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57" r:id="rId3"/>
    <p:sldId id="259" r:id="rId4"/>
    <p:sldId id="263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E486C0-364F-4D6B-B53D-35662DFA9744}" v="746" dt="2020-09-30T12:37:12.681"/>
    <p1510:client id="{B930B0BD-DD04-6F6D-3CD4-C4CBCE59F1FC}" v="3844" dt="2020-10-01T16:24:40.764"/>
    <p1510:client id="{E1F8771E-BD7E-1C7D-E123-D97128CCBA6D}" v="882" dt="2020-09-30T17:34:43.3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150367-7711-4F9A-A06F-0DA7AA6222E8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7317A8C0-237F-4DC6-9834-6A1FD2C2138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Iterative Design exploration process</a:t>
          </a:r>
        </a:p>
      </dgm:t>
    </dgm:pt>
    <dgm:pt modelId="{EF1A63A6-B5A9-4490-8C20-EACB60EEA20C}" type="parTrans" cxnId="{3EAE609C-DE48-4D3E-8DF7-1192B60359E7}">
      <dgm:prSet/>
      <dgm:spPr/>
      <dgm:t>
        <a:bodyPr/>
        <a:lstStyle/>
        <a:p>
          <a:endParaRPr lang="en-US"/>
        </a:p>
      </dgm:t>
    </dgm:pt>
    <dgm:pt modelId="{60228346-3CD1-42C3-8B94-C28FDB4D4F42}" type="sibTrans" cxnId="{3EAE609C-DE48-4D3E-8DF7-1192B60359E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111A726-DCD8-4785-86E5-0D5DDC79A6E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Uses AI to  generate multiple Design in a single computation</a:t>
          </a:r>
        </a:p>
      </dgm:t>
    </dgm:pt>
    <dgm:pt modelId="{ED33BE80-C8D8-4D04-9AA9-183F1735AD02}" type="parTrans" cxnId="{073D52C6-B381-44E1-972B-3372841D03CB}">
      <dgm:prSet/>
      <dgm:spPr/>
      <dgm:t>
        <a:bodyPr/>
        <a:lstStyle/>
        <a:p>
          <a:endParaRPr lang="en-US"/>
        </a:p>
      </dgm:t>
    </dgm:pt>
    <dgm:pt modelId="{D65132AF-7817-4F4C-8E98-BAFC13DF8103}" type="sibTrans" cxnId="{073D52C6-B381-44E1-972B-3372841D03C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BC3B90B-C020-43D2-861D-B5DF8033BC6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GAN is used to generate surfaces between constraints</a:t>
          </a:r>
        </a:p>
      </dgm:t>
    </dgm:pt>
    <dgm:pt modelId="{96D08FBB-B01E-4E56-A3E3-CF753B66A26F}" type="parTrans" cxnId="{DA1E3B96-10E5-4A91-BE22-E3E6D4218884}">
      <dgm:prSet/>
      <dgm:spPr/>
      <dgm:t>
        <a:bodyPr/>
        <a:lstStyle/>
        <a:p>
          <a:endParaRPr lang="en-US"/>
        </a:p>
      </dgm:t>
    </dgm:pt>
    <dgm:pt modelId="{9A29475C-6D1E-4E32-B665-64DA3B6F8274}" type="sibTrans" cxnId="{DA1E3B96-10E5-4A91-BE22-E3E6D421888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29DEBAE-D2D4-442F-8082-ADC5DE423AB1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Neue Haas Grotesk Text Pro"/>
            </a:rPr>
            <a:t>Mainly used for mass reduction and structural optimization</a:t>
          </a:r>
        </a:p>
      </dgm:t>
    </dgm:pt>
    <dgm:pt modelId="{9B85E5B9-4AE3-4975-918D-F2169C0FFBE7}" type="parTrans" cxnId="{67F4481E-913C-4922-B120-6CC3674C553E}">
      <dgm:prSet/>
      <dgm:spPr/>
    </dgm:pt>
    <dgm:pt modelId="{CD4CA62F-1195-40F9-B95B-EB7CD5EDFAC9}" type="sibTrans" cxnId="{67F4481E-913C-4922-B120-6CC3674C553E}">
      <dgm:prSet/>
      <dgm:spPr/>
      <dgm:t>
        <a:bodyPr/>
        <a:lstStyle/>
        <a:p>
          <a:endParaRPr lang="en-US"/>
        </a:p>
      </dgm:t>
    </dgm:pt>
    <dgm:pt modelId="{9D3388AB-1D81-415A-8135-C863DE3C482C}" type="pres">
      <dgm:prSet presAssocID="{40150367-7711-4F9A-A06F-0DA7AA6222E8}" presName="root" presStyleCnt="0">
        <dgm:presLayoutVars>
          <dgm:dir/>
          <dgm:resizeHandles val="exact"/>
        </dgm:presLayoutVars>
      </dgm:prSet>
      <dgm:spPr/>
    </dgm:pt>
    <dgm:pt modelId="{4DA8FE17-FFC9-48AC-81FD-75B39FF372A0}" type="pres">
      <dgm:prSet presAssocID="{40150367-7711-4F9A-A06F-0DA7AA6222E8}" presName="container" presStyleCnt="0">
        <dgm:presLayoutVars>
          <dgm:dir/>
          <dgm:resizeHandles val="exact"/>
        </dgm:presLayoutVars>
      </dgm:prSet>
      <dgm:spPr/>
    </dgm:pt>
    <dgm:pt modelId="{2323EE64-1C11-409D-95F8-C5EBFFEC459D}" type="pres">
      <dgm:prSet presAssocID="{7317A8C0-237F-4DC6-9834-6A1FD2C2138E}" presName="compNode" presStyleCnt="0"/>
      <dgm:spPr/>
    </dgm:pt>
    <dgm:pt modelId="{4F84B327-1C14-4781-96EF-7E2EF791A419}" type="pres">
      <dgm:prSet presAssocID="{7317A8C0-237F-4DC6-9834-6A1FD2C2138E}" presName="iconBgRect" presStyleLbl="bgShp" presStyleIdx="0" presStyleCnt="4"/>
      <dgm:spPr/>
    </dgm:pt>
    <dgm:pt modelId="{9DCF5BB5-6579-43CF-9A45-041F813FD658}" type="pres">
      <dgm:prSet presAssocID="{7317A8C0-237F-4DC6-9834-6A1FD2C2138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4BC33873-13E8-4106-BC8D-C0AF27F5B03B}" type="pres">
      <dgm:prSet presAssocID="{7317A8C0-237F-4DC6-9834-6A1FD2C2138E}" presName="spaceRect" presStyleCnt="0"/>
      <dgm:spPr/>
    </dgm:pt>
    <dgm:pt modelId="{3717D9A7-8445-41B4-9992-4398EA739233}" type="pres">
      <dgm:prSet presAssocID="{7317A8C0-237F-4DC6-9834-6A1FD2C2138E}" presName="textRect" presStyleLbl="revTx" presStyleIdx="0" presStyleCnt="4">
        <dgm:presLayoutVars>
          <dgm:chMax val="1"/>
          <dgm:chPref val="1"/>
        </dgm:presLayoutVars>
      </dgm:prSet>
      <dgm:spPr/>
    </dgm:pt>
    <dgm:pt modelId="{A78F150E-01EF-4090-831F-21A7FD4EEA92}" type="pres">
      <dgm:prSet presAssocID="{60228346-3CD1-42C3-8B94-C28FDB4D4F42}" presName="sibTrans" presStyleLbl="sibTrans2D1" presStyleIdx="0" presStyleCnt="0"/>
      <dgm:spPr/>
    </dgm:pt>
    <dgm:pt modelId="{87360D7A-E9C9-46D1-A76F-DCD3B6A3180F}" type="pres">
      <dgm:prSet presAssocID="{D111A726-DCD8-4785-86E5-0D5DDC79A6EE}" presName="compNode" presStyleCnt="0"/>
      <dgm:spPr/>
    </dgm:pt>
    <dgm:pt modelId="{FEBFA967-26ED-4197-8C3C-0F2306566E2B}" type="pres">
      <dgm:prSet presAssocID="{D111A726-DCD8-4785-86E5-0D5DDC79A6EE}" presName="iconBgRect" presStyleLbl="bgShp" presStyleIdx="1" presStyleCnt="4"/>
      <dgm:spPr/>
    </dgm:pt>
    <dgm:pt modelId="{6B84D5A7-E8A8-4ABC-A4D3-602F79E1E0D4}" type="pres">
      <dgm:prSet presAssocID="{D111A726-DCD8-4785-86E5-0D5DDC79A6E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6BA1E2B-E26E-46D8-9054-F5C6D307A4B4}" type="pres">
      <dgm:prSet presAssocID="{D111A726-DCD8-4785-86E5-0D5DDC79A6EE}" presName="spaceRect" presStyleCnt="0"/>
      <dgm:spPr/>
    </dgm:pt>
    <dgm:pt modelId="{FE6D5DA2-9D5F-44CF-A3FB-3745AB153150}" type="pres">
      <dgm:prSet presAssocID="{D111A726-DCD8-4785-86E5-0D5DDC79A6EE}" presName="textRect" presStyleLbl="revTx" presStyleIdx="1" presStyleCnt="4">
        <dgm:presLayoutVars>
          <dgm:chMax val="1"/>
          <dgm:chPref val="1"/>
        </dgm:presLayoutVars>
      </dgm:prSet>
      <dgm:spPr/>
    </dgm:pt>
    <dgm:pt modelId="{34CCC70F-99AD-4E20-B876-C977D9EF006E}" type="pres">
      <dgm:prSet presAssocID="{D65132AF-7817-4F4C-8E98-BAFC13DF8103}" presName="sibTrans" presStyleLbl="sibTrans2D1" presStyleIdx="0" presStyleCnt="0"/>
      <dgm:spPr/>
    </dgm:pt>
    <dgm:pt modelId="{9860C2DB-63E2-4152-A616-DA056666FE21}" type="pres">
      <dgm:prSet presAssocID="{2BC3B90B-C020-43D2-861D-B5DF8033BC6A}" presName="compNode" presStyleCnt="0"/>
      <dgm:spPr/>
    </dgm:pt>
    <dgm:pt modelId="{BF4E76E9-3B78-4A72-A2A8-773B8952026B}" type="pres">
      <dgm:prSet presAssocID="{2BC3B90B-C020-43D2-861D-B5DF8033BC6A}" presName="iconBgRect" presStyleLbl="bgShp" presStyleIdx="2" presStyleCnt="4"/>
      <dgm:spPr/>
    </dgm:pt>
    <dgm:pt modelId="{608E841E-FA64-4847-BE8E-70FD88AC69CD}" type="pres">
      <dgm:prSet presAssocID="{2BC3B90B-C020-43D2-861D-B5DF8033BC6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tificial Intelligence"/>
        </a:ext>
      </dgm:extLst>
    </dgm:pt>
    <dgm:pt modelId="{82227260-7C0C-4ED0-B9C2-6BDAABF4F665}" type="pres">
      <dgm:prSet presAssocID="{2BC3B90B-C020-43D2-861D-B5DF8033BC6A}" presName="spaceRect" presStyleCnt="0"/>
      <dgm:spPr/>
    </dgm:pt>
    <dgm:pt modelId="{78D6254A-DB66-49D3-A74F-EFBE10486C30}" type="pres">
      <dgm:prSet presAssocID="{2BC3B90B-C020-43D2-861D-B5DF8033BC6A}" presName="textRect" presStyleLbl="revTx" presStyleIdx="2" presStyleCnt="4">
        <dgm:presLayoutVars>
          <dgm:chMax val="1"/>
          <dgm:chPref val="1"/>
        </dgm:presLayoutVars>
      </dgm:prSet>
      <dgm:spPr/>
    </dgm:pt>
    <dgm:pt modelId="{1DD1E28E-DE43-48A5-8F86-ADD2C448D660}" type="pres">
      <dgm:prSet presAssocID="{9A29475C-6D1E-4E32-B665-64DA3B6F8274}" presName="sibTrans" presStyleLbl="sibTrans2D1" presStyleIdx="0" presStyleCnt="0"/>
      <dgm:spPr/>
    </dgm:pt>
    <dgm:pt modelId="{86D672A0-3ED2-450A-A92F-ABDBE0A12853}" type="pres">
      <dgm:prSet presAssocID="{129DEBAE-D2D4-442F-8082-ADC5DE423AB1}" presName="compNode" presStyleCnt="0"/>
      <dgm:spPr/>
    </dgm:pt>
    <dgm:pt modelId="{2EDD881D-58EE-4FAD-B8C1-3902322DABEC}" type="pres">
      <dgm:prSet presAssocID="{129DEBAE-D2D4-442F-8082-ADC5DE423AB1}" presName="iconBgRect" presStyleLbl="bgShp" presStyleIdx="3" presStyleCnt="4"/>
      <dgm:spPr/>
    </dgm:pt>
    <dgm:pt modelId="{26AA8871-30D3-4BE2-99CB-7D876F6F2080}" type="pres">
      <dgm:prSet presAssocID="{129DEBAE-D2D4-442F-8082-ADC5DE423AB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ttings"/>
        </a:ext>
      </dgm:extLst>
    </dgm:pt>
    <dgm:pt modelId="{C32E3239-E92B-4BE1-AD7C-739287D84BFA}" type="pres">
      <dgm:prSet presAssocID="{129DEBAE-D2D4-442F-8082-ADC5DE423AB1}" presName="spaceRect" presStyleCnt="0"/>
      <dgm:spPr/>
    </dgm:pt>
    <dgm:pt modelId="{2BD61798-CBCB-45CE-9BF8-16E8A1AAF51E}" type="pres">
      <dgm:prSet presAssocID="{129DEBAE-D2D4-442F-8082-ADC5DE423AB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7F4481E-913C-4922-B120-6CC3674C553E}" srcId="{40150367-7711-4F9A-A06F-0DA7AA6222E8}" destId="{129DEBAE-D2D4-442F-8082-ADC5DE423AB1}" srcOrd="3" destOrd="0" parTransId="{9B85E5B9-4AE3-4975-918D-F2169C0FFBE7}" sibTransId="{CD4CA62F-1195-40F9-B95B-EB7CD5EDFAC9}"/>
    <dgm:cxn modelId="{9EF89447-31E1-4AC1-87B7-9C852C0BA8CF}" type="presOf" srcId="{D111A726-DCD8-4785-86E5-0D5DDC79A6EE}" destId="{FE6D5DA2-9D5F-44CF-A3FB-3745AB153150}" srcOrd="0" destOrd="0" presId="urn:microsoft.com/office/officeart/2018/2/layout/IconCircleList"/>
    <dgm:cxn modelId="{9942A773-3152-4868-AE9A-D74DC00B9237}" type="presOf" srcId="{2BC3B90B-C020-43D2-861D-B5DF8033BC6A}" destId="{78D6254A-DB66-49D3-A74F-EFBE10486C30}" srcOrd="0" destOrd="0" presId="urn:microsoft.com/office/officeart/2018/2/layout/IconCircleList"/>
    <dgm:cxn modelId="{2DA4C474-B0BF-441C-A184-6BA4DC3ACC56}" type="presOf" srcId="{40150367-7711-4F9A-A06F-0DA7AA6222E8}" destId="{9D3388AB-1D81-415A-8135-C863DE3C482C}" srcOrd="0" destOrd="0" presId="urn:microsoft.com/office/officeart/2018/2/layout/IconCircleList"/>
    <dgm:cxn modelId="{A647E18B-E863-49AD-8D2A-80951F85F792}" type="presOf" srcId="{129DEBAE-D2D4-442F-8082-ADC5DE423AB1}" destId="{2BD61798-CBCB-45CE-9BF8-16E8A1AAF51E}" srcOrd="0" destOrd="0" presId="urn:microsoft.com/office/officeart/2018/2/layout/IconCircleList"/>
    <dgm:cxn modelId="{516DE88C-61AF-4915-A577-4C91A2B4C485}" type="presOf" srcId="{60228346-3CD1-42C3-8B94-C28FDB4D4F42}" destId="{A78F150E-01EF-4090-831F-21A7FD4EEA92}" srcOrd="0" destOrd="0" presId="urn:microsoft.com/office/officeart/2018/2/layout/IconCircleList"/>
    <dgm:cxn modelId="{DA1E3B96-10E5-4A91-BE22-E3E6D4218884}" srcId="{40150367-7711-4F9A-A06F-0DA7AA6222E8}" destId="{2BC3B90B-C020-43D2-861D-B5DF8033BC6A}" srcOrd="2" destOrd="0" parTransId="{96D08FBB-B01E-4E56-A3E3-CF753B66A26F}" sibTransId="{9A29475C-6D1E-4E32-B665-64DA3B6F8274}"/>
    <dgm:cxn modelId="{3EAE609C-DE48-4D3E-8DF7-1192B60359E7}" srcId="{40150367-7711-4F9A-A06F-0DA7AA6222E8}" destId="{7317A8C0-237F-4DC6-9834-6A1FD2C2138E}" srcOrd="0" destOrd="0" parTransId="{EF1A63A6-B5A9-4490-8C20-EACB60EEA20C}" sibTransId="{60228346-3CD1-42C3-8B94-C28FDB4D4F42}"/>
    <dgm:cxn modelId="{209ED1AA-9120-4C43-B469-6B040BCFF1D9}" type="presOf" srcId="{7317A8C0-237F-4DC6-9834-6A1FD2C2138E}" destId="{3717D9A7-8445-41B4-9992-4398EA739233}" srcOrd="0" destOrd="0" presId="urn:microsoft.com/office/officeart/2018/2/layout/IconCircleList"/>
    <dgm:cxn modelId="{073D52C6-B381-44E1-972B-3372841D03CB}" srcId="{40150367-7711-4F9A-A06F-0DA7AA6222E8}" destId="{D111A726-DCD8-4785-86E5-0D5DDC79A6EE}" srcOrd="1" destOrd="0" parTransId="{ED33BE80-C8D8-4D04-9AA9-183F1735AD02}" sibTransId="{D65132AF-7817-4F4C-8E98-BAFC13DF8103}"/>
    <dgm:cxn modelId="{F545A7CC-32A1-480F-8644-EA6402F54118}" type="presOf" srcId="{9A29475C-6D1E-4E32-B665-64DA3B6F8274}" destId="{1DD1E28E-DE43-48A5-8F86-ADD2C448D660}" srcOrd="0" destOrd="0" presId="urn:microsoft.com/office/officeart/2018/2/layout/IconCircleList"/>
    <dgm:cxn modelId="{699C4EFE-F8D6-444E-AF02-E6DC9E3C3F92}" type="presOf" srcId="{D65132AF-7817-4F4C-8E98-BAFC13DF8103}" destId="{34CCC70F-99AD-4E20-B876-C977D9EF006E}" srcOrd="0" destOrd="0" presId="urn:microsoft.com/office/officeart/2018/2/layout/IconCircleList"/>
    <dgm:cxn modelId="{41AEC2F1-BDBB-4933-857F-EC914B6582F2}" type="presParOf" srcId="{9D3388AB-1D81-415A-8135-C863DE3C482C}" destId="{4DA8FE17-FFC9-48AC-81FD-75B39FF372A0}" srcOrd="0" destOrd="0" presId="urn:microsoft.com/office/officeart/2018/2/layout/IconCircleList"/>
    <dgm:cxn modelId="{C4C18677-FC1C-42FC-96E2-E9030EAD95C5}" type="presParOf" srcId="{4DA8FE17-FFC9-48AC-81FD-75B39FF372A0}" destId="{2323EE64-1C11-409D-95F8-C5EBFFEC459D}" srcOrd="0" destOrd="0" presId="urn:microsoft.com/office/officeart/2018/2/layout/IconCircleList"/>
    <dgm:cxn modelId="{ADF20586-E6B4-4CD0-8516-58DDB5145735}" type="presParOf" srcId="{2323EE64-1C11-409D-95F8-C5EBFFEC459D}" destId="{4F84B327-1C14-4781-96EF-7E2EF791A419}" srcOrd="0" destOrd="0" presId="urn:microsoft.com/office/officeart/2018/2/layout/IconCircleList"/>
    <dgm:cxn modelId="{25EF1EEA-1CD8-44B9-AFBD-78930CD6FD8E}" type="presParOf" srcId="{2323EE64-1C11-409D-95F8-C5EBFFEC459D}" destId="{9DCF5BB5-6579-43CF-9A45-041F813FD658}" srcOrd="1" destOrd="0" presId="urn:microsoft.com/office/officeart/2018/2/layout/IconCircleList"/>
    <dgm:cxn modelId="{C6CD4B54-195A-4854-BF35-714B5C2D3067}" type="presParOf" srcId="{2323EE64-1C11-409D-95F8-C5EBFFEC459D}" destId="{4BC33873-13E8-4106-BC8D-C0AF27F5B03B}" srcOrd="2" destOrd="0" presId="urn:microsoft.com/office/officeart/2018/2/layout/IconCircleList"/>
    <dgm:cxn modelId="{7F9BBF1B-25DE-45EB-A0F7-2074960449FD}" type="presParOf" srcId="{2323EE64-1C11-409D-95F8-C5EBFFEC459D}" destId="{3717D9A7-8445-41B4-9992-4398EA739233}" srcOrd="3" destOrd="0" presId="urn:microsoft.com/office/officeart/2018/2/layout/IconCircleList"/>
    <dgm:cxn modelId="{56C1760D-5BDC-4A6B-ADFF-4C6C932F7786}" type="presParOf" srcId="{4DA8FE17-FFC9-48AC-81FD-75B39FF372A0}" destId="{A78F150E-01EF-4090-831F-21A7FD4EEA92}" srcOrd="1" destOrd="0" presId="urn:microsoft.com/office/officeart/2018/2/layout/IconCircleList"/>
    <dgm:cxn modelId="{8432FCE4-E019-487F-9EF2-8D4CD962746A}" type="presParOf" srcId="{4DA8FE17-FFC9-48AC-81FD-75B39FF372A0}" destId="{87360D7A-E9C9-46D1-A76F-DCD3B6A3180F}" srcOrd="2" destOrd="0" presId="urn:microsoft.com/office/officeart/2018/2/layout/IconCircleList"/>
    <dgm:cxn modelId="{EA91C766-BD49-42EA-BE06-22AEF84ED0D9}" type="presParOf" srcId="{87360D7A-E9C9-46D1-A76F-DCD3B6A3180F}" destId="{FEBFA967-26ED-4197-8C3C-0F2306566E2B}" srcOrd="0" destOrd="0" presId="urn:microsoft.com/office/officeart/2018/2/layout/IconCircleList"/>
    <dgm:cxn modelId="{E110374C-DC2D-466B-BEFA-6AE7B9B9E2F6}" type="presParOf" srcId="{87360D7A-E9C9-46D1-A76F-DCD3B6A3180F}" destId="{6B84D5A7-E8A8-4ABC-A4D3-602F79E1E0D4}" srcOrd="1" destOrd="0" presId="urn:microsoft.com/office/officeart/2018/2/layout/IconCircleList"/>
    <dgm:cxn modelId="{D1C7CE67-4540-4B33-BEB2-5BEC01A804D6}" type="presParOf" srcId="{87360D7A-E9C9-46D1-A76F-DCD3B6A3180F}" destId="{06BA1E2B-E26E-46D8-9054-F5C6D307A4B4}" srcOrd="2" destOrd="0" presId="urn:microsoft.com/office/officeart/2018/2/layout/IconCircleList"/>
    <dgm:cxn modelId="{E52BE86D-D0FF-431B-9A94-567BC2C149CE}" type="presParOf" srcId="{87360D7A-E9C9-46D1-A76F-DCD3B6A3180F}" destId="{FE6D5DA2-9D5F-44CF-A3FB-3745AB153150}" srcOrd="3" destOrd="0" presId="urn:microsoft.com/office/officeart/2018/2/layout/IconCircleList"/>
    <dgm:cxn modelId="{6CAA53E2-2E92-40E0-A3AB-7BD2452A4859}" type="presParOf" srcId="{4DA8FE17-FFC9-48AC-81FD-75B39FF372A0}" destId="{34CCC70F-99AD-4E20-B876-C977D9EF006E}" srcOrd="3" destOrd="0" presId="urn:microsoft.com/office/officeart/2018/2/layout/IconCircleList"/>
    <dgm:cxn modelId="{CC97186A-B2C0-44C7-9BB5-FEE84DC57BAE}" type="presParOf" srcId="{4DA8FE17-FFC9-48AC-81FD-75B39FF372A0}" destId="{9860C2DB-63E2-4152-A616-DA056666FE21}" srcOrd="4" destOrd="0" presId="urn:microsoft.com/office/officeart/2018/2/layout/IconCircleList"/>
    <dgm:cxn modelId="{37DCF666-B818-429C-A731-667258BD7F18}" type="presParOf" srcId="{9860C2DB-63E2-4152-A616-DA056666FE21}" destId="{BF4E76E9-3B78-4A72-A2A8-773B8952026B}" srcOrd="0" destOrd="0" presId="urn:microsoft.com/office/officeart/2018/2/layout/IconCircleList"/>
    <dgm:cxn modelId="{49D4DDEC-CF4B-40B7-B3A0-4E9158CCCFF3}" type="presParOf" srcId="{9860C2DB-63E2-4152-A616-DA056666FE21}" destId="{608E841E-FA64-4847-BE8E-70FD88AC69CD}" srcOrd="1" destOrd="0" presId="urn:microsoft.com/office/officeart/2018/2/layout/IconCircleList"/>
    <dgm:cxn modelId="{949DE30A-49BF-40AE-ACE5-C89B671AB1FD}" type="presParOf" srcId="{9860C2DB-63E2-4152-A616-DA056666FE21}" destId="{82227260-7C0C-4ED0-B9C2-6BDAABF4F665}" srcOrd="2" destOrd="0" presId="urn:microsoft.com/office/officeart/2018/2/layout/IconCircleList"/>
    <dgm:cxn modelId="{32C59051-D6A9-478B-9239-E973BB31CF95}" type="presParOf" srcId="{9860C2DB-63E2-4152-A616-DA056666FE21}" destId="{78D6254A-DB66-49D3-A74F-EFBE10486C30}" srcOrd="3" destOrd="0" presId="urn:microsoft.com/office/officeart/2018/2/layout/IconCircleList"/>
    <dgm:cxn modelId="{8E0BFFC6-0EBA-4C36-AA08-39D9EFFB53E1}" type="presParOf" srcId="{4DA8FE17-FFC9-48AC-81FD-75B39FF372A0}" destId="{1DD1E28E-DE43-48A5-8F86-ADD2C448D660}" srcOrd="5" destOrd="0" presId="urn:microsoft.com/office/officeart/2018/2/layout/IconCircleList"/>
    <dgm:cxn modelId="{73150810-8D46-427E-864A-8B70E6B3F76C}" type="presParOf" srcId="{4DA8FE17-FFC9-48AC-81FD-75B39FF372A0}" destId="{86D672A0-3ED2-450A-A92F-ABDBE0A12853}" srcOrd="6" destOrd="0" presId="urn:microsoft.com/office/officeart/2018/2/layout/IconCircleList"/>
    <dgm:cxn modelId="{9C43904F-C339-4D94-BBCE-EC6D384F72FD}" type="presParOf" srcId="{86D672A0-3ED2-450A-A92F-ABDBE0A12853}" destId="{2EDD881D-58EE-4FAD-B8C1-3902322DABEC}" srcOrd="0" destOrd="0" presId="urn:microsoft.com/office/officeart/2018/2/layout/IconCircleList"/>
    <dgm:cxn modelId="{0342B081-3966-4DD2-A004-DE9D793D8D6C}" type="presParOf" srcId="{86D672A0-3ED2-450A-A92F-ABDBE0A12853}" destId="{26AA8871-30D3-4BE2-99CB-7D876F6F2080}" srcOrd="1" destOrd="0" presId="urn:microsoft.com/office/officeart/2018/2/layout/IconCircleList"/>
    <dgm:cxn modelId="{CED69EAB-D6A5-4926-8B58-F79637CE06EB}" type="presParOf" srcId="{86D672A0-3ED2-450A-A92F-ABDBE0A12853}" destId="{C32E3239-E92B-4BE1-AD7C-739287D84BFA}" srcOrd="2" destOrd="0" presId="urn:microsoft.com/office/officeart/2018/2/layout/IconCircleList"/>
    <dgm:cxn modelId="{A066C51E-A132-41B8-BEE4-8314BD20CD1A}" type="presParOf" srcId="{86D672A0-3ED2-450A-A92F-ABDBE0A12853}" destId="{2BD61798-CBCB-45CE-9BF8-16E8A1AAF51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521F9A-8324-409E-8279-37EC039C165F}" type="doc">
      <dgm:prSet loTypeId="urn:microsoft.com/office/officeart/2018/2/layout/IconCircleList" loCatId="icon" qsTypeId="urn:microsoft.com/office/officeart/2005/8/quickstyle/simple1" qsCatId="simple" csTypeId="urn:microsoft.com/office/officeart/2005/8/colors/colorful3" csCatId="colorful" phldr="1"/>
      <dgm:spPr/>
    </dgm:pt>
    <dgm:pt modelId="{26B2490D-51A0-407A-9722-5C74296277D2}">
      <dgm:prSet phldrT="[Text]"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Neue Haas Grotesk Text Pro"/>
            </a:rPr>
            <a:t>Define </a:t>
          </a:r>
          <a:endParaRPr lang="en-US" b="0" i="0" u="none" strike="noStrike" cap="none" baseline="0" noProof="0">
            <a:latin typeface="Neue Haas Grotesk Text Pro"/>
          </a:endParaRPr>
        </a:p>
      </dgm:t>
    </dgm:pt>
    <dgm:pt modelId="{C425D0AF-2DE1-4466-92BA-C63D52A76C41}" type="parTrans" cxnId="{5836C82A-604A-4220-8A0E-F68BA03393EE}">
      <dgm:prSet/>
      <dgm:spPr/>
    </dgm:pt>
    <dgm:pt modelId="{123A5687-96F4-42D1-B229-1BF33F67C2C4}" type="sibTrans" cxnId="{5836C82A-604A-4220-8A0E-F68BA03393EE}">
      <dgm:prSet/>
      <dgm:spPr/>
    </dgm:pt>
    <dgm:pt modelId="{54EF0E46-BD8D-432D-AB99-A4D5B410417E}">
      <dgm:prSet phldrT="[Text]"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Neue Haas Grotesk Text Pro"/>
            </a:rPr>
            <a:t>Generate </a:t>
          </a:r>
          <a:endParaRPr lang="en-US"/>
        </a:p>
      </dgm:t>
    </dgm:pt>
    <dgm:pt modelId="{D3BE13FC-C97B-4ED2-9BDB-28813CE9AB16}" type="parTrans" cxnId="{95A6409F-2E53-4C6E-BFAD-9FCDB3DDC634}">
      <dgm:prSet/>
      <dgm:spPr/>
    </dgm:pt>
    <dgm:pt modelId="{38EAAA56-3A94-4D48-9467-F0828ADF43AC}" type="sibTrans" cxnId="{95A6409F-2E53-4C6E-BFAD-9FCDB3DDC634}">
      <dgm:prSet/>
      <dgm:spPr/>
    </dgm:pt>
    <dgm:pt modelId="{B2848BCD-E4EC-4D33-A237-E78A09794108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Neue Haas Grotesk Text Pro"/>
            </a:rPr>
            <a:t>Explore</a:t>
          </a:r>
        </a:p>
      </dgm:t>
    </dgm:pt>
    <dgm:pt modelId="{FB211A06-249B-4EF5-8062-043AB69616D4}" type="parTrans" cxnId="{5A741A83-EB3F-4A8C-BE20-DF6FC1303CD6}">
      <dgm:prSet/>
      <dgm:spPr/>
    </dgm:pt>
    <dgm:pt modelId="{39D9AF65-6384-43D2-951F-ACF56657613F}" type="sibTrans" cxnId="{5A741A83-EB3F-4A8C-BE20-DF6FC1303CD6}">
      <dgm:prSet/>
      <dgm:spPr/>
    </dgm:pt>
    <dgm:pt modelId="{95BAB3A3-B6DD-4EB8-B0F0-5BE6E0FE7D25}" type="pres">
      <dgm:prSet presAssocID="{D3521F9A-8324-409E-8279-37EC039C165F}" presName="root" presStyleCnt="0">
        <dgm:presLayoutVars>
          <dgm:dir/>
          <dgm:resizeHandles val="exact"/>
        </dgm:presLayoutVars>
      </dgm:prSet>
      <dgm:spPr/>
    </dgm:pt>
    <dgm:pt modelId="{8A287AE4-35DA-4915-8AC5-D50C0D37B42A}" type="pres">
      <dgm:prSet presAssocID="{D3521F9A-8324-409E-8279-37EC039C165F}" presName="container" presStyleCnt="0">
        <dgm:presLayoutVars>
          <dgm:dir/>
          <dgm:resizeHandles val="exact"/>
        </dgm:presLayoutVars>
      </dgm:prSet>
      <dgm:spPr/>
    </dgm:pt>
    <dgm:pt modelId="{E9FBAA0E-FC49-449F-ABFD-AF025CB8DF61}" type="pres">
      <dgm:prSet presAssocID="{26B2490D-51A0-407A-9722-5C74296277D2}" presName="compNode" presStyleCnt="0"/>
      <dgm:spPr/>
    </dgm:pt>
    <dgm:pt modelId="{865E43C5-AB8C-4062-AE40-152A2E87B5FF}" type="pres">
      <dgm:prSet presAssocID="{26B2490D-51A0-407A-9722-5C74296277D2}" presName="iconBgRect" presStyleLbl="bgShp" presStyleIdx="0" presStyleCnt="3"/>
      <dgm:spPr/>
    </dgm:pt>
    <dgm:pt modelId="{253C3150-7121-4BA9-9A96-FE107B6915F1}" type="pres">
      <dgm:prSet presAssocID="{26B2490D-51A0-407A-9722-5C74296277D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ACD49C00-856B-4E68-8CFD-789A9CE60840}" type="pres">
      <dgm:prSet presAssocID="{26B2490D-51A0-407A-9722-5C74296277D2}" presName="spaceRect" presStyleCnt="0"/>
      <dgm:spPr/>
    </dgm:pt>
    <dgm:pt modelId="{4CB03057-288E-4DF6-A417-93A8130BCD6F}" type="pres">
      <dgm:prSet presAssocID="{26B2490D-51A0-407A-9722-5C74296277D2}" presName="textRect" presStyleLbl="revTx" presStyleIdx="0" presStyleCnt="3">
        <dgm:presLayoutVars>
          <dgm:chMax val="1"/>
          <dgm:chPref val="1"/>
        </dgm:presLayoutVars>
      </dgm:prSet>
      <dgm:spPr/>
    </dgm:pt>
    <dgm:pt modelId="{F9DA08F6-6E14-45B0-8397-DA3B4DF134BD}" type="pres">
      <dgm:prSet presAssocID="{123A5687-96F4-42D1-B229-1BF33F67C2C4}" presName="sibTrans" presStyleLbl="sibTrans2D1" presStyleIdx="0" presStyleCnt="0"/>
      <dgm:spPr/>
    </dgm:pt>
    <dgm:pt modelId="{2E2F476C-E750-41BE-A502-4CC51204777B}" type="pres">
      <dgm:prSet presAssocID="{54EF0E46-BD8D-432D-AB99-A4D5B410417E}" presName="compNode" presStyleCnt="0"/>
      <dgm:spPr/>
    </dgm:pt>
    <dgm:pt modelId="{3713B1A7-60C2-4284-9030-E3B356267640}" type="pres">
      <dgm:prSet presAssocID="{54EF0E46-BD8D-432D-AB99-A4D5B410417E}" presName="iconBgRect" presStyleLbl="bgShp" presStyleIdx="1" presStyleCnt="3"/>
      <dgm:spPr/>
    </dgm:pt>
    <dgm:pt modelId="{E7DC432F-3BEF-49B1-96AC-1E62059C886B}" type="pres">
      <dgm:prSet presAssocID="{54EF0E46-BD8D-432D-AB99-A4D5B410417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B440FD87-DD69-410E-B3E8-51CF74EB109C}" type="pres">
      <dgm:prSet presAssocID="{54EF0E46-BD8D-432D-AB99-A4D5B410417E}" presName="spaceRect" presStyleCnt="0"/>
      <dgm:spPr/>
    </dgm:pt>
    <dgm:pt modelId="{3924758D-4DC2-4925-A5FE-BF763E6358C8}" type="pres">
      <dgm:prSet presAssocID="{54EF0E46-BD8D-432D-AB99-A4D5B410417E}" presName="textRect" presStyleLbl="revTx" presStyleIdx="1" presStyleCnt="3">
        <dgm:presLayoutVars>
          <dgm:chMax val="1"/>
          <dgm:chPref val="1"/>
        </dgm:presLayoutVars>
      </dgm:prSet>
      <dgm:spPr/>
    </dgm:pt>
    <dgm:pt modelId="{E7343788-E8FE-4B38-8B88-4FF7719D15B6}" type="pres">
      <dgm:prSet presAssocID="{38EAAA56-3A94-4D48-9467-F0828ADF43AC}" presName="sibTrans" presStyleLbl="sibTrans2D1" presStyleIdx="0" presStyleCnt="0"/>
      <dgm:spPr/>
    </dgm:pt>
    <dgm:pt modelId="{A3510C96-B3DB-49EB-BB8C-EA32F5876713}" type="pres">
      <dgm:prSet presAssocID="{B2848BCD-E4EC-4D33-A237-E78A09794108}" presName="compNode" presStyleCnt="0"/>
      <dgm:spPr/>
    </dgm:pt>
    <dgm:pt modelId="{3275072A-118F-4DC7-8D14-57537DDDF94F}" type="pres">
      <dgm:prSet presAssocID="{B2848BCD-E4EC-4D33-A237-E78A09794108}" presName="iconBgRect" presStyleLbl="bgShp" presStyleIdx="2" presStyleCnt="3"/>
      <dgm:spPr/>
    </dgm:pt>
    <dgm:pt modelId="{8CD91628-D9EF-4639-80D7-45926991C1B6}" type="pres">
      <dgm:prSet presAssocID="{B2848BCD-E4EC-4D33-A237-E78A0979410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BFD7D47E-03AE-417E-9D05-FE771CEB9ED6}" type="pres">
      <dgm:prSet presAssocID="{B2848BCD-E4EC-4D33-A237-E78A09794108}" presName="spaceRect" presStyleCnt="0"/>
      <dgm:spPr/>
    </dgm:pt>
    <dgm:pt modelId="{AAD6F011-B1EF-4E23-9C68-D4B54E0202F0}" type="pres">
      <dgm:prSet presAssocID="{B2848BCD-E4EC-4D33-A237-E78A0979410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E165724-3BBA-471F-B360-BF0CA9215028}" type="presOf" srcId="{B2848BCD-E4EC-4D33-A237-E78A09794108}" destId="{AAD6F011-B1EF-4E23-9C68-D4B54E0202F0}" srcOrd="0" destOrd="0" presId="urn:microsoft.com/office/officeart/2018/2/layout/IconCircleList"/>
    <dgm:cxn modelId="{5836C82A-604A-4220-8A0E-F68BA03393EE}" srcId="{D3521F9A-8324-409E-8279-37EC039C165F}" destId="{26B2490D-51A0-407A-9722-5C74296277D2}" srcOrd="0" destOrd="0" parTransId="{C425D0AF-2DE1-4466-92BA-C63D52A76C41}" sibTransId="{123A5687-96F4-42D1-B229-1BF33F67C2C4}"/>
    <dgm:cxn modelId="{C991FC61-7CCF-46DB-AEE1-619B904DABD0}" type="presOf" srcId="{54EF0E46-BD8D-432D-AB99-A4D5B410417E}" destId="{3924758D-4DC2-4925-A5FE-BF763E6358C8}" srcOrd="0" destOrd="0" presId="urn:microsoft.com/office/officeart/2018/2/layout/IconCircleList"/>
    <dgm:cxn modelId="{FC6DEA71-B787-466F-9F73-BFB8F97B9198}" type="presOf" srcId="{D3521F9A-8324-409E-8279-37EC039C165F}" destId="{95BAB3A3-B6DD-4EB8-B0F0-5BE6E0FE7D25}" srcOrd="0" destOrd="0" presId="urn:microsoft.com/office/officeart/2018/2/layout/IconCircleList"/>
    <dgm:cxn modelId="{330B187E-703B-4199-81D8-A12D94F5F80F}" type="presOf" srcId="{38EAAA56-3A94-4D48-9467-F0828ADF43AC}" destId="{E7343788-E8FE-4B38-8B88-4FF7719D15B6}" srcOrd="0" destOrd="0" presId="urn:microsoft.com/office/officeart/2018/2/layout/IconCircleList"/>
    <dgm:cxn modelId="{5A741A83-EB3F-4A8C-BE20-DF6FC1303CD6}" srcId="{D3521F9A-8324-409E-8279-37EC039C165F}" destId="{B2848BCD-E4EC-4D33-A237-E78A09794108}" srcOrd="2" destOrd="0" parTransId="{FB211A06-249B-4EF5-8062-043AB69616D4}" sibTransId="{39D9AF65-6384-43D2-951F-ACF56657613F}"/>
    <dgm:cxn modelId="{95A6409F-2E53-4C6E-BFAD-9FCDB3DDC634}" srcId="{D3521F9A-8324-409E-8279-37EC039C165F}" destId="{54EF0E46-BD8D-432D-AB99-A4D5B410417E}" srcOrd="1" destOrd="0" parTransId="{D3BE13FC-C97B-4ED2-9BDB-28813CE9AB16}" sibTransId="{38EAAA56-3A94-4D48-9467-F0828ADF43AC}"/>
    <dgm:cxn modelId="{1E7DC6AD-8307-41FF-A4B7-AB965F378A47}" type="presOf" srcId="{26B2490D-51A0-407A-9722-5C74296277D2}" destId="{4CB03057-288E-4DF6-A417-93A8130BCD6F}" srcOrd="0" destOrd="0" presId="urn:microsoft.com/office/officeart/2018/2/layout/IconCircleList"/>
    <dgm:cxn modelId="{FB9879EB-AD6C-4B9D-B692-879916D43A30}" type="presOf" srcId="{123A5687-96F4-42D1-B229-1BF33F67C2C4}" destId="{F9DA08F6-6E14-45B0-8397-DA3B4DF134BD}" srcOrd="0" destOrd="0" presId="urn:microsoft.com/office/officeart/2018/2/layout/IconCircleList"/>
    <dgm:cxn modelId="{8B1A215F-D48A-476E-A9A2-094569A69794}" type="presParOf" srcId="{95BAB3A3-B6DD-4EB8-B0F0-5BE6E0FE7D25}" destId="{8A287AE4-35DA-4915-8AC5-D50C0D37B42A}" srcOrd="0" destOrd="0" presId="urn:microsoft.com/office/officeart/2018/2/layout/IconCircleList"/>
    <dgm:cxn modelId="{DFD2BB1E-2B24-4B28-B8FD-44CE9BE9D1F9}" type="presParOf" srcId="{8A287AE4-35DA-4915-8AC5-D50C0D37B42A}" destId="{E9FBAA0E-FC49-449F-ABFD-AF025CB8DF61}" srcOrd="0" destOrd="0" presId="urn:microsoft.com/office/officeart/2018/2/layout/IconCircleList"/>
    <dgm:cxn modelId="{56BDB45E-4F21-49B4-B743-F8B7F11BFB96}" type="presParOf" srcId="{E9FBAA0E-FC49-449F-ABFD-AF025CB8DF61}" destId="{865E43C5-AB8C-4062-AE40-152A2E87B5FF}" srcOrd="0" destOrd="0" presId="urn:microsoft.com/office/officeart/2018/2/layout/IconCircleList"/>
    <dgm:cxn modelId="{7A35071D-EA35-4E2E-9428-0B8A80A57374}" type="presParOf" srcId="{E9FBAA0E-FC49-449F-ABFD-AF025CB8DF61}" destId="{253C3150-7121-4BA9-9A96-FE107B6915F1}" srcOrd="1" destOrd="0" presId="urn:microsoft.com/office/officeart/2018/2/layout/IconCircleList"/>
    <dgm:cxn modelId="{02D2BBAA-CA7B-4F7C-9603-FE1E9C88867B}" type="presParOf" srcId="{E9FBAA0E-FC49-449F-ABFD-AF025CB8DF61}" destId="{ACD49C00-856B-4E68-8CFD-789A9CE60840}" srcOrd="2" destOrd="0" presId="urn:microsoft.com/office/officeart/2018/2/layout/IconCircleList"/>
    <dgm:cxn modelId="{FF2D58A4-A0EC-4556-BB9A-80E6DE7027B7}" type="presParOf" srcId="{E9FBAA0E-FC49-449F-ABFD-AF025CB8DF61}" destId="{4CB03057-288E-4DF6-A417-93A8130BCD6F}" srcOrd="3" destOrd="0" presId="urn:microsoft.com/office/officeart/2018/2/layout/IconCircleList"/>
    <dgm:cxn modelId="{2106EC30-10C3-468C-BFE7-78A8AC731262}" type="presParOf" srcId="{8A287AE4-35DA-4915-8AC5-D50C0D37B42A}" destId="{F9DA08F6-6E14-45B0-8397-DA3B4DF134BD}" srcOrd="1" destOrd="0" presId="urn:microsoft.com/office/officeart/2018/2/layout/IconCircleList"/>
    <dgm:cxn modelId="{FF410D85-0963-4C21-BCC4-DC6C61F1DB93}" type="presParOf" srcId="{8A287AE4-35DA-4915-8AC5-D50C0D37B42A}" destId="{2E2F476C-E750-41BE-A502-4CC51204777B}" srcOrd="2" destOrd="0" presId="urn:microsoft.com/office/officeart/2018/2/layout/IconCircleList"/>
    <dgm:cxn modelId="{E3C137B4-0D0B-4683-AA70-661E767E670F}" type="presParOf" srcId="{2E2F476C-E750-41BE-A502-4CC51204777B}" destId="{3713B1A7-60C2-4284-9030-E3B356267640}" srcOrd="0" destOrd="0" presId="urn:microsoft.com/office/officeart/2018/2/layout/IconCircleList"/>
    <dgm:cxn modelId="{B736A09A-D8EA-4B52-BA40-28ED977C4A36}" type="presParOf" srcId="{2E2F476C-E750-41BE-A502-4CC51204777B}" destId="{E7DC432F-3BEF-49B1-96AC-1E62059C886B}" srcOrd="1" destOrd="0" presId="urn:microsoft.com/office/officeart/2018/2/layout/IconCircleList"/>
    <dgm:cxn modelId="{00EDB4E5-EAA7-4758-87AB-E71ABE299742}" type="presParOf" srcId="{2E2F476C-E750-41BE-A502-4CC51204777B}" destId="{B440FD87-DD69-410E-B3E8-51CF74EB109C}" srcOrd="2" destOrd="0" presId="urn:microsoft.com/office/officeart/2018/2/layout/IconCircleList"/>
    <dgm:cxn modelId="{38AB6D04-4500-4510-9827-01F95BBD0E72}" type="presParOf" srcId="{2E2F476C-E750-41BE-A502-4CC51204777B}" destId="{3924758D-4DC2-4925-A5FE-BF763E6358C8}" srcOrd="3" destOrd="0" presId="urn:microsoft.com/office/officeart/2018/2/layout/IconCircleList"/>
    <dgm:cxn modelId="{EF7B94C1-CF3A-49D9-BE4D-0E40F58CBACE}" type="presParOf" srcId="{8A287AE4-35DA-4915-8AC5-D50C0D37B42A}" destId="{E7343788-E8FE-4B38-8B88-4FF7719D15B6}" srcOrd="3" destOrd="0" presId="urn:microsoft.com/office/officeart/2018/2/layout/IconCircleList"/>
    <dgm:cxn modelId="{5BDEF326-C5F4-41A6-B706-9A66C6624B2A}" type="presParOf" srcId="{8A287AE4-35DA-4915-8AC5-D50C0D37B42A}" destId="{A3510C96-B3DB-49EB-BB8C-EA32F5876713}" srcOrd="4" destOrd="0" presId="urn:microsoft.com/office/officeart/2018/2/layout/IconCircleList"/>
    <dgm:cxn modelId="{FC4565B7-1EFE-4842-891D-AB82AE404B1A}" type="presParOf" srcId="{A3510C96-B3DB-49EB-BB8C-EA32F5876713}" destId="{3275072A-118F-4DC7-8D14-57537DDDF94F}" srcOrd="0" destOrd="0" presId="urn:microsoft.com/office/officeart/2018/2/layout/IconCircleList"/>
    <dgm:cxn modelId="{C68580EE-2DD8-4816-B841-2DAD71B45AEE}" type="presParOf" srcId="{A3510C96-B3DB-49EB-BB8C-EA32F5876713}" destId="{8CD91628-D9EF-4639-80D7-45926991C1B6}" srcOrd="1" destOrd="0" presId="urn:microsoft.com/office/officeart/2018/2/layout/IconCircleList"/>
    <dgm:cxn modelId="{BC25C23C-70B7-4246-ACB8-FA69F931A87B}" type="presParOf" srcId="{A3510C96-B3DB-49EB-BB8C-EA32F5876713}" destId="{BFD7D47E-03AE-417E-9D05-FE771CEB9ED6}" srcOrd="2" destOrd="0" presId="urn:microsoft.com/office/officeart/2018/2/layout/IconCircleList"/>
    <dgm:cxn modelId="{B3027B43-B0F7-46A1-B9CF-635558360AE5}" type="presParOf" srcId="{A3510C96-B3DB-49EB-BB8C-EA32F5876713}" destId="{AAD6F011-B1EF-4E23-9C68-D4B54E0202F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7F80D7-02A2-4512-B904-2DD2889C1A51}" type="doc">
      <dgm:prSet loTypeId="urn:microsoft.com/office/officeart/2005/8/layout/process2" loCatId="process" qsTypeId="urn:microsoft.com/office/officeart/2005/8/quickstyle/simple1" qsCatId="simple" csTypeId="urn:microsoft.com/office/officeart/2005/8/colors/accent4_2" csCatId="accent4" phldr="1"/>
      <dgm:spPr/>
    </dgm:pt>
    <dgm:pt modelId="{A96EB181-DCFD-4D44-9E5D-300C89D835A6}">
      <dgm:prSet phldrT="[Text]" phldr="0"/>
      <dgm:spPr/>
      <dgm:t>
        <a:bodyPr/>
        <a:lstStyle/>
        <a:p>
          <a:pPr rtl="0"/>
          <a:r>
            <a:rPr lang="en-US" dirty="0">
              <a:latin typeface="Neue Haas Grotesk Text Pro"/>
            </a:rPr>
            <a:t>Define preserved</a:t>
          </a:r>
          <a:r>
            <a:rPr lang="en-US" b="0" i="0" u="none" strike="noStrike" cap="none" baseline="0" noProof="0" dirty="0">
              <a:latin typeface="Neue Haas Grotesk Text Pro"/>
            </a:rPr>
            <a:t> Boundaries</a:t>
          </a:r>
          <a:endParaRPr lang="en-US" dirty="0"/>
        </a:p>
      </dgm:t>
    </dgm:pt>
    <dgm:pt modelId="{634E6CEB-9490-4B9B-A1DF-9BC237565B50}" type="parTrans" cxnId="{98985518-2083-467B-947E-9AF38F573F89}">
      <dgm:prSet/>
      <dgm:spPr/>
    </dgm:pt>
    <dgm:pt modelId="{6BF8EFAF-535D-435C-BF61-13EC28408FE6}" type="sibTrans" cxnId="{98985518-2083-467B-947E-9AF38F573F89}">
      <dgm:prSet/>
      <dgm:spPr/>
      <dgm:t>
        <a:bodyPr/>
        <a:lstStyle/>
        <a:p>
          <a:endParaRPr lang="en-US"/>
        </a:p>
      </dgm:t>
    </dgm:pt>
    <dgm:pt modelId="{D57AA16B-415C-4910-98CA-856131DA4451}">
      <dgm:prSet phldrT="[Text]" phldr="0"/>
      <dgm:spPr/>
      <dgm:t>
        <a:bodyPr/>
        <a:lstStyle/>
        <a:p>
          <a:pPr rtl="0"/>
          <a:r>
            <a:rPr lang="en-US" dirty="0">
              <a:latin typeface="Neue Haas Grotesk Text Pro"/>
            </a:rPr>
            <a:t>Define Fixed Geometry</a:t>
          </a:r>
          <a:endParaRPr lang="en-US" dirty="0"/>
        </a:p>
      </dgm:t>
    </dgm:pt>
    <dgm:pt modelId="{41AFE8E8-D01E-4710-8987-7B80C60BB692}" type="parTrans" cxnId="{86B684C3-B2DD-431C-9460-D0B7237D9091}">
      <dgm:prSet/>
      <dgm:spPr/>
    </dgm:pt>
    <dgm:pt modelId="{379C27A1-BEA0-42B5-BCD7-B9D248C2A7A8}" type="sibTrans" cxnId="{86B684C3-B2DD-431C-9460-D0B7237D9091}">
      <dgm:prSet/>
      <dgm:spPr/>
      <dgm:t>
        <a:bodyPr/>
        <a:lstStyle/>
        <a:p>
          <a:endParaRPr lang="en-US"/>
        </a:p>
      </dgm:t>
    </dgm:pt>
    <dgm:pt modelId="{ED8844D3-310D-4D1A-A17F-A6B15D1CB2E6}">
      <dgm:prSet phldrT="[Text]" phldr="0"/>
      <dgm:spPr/>
      <dgm:t>
        <a:bodyPr/>
        <a:lstStyle/>
        <a:p>
          <a:pPr rtl="0"/>
          <a:r>
            <a:rPr lang="en-US" dirty="0">
              <a:latin typeface="Neue Haas Grotesk Text Pro"/>
            </a:rPr>
            <a:t>Define material</a:t>
          </a:r>
        </a:p>
      </dgm:t>
    </dgm:pt>
    <dgm:pt modelId="{FB02A10C-5774-4602-A366-9F2B7F4D901F}" type="parTrans" cxnId="{82A5B6DF-4EF2-4B94-AA37-33AA4ABCB62C}">
      <dgm:prSet/>
      <dgm:spPr/>
    </dgm:pt>
    <dgm:pt modelId="{DEBBB1C4-253E-4F67-B273-991C93483AD3}" type="sibTrans" cxnId="{82A5B6DF-4EF2-4B94-AA37-33AA4ABCB62C}">
      <dgm:prSet/>
      <dgm:spPr/>
      <dgm:t>
        <a:bodyPr/>
        <a:lstStyle/>
        <a:p>
          <a:endParaRPr lang="en-US"/>
        </a:p>
      </dgm:t>
    </dgm:pt>
    <dgm:pt modelId="{78F6A052-E4EE-45C7-81B6-6EA38978E72D}">
      <dgm:prSet phldr="0"/>
      <dgm:spPr/>
      <dgm:t>
        <a:bodyPr/>
        <a:lstStyle/>
        <a:p>
          <a:pPr rtl="0"/>
          <a:r>
            <a:rPr lang="en-US" dirty="0">
              <a:latin typeface="Neue Haas Grotesk Text Pro"/>
            </a:rPr>
            <a:t>Define obstacle boundary</a:t>
          </a:r>
        </a:p>
      </dgm:t>
    </dgm:pt>
    <dgm:pt modelId="{F8EAC72B-1D6B-46D3-92D5-C2DDE3BA01B0}" type="parTrans" cxnId="{5ECACD95-E118-469A-8BC4-B2C2EAA724A3}">
      <dgm:prSet/>
      <dgm:spPr/>
    </dgm:pt>
    <dgm:pt modelId="{BAAA655C-965A-4978-AEE5-0CB486EAE528}" type="sibTrans" cxnId="{5ECACD95-E118-469A-8BC4-B2C2EAA724A3}">
      <dgm:prSet/>
      <dgm:spPr/>
      <dgm:t>
        <a:bodyPr/>
        <a:lstStyle/>
        <a:p>
          <a:endParaRPr lang="en-US"/>
        </a:p>
      </dgm:t>
    </dgm:pt>
    <dgm:pt modelId="{B848F23E-39CA-4391-BC82-8F1799DC104F}">
      <dgm:prSet phldr="0"/>
      <dgm:spPr/>
      <dgm:t>
        <a:bodyPr/>
        <a:lstStyle/>
        <a:p>
          <a:pPr rtl="0"/>
          <a:r>
            <a:rPr lang="en-US" dirty="0">
              <a:latin typeface="Neue Haas Grotesk Text Pro"/>
            </a:rPr>
            <a:t>Define AM technique</a:t>
          </a:r>
          <a:endParaRPr lang="en-US" dirty="0"/>
        </a:p>
      </dgm:t>
    </dgm:pt>
    <dgm:pt modelId="{5505DD11-4E8F-4864-8B6F-0331D6FA6F3A}" type="parTrans" cxnId="{D61F3D51-FE1C-4738-8837-FF2527A11E24}">
      <dgm:prSet/>
      <dgm:spPr/>
    </dgm:pt>
    <dgm:pt modelId="{77D3073E-2E56-4637-A99F-7D8D7876162F}" type="sibTrans" cxnId="{D61F3D51-FE1C-4738-8837-FF2527A11E24}">
      <dgm:prSet/>
      <dgm:spPr/>
      <dgm:t>
        <a:bodyPr/>
        <a:lstStyle/>
        <a:p>
          <a:endParaRPr lang="en-US"/>
        </a:p>
      </dgm:t>
    </dgm:pt>
    <dgm:pt modelId="{A70277BF-7253-4FBB-8A27-FD5E8FE2AC4A}" type="pres">
      <dgm:prSet presAssocID="{657F80D7-02A2-4512-B904-2DD2889C1A51}" presName="linearFlow" presStyleCnt="0">
        <dgm:presLayoutVars>
          <dgm:resizeHandles val="exact"/>
        </dgm:presLayoutVars>
      </dgm:prSet>
      <dgm:spPr/>
    </dgm:pt>
    <dgm:pt modelId="{068B673C-0DF9-4F5C-99D9-FCC3020CDD9A}" type="pres">
      <dgm:prSet presAssocID="{A96EB181-DCFD-4D44-9E5D-300C89D835A6}" presName="node" presStyleLbl="node1" presStyleIdx="0" presStyleCnt="5">
        <dgm:presLayoutVars>
          <dgm:bulletEnabled val="1"/>
        </dgm:presLayoutVars>
      </dgm:prSet>
      <dgm:spPr/>
    </dgm:pt>
    <dgm:pt modelId="{997789BA-305B-4E29-8432-7A2C79F5C93C}" type="pres">
      <dgm:prSet presAssocID="{6BF8EFAF-535D-435C-BF61-13EC28408FE6}" presName="sibTrans" presStyleLbl="sibTrans2D1" presStyleIdx="0" presStyleCnt="4"/>
      <dgm:spPr/>
    </dgm:pt>
    <dgm:pt modelId="{B54F9567-817D-4D61-8F9F-3CAC02170049}" type="pres">
      <dgm:prSet presAssocID="{6BF8EFAF-535D-435C-BF61-13EC28408FE6}" presName="connectorText" presStyleLbl="sibTrans2D1" presStyleIdx="0" presStyleCnt="4"/>
      <dgm:spPr/>
    </dgm:pt>
    <dgm:pt modelId="{4897CD4B-1EB9-483A-96DB-BE39C7D819E4}" type="pres">
      <dgm:prSet presAssocID="{78F6A052-E4EE-45C7-81B6-6EA38978E72D}" presName="node" presStyleLbl="node1" presStyleIdx="1" presStyleCnt="5">
        <dgm:presLayoutVars>
          <dgm:bulletEnabled val="1"/>
        </dgm:presLayoutVars>
      </dgm:prSet>
      <dgm:spPr/>
    </dgm:pt>
    <dgm:pt modelId="{C5ECD653-02D3-4B7C-9610-0A01EBECA2EA}" type="pres">
      <dgm:prSet presAssocID="{BAAA655C-965A-4978-AEE5-0CB486EAE528}" presName="sibTrans" presStyleLbl="sibTrans2D1" presStyleIdx="1" presStyleCnt="4"/>
      <dgm:spPr/>
    </dgm:pt>
    <dgm:pt modelId="{ACC88AF1-1D41-4074-9EA3-5298D90FFC25}" type="pres">
      <dgm:prSet presAssocID="{BAAA655C-965A-4978-AEE5-0CB486EAE528}" presName="connectorText" presStyleLbl="sibTrans2D1" presStyleIdx="1" presStyleCnt="4"/>
      <dgm:spPr/>
    </dgm:pt>
    <dgm:pt modelId="{47732C7F-3B9E-431D-B946-7209E59A5080}" type="pres">
      <dgm:prSet presAssocID="{D57AA16B-415C-4910-98CA-856131DA4451}" presName="node" presStyleLbl="node1" presStyleIdx="2" presStyleCnt="5">
        <dgm:presLayoutVars>
          <dgm:bulletEnabled val="1"/>
        </dgm:presLayoutVars>
      </dgm:prSet>
      <dgm:spPr/>
    </dgm:pt>
    <dgm:pt modelId="{1D985BD3-2F3E-402F-9996-267C47FEB5E5}" type="pres">
      <dgm:prSet presAssocID="{379C27A1-BEA0-42B5-BCD7-B9D248C2A7A8}" presName="sibTrans" presStyleLbl="sibTrans2D1" presStyleIdx="2" presStyleCnt="4"/>
      <dgm:spPr/>
    </dgm:pt>
    <dgm:pt modelId="{BEB4010F-D87A-47BB-9FBE-2460B4905097}" type="pres">
      <dgm:prSet presAssocID="{379C27A1-BEA0-42B5-BCD7-B9D248C2A7A8}" presName="connectorText" presStyleLbl="sibTrans2D1" presStyleIdx="2" presStyleCnt="4"/>
      <dgm:spPr/>
    </dgm:pt>
    <dgm:pt modelId="{70C20CCA-C664-4E55-BF19-040B548AE681}" type="pres">
      <dgm:prSet presAssocID="{ED8844D3-310D-4D1A-A17F-A6B15D1CB2E6}" presName="node" presStyleLbl="node1" presStyleIdx="3" presStyleCnt="5">
        <dgm:presLayoutVars>
          <dgm:bulletEnabled val="1"/>
        </dgm:presLayoutVars>
      </dgm:prSet>
      <dgm:spPr/>
    </dgm:pt>
    <dgm:pt modelId="{469DF242-6BEE-4CA0-A5D4-A0C6322A5FAD}" type="pres">
      <dgm:prSet presAssocID="{DEBBB1C4-253E-4F67-B273-991C93483AD3}" presName="sibTrans" presStyleLbl="sibTrans2D1" presStyleIdx="3" presStyleCnt="4"/>
      <dgm:spPr/>
    </dgm:pt>
    <dgm:pt modelId="{43F4CBBC-5DB8-4118-A9E9-A26EC4582D0A}" type="pres">
      <dgm:prSet presAssocID="{DEBBB1C4-253E-4F67-B273-991C93483AD3}" presName="connectorText" presStyleLbl="sibTrans2D1" presStyleIdx="3" presStyleCnt="4"/>
      <dgm:spPr/>
    </dgm:pt>
    <dgm:pt modelId="{EF954553-1F1C-4282-9EDC-1422BCF7A57F}" type="pres">
      <dgm:prSet presAssocID="{B848F23E-39CA-4391-BC82-8F1799DC104F}" presName="node" presStyleLbl="node1" presStyleIdx="4" presStyleCnt="5">
        <dgm:presLayoutVars>
          <dgm:bulletEnabled val="1"/>
        </dgm:presLayoutVars>
      </dgm:prSet>
      <dgm:spPr/>
    </dgm:pt>
  </dgm:ptLst>
  <dgm:cxnLst>
    <dgm:cxn modelId="{D7C68714-0815-4779-8356-1536305C42CD}" type="presOf" srcId="{DEBBB1C4-253E-4F67-B273-991C93483AD3}" destId="{43F4CBBC-5DB8-4118-A9E9-A26EC4582D0A}" srcOrd="1" destOrd="0" presId="urn:microsoft.com/office/officeart/2005/8/layout/process2"/>
    <dgm:cxn modelId="{E612B917-EC8C-4B26-B627-557D6FD5D504}" type="presOf" srcId="{6BF8EFAF-535D-435C-BF61-13EC28408FE6}" destId="{B54F9567-817D-4D61-8F9F-3CAC02170049}" srcOrd="1" destOrd="0" presId="urn:microsoft.com/office/officeart/2005/8/layout/process2"/>
    <dgm:cxn modelId="{98985518-2083-467B-947E-9AF38F573F89}" srcId="{657F80D7-02A2-4512-B904-2DD2889C1A51}" destId="{A96EB181-DCFD-4D44-9E5D-300C89D835A6}" srcOrd="0" destOrd="0" parTransId="{634E6CEB-9490-4B9B-A1DF-9BC237565B50}" sibTransId="{6BF8EFAF-535D-435C-BF61-13EC28408FE6}"/>
    <dgm:cxn modelId="{3EFAEA36-D5BB-43BE-B7CB-43BDB1F38A0A}" type="presOf" srcId="{BAAA655C-965A-4978-AEE5-0CB486EAE528}" destId="{ACC88AF1-1D41-4074-9EA3-5298D90FFC25}" srcOrd="1" destOrd="0" presId="urn:microsoft.com/office/officeart/2005/8/layout/process2"/>
    <dgm:cxn modelId="{D998B25B-069F-4242-84E4-A890EEFF033B}" type="presOf" srcId="{ED8844D3-310D-4D1A-A17F-A6B15D1CB2E6}" destId="{70C20CCA-C664-4E55-BF19-040B548AE681}" srcOrd="0" destOrd="0" presId="urn:microsoft.com/office/officeart/2005/8/layout/process2"/>
    <dgm:cxn modelId="{0E486460-EF43-4843-B993-C3B708A16132}" type="presOf" srcId="{379C27A1-BEA0-42B5-BCD7-B9D248C2A7A8}" destId="{1D985BD3-2F3E-402F-9996-267C47FEB5E5}" srcOrd="0" destOrd="0" presId="urn:microsoft.com/office/officeart/2005/8/layout/process2"/>
    <dgm:cxn modelId="{516CC16A-80F2-47F5-81B4-E94EF244089F}" type="presOf" srcId="{D57AA16B-415C-4910-98CA-856131DA4451}" destId="{47732C7F-3B9E-431D-B946-7209E59A5080}" srcOrd="0" destOrd="0" presId="urn:microsoft.com/office/officeart/2005/8/layout/process2"/>
    <dgm:cxn modelId="{D61F3D51-FE1C-4738-8837-FF2527A11E24}" srcId="{657F80D7-02A2-4512-B904-2DD2889C1A51}" destId="{B848F23E-39CA-4391-BC82-8F1799DC104F}" srcOrd="4" destOrd="0" parTransId="{5505DD11-4E8F-4864-8B6F-0331D6FA6F3A}" sibTransId="{77D3073E-2E56-4637-A99F-7D8D7876162F}"/>
    <dgm:cxn modelId="{E74CD255-3AF7-451C-A0D1-3986EA3AE95D}" type="presOf" srcId="{BAAA655C-965A-4978-AEE5-0CB486EAE528}" destId="{C5ECD653-02D3-4B7C-9610-0A01EBECA2EA}" srcOrd="0" destOrd="0" presId="urn:microsoft.com/office/officeart/2005/8/layout/process2"/>
    <dgm:cxn modelId="{E35E7480-4A73-409F-8241-AB57076DFE5C}" type="presOf" srcId="{6BF8EFAF-535D-435C-BF61-13EC28408FE6}" destId="{997789BA-305B-4E29-8432-7A2C79F5C93C}" srcOrd="0" destOrd="0" presId="urn:microsoft.com/office/officeart/2005/8/layout/process2"/>
    <dgm:cxn modelId="{BB7D7980-0DBB-42CD-8F3E-F66928142D01}" type="presOf" srcId="{A96EB181-DCFD-4D44-9E5D-300C89D835A6}" destId="{068B673C-0DF9-4F5C-99D9-FCC3020CDD9A}" srcOrd="0" destOrd="0" presId="urn:microsoft.com/office/officeart/2005/8/layout/process2"/>
    <dgm:cxn modelId="{90CA7C88-0C08-49DF-8D27-5788675E09DA}" type="presOf" srcId="{78F6A052-E4EE-45C7-81B6-6EA38978E72D}" destId="{4897CD4B-1EB9-483A-96DB-BE39C7D819E4}" srcOrd="0" destOrd="0" presId="urn:microsoft.com/office/officeart/2005/8/layout/process2"/>
    <dgm:cxn modelId="{5ECACD95-E118-469A-8BC4-B2C2EAA724A3}" srcId="{657F80D7-02A2-4512-B904-2DD2889C1A51}" destId="{78F6A052-E4EE-45C7-81B6-6EA38978E72D}" srcOrd="1" destOrd="0" parTransId="{F8EAC72B-1D6B-46D3-92D5-C2DDE3BA01B0}" sibTransId="{BAAA655C-965A-4978-AEE5-0CB486EAE528}"/>
    <dgm:cxn modelId="{34DD0C9C-A8EC-4E17-8BFE-259060831091}" type="presOf" srcId="{379C27A1-BEA0-42B5-BCD7-B9D248C2A7A8}" destId="{BEB4010F-D87A-47BB-9FBE-2460B4905097}" srcOrd="1" destOrd="0" presId="urn:microsoft.com/office/officeart/2005/8/layout/process2"/>
    <dgm:cxn modelId="{7958BAAE-2B58-499A-B6BA-9B7F8F504A34}" type="presOf" srcId="{B848F23E-39CA-4391-BC82-8F1799DC104F}" destId="{EF954553-1F1C-4282-9EDC-1422BCF7A57F}" srcOrd="0" destOrd="0" presId="urn:microsoft.com/office/officeart/2005/8/layout/process2"/>
    <dgm:cxn modelId="{94B3DABF-A55C-4597-95D6-F82B907EC763}" type="presOf" srcId="{DEBBB1C4-253E-4F67-B273-991C93483AD3}" destId="{469DF242-6BEE-4CA0-A5D4-A0C6322A5FAD}" srcOrd="0" destOrd="0" presId="urn:microsoft.com/office/officeart/2005/8/layout/process2"/>
    <dgm:cxn modelId="{86B684C3-B2DD-431C-9460-D0B7237D9091}" srcId="{657F80D7-02A2-4512-B904-2DD2889C1A51}" destId="{D57AA16B-415C-4910-98CA-856131DA4451}" srcOrd="2" destOrd="0" parTransId="{41AFE8E8-D01E-4710-8987-7B80C60BB692}" sibTransId="{379C27A1-BEA0-42B5-BCD7-B9D248C2A7A8}"/>
    <dgm:cxn modelId="{45C0B6D2-35CE-4603-8B77-1F0A676B7E63}" type="presOf" srcId="{657F80D7-02A2-4512-B904-2DD2889C1A51}" destId="{A70277BF-7253-4FBB-8A27-FD5E8FE2AC4A}" srcOrd="0" destOrd="0" presId="urn:microsoft.com/office/officeart/2005/8/layout/process2"/>
    <dgm:cxn modelId="{82A5B6DF-4EF2-4B94-AA37-33AA4ABCB62C}" srcId="{657F80D7-02A2-4512-B904-2DD2889C1A51}" destId="{ED8844D3-310D-4D1A-A17F-A6B15D1CB2E6}" srcOrd="3" destOrd="0" parTransId="{FB02A10C-5774-4602-A366-9F2B7F4D901F}" sibTransId="{DEBBB1C4-253E-4F67-B273-991C93483AD3}"/>
    <dgm:cxn modelId="{16F8357B-D325-4FFC-9F44-31DA5DFEFC71}" type="presParOf" srcId="{A70277BF-7253-4FBB-8A27-FD5E8FE2AC4A}" destId="{068B673C-0DF9-4F5C-99D9-FCC3020CDD9A}" srcOrd="0" destOrd="0" presId="urn:microsoft.com/office/officeart/2005/8/layout/process2"/>
    <dgm:cxn modelId="{D900D88E-6E3B-4D46-B099-9B45001C6A4B}" type="presParOf" srcId="{A70277BF-7253-4FBB-8A27-FD5E8FE2AC4A}" destId="{997789BA-305B-4E29-8432-7A2C79F5C93C}" srcOrd="1" destOrd="0" presId="urn:microsoft.com/office/officeart/2005/8/layout/process2"/>
    <dgm:cxn modelId="{6626007B-88B6-4280-A30F-2804222F95BD}" type="presParOf" srcId="{997789BA-305B-4E29-8432-7A2C79F5C93C}" destId="{B54F9567-817D-4D61-8F9F-3CAC02170049}" srcOrd="0" destOrd="0" presId="urn:microsoft.com/office/officeart/2005/8/layout/process2"/>
    <dgm:cxn modelId="{72B2A7E1-8253-4CFC-8D74-71ABC3DEEADF}" type="presParOf" srcId="{A70277BF-7253-4FBB-8A27-FD5E8FE2AC4A}" destId="{4897CD4B-1EB9-483A-96DB-BE39C7D819E4}" srcOrd="2" destOrd="0" presId="urn:microsoft.com/office/officeart/2005/8/layout/process2"/>
    <dgm:cxn modelId="{144E7486-8902-47AF-8FAF-9DFC145F8273}" type="presParOf" srcId="{A70277BF-7253-4FBB-8A27-FD5E8FE2AC4A}" destId="{C5ECD653-02D3-4B7C-9610-0A01EBECA2EA}" srcOrd="3" destOrd="0" presId="urn:microsoft.com/office/officeart/2005/8/layout/process2"/>
    <dgm:cxn modelId="{EE3355B6-FCD8-4C85-9DE4-5F35B0DD133C}" type="presParOf" srcId="{C5ECD653-02D3-4B7C-9610-0A01EBECA2EA}" destId="{ACC88AF1-1D41-4074-9EA3-5298D90FFC25}" srcOrd="0" destOrd="0" presId="urn:microsoft.com/office/officeart/2005/8/layout/process2"/>
    <dgm:cxn modelId="{A256E74C-6CC7-4E95-B99B-4B796FB48220}" type="presParOf" srcId="{A70277BF-7253-4FBB-8A27-FD5E8FE2AC4A}" destId="{47732C7F-3B9E-431D-B946-7209E59A5080}" srcOrd="4" destOrd="0" presId="urn:microsoft.com/office/officeart/2005/8/layout/process2"/>
    <dgm:cxn modelId="{025ECA45-F225-45D4-8EE8-D6AEE012AB69}" type="presParOf" srcId="{A70277BF-7253-4FBB-8A27-FD5E8FE2AC4A}" destId="{1D985BD3-2F3E-402F-9996-267C47FEB5E5}" srcOrd="5" destOrd="0" presId="urn:microsoft.com/office/officeart/2005/8/layout/process2"/>
    <dgm:cxn modelId="{643EAA39-C3D9-458E-A6CB-B1B7FC65485C}" type="presParOf" srcId="{1D985BD3-2F3E-402F-9996-267C47FEB5E5}" destId="{BEB4010F-D87A-47BB-9FBE-2460B4905097}" srcOrd="0" destOrd="0" presId="urn:microsoft.com/office/officeart/2005/8/layout/process2"/>
    <dgm:cxn modelId="{925B6CE3-0E68-410A-8E00-A216230E5AC2}" type="presParOf" srcId="{A70277BF-7253-4FBB-8A27-FD5E8FE2AC4A}" destId="{70C20CCA-C664-4E55-BF19-040B548AE681}" srcOrd="6" destOrd="0" presId="urn:microsoft.com/office/officeart/2005/8/layout/process2"/>
    <dgm:cxn modelId="{5AEF47E4-3BF5-4D3A-86EC-1B50DE85DB9B}" type="presParOf" srcId="{A70277BF-7253-4FBB-8A27-FD5E8FE2AC4A}" destId="{469DF242-6BEE-4CA0-A5D4-A0C6322A5FAD}" srcOrd="7" destOrd="0" presId="urn:microsoft.com/office/officeart/2005/8/layout/process2"/>
    <dgm:cxn modelId="{419E2F30-0EA5-4D39-BC2D-C46A6BA08B12}" type="presParOf" srcId="{469DF242-6BEE-4CA0-A5D4-A0C6322A5FAD}" destId="{43F4CBBC-5DB8-4118-A9E9-A26EC4582D0A}" srcOrd="0" destOrd="0" presId="urn:microsoft.com/office/officeart/2005/8/layout/process2"/>
    <dgm:cxn modelId="{EF2038CE-6C58-486F-A8CF-0C280FA13F99}" type="presParOf" srcId="{A70277BF-7253-4FBB-8A27-FD5E8FE2AC4A}" destId="{EF954553-1F1C-4282-9EDC-1422BCF7A57F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C8A8D01-31AB-4D21-9C55-85AF2D00795D}" type="doc">
      <dgm:prSet loTypeId="urn:microsoft.com/office/officeart/2005/8/layout/process2" loCatId="process" qsTypeId="urn:microsoft.com/office/officeart/2005/8/quickstyle/simple1" qsCatId="simple" csTypeId="urn:microsoft.com/office/officeart/2005/8/colors/accent4_2" csCatId="accent4" phldr="1"/>
      <dgm:spPr/>
    </dgm:pt>
    <dgm:pt modelId="{D44E75F8-E596-4E55-92FB-980ACA07A479}">
      <dgm:prSet phldrT="[Text]" phldr="0"/>
      <dgm:spPr/>
      <dgm:t>
        <a:bodyPr/>
        <a:lstStyle/>
        <a:p>
          <a:r>
            <a:rPr lang="en-US" dirty="0">
              <a:latin typeface="Neue Haas Grotesk Text Pro"/>
            </a:rPr>
            <a:t>Generate</a:t>
          </a:r>
          <a:r>
            <a:rPr lang="en-US" b="0" i="0" u="none" strike="noStrike" cap="none" baseline="0" noProof="0" dirty="0">
              <a:latin typeface="Neue Haas Grotesk Text Pro"/>
            </a:rPr>
            <a:t> All possible outcomes</a:t>
          </a:r>
          <a:endParaRPr lang="en-US" dirty="0"/>
        </a:p>
      </dgm:t>
    </dgm:pt>
    <dgm:pt modelId="{EF3B304E-2C44-4206-880B-96EEF98E7E6B}" type="parTrans" cxnId="{0219CFF5-E7AF-48CE-AAF1-062E621C6F2F}">
      <dgm:prSet/>
      <dgm:spPr/>
    </dgm:pt>
    <dgm:pt modelId="{FE71875C-705D-4D20-93D3-CF26FF36A52B}" type="sibTrans" cxnId="{0219CFF5-E7AF-48CE-AAF1-062E621C6F2F}">
      <dgm:prSet/>
      <dgm:spPr/>
      <dgm:t>
        <a:bodyPr/>
        <a:lstStyle/>
        <a:p>
          <a:endParaRPr lang="en-US"/>
        </a:p>
      </dgm:t>
    </dgm:pt>
    <dgm:pt modelId="{BC139E9E-0EDF-45CE-90F6-6F3830DFFA9B}">
      <dgm:prSet phldrT="[Text]" phldr="0"/>
      <dgm:spPr/>
      <dgm:t>
        <a:bodyPr/>
        <a:lstStyle/>
        <a:p>
          <a:pPr rtl="0"/>
          <a:r>
            <a:rPr lang="en-US" dirty="0">
              <a:latin typeface="Neue Haas Grotesk Text Pro"/>
            </a:rPr>
            <a:t>Remove all Under defined outcomes</a:t>
          </a:r>
          <a:endParaRPr lang="en-US" dirty="0"/>
        </a:p>
      </dgm:t>
    </dgm:pt>
    <dgm:pt modelId="{20CDF941-95D7-44A2-86FC-84BCA214AE76}" type="parTrans" cxnId="{3B8F3933-6C77-4DC1-A8CC-B8B0F2A53B4E}">
      <dgm:prSet/>
      <dgm:spPr/>
    </dgm:pt>
    <dgm:pt modelId="{2D196A63-575F-4717-8536-07F164A31F3B}" type="sibTrans" cxnId="{3B8F3933-6C77-4DC1-A8CC-B8B0F2A53B4E}">
      <dgm:prSet/>
      <dgm:spPr/>
      <dgm:t>
        <a:bodyPr/>
        <a:lstStyle/>
        <a:p>
          <a:endParaRPr lang="en-US"/>
        </a:p>
      </dgm:t>
    </dgm:pt>
    <dgm:pt modelId="{2DB95E68-C575-4AB9-883E-46FDB2D469E2}">
      <dgm:prSet phldr="0"/>
      <dgm:spPr/>
      <dgm:t>
        <a:bodyPr/>
        <a:lstStyle/>
        <a:p>
          <a:pPr rtl="0"/>
          <a:r>
            <a:rPr lang="en-US" dirty="0">
              <a:latin typeface="Neue Haas Grotesk Text Pro"/>
            </a:rPr>
            <a:t>Define the loading</a:t>
          </a:r>
          <a:r>
            <a:rPr lang="en-US" b="0" i="0" u="none" strike="noStrike" cap="none" baseline="0" noProof="0" dirty="0">
              <a:latin typeface="Neue Haas Grotesk Text Pro"/>
            </a:rPr>
            <a:t> conditions</a:t>
          </a:r>
          <a:endParaRPr lang="en-US" dirty="0">
            <a:latin typeface="Neue Haas Grotesk Text Pro"/>
          </a:endParaRPr>
        </a:p>
      </dgm:t>
    </dgm:pt>
    <dgm:pt modelId="{A0A40DBB-4B1E-4267-80FD-A0AA70CB331D}" type="parTrans" cxnId="{CAE38720-CE0C-4E42-B2AE-C6DF313C8C4F}">
      <dgm:prSet/>
      <dgm:spPr/>
    </dgm:pt>
    <dgm:pt modelId="{EA69A5AB-5A66-4534-8CB1-E41FAF202114}" type="sibTrans" cxnId="{CAE38720-CE0C-4E42-B2AE-C6DF313C8C4F}">
      <dgm:prSet/>
      <dgm:spPr/>
      <dgm:t>
        <a:bodyPr/>
        <a:lstStyle/>
        <a:p>
          <a:endParaRPr lang="en-US"/>
        </a:p>
      </dgm:t>
    </dgm:pt>
    <dgm:pt modelId="{7BD074CB-BC56-491F-8DDB-5CA8A693CC99}" type="pres">
      <dgm:prSet presAssocID="{7C8A8D01-31AB-4D21-9C55-85AF2D00795D}" presName="linearFlow" presStyleCnt="0">
        <dgm:presLayoutVars>
          <dgm:resizeHandles val="exact"/>
        </dgm:presLayoutVars>
      </dgm:prSet>
      <dgm:spPr/>
    </dgm:pt>
    <dgm:pt modelId="{9FAA9772-A9B0-48CB-914F-6C57C83BCA81}" type="pres">
      <dgm:prSet presAssocID="{2DB95E68-C575-4AB9-883E-46FDB2D469E2}" presName="node" presStyleLbl="node1" presStyleIdx="0" presStyleCnt="3">
        <dgm:presLayoutVars>
          <dgm:bulletEnabled val="1"/>
        </dgm:presLayoutVars>
      </dgm:prSet>
      <dgm:spPr/>
    </dgm:pt>
    <dgm:pt modelId="{777E82BD-62D4-46F6-858E-AF1333D41D2A}" type="pres">
      <dgm:prSet presAssocID="{EA69A5AB-5A66-4534-8CB1-E41FAF202114}" presName="sibTrans" presStyleLbl="sibTrans2D1" presStyleIdx="0" presStyleCnt="2"/>
      <dgm:spPr/>
    </dgm:pt>
    <dgm:pt modelId="{0EDDD7AB-F19F-418F-8CF3-125DB4EB1F8C}" type="pres">
      <dgm:prSet presAssocID="{EA69A5AB-5A66-4534-8CB1-E41FAF202114}" presName="connectorText" presStyleLbl="sibTrans2D1" presStyleIdx="0" presStyleCnt="2"/>
      <dgm:spPr/>
    </dgm:pt>
    <dgm:pt modelId="{F2AA03BE-9A4E-45CC-A0E1-A8DD55473AD0}" type="pres">
      <dgm:prSet presAssocID="{D44E75F8-E596-4E55-92FB-980ACA07A479}" presName="node" presStyleLbl="node1" presStyleIdx="1" presStyleCnt="3">
        <dgm:presLayoutVars>
          <dgm:bulletEnabled val="1"/>
        </dgm:presLayoutVars>
      </dgm:prSet>
      <dgm:spPr/>
    </dgm:pt>
    <dgm:pt modelId="{A8C0DCC9-2A6F-406F-A338-EDF7E96390D3}" type="pres">
      <dgm:prSet presAssocID="{FE71875C-705D-4D20-93D3-CF26FF36A52B}" presName="sibTrans" presStyleLbl="sibTrans2D1" presStyleIdx="1" presStyleCnt="2"/>
      <dgm:spPr/>
    </dgm:pt>
    <dgm:pt modelId="{9DA6D759-674D-4B95-B46B-4AC2501C4FA9}" type="pres">
      <dgm:prSet presAssocID="{FE71875C-705D-4D20-93D3-CF26FF36A52B}" presName="connectorText" presStyleLbl="sibTrans2D1" presStyleIdx="1" presStyleCnt="2"/>
      <dgm:spPr/>
    </dgm:pt>
    <dgm:pt modelId="{85CB0C81-31B9-4CEA-82BC-0B13CDECD980}" type="pres">
      <dgm:prSet presAssocID="{BC139E9E-0EDF-45CE-90F6-6F3830DFFA9B}" presName="node" presStyleLbl="node1" presStyleIdx="2" presStyleCnt="3">
        <dgm:presLayoutVars>
          <dgm:bulletEnabled val="1"/>
        </dgm:presLayoutVars>
      </dgm:prSet>
      <dgm:spPr/>
    </dgm:pt>
  </dgm:ptLst>
  <dgm:cxnLst>
    <dgm:cxn modelId="{04E90E03-723C-43C0-B857-C3784AF20A66}" type="presOf" srcId="{FE71875C-705D-4D20-93D3-CF26FF36A52B}" destId="{A8C0DCC9-2A6F-406F-A338-EDF7E96390D3}" srcOrd="0" destOrd="0" presId="urn:microsoft.com/office/officeart/2005/8/layout/process2"/>
    <dgm:cxn modelId="{FC9A5205-BBDD-4E63-96EA-F6E7D3C9079B}" type="presOf" srcId="{EA69A5AB-5A66-4534-8CB1-E41FAF202114}" destId="{0EDDD7AB-F19F-418F-8CF3-125DB4EB1F8C}" srcOrd="1" destOrd="0" presId="urn:microsoft.com/office/officeart/2005/8/layout/process2"/>
    <dgm:cxn modelId="{CAE38720-CE0C-4E42-B2AE-C6DF313C8C4F}" srcId="{7C8A8D01-31AB-4D21-9C55-85AF2D00795D}" destId="{2DB95E68-C575-4AB9-883E-46FDB2D469E2}" srcOrd="0" destOrd="0" parTransId="{A0A40DBB-4B1E-4267-80FD-A0AA70CB331D}" sibTransId="{EA69A5AB-5A66-4534-8CB1-E41FAF202114}"/>
    <dgm:cxn modelId="{3B8F3933-6C77-4DC1-A8CC-B8B0F2A53B4E}" srcId="{7C8A8D01-31AB-4D21-9C55-85AF2D00795D}" destId="{BC139E9E-0EDF-45CE-90F6-6F3830DFFA9B}" srcOrd="2" destOrd="0" parTransId="{20CDF941-95D7-44A2-86FC-84BCA214AE76}" sibTransId="{2D196A63-575F-4717-8536-07F164A31F3B}"/>
    <dgm:cxn modelId="{0A3BC245-E374-42F1-A645-D572BAEB073D}" type="presOf" srcId="{BC139E9E-0EDF-45CE-90F6-6F3830DFFA9B}" destId="{85CB0C81-31B9-4CEA-82BC-0B13CDECD980}" srcOrd="0" destOrd="0" presId="urn:microsoft.com/office/officeart/2005/8/layout/process2"/>
    <dgm:cxn modelId="{6BE8284A-60AD-4A9F-8C51-ABF3DA9B57DC}" type="presOf" srcId="{EA69A5AB-5A66-4534-8CB1-E41FAF202114}" destId="{777E82BD-62D4-46F6-858E-AF1333D41D2A}" srcOrd="0" destOrd="0" presId="urn:microsoft.com/office/officeart/2005/8/layout/process2"/>
    <dgm:cxn modelId="{D807288D-915D-4F49-B0BB-619A34990E04}" type="presOf" srcId="{D44E75F8-E596-4E55-92FB-980ACA07A479}" destId="{F2AA03BE-9A4E-45CC-A0E1-A8DD55473AD0}" srcOrd="0" destOrd="0" presId="urn:microsoft.com/office/officeart/2005/8/layout/process2"/>
    <dgm:cxn modelId="{C4F85E9A-C02A-4BAE-876D-14861C208B39}" type="presOf" srcId="{FE71875C-705D-4D20-93D3-CF26FF36A52B}" destId="{9DA6D759-674D-4B95-B46B-4AC2501C4FA9}" srcOrd="1" destOrd="0" presId="urn:microsoft.com/office/officeart/2005/8/layout/process2"/>
    <dgm:cxn modelId="{7579C5C4-B934-4008-A7A1-C1269F9767F9}" type="presOf" srcId="{2DB95E68-C575-4AB9-883E-46FDB2D469E2}" destId="{9FAA9772-A9B0-48CB-914F-6C57C83BCA81}" srcOrd="0" destOrd="0" presId="urn:microsoft.com/office/officeart/2005/8/layout/process2"/>
    <dgm:cxn modelId="{BB48C2C5-EE09-44D1-A055-A730F19DBAA5}" type="presOf" srcId="{7C8A8D01-31AB-4D21-9C55-85AF2D00795D}" destId="{7BD074CB-BC56-491F-8DDB-5CA8A693CC99}" srcOrd="0" destOrd="0" presId="urn:microsoft.com/office/officeart/2005/8/layout/process2"/>
    <dgm:cxn modelId="{0219CFF5-E7AF-48CE-AAF1-062E621C6F2F}" srcId="{7C8A8D01-31AB-4D21-9C55-85AF2D00795D}" destId="{D44E75F8-E596-4E55-92FB-980ACA07A479}" srcOrd="1" destOrd="0" parTransId="{EF3B304E-2C44-4206-880B-96EEF98E7E6B}" sibTransId="{FE71875C-705D-4D20-93D3-CF26FF36A52B}"/>
    <dgm:cxn modelId="{3FBDFF33-2951-45BA-BF0C-3E5D45965564}" type="presParOf" srcId="{7BD074CB-BC56-491F-8DDB-5CA8A693CC99}" destId="{9FAA9772-A9B0-48CB-914F-6C57C83BCA81}" srcOrd="0" destOrd="0" presId="urn:microsoft.com/office/officeart/2005/8/layout/process2"/>
    <dgm:cxn modelId="{5C2B7836-E9FC-4EEB-89EB-339212B07537}" type="presParOf" srcId="{7BD074CB-BC56-491F-8DDB-5CA8A693CC99}" destId="{777E82BD-62D4-46F6-858E-AF1333D41D2A}" srcOrd="1" destOrd="0" presId="urn:microsoft.com/office/officeart/2005/8/layout/process2"/>
    <dgm:cxn modelId="{81458B37-9BAF-43B6-84F2-D43C7B88DD58}" type="presParOf" srcId="{777E82BD-62D4-46F6-858E-AF1333D41D2A}" destId="{0EDDD7AB-F19F-418F-8CF3-125DB4EB1F8C}" srcOrd="0" destOrd="0" presId="urn:microsoft.com/office/officeart/2005/8/layout/process2"/>
    <dgm:cxn modelId="{BF955F7B-59F2-461D-B38B-211FBEAEC671}" type="presParOf" srcId="{7BD074CB-BC56-491F-8DDB-5CA8A693CC99}" destId="{F2AA03BE-9A4E-45CC-A0E1-A8DD55473AD0}" srcOrd="2" destOrd="0" presId="urn:microsoft.com/office/officeart/2005/8/layout/process2"/>
    <dgm:cxn modelId="{0B660D54-B9D2-4A5E-9F21-7EB4865C2AEA}" type="presParOf" srcId="{7BD074CB-BC56-491F-8DDB-5CA8A693CC99}" destId="{A8C0DCC9-2A6F-406F-A338-EDF7E96390D3}" srcOrd="3" destOrd="0" presId="urn:microsoft.com/office/officeart/2005/8/layout/process2"/>
    <dgm:cxn modelId="{9E64F515-4817-47AF-A97C-C7A8A2508EC5}" type="presParOf" srcId="{A8C0DCC9-2A6F-406F-A338-EDF7E96390D3}" destId="{9DA6D759-674D-4B95-B46B-4AC2501C4FA9}" srcOrd="0" destOrd="0" presId="urn:microsoft.com/office/officeart/2005/8/layout/process2"/>
    <dgm:cxn modelId="{A265E650-AFA8-448E-B269-D27818859AED}" type="presParOf" srcId="{7BD074CB-BC56-491F-8DDB-5CA8A693CC99}" destId="{85CB0C81-31B9-4CEA-82BC-0B13CDECD980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236DFD1-7E2C-4AF5-9BB8-EAF773FCC163}" type="doc">
      <dgm:prSet loTypeId="urn:microsoft.com/office/officeart/2005/8/layout/process2" loCatId="process" qsTypeId="urn:microsoft.com/office/officeart/2005/8/quickstyle/simple1" qsCatId="simple" csTypeId="urn:microsoft.com/office/officeart/2005/8/colors/accent4_2" csCatId="accent4" phldr="1"/>
      <dgm:spPr/>
    </dgm:pt>
    <dgm:pt modelId="{4FDD3473-BE0E-4341-B0F6-413D61D3370E}">
      <dgm:prSet phldrT="[Text]" phldr="0"/>
      <dgm:spPr/>
      <dgm:t>
        <a:bodyPr/>
        <a:lstStyle/>
        <a:p>
          <a:pPr rtl="0"/>
          <a:r>
            <a:rPr lang="en-US" b="0" i="0" u="none" strike="noStrike" cap="none" baseline="0" noProof="0" dirty="0">
              <a:solidFill>
                <a:schemeClr val="bg1"/>
              </a:solidFill>
              <a:latin typeface="Neue Haas Grotesk Text Pro"/>
            </a:rPr>
            <a:t>Check for the best possible design with optimized properties</a:t>
          </a:r>
        </a:p>
      </dgm:t>
    </dgm:pt>
    <dgm:pt modelId="{4F0B5689-61DC-4484-B29B-94AD1C1ACDCA}" type="parTrans" cxnId="{AB1915A5-933B-4060-9729-85DC3A5172E4}">
      <dgm:prSet/>
      <dgm:spPr/>
    </dgm:pt>
    <dgm:pt modelId="{79B35CFB-A885-4B4C-A59E-CE5A56DF95E0}" type="sibTrans" cxnId="{AB1915A5-933B-4060-9729-85DC3A5172E4}">
      <dgm:prSet/>
      <dgm:spPr/>
      <dgm:t>
        <a:bodyPr/>
        <a:lstStyle/>
        <a:p>
          <a:endParaRPr lang="en-US"/>
        </a:p>
      </dgm:t>
    </dgm:pt>
    <dgm:pt modelId="{BFFEA942-BAC2-4046-A47A-83014A14A0AF}">
      <dgm:prSet phldrT="[Text]" phldr="0"/>
      <dgm:spPr/>
      <dgm:t>
        <a:bodyPr/>
        <a:lstStyle/>
        <a:p>
          <a:pPr rtl="0"/>
          <a:r>
            <a:rPr lang="en-US" dirty="0">
              <a:latin typeface="Neue Haas Grotesk Text Pro"/>
            </a:rPr>
            <a:t>Smoothen the surface using form tools</a:t>
          </a:r>
          <a:endParaRPr lang="en-US" dirty="0"/>
        </a:p>
      </dgm:t>
    </dgm:pt>
    <dgm:pt modelId="{75A94CB7-69C5-40A9-991B-B8250B25E531}" type="parTrans" cxnId="{B62245B5-9FD6-4D07-88F6-45F07F9CC29E}">
      <dgm:prSet/>
      <dgm:spPr/>
    </dgm:pt>
    <dgm:pt modelId="{42E9BEBB-E463-46A9-84EB-F887B9D4B524}" type="sibTrans" cxnId="{B62245B5-9FD6-4D07-88F6-45F07F9CC29E}">
      <dgm:prSet/>
      <dgm:spPr/>
      <dgm:t>
        <a:bodyPr/>
        <a:lstStyle/>
        <a:p>
          <a:endParaRPr lang="en-US"/>
        </a:p>
      </dgm:t>
    </dgm:pt>
    <dgm:pt modelId="{A51889B6-CEC7-4E3A-80A5-3C6097796700}" type="pres">
      <dgm:prSet presAssocID="{F236DFD1-7E2C-4AF5-9BB8-EAF773FCC163}" presName="linearFlow" presStyleCnt="0">
        <dgm:presLayoutVars>
          <dgm:resizeHandles val="exact"/>
        </dgm:presLayoutVars>
      </dgm:prSet>
      <dgm:spPr/>
    </dgm:pt>
    <dgm:pt modelId="{0798EB97-3BC4-49BC-ADC8-B604CACC54DC}" type="pres">
      <dgm:prSet presAssocID="{4FDD3473-BE0E-4341-B0F6-413D61D3370E}" presName="node" presStyleLbl="node1" presStyleIdx="0" presStyleCnt="2">
        <dgm:presLayoutVars>
          <dgm:bulletEnabled val="1"/>
        </dgm:presLayoutVars>
      </dgm:prSet>
      <dgm:spPr/>
    </dgm:pt>
    <dgm:pt modelId="{022C05A4-984C-4DE6-86FE-A1603E0110EC}" type="pres">
      <dgm:prSet presAssocID="{79B35CFB-A885-4B4C-A59E-CE5A56DF95E0}" presName="sibTrans" presStyleLbl="sibTrans2D1" presStyleIdx="0" presStyleCnt="1"/>
      <dgm:spPr/>
    </dgm:pt>
    <dgm:pt modelId="{2E07B999-3B0E-4323-A407-DB815EB6CEC8}" type="pres">
      <dgm:prSet presAssocID="{79B35CFB-A885-4B4C-A59E-CE5A56DF95E0}" presName="connectorText" presStyleLbl="sibTrans2D1" presStyleIdx="0" presStyleCnt="1"/>
      <dgm:spPr/>
    </dgm:pt>
    <dgm:pt modelId="{0F755A14-91E9-4175-9425-C1B6E4028862}" type="pres">
      <dgm:prSet presAssocID="{BFFEA942-BAC2-4046-A47A-83014A14A0AF}" presName="node" presStyleLbl="node1" presStyleIdx="1" presStyleCnt="2">
        <dgm:presLayoutVars>
          <dgm:bulletEnabled val="1"/>
        </dgm:presLayoutVars>
      </dgm:prSet>
      <dgm:spPr/>
    </dgm:pt>
  </dgm:ptLst>
  <dgm:cxnLst>
    <dgm:cxn modelId="{9028E50A-9579-4B7D-91FF-49C5A3CE7773}" type="presOf" srcId="{F236DFD1-7E2C-4AF5-9BB8-EAF773FCC163}" destId="{A51889B6-CEC7-4E3A-80A5-3C6097796700}" srcOrd="0" destOrd="0" presId="urn:microsoft.com/office/officeart/2005/8/layout/process2"/>
    <dgm:cxn modelId="{494BE212-6FF2-451E-BFA8-2FA4760241EA}" type="presOf" srcId="{BFFEA942-BAC2-4046-A47A-83014A14A0AF}" destId="{0F755A14-91E9-4175-9425-C1B6E4028862}" srcOrd="0" destOrd="0" presId="urn:microsoft.com/office/officeart/2005/8/layout/process2"/>
    <dgm:cxn modelId="{6CBD0A2B-B85B-46B2-9457-08CBBA430E47}" type="presOf" srcId="{4FDD3473-BE0E-4341-B0F6-413D61D3370E}" destId="{0798EB97-3BC4-49BC-ADC8-B604CACC54DC}" srcOrd="0" destOrd="0" presId="urn:microsoft.com/office/officeart/2005/8/layout/process2"/>
    <dgm:cxn modelId="{AB1915A5-933B-4060-9729-85DC3A5172E4}" srcId="{F236DFD1-7E2C-4AF5-9BB8-EAF773FCC163}" destId="{4FDD3473-BE0E-4341-B0F6-413D61D3370E}" srcOrd="0" destOrd="0" parTransId="{4F0B5689-61DC-4484-B29B-94AD1C1ACDCA}" sibTransId="{79B35CFB-A885-4B4C-A59E-CE5A56DF95E0}"/>
    <dgm:cxn modelId="{B62245B5-9FD6-4D07-88F6-45F07F9CC29E}" srcId="{F236DFD1-7E2C-4AF5-9BB8-EAF773FCC163}" destId="{BFFEA942-BAC2-4046-A47A-83014A14A0AF}" srcOrd="1" destOrd="0" parTransId="{75A94CB7-69C5-40A9-991B-B8250B25E531}" sibTransId="{42E9BEBB-E463-46A9-84EB-F887B9D4B524}"/>
    <dgm:cxn modelId="{C3C304ED-99B4-44DB-A8C5-B906F95EA9B8}" type="presOf" srcId="{79B35CFB-A885-4B4C-A59E-CE5A56DF95E0}" destId="{2E07B999-3B0E-4323-A407-DB815EB6CEC8}" srcOrd="1" destOrd="0" presId="urn:microsoft.com/office/officeart/2005/8/layout/process2"/>
    <dgm:cxn modelId="{A87F72F4-8B5F-4066-AC99-984F447B15A9}" type="presOf" srcId="{79B35CFB-A885-4B4C-A59E-CE5A56DF95E0}" destId="{022C05A4-984C-4DE6-86FE-A1603E0110EC}" srcOrd="0" destOrd="0" presId="urn:microsoft.com/office/officeart/2005/8/layout/process2"/>
    <dgm:cxn modelId="{18DE12E8-2138-4E4B-B631-43DC3E8F45BA}" type="presParOf" srcId="{A51889B6-CEC7-4E3A-80A5-3C6097796700}" destId="{0798EB97-3BC4-49BC-ADC8-B604CACC54DC}" srcOrd="0" destOrd="0" presId="urn:microsoft.com/office/officeart/2005/8/layout/process2"/>
    <dgm:cxn modelId="{802249C4-CA25-4AD7-AB79-1F81944EFCAB}" type="presParOf" srcId="{A51889B6-CEC7-4E3A-80A5-3C6097796700}" destId="{022C05A4-984C-4DE6-86FE-A1603E0110EC}" srcOrd="1" destOrd="0" presId="urn:microsoft.com/office/officeart/2005/8/layout/process2"/>
    <dgm:cxn modelId="{0DE899A7-A846-46AA-A1A6-413E0FB264E2}" type="presParOf" srcId="{022C05A4-984C-4DE6-86FE-A1603E0110EC}" destId="{2E07B999-3B0E-4323-A407-DB815EB6CEC8}" srcOrd="0" destOrd="0" presId="urn:microsoft.com/office/officeart/2005/8/layout/process2"/>
    <dgm:cxn modelId="{F48FA460-A8C1-435D-B382-13A2475619C3}" type="presParOf" srcId="{A51889B6-CEC7-4E3A-80A5-3C6097796700}" destId="{0F755A14-91E9-4175-9425-C1B6E4028862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2004F1C-1FB6-49E4-B407-76DD1040B81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02ECB96-1C6C-4065-A2BD-8B8F65EED0EE}">
      <dgm:prSet/>
      <dgm:spPr/>
      <dgm:t>
        <a:bodyPr/>
        <a:lstStyle/>
        <a:p>
          <a:r>
            <a:rPr lang="en-US"/>
            <a:t>All the designs generated are within the saftey limit</a:t>
          </a:r>
        </a:p>
      </dgm:t>
    </dgm:pt>
    <dgm:pt modelId="{13CB90C1-942E-49E2-AA4A-92BE09EF821B}" type="parTrans" cxnId="{590A9787-CA5D-4AAD-A29E-BD9EBFE9B357}">
      <dgm:prSet/>
      <dgm:spPr/>
      <dgm:t>
        <a:bodyPr/>
        <a:lstStyle/>
        <a:p>
          <a:endParaRPr lang="en-US"/>
        </a:p>
      </dgm:t>
    </dgm:pt>
    <dgm:pt modelId="{62386042-2702-4B50-B6E5-9ABA81D2A11C}" type="sibTrans" cxnId="{590A9787-CA5D-4AAD-A29E-BD9EBFE9B357}">
      <dgm:prSet/>
      <dgm:spPr/>
      <dgm:t>
        <a:bodyPr/>
        <a:lstStyle/>
        <a:p>
          <a:endParaRPr lang="en-US"/>
        </a:p>
      </dgm:t>
    </dgm:pt>
    <dgm:pt modelId="{76F32BD4-96F9-4C31-9836-A22366FF7E36}">
      <dgm:prSet/>
      <dgm:spPr/>
      <dgm:t>
        <a:bodyPr/>
        <a:lstStyle/>
        <a:p>
          <a:r>
            <a:rPr lang="en-US"/>
            <a:t>Mass is comparitively less for </a:t>
          </a:r>
          <a:r>
            <a:rPr lang="en-US">
              <a:latin typeface="Neue Haas Grotesk Text Pro"/>
            </a:rPr>
            <a:t>generatively</a:t>
          </a:r>
          <a:r>
            <a:rPr lang="en-US"/>
            <a:t>  designed frames when compared to Traditionaly designed drone frame</a:t>
          </a:r>
        </a:p>
      </dgm:t>
    </dgm:pt>
    <dgm:pt modelId="{BF1B6D92-E7D3-4BFC-905C-A2B0178CEA8E}" type="parTrans" cxnId="{B700FF3F-EA7F-46A1-8FAD-AFEE7E78E6CF}">
      <dgm:prSet/>
      <dgm:spPr/>
      <dgm:t>
        <a:bodyPr/>
        <a:lstStyle/>
        <a:p>
          <a:endParaRPr lang="en-US"/>
        </a:p>
      </dgm:t>
    </dgm:pt>
    <dgm:pt modelId="{EAF8D08F-1B86-4C2B-914B-F61CFB736950}" type="sibTrans" cxnId="{B700FF3F-EA7F-46A1-8FAD-AFEE7E78E6CF}">
      <dgm:prSet/>
      <dgm:spPr/>
      <dgm:t>
        <a:bodyPr/>
        <a:lstStyle/>
        <a:p>
          <a:endParaRPr lang="en-US"/>
        </a:p>
      </dgm:t>
    </dgm:pt>
    <dgm:pt modelId="{756915ED-64F7-418D-8505-62F8E4C3DE1A}">
      <dgm:prSet/>
      <dgm:spPr/>
      <dgm:t>
        <a:bodyPr/>
        <a:lstStyle/>
        <a:p>
          <a:r>
            <a:rPr lang="en-US"/>
            <a:t>Factor of saftey of model 1 is almost 40 times of DJI F450 Drone frame</a:t>
          </a:r>
        </a:p>
      </dgm:t>
    </dgm:pt>
    <dgm:pt modelId="{5336973A-92B2-499F-AE49-BFC60648D3EF}" type="parTrans" cxnId="{C1C6863D-0947-442A-9A92-19AAEC6F2318}">
      <dgm:prSet/>
      <dgm:spPr/>
      <dgm:t>
        <a:bodyPr/>
        <a:lstStyle/>
        <a:p>
          <a:endParaRPr lang="en-US"/>
        </a:p>
      </dgm:t>
    </dgm:pt>
    <dgm:pt modelId="{AE372525-016A-492C-A651-D8AD5E49BADC}" type="sibTrans" cxnId="{C1C6863D-0947-442A-9A92-19AAEC6F2318}">
      <dgm:prSet/>
      <dgm:spPr/>
      <dgm:t>
        <a:bodyPr/>
        <a:lstStyle/>
        <a:p>
          <a:endParaRPr lang="en-US"/>
        </a:p>
      </dgm:t>
    </dgm:pt>
    <dgm:pt modelId="{4AE72637-8306-4B68-BE58-356EA819B993}">
      <dgm:prSet/>
      <dgm:spPr/>
      <dgm:t>
        <a:bodyPr/>
        <a:lstStyle/>
        <a:p>
          <a:r>
            <a:rPr lang="en-US"/>
            <a:t>Maximum displacement of model 2 is just about 0.1 mm under  the loading conditions which is 400 times when comparedto DJI Drone frame</a:t>
          </a:r>
        </a:p>
      </dgm:t>
    </dgm:pt>
    <dgm:pt modelId="{9BE56E34-A799-4A01-BCFA-64BB67CA55F0}" type="parTrans" cxnId="{D9E49379-C52B-429A-9D02-CC8F716D6611}">
      <dgm:prSet/>
      <dgm:spPr/>
      <dgm:t>
        <a:bodyPr/>
        <a:lstStyle/>
        <a:p>
          <a:endParaRPr lang="en-US"/>
        </a:p>
      </dgm:t>
    </dgm:pt>
    <dgm:pt modelId="{11A76E47-9CC2-4A15-BDFA-3D92C0990F70}" type="sibTrans" cxnId="{D9E49379-C52B-429A-9D02-CC8F716D6611}">
      <dgm:prSet/>
      <dgm:spPr/>
      <dgm:t>
        <a:bodyPr/>
        <a:lstStyle/>
        <a:p>
          <a:endParaRPr lang="en-US"/>
        </a:p>
      </dgm:t>
    </dgm:pt>
    <dgm:pt modelId="{A733930E-1A92-4A97-A76D-E33F268BD688}">
      <dgm:prSet/>
      <dgm:spPr/>
      <dgm:t>
        <a:bodyPr/>
        <a:lstStyle/>
        <a:p>
          <a:r>
            <a:rPr lang="en-US"/>
            <a:t>Von misses stress is 11.4 times less for the model 2 frame in comparison to DJI F450 Frame</a:t>
          </a:r>
        </a:p>
      </dgm:t>
    </dgm:pt>
    <dgm:pt modelId="{BBF1F7CF-4009-46B3-BF21-7457F9D90908}" type="parTrans" cxnId="{345163FC-9F72-456E-A9BF-09BD56352832}">
      <dgm:prSet/>
      <dgm:spPr/>
      <dgm:t>
        <a:bodyPr/>
        <a:lstStyle/>
        <a:p>
          <a:endParaRPr lang="en-US"/>
        </a:p>
      </dgm:t>
    </dgm:pt>
    <dgm:pt modelId="{6E1376E4-3A95-4966-B46D-BB6BBCC49EF4}" type="sibTrans" cxnId="{345163FC-9F72-456E-A9BF-09BD56352832}">
      <dgm:prSet/>
      <dgm:spPr/>
      <dgm:t>
        <a:bodyPr/>
        <a:lstStyle/>
        <a:p>
          <a:endParaRPr lang="en-US"/>
        </a:p>
      </dgm:t>
    </dgm:pt>
    <dgm:pt modelId="{7850F2DE-4581-4A02-8694-CDE1E4DCF337}">
      <dgm:prSet/>
      <dgm:spPr/>
      <dgm:t>
        <a:bodyPr/>
        <a:lstStyle/>
        <a:p>
          <a:r>
            <a:rPr lang="en-US"/>
            <a:t>Model 1 and 2 can withstand cyclic load and can survive from failure for a longer period of time</a:t>
          </a:r>
        </a:p>
      </dgm:t>
    </dgm:pt>
    <dgm:pt modelId="{B264A69C-89E7-4C3E-80BB-FC1EB83E9195}" type="parTrans" cxnId="{803F9CF7-3E6F-45C8-87A6-289928A7E7CE}">
      <dgm:prSet/>
      <dgm:spPr/>
      <dgm:t>
        <a:bodyPr/>
        <a:lstStyle/>
        <a:p>
          <a:endParaRPr lang="en-US"/>
        </a:p>
      </dgm:t>
    </dgm:pt>
    <dgm:pt modelId="{17EEFFA1-25AE-492C-8B53-260E133721E3}" type="sibTrans" cxnId="{803F9CF7-3E6F-45C8-87A6-289928A7E7CE}">
      <dgm:prSet/>
      <dgm:spPr/>
      <dgm:t>
        <a:bodyPr/>
        <a:lstStyle/>
        <a:p>
          <a:endParaRPr lang="en-US"/>
        </a:p>
      </dgm:t>
    </dgm:pt>
    <dgm:pt modelId="{B4B29234-73E4-4F9F-94FF-B8A3955801BA}" type="pres">
      <dgm:prSet presAssocID="{B2004F1C-1FB6-49E4-B407-76DD1040B816}" presName="linear" presStyleCnt="0">
        <dgm:presLayoutVars>
          <dgm:animLvl val="lvl"/>
          <dgm:resizeHandles val="exact"/>
        </dgm:presLayoutVars>
      </dgm:prSet>
      <dgm:spPr/>
    </dgm:pt>
    <dgm:pt modelId="{2FBDCE36-AF90-4C97-BB71-8C815CFC8FDC}" type="pres">
      <dgm:prSet presAssocID="{302ECB96-1C6C-4065-A2BD-8B8F65EED0EE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155CD5E7-70A3-4071-82D9-D4DD3ACD69F9}" type="pres">
      <dgm:prSet presAssocID="{62386042-2702-4B50-B6E5-9ABA81D2A11C}" presName="spacer" presStyleCnt="0"/>
      <dgm:spPr/>
    </dgm:pt>
    <dgm:pt modelId="{AA590CA0-1C0A-47E6-B601-FA66F3FCF254}" type="pres">
      <dgm:prSet presAssocID="{76F32BD4-96F9-4C31-9836-A22366FF7E36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24D21BEA-BE17-40EC-805D-A23665D3991B}" type="pres">
      <dgm:prSet presAssocID="{EAF8D08F-1B86-4C2B-914B-F61CFB736950}" presName="spacer" presStyleCnt="0"/>
      <dgm:spPr/>
    </dgm:pt>
    <dgm:pt modelId="{40BC3D9D-3B09-4B9A-A477-6A93F7A5CB8B}" type="pres">
      <dgm:prSet presAssocID="{756915ED-64F7-418D-8505-62F8E4C3DE1A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FB648BE6-FF77-4FF0-AFF4-921CD1065C29}" type="pres">
      <dgm:prSet presAssocID="{AE372525-016A-492C-A651-D8AD5E49BADC}" presName="spacer" presStyleCnt="0"/>
      <dgm:spPr/>
    </dgm:pt>
    <dgm:pt modelId="{9A47C754-9BCB-4FCC-832C-2D683942B898}" type="pres">
      <dgm:prSet presAssocID="{4AE72637-8306-4B68-BE58-356EA819B993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AFF90F42-AE03-4CE7-8100-6AEC575056FF}" type="pres">
      <dgm:prSet presAssocID="{11A76E47-9CC2-4A15-BDFA-3D92C0990F70}" presName="spacer" presStyleCnt="0"/>
      <dgm:spPr/>
    </dgm:pt>
    <dgm:pt modelId="{12610FBC-882A-4FC4-A257-FE0876F14091}" type="pres">
      <dgm:prSet presAssocID="{A733930E-1A92-4A97-A76D-E33F268BD688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C18A8868-DF6B-4472-BF2D-AC3F57778ADF}" type="pres">
      <dgm:prSet presAssocID="{6E1376E4-3A95-4966-B46D-BB6BBCC49EF4}" presName="spacer" presStyleCnt="0"/>
      <dgm:spPr/>
    </dgm:pt>
    <dgm:pt modelId="{B5DAEBE3-73ED-49BE-93A8-8B9869989342}" type="pres">
      <dgm:prSet presAssocID="{7850F2DE-4581-4A02-8694-CDE1E4DCF337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8299B715-97BC-4A9F-9091-A341783D1FEB}" type="presOf" srcId="{A733930E-1A92-4A97-A76D-E33F268BD688}" destId="{12610FBC-882A-4FC4-A257-FE0876F14091}" srcOrd="0" destOrd="0" presId="urn:microsoft.com/office/officeart/2005/8/layout/vList2"/>
    <dgm:cxn modelId="{3EDD9616-ED42-4CA9-A1C0-4825302697A8}" type="presOf" srcId="{4AE72637-8306-4B68-BE58-356EA819B993}" destId="{9A47C754-9BCB-4FCC-832C-2D683942B898}" srcOrd="0" destOrd="0" presId="urn:microsoft.com/office/officeart/2005/8/layout/vList2"/>
    <dgm:cxn modelId="{B105831A-FC41-459F-A986-50BD326F28F9}" type="presOf" srcId="{B2004F1C-1FB6-49E4-B407-76DD1040B816}" destId="{B4B29234-73E4-4F9F-94FF-B8A3955801BA}" srcOrd="0" destOrd="0" presId="urn:microsoft.com/office/officeart/2005/8/layout/vList2"/>
    <dgm:cxn modelId="{C1C6863D-0947-442A-9A92-19AAEC6F2318}" srcId="{B2004F1C-1FB6-49E4-B407-76DD1040B816}" destId="{756915ED-64F7-418D-8505-62F8E4C3DE1A}" srcOrd="2" destOrd="0" parTransId="{5336973A-92B2-499F-AE49-BFC60648D3EF}" sibTransId="{AE372525-016A-492C-A651-D8AD5E49BADC}"/>
    <dgm:cxn modelId="{B700FF3F-EA7F-46A1-8FAD-AFEE7E78E6CF}" srcId="{B2004F1C-1FB6-49E4-B407-76DD1040B816}" destId="{76F32BD4-96F9-4C31-9836-A22366FF7E36}" srcOrd="1" destOrd="0" parTransId="{BF1B6D92-E7D3-4BFC-905C-A2B0178CEA8E}" sibTransId="{EAF8D08F-1B86-4C2B-914B-F61CFB736950}"/>
    <dgm:cxn modelId="{BBFFE966-96AB-409B-BD37-F8E5EB7B6AB9}" type="presOf" srcId="{76F32BD4-96F9-4C31-9836-A22366FF7E36}" destId="{AA590CA0-1C0A-47E6-B601-FA66F3FCF254}" srcOrd="0" destOrd="0" presId="urn:microsoft.com/office/officeart/2005/8/layout/vList2"/>
    <dgm:cxn modelId="{02A10350-C58F-431B-AD0A-EC6F4FCCCFA0}" type="presOf" srcId="{756915ED-64F7-418D-8505-62F8E4C3DE1A}" destId="{40BC3D9D-3B09-4B9A-A477-6A93F7A5CB8B}" srcOrd="0" destOrd="0" presId="urn:microsoft.com/office/officeart/2005/8/layout/vList2"/>
    <dgm:cxn modelId="{D9E49379-C52B-429A-9D02-CC8F716D6611}" srcId="{B2004F1C-1FB6-49E4-B407-76DD1040B816}" destId="{4AE72637-8306-4B68-BE58-356EA819B993}" srcOrd="3" destOrd="0" parTransId="{9BE56E34-A799-4A01-BCFA-64BB67CA55F0}" sibTransId="{11A76E47-9CC2-4A15-BDFA-3D92C0990F70}"/>
    <dgm:cxn modelId="{590A9787-CA5D-4AAD-A29E-BD9EBFE9B357}" srcId="{B2004F1C-1FB6-49E4-B407-76DD1040B816}" destId="{302ECB96-1C6C-4065-A2BD-8B8F65EED0EE}" srcOrd="0" destOrd="0" parTransId="{13CB90C1-942E-49E2-AA4A-92BE09EF821B}" sibTransId="{62386042-2702-4B50-B6E5-9ABA81D2A11C}"/>
    <dgm:cxn modelId="{C400C3B3-2A7A-4EF3-9848-36D3AECA907D}" type="presOf" srcId="{7850F2DE-4581-4A02-8694-CDE1E4DCF337}" destId="{B5DAEBE3-73ED-49BE-93A8-8B9869989342}" srcOrd="0" destOrd="0" presId="urn:microsoft.com/office/officeart/2005/8/layout/vList2"/>
    <dgm:cxn modelId="{1371F7D4-CEBC-470E-8990-BF2747A38E14}" type="presOf" srcId="{302ECB96-1C6C-4065-A2BD-8B8F65EED0EE}" destId="{2FBDCE36-AF90-4C97-BB71-8C815CFC8FDC}" srcOrd="0" destOrd="0" presId="urn:microsoft.com/office/officeart/2005/8/layout/vList2"/>
    <dgm:cxn modelId="{803F9CF7-3E6F-45C8-87A6-289928A7E7CE}" srcId="{B2004F1C-1FB6-49E4-B407-76DD1040B816}" destId="{7850F2DE-4581-4A02-8694-CDE1E4DCF337}" srcOrd="5" destOrd="0" parTransId="{B264A69C-89E7-4C3E-80BB-FC1EB83E9195}" sibTransId="{17EEFFA1-25AE-492C-8B53-260E133721E3}"/>
    <dgm:cxn modelId="{345163FC-9F72-456E-A9BF-09BD56352832}" srcId="{B2004F1C-1FB6-49E4-B407-76DD1040B816}" destId="{A733930E-1A92-4A97-A76D-E33F268BD688}" srcOrd="4" destOrd="0" parTransId="{BBF1F7CF-4009-46B3-BF21-7457F9D90908}" sibTransId="{6E1376E4-3A95-4966-B46D-BB6BBCC49EF4}"/>
    <dgm:cxn modelId="{A6E7CF12-61C9-4C81-9EB7-3BD23758B847}" type="presParOf" srcId="{B4B29234-73E4-4F9F-94FF-B8A3955801BA}" destId="{2FBDCE36-AF90-4C97-BB71-8C815CFC8FDC}" srcOrd="0" destOrd="0" presId="urn:microsoft.com/office/officeart/2005/8/layout/vList2"/>
    <dgm:cxn modelId="{7A086A02-C3A8-43FA-BCF5-0B67BFEF60B9}" type="presParOf" srcId="{B4B29234-73E4-4F9F-94FF-B8A3955801BA}" destId="{155CD5E7-70A3-4071-82D9-D4DD3ACD69F9}" srcOrd="1" destOrd="0" presId="urn:microsoft.com/office/officeart/2005/8/layout/vList2"/>
    <dgm:cxn modelId="{66AF8FDE-D651-47F0-A66A-80B957101BDA}" type="presParOf" srcId="{B4B29234-73E4-4F9F-94FF-B8A3955801BA}" destId="{AA590CA0-1C0A-47E6-B601-FA66F3FCF254}" srcOrd="2" destOrd="0" presId="urn:microsoft.com/office/officeart/2005/8/layout/vList2"/>
    <dgm:cxn modelId="{614C36CA-0B60-409F-A312-81F0FDEA03CC}" type="presParOf" srcId="{B4B29234-73E4-4F9F-94FF-B8A3955801BA}" destId="{24D21BEA-BE17-40EC-805D-A23665D3991B}" srcOrd="3" destOrd="0" presId="urn:microsoft.com/office/officeart/2005/8/layout/vList2"/>
    <dgm:cxn modelId="{DCA9076A-275C-4813-AB68-71034534E990}" type="presParOf" srcId="{B4B29234-73E4-4F9F-94FF-B8A3955801BA}" destId="{40BC3D9D-3B09-4B9A-A477-6A93F7A5CB8B}" srcOrd="4" destOrd="0" presId="urn:microsoft.com/office/officeart/2005/8/layout/vList2"/>
    <dgm:cxn modelId="{C8A66E21-E5C8-497C-9EAD-3F5201903638}" type="presParOf" srcId="{B4B29234-73E4-4F9F-94FF-B8A3955801BA}" destId="{FB648BE6-FF77-4FF0-AFF4-921CD1065C29}" srcOrd="5" destOrd="0" presId="urn:microsoft.com/office/officeart/2005/8/layout/vList2"/>
    <dgm:cxn modelId="{0D8F334E-AEAD-4507-AEC3-CF69BFD31A2C}" type="presParOf" srcId="{B4B29234-73E4-4F9F-94FF-B8A3955801BA}" destId="{9A47C754-9BCB-4FCC-832C-2D683942B898}" srcOrd="6" destOrd="0" presId="urn:microsoft.com/office/officeart/2005/8/layout/vList2"/>
    <dgm:cxn modelId="{BA9AD7D6-F62D-4F5D-BA88-AD040D70B36C}" type="presParOf" srcId="{B4B29234-73E4-4F9F-94FF-B8A3955801BA}" destId="{AFF90F42-AE03-4CE7-8100-6AEC575056FF}" srcOrd="7" destOrd="0" presId="urn:microsoft.com/office/officeart/2005/8/layout/vList2"/>
    <dgm:cxn modelId="{99DFEA6A-3827-4F0A-ACA6-F5D160A1117F}" type="presParOf" srcId="{B4B29234-73E4-4F9F-94FF-B8A3955801BA}" destId="{12610FBC-882A-4FC4-A257-FE0876F14091}" srcOrd="8" destOrd="0" presId="urn:microsoft.com/office/officeart/2005/8/layout/vList2"/>
    <dgm:cxn modelId="{28FFC1BE-2933-4205-BFA9-57EA3FB233FA}" type="presParOf" srcId="{B4B29234-73E4-4F9F-94FF-B8A3955801BA}" destId="{C18A8868-DF6B-4472-BF2D-AC3F57778ADF}" srcOrd="9" destOrd="0" presId="urn:microsoft.com/office/officeart/2005/8/layout/vList2"/>
    <dgm:cxn modelId="{7D96437B-D579-42B1-9875-7A08AFFAA8DF}" type="presParOf" srcId="{B4B29234-73E4-4F9F-94FF-B8A3955801BA}" destId="{B5DAEBE3-73ED-49BE-93A8-8B9869989342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84B327-1C14-4781-96EF-7E2EF791A419}">
      <dsp:nvSpPr>
        <dsp:cNvPr id="0" name=""/>
        <dsp:cNvSpPr/>
      </dsp:nvSpPr>
      <dsp:spPr>
        <a:xfrm>
          <a:off x="270" y="989140"/>
          <a:ext cx="571134" cy="57113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CF5BB5-6579-43CF-9A45-041F813FD658}">
      <dsp:nvSpPr>
        <dsp:cNvPr id="0" name=""/>
        <dsp:cNvSpPr/>
      </dsp:nvSpPr>
      <dsp:spPr>
        <a:xfrm>
          <a:off x="120208" y="1109078"/>
          <a:ext cx="331257" cy="3312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17D9A7-8445-41B4-9992-4398EA739233}">
      <dsp:nvSpPr>
        <dsp:cNvPr id="0" name=""/>
        <dsp:cNvSpPr/>
      </dsp:nvSpPr>
      <dsp:spPr>
        <a:xfrm>
          <a:off x="693790" y="989140"/>
          <a:ext cx="1346245" cy="571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Iterative Design exploration process</a:t>
          </a:r>
        </a:p>
      </dsp:txBody>
      <dsp:txXfrm>
        <a:off x="693790" y="989140"/>
        <a:ext cx="1346245" cy="571134"/>
      </dsp:txXfrm>
    </dsp:sp>
    <dsp:sp modelId="{FEBFA967-26ED-4197-8C3C-0F2306566E2B}">
      <dsp:nvSpPr>
        <dsp:cNvPr id="0" name=""/>
        <dsp:cNvSpPr/>
      </dsp:nvSpPr>
      <dsp:spPr>
        <a:xfrm>
          <a:off x="2274609" y="989140"/>
          <a:ext cx="571134" cy="57113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84D5A7-E8A8-4ABC-A4D3-602F79E1E0D4}">
      <dsp:nvSpPr>
        <dsp:cNvPr id="0" name=""/>
        <dsp:cNvSpPr/>
      </dsp:nvSpPr>
      <dsp:spPr>
        <a:xfrm>
          <a:off x="2394547" y="1109078"/>
          <a:ext cx="331257" cy="3312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6D5DA2-9D5F-44CF-A3FB-3745AB153150}">
      <dsp:nvSpPr>
        <dsp:cNvPr id="0" name=""/>
        <dsp:cNvSpPr/>
      </dsp:nvSpPr>
      <dsp:spPr>
        <a:xfrm>
          <a:off x="2968129" y="989140"/>
          <a:ext cx="1346245" cy="571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Uses AI to  generate multiple Design in a single computation</a:t>
          </a:r>
        </a:p>
      </dsp:txBody>
      <dsp:txXfrm>
        <a:off x="2968129" y="989140"/>
        <a:ext cx="1346245" cy="571134"/>
      </dsp:txXfrm>
    </dsp:sp>
    <dsp:sp modelId="{BF4E76E9-3B78-4A72-A2A8-773B8952026B}">
      <dsp:nvSpPr>
        <dsp:cNvPr id="0" name=""/>
        <dsp:cNvSpPr/>
      </dsp:nvSpPr>
      <dsp:spPr>
        <a:xfrm>
          <a:off x="270" y="2157042"/>
          <a:ext cx="571134" cy="57113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8E841E-FA64-4847-BE8E-70FD88AC69CD}">
      <dsp:nvSpPr>
        <dsp:cNvPr id="0" name=""/>
        <dsp:cNvSpPr/>
      </dsp:nvSpPr>
      <dsp:spPr>
        <a:xfrm>
          <a:off x="120208" y="2276980"/>
          <a:ext cx="331257" cy="3312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D6254A-DB66-49D3-A74F-EFBE10486C30}">
      <dsp:nvSpPr>
        <dsp:cNvPr id="0" name=""/>
        <dsp:cNvSpPr/>
      </dsp:nvSpPr>
      <dsp:spPr>
        <a:xfrm>
          <a:off x="693790" y="2157042"/>
          <a:ext cx="1346245" cy="571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GAN is used to generate surfaces between constraints</a:t>
          </a:r>
        </a:p>
      </dsp:txBody>
      <dsp:txXfrm>
        <a:off x="693790" y="2157042"/>
        <a:ext cx="1346245" cy="571134"/>
      </dsp:txXfrm>
    </dsp:sp>
    <dsp:sp modelId="{2EDD881D-58EE-4FAD-B8C1-3902322DABEC}">
      <dsp:nvSpPr>
        <dsp:cNvPr id="0" name=""/>
        <dsp:cNvSpPr/>
      </dsp:nvSpPr>
      <dsp:spPr>
        <a:xfrm>
          <a:off x="2274609" y="2157042"/>
          <a:ext cx="571134" cy="57113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AA8871-30D3-4BE2-99CB-7D876F6F2080}">
      <dsp:nvSpPr>
        <dsp:cNvPr id="0" name=""/>
        <dsp:cNvSpPr/>
      </dsp:nvSpPr>
      <dsp:spPr>
        <a:xfrm>
          <a:off x="2394547" y="2276980"/>
          <a:ext cx="331257" cy="3312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D61798-CBCB-45CE-9BF8-16E8A1AAF51E}">
      <dsp:nvSpPr>
        <dsp:cNvPr id="0" name=""/>
        <dsp:cNvSpPr/>
      </dsp:nvSpPr>
      <dsp:spPr>
        <a:xfrm>
          <a:off x="2968129" y="2157042"/>
          <a:ext cx="1346245" cy="571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Neue Haas Grotesk Text Pro"/>
            </a:rPr>
            <a:t>Mainly used for mass reduction and structural optimization</a:t>
          </a:r>
        </a:p>
      </dsp:txBody>
      <dsp:txXfrm>
        <a:off x="2968129" y="2157042"/>
        <a:ext cx="1346245" cy="5711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5E43C5-AB8C-4062-AE40-152A2E87B5FF}">
      <dsp:nvSpPr>
        <dsp:cNvPr id="0" name=""/>
        <dsp:cNvSpPr/>
      </dsp:nvSpPr>
      <dsp:spPr>
        <a:xfrm>
          <a:off x="211655" y="1160820"/>
          <a:ext cx="912395" cy="91239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3C3150-7121-4BA9-9A96-FE107B6915F1}">
      <dsp:nvSpPr>
        <dsp:cNvPr id="0" name=""/>
        <dsp:cNvSpPr/>
      </dsp:nvSpPr>
      <dsp:spPr>
        <a:xfrm>
          <a:off x="403258" y="1352423"/>
          <a:ext cx="529189" cy="5291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B03057-288E-4DF6-A417-93A8130BCD6F}">
      <dsp:nvSpPr>
        <dsp:cNvPr id="0" name=""/>
        <dsp:cNvSpPr/>
      </dsp:nvSpPr>
      <dsp:spPr>
        <a:xfrm>
          <a:off x="1319564" y="1160820"/>
          <a:ext cx="2150646" cy="912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Neue Haas Grotesk Text Pro"/>
            </a:rPr>
            <a:t>Define </a:t>
          </a:r>
          <a:endParaRPr lang="en-US" sz="2400" b="0" i="0" u="none" strike="noStrike" kern="1200" cap="none" baseline="0" noProof="0">
            <a:latin typeface="Neue Haas Grotesk Text Pro"/>
          </a:endParaRPr>
        </a:p>
      </dsp:txBody>
      <dsp:txXfrm>
        <a:off x="1319564" y="1160820"/>
        <a:ext cx="2150646" cy="912395"/>
      </dsp:txXfrm>
    </dsp:sp>
    <dsp:sp modelId="{3713B1A7-60C2-4284-9030-E3B356267640}">
      <dsp:nvSpPr>
        <dsp:cNvPr id="0" name=""/>
        <dsp:cNvSpPr/>
      </dsp:nvSpPr>
      <dsp:spPr>
        <a:xfrm>
          <a:off x="3844945" y="1160820"/>
          <a:ext cx="912395" cy="91239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DC432F-3BEF-49B1-96AC-1E62059C886B}">
      <dsp:nvSpPr>
        <dsp:cNvPr id="0" name=""/>
        <dsp:cNvSpPr/>
      </dsp:nvSpPr>
      <dsp:spPr>
        <a:xfrm>
          <a:off x="4036548" y="1352423"/>
          <a:ext cx="529189" cy="5291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24758D-4DC2-4925-A5FE-BF763E6358C8}">
      <dsp:nvSpPr>
        <dsp:cNvPr id="0" name=""/>
        <dsp:cNvSpPr/>
      </dsp:nvSpPr>
      <dsp:spPr>
        <a:xfrm>
          <a:off x="4952854" y="1160820"/>
          <a:ext cx="2150646" cy="912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Neue Haas Grotesk Text Pro"/>
            </a:rPr>
            <a:t>Generate </a:t>
          </a:r>
          <a:endParaRPr lang="en-US" sz="2400" kern="1200"/>
        </a:p>
      </dsp:txBody>
      <dsp:txXfrm>
        <a:off x="4952854" y="1160820"/>
        <a:ext cx="2150646" cy="912395"/>
      </dsp:txXfrm>
    </dsp:sp>
    <dsp:sp modelId="{3275072A-118F-4DC7-8D14-57537DDDF94F}">
      <dsp:nvSpPr>
        <dsp:cNvPr id="0" name=""/>
        <dsp:cNvSpPr/>
      </dsp:nvSpPr>
      <dsp:spPr>
        <a:xfrm>
          <a:off x="7478235" y="1160820"/>
          <a:ext cx="912395" cy="91239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D91628-D9EF-4639-80D7-45926991C1B6}">
      <dsp:nvSpPr>
        <dsp:cNvPr id="0" name=""/>
        <dsp:cNvSpPr/>
      </dsp:nvSpPr>
      <dsp:spPr>
        <a:xfrm>
          <a:off x="7669838" y="1352423"/>
          <a:ext cx="529189" cy="5291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D6F011-B1EF-4E23-9C68-D4B54E0202F0}">
      <dsp:nvSpPr>
        <dsp:cNvPr id="0" name=""/>
        <dsp:cNvSpPr/>
      </dsp:nvSpPr>
      <dsp:spPr>
        <a:xfrm>
          <a:off x="8586144" y="1160820"/>
          <a:ext cx="2150646" cy="912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Neue Haas Grotesk Text Pro"/>
            </a:rPr>
            <a:t>Explore</a:t>
          </a:r>
        </a:p>
      </dsp:txBody>
      <dsp:txXfrm>
        <a:off x="8586144" y="1160820"/>
        <a:ext cx="2150646" cy="9123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8B673C-0DF9-4F5C-99D9-FCC3020CDD9A}">
      <dsp:nvSpPr>
        <dsp:cNvPr id="0" name=""/>
        <dsp:cNvSpPr/>
      </dsp:nvSpPr>
      <dsp:spPr>
        <a:xfrm>
          <a:off x="1561501" y="411"/>
          <a:ext cx="1362733" cy="48131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Neue Haas Grotesk Text Pro"/>
            </a:rPr>
            <a:t>Define preserved</a:t>
          </a:r>
          <a:r>
            <a:rPr lang="en-US" sz="1200" b="0" i="0" u="none" strike="noStrike" kern="1200" cap="none" baseline="0" noProof="0" dirty="0">
              <a:latin typeface="Neue Haas Grotesk Text Pro"/>
            </a:rPr>
            <a:t> Boundaries</a:t>
          </a:r>
          <a:endParaRPr lang="en-US" sz="1200" kern="1200" dirty="0"/>
        </a:p>
      </dsp:txBody>
      <dsp:txXfrm>
        <a:off x="1575598" y="14508"/>
        <a:ext cx="1334539" cy="453124"/>
      </dsp:txXfrm>
    </dsp:sp>
    <dsp:sp modelId="{997789BA-305B-4E29-8432-7A2C79F5C93C}">
      <dsp:nvSpPr>
        <dsp:cNvPr id="0" name=""/>
        <dsp:cNvSpPr/>
      </dsp:nvSpPr>
      <dsp:spPr>
        <a:xfrm rot="5400000">
          <a:off x="2152620" y="493762"/>
          <a:ext cx="180494" cy="2165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2177890" y="511811"/>
        <a:ext cx="129955" cy="126346"/>
      </dsp:txXfrm>
    </dsp:sp>
    <dsp:sp modelId="{4897CD4B-1EB9-483A-96DB-BE39C7D819E4}">
      <dsp:nvSpPr>
        <dsp:cNvPr id="0" name=""/>
        <dsp:cNvSpPr/>
      </dsp:nvSpPr>
      <dsp:spPr>
        <a:xfrm>
          <a:off x="1561501" y="722389"/>
          <a:ext cx="1362733" cy="48131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Neue Haas Grotesk Text Pro"/>
            </a:rPr>
            <a:t>Define obstacle boundary</a:t>
          </a:r>
        </a:p>
      </dsp:txBody>
      <dsp:txXfrm>
        <a:off x="1575598" y="736486"/>
        <a:ext cx="1334539" cy="453124"/>
      </dsp:txXfrm>
    </dsp:sp>
    <dsp:sp modelId="{C5ECD653-02D3-4B7C-9610-0A01EBECA2EA}">
      <dsp:nvSpPr>
        <dsp:cNvPr id="0" name=""/>
        <dsp:cNvSpPr/>
      </dsp:nvSpPr>
      <dsp:spPr>
        <a:xfrm rot="5400000">
          <a:off x="2152620" y="1215740"/>
          <a:ext cx="180494" cy="2165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2177890" y="1233789"/>
        <a:ext cx="129955" cy="126346"/>
      </dsp:txXfrm>
    </dsp:sp>
    <dsp:sp modelId="{47732C7F-3B9E-431D-B946-7209E59A5080}">
      <dsp:nvSpPr>
        <dsp:cNvPr id="0" name=""/>
        <dsp:cNvSpPr/>
      </dsp:nvSpPr>
      <dsp:spPr>
        <a:xfrm>
          <a:off x="1561501" y="1444367"/>
          <a:ext cx="1362733" cy="48131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Neue Haas Grotesk Text Pro"/>
            </a:rPr>
            <a:t>Define Fixed Geometry</a:t>
          </a:r>
          <a:endParaRPr lang="en-US" sz="1200" kern="1200" dirty="0"/>
        </a:p>
      </dsp:txBody>
      <dsp:txXfrm>
        <a:off x="1575598" y="1458464"/>
        <a:ext cx="1334539" cy="453124"/>
      </dsp:txXfrm>
    </dsp:sp>
    <dsp:sp modelId="{1D985BD3-2F3E-402F-9996-267C47FEB5E5}">
      <dsp:nvSpPr>
        <dsp:cNvPr id="0" name=""/>
        <dsp:cNvSpPr/>
      </dsp:nvSpPr>
      <dsp:spPr>
        <a:xfrm rot="5400000">
          <a:off x="2152620" y="1937718"/>
          <a:ext cx="180494" cy="2165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2177890" y="1955767"/>
        <a:ext cx="129955" cy="126346"/>
      </dsp:txXfrm>
    </dsp:sp>
    <dsp:sp modelId="{70C20CCA-C664-4E55-BF19-040B548AE681}">
      <dsp:nvSpPr>
        <dsp:cNvPr id="0" name=""/>
        <dsp:cNvSpPr/>
      </dsp:nvSpPr>
      <dsp:spPr>
        <a:xfrm>
          <a:off x="1561501" y="2166345"/>
          <a:ext cx="1362733" cy="48131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Neue Haas Grotesk Text Pro"/>
            </a:rPr>
            <a:t>Define material</a:t>
          </a:r>
        </a:p>
      </dsp:txBody>
      <dsp:txXfrm>
        <a:off x="1575598" y="2180442"/>
        <a:ext cx="1334539" cy="453124"/>
      </dsp:txXfrm>
    </dsp:sp>
    <dsp:sp modelId="{469DF242-6BEE-4CA0-A5D4-A0C6322A5FAD}">
      <dsp:nvSpPr>
        <dsp:cNvPr id="0" name=""/>
        <dsp:cNvSpPr/>
      </dsp:nvSpPr>
      <dsp:spPr>
        <a:xfrm rot="5400000">
          <a:off x="2152620" y="2659696"/>
          <a:ext cx="180494" cy="2165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2177890" y="2677745"/>
        <a:ext cx="129955" cy="126346"/>
      </dsp:txXfrm>
    </dsp:sp>
    <dsp:sp modelId="{EF954553-1F1C-4282-9EDC-1422BCF7A57F}">
      <dsp:nvSpPr>
        <dsp:cNvPr id="0" name=""/>
        <dsp:cNvSpPr/>
      </dsp:nvSpPr>
      <dsp:spPr>
        <a:xfrm>
          <a:off x="1561501" y="2888323"/>
          <a:ext cx="1362733" cy="48131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Neue Haas Grotesk Text Pro"/>
            </a:rPr>
            <a:t>Define AM technique</a:t>
          </a:r>
          <a:endParaRPr lang="en-US" sz="1200" kern="1200" dirty="0"/>
        </a:p>
      </dsp:txBody>
      <dsp:txXfrm>
        <a:off x="1575598" y="2902420"/>
        <a:ext cx="1334539" cy="4531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AA9772-A9B0-48CB-914F-6C57C83BCA81}">
      <dsp:nvSpPr>
        <dsp:cNvPr id="0" name=""/>
        <dsp:cNvSpPr/>
      </dsp:nvSpPr>
      <dsp:spPr>
        <a:xfrm>
          <a:off x="70577" y="0"/>
          <a:ext cx="1454733" cy="4651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Neue Haas Grotesk Text Pro"/>
            </a:rPr>
            <a:t>Define the loading</a:t>
          </a:r>
          <a:r>
            <a:rPr lang="en-US" sz="1200" b="0" i="0" u="none" strike="noStrike" kern="1200" cap="none" baseline="0" noProof="0" dirty="0">
              <a:latin typeface="Neue Haas Grotesk Text Pro"/>
            </a:rPr>
            <a:t> conditions</a:t>
          </a:r>
          <a:endParaRPr lang="en-US" sz="1200" kern="1200" dirty="0">
            <a:latin typeface="Neue Haas Grotesk Text Pro"/>
          </a:endParaRPr>
        </a:p>
      </dsp:txBody>
      <dsp:txXfrm>
        <a:off x="84200" y="13623"/>
        <a:ext cx="1427487" cy="437861"/>
      </dsp:txXfrm>
    </dsp:sp>
    <dsp:sp modelId="{777E82BD-62D4-46F6-858E-AF1333D41D2A}">
      <dsp:nvSpPr>
        <dsp:cNvPr id="0" name=""/>
        <dsp:cNvSpPr/>
      </dsp:nvSpPr>
      <dsp:spPr>
        <a:xfrm rot="5400000">
          <a:off x="710736" y="476735"/>
          <a:ext cx="174415" cy="2092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735155" y="494176"/>
        <a:ext cx="125578" cy="122091"/>
      </dsp:txXfrm>
    </dsp:sp>
    <dsp:sp modelId="{F2AA03BE-9A4E-45CC-A0E1-A8DD55473AD0}">
      <dsp:nvSpPr>
        <dsp:cNvPr id="0" name=""/>
        <dsp:cNvSpPr/>
      </dsp:nvSpPr>
      <dsp:spPr>
        <a:xfrm>
          <a:off x="70577" y="697661"/>
          <a:ext cx="1454733" cy="4651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Neue Haas Grotesk Text Pro"/>
            </a:rPr>
            <a:t>Generate</a:t>
          </a:r>
          <a:r>
            <a:rPr lang="en-US" sz="1200" b="0" i="0" u="none" strike="noStrike" kern="1200" cap="none" baseline="0" noProof="0" dirty="0">
              <a:latin typeface="Neue Haas Grotesk Text Pro"/>
            </a:rPr>
            <a:t> All possible outcomes</a:t>
          </a:r>
          <a:endParaRPr lang="en-US" sz="1200" kern="1200" dirty="0"/>
        </a:p>
      </dsp:txBody>
      <dsp:txXfrm>
        <a:off x="84200" y="711284"/>
        <a:ext cx="1427487" cy="437861"/>
      </dsp:txXfrm>
    </dsp:sp>
    <dsp:sp modelId="{A8C0DCC9-2A6F-406F-A338-EDF7E96390D3}">
      <dsp:nvSpPr>
        <dsp:cNvPr id="0" name=""/>
        <dsp:cNvSpPr/>
      </dsp:nvSpPr>
      <dsp:spPr>
        <a:xfrm rot="5400000">
          <a:off x="710736" y="1174397"/>
          <a:ext cx="174415" cy="2092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735155" y="1191838"/>
        <a:ext cx="125578" cy="122091"/>
      </dsp:txXfrm>
    </dsp:sp>
    <dsp:sp modelId="{85CB0C81-31B9-4CEA-82BC-0B13CDECD980}">
      <dsp:nvSpPr>
        <dsp:cNvPr id="0" name=""/>
        <dsp:cNvSpPr/>
      </dsp:nvSpPr>
      <dsp:spPr>
        <a:xfrm>
          <a:off x="70577" y="1395323"/>
          <a:ext cx="1454733" cy="4651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Neue Haas Grotesk Text Pro"/>
            </a:rPr>
            <a:t>Remove all Under defined outcomes</a:t>
          </a:r>
          <a:endParaRPr lang="en-US" sz="1200" kern="1200" dirty="0"/>
        </a:p>
      </dsp:txBody>
      <dsp:txXfrm>
        <a:off x="84200" y="1408946"/>
        <a:ext cx="1427487" cy="43786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98EB97-3BC4-49BC-ADC8-B604CACC54DC}">
      <dsp:nvSpPr>
        <dsp:cNvPr id="0" name=""/>
        <dsp:cNvSpPr/>
      </dsp:nvSpPr>
      <dsp:spPr>
        <a:xfrm>
          <a:off x="67715" y="274"/>
          <a:ext cx="1618610" cy="89922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u="none" strike="noStrike" kern="1200" cap="none" baseline="0" noProof="0" dirty="0">
              <a:solidFill>
                <a:schemeClr val="bg1"/>
              </a:solidFill>
              <a:latin typeface="Neue Haas Grotesk Text Pro"/>
            </a:rPr>
            <a:t>Check for the best possible design with optimized properties</a:t>
          </a:r>
        </a:p>
      </dsp:txBody>
      <dsp:txXfrm>
        <a:off x="94052" y="26611"/>
        <a:ext cx="1565936" cy="846554"/>
      </dsp:txXfrm>
    </dsp:sp>
    <dsp:sp modelId="{022C05A4-984C-4DE6-86FE-A1603E0110EC}">
      <dsp:nvSpPr>
        <dsp:cNvPr id="0" name=""/>
        <dsp:cNvSpPr/>
      </dsp:nvSpPr>
      <dsp:spPr>
        <a:xfrm rot="5400000">
          <a:off x="708415" y="921983"/>
          <a:ext cx="337210" cy="4046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55625" y="955704"/>
        <a:ext cx="242792" cy="236047"/>
      </dsp:txXfrm>
    </dsp:sp>
    <dsp:sp modelId="{0F755A14-91E9-4175-9425-C1B6E4028862}">
      <dsp:nvSpPr>
        <dsp:cNvPr id="0" name=""/>
        <dsp:cNvSpPr/>
      </dsp:nvSpPr>
      <dsp:spPr>
        <a:xfrm>
          <a:off x="67715" y="1349116"/>
          <a:ext cx="1618610" cy="89922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Neue Haas Grotesk Text Pro"/>
            </a:rPr>
            <a:t>Smoothen the surface using form tools</a:t>
          </a:r>
          <a:endParaRPr lang="en-US" sz="1300" kern="1200" dirty="0"/>
        </a:p>
      </dsp:txBody>
      <dsp:txXfrm>
        <a:off x="94052" y="1375453"/>
        <a:ext cx="1565936" cy="84655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BDCE36-AF90-4C97-BB71-8C815CFC8FDC}">
      <dsp:nvSpPr>
        <dsp:cNvPr id="0" name=""/>
        <dsp:cNvSpPr/>
      </dsp:nvSpPr>
      <dsp:spPr>
        <a:xfrm>
          <a:off x="0" y="824707"/>
          <a:ext cx="6830568" cy="59587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All the designs generated are within the saftey limit</a:t>
          </a:r>
        </a:p>
      </dsp:txBody>
      <dsp:txXfrm>
        <a:off x="29088" y="853795"/>
        <a:ext cx="6772392" cy="537701"/>
      </dsp:txXfrm>
    </dsp:sp>
    <dsp:sp modelId="{AA590CA0-1C0A-47E6-B601-FA66F3FCF254}">
      <dsp:nvSpPr>
        <dsp:cNvPr id="0" name=""/>
        <dsp:cNvSpPr/>
      </dsp:nvSpPr>
      <dsp:spPr>
        <a:xfrm>
          <a:off x="0" y="1463785"/>
          <a:ext cx="6830568" cy="595877"/>
        </a:xfrm>
        <a:prstGeom prst="roundRect">
          <a:avLst/>
        </a:prstGeom>
        <a:solidFill>
          <a:schemeClr val="accent2">
            <a:hueOff val="303510"/>
            <a:satOff val="-592"/>
            <a:lumOff val="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Mass is comparitively less for </a:t>
          </a:r>
          <a:r>
            <a:rPr lang="en-US" sz="1500" kern="1200">
              <a:latin typeface="Neue Haas Grotesk Text Pro"/>
            </a:rPr>
            <a:t>generatively</a:t>
          </a:r>
          <a:r>
            <a:rPr lang="en-US" sz="1500" kern="1200"/>
            <a:t>  designed frames when compared to Traditionaly designed drone frame</a:t>
          </a:r>
        </a:p>
      </dsp:txBody>
      <dsp:txXfrm>
        <a:off x="29088" y="1492873"/>
        <a:ext cx="6772392" cy="537701"/>
      </dsp:txXfrm>
    </dsp:sp>
    <dsp:sp modelId="{40BC3D9D-3B09-4B9A-A477-6A93F7A5CB8B}">
      <dsp:nvSpPr>
        <dsp:cNvPr id="0" name=""/>
        <dsp:cNvSpPr/>
      </dsp:nvSpPr>
      <dsp:spPr>
        <a:xfrm>
          <a:off x="0" y="2102862"/>
          <a:ext cx="6830568" cy="595877"/>
        </a:xfrm>
        <a:prstGeom prst="roundRect">
          <a:avLst/>
        </a:prstGeom>
        <a:solidFill>
          <a:schemeClr val="accent2">
            <a:hueOff val="607021"/>
            <a:satOff val="-1185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Factor of saftey of model 1 is almost 40 times of DJI F450 Drone frame</a:t>
          </a:r>
        </a:p>
      </dsp:txBody>
      <dsp:txXfrm>
        <a:off x="29088" y="2131950"/>
        <a:ext cx="6772392" cy="537701"/>
      </dsp:txXfrm>
    </dsp:sp>
    <dsp:sp modelId="{9A47C754-9BCB-4FCC-832C-2D683942B898}">
      <dsp:nvSpPr>
        <dsp:cNvPr id="0" name=""/>
        <dsp:cNvSpPr/>
      </dsp:nvSpPr>
      <dsp:spPr>
        <a:xfrm>
          <a:off x="0" y="2741939"/>
          <a:ext cx="6830568" cy="595877"/>
        </a:xfrm>
        <a:prstGeom prst="roundRect">
          <a:avLst/>
        </a:prstGeom>
        <a:solidFill>
          <a:schemeClr val="accent2">
            <a:hueOff val="910531"/>
            <a:satOff val="-1777"/>
            <a:lumOff val="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Maximum displacement of model 2 is just about 0.1 mm under  the loading conditions which is 400 times when comparedto DJI Drone frame</a:t>
          </a:r>
        </a:p>
      </dsp:txBody>
      <dsp:txXfrm>
        <a:off x="29088" y="2771027"/>
        <a:ext cx="6772392" cy="537701"/>
      </dsp:txXfrm>
    </dsp:sp>
    <dsp:sp modelId="{12610FBC-882A-4FC4-A257-FE0876F14091}">
      <dsp:nvSpPr>
        <dsp:cNvPr id="0" name=""/>
        <dsp:cNvSpPr/>
      </dsp:nvSpPr>
      <dsp:spPr>
        <a:xfrm>
          <a:off x="0" y="3381017"/>
          <a:ext cx="6830568" cy="595877"/>
        </a:xfrm>
        <a:prstGeom prst="roundRect">
          <a:avLst/>
        </a:prstGeom>
        <a:solidFill>
          <a:schemeClr val="accent2">
            <a:hueOff val="1214041"/>
            <a:satOff val="-2370"/>
            <a:lumOff val="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Von misses stress is 11.4 times less for the model 2 frame in comparison to DJI F450 Frame</a:t>
          </a:r>
        </a:p>
      </dsp:txBody>
      <dsp:txXfrm>
        <a:off x="29088" y="3410105"/>
        <a:ext cx="6772392" cy="537701"/>
      </dsp:txXfrm>
    </dsp:sp>
    <dsp:sp modelId="{B5DAEBE3-73ED-49BE-93A8-8B9869989342}">
      <dsp:nvSpPr>
        <dsp:cNvPr id="0" name=""/>
        <dsp:cNvSpPr/>
      </dsp:nvSpPr>
      <dsp:spPr>
        <a:xfrm>
          <a:off x="0" y="4020094"/>
          <a:ext cx="6830568" cy="595877"/>
        </a:xfrm>
        <a:prstGeom prst="roundRect">
          <a:avLst/>
        </a:prstGeom>
        <a:solidFill>
          <a:schemeClr val="accent2">
            <a:hueOff val="1517552"/>
            <a:satOff val="-2962"/>
            <a:lumOff val="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Model 1 and 2 can withstand cyclic load and can survive from failure for a longer period of time</a:t>
          </a:r>
        </a:p>
      </dsp:txBody>
      <dsp:txXfrm>
        <a:off x="29088" y="4049182"/>
        <a:ext cx="6772392" cy="5377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9705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22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344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4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01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637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546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3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37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92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31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7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44" r:id="rId6"/>
    <p:sldLayoutId id="2147483749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18" Type="http://schemas.openxmlformats.org/officeDocument/2006/relationships/diagramLayout" Target="../diagrams/layout5.xml"/><Relationship Id="rId3" Type="http://schemas.openxmlformats.org/officeDocument/2006/relationships/diagramLayout" Target="../diagrams/layout2.xml"/><Relationship Id="rId21" Type="http://schemas.microsoft.com/office/2007/relationships/diagramDrawing" Target="../diagrams/drawing5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17" Type="http://schemas.openxmlformats.org/officeDocument/2006/relationships/diagramData" Target="../diagrams/data5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20" Type="http://schemas.openxmlformats.org/officeDocument/2006/relationships/diagramColors" Target="../diagrams/colors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19" Type="http://schemas.openxmlformats.org/officeDocument/2006/relationships/diagramQuickStyle" Target="../diagrams/quickStyle5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CB40B2-EEC1-4176-8A34-DACDD60AA1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2" b="-2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1249" y="941832"/>
            <a:ext cx="10506456" cy="2057400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3500"/>
          </a:p>
          <a:p>
            <a:r>
              <a:rPr lang="en-US" sz="3500"/>
              <a:t>Optimization of quadcopter frame using generative design and comparison with DJI F450 drone frame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1248" y="3502152"/>
            <a:ext cx="10506456" cy="267004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Authors :</a:t>
            </a:r>
            <a:endParaRPr lang="en-US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Suryaprakash R</a:t>
            </a:r>
            <a:r>
              <a:rPr lang="en-US" sz="2000" baseline="30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1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Jerrin Bright</a:t>
            </a:r>
            <a:r>
              <a:rPr lang="en-US" sz="2000" baseline="30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1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Akash S</a:t>
            </a:r>
            <a:r>
              <a:rPr lang="en-US" sz="2000" baseline="30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1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Dr A. Giridharan</a:t>
            </a:r>
            <a:r>
              <a:rPr lang="en-US" sz="2000" baseline="30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1</a:t>
            </a:r>
          </a:p>
          <a:p>
            <a:r>
              <a:rPr 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 </a:t>
            </a:r>
            <a:r>
              <a:rPr lang="en-US" sz="1400" baseline="30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1</a:t>
            </a:r>
            <a:r>
              <a:rPr lang="en-US" sz="1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School of Mechanical Engineering, Vellore Institute of Technology Chennai, </a:t>
            </a:r>
            <a:r>
              <a:rPr lang="en-US" sz="14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Tamilnadu</a:t>
            </a:r>
            <a:r>
              <a:rPr lang="en-US" sz="1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, India </a:t>
            </a:r>
            <a:endParaRPr lang="en-US" sz="140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" name="Rectangle 12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14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6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3B1FD-9506-4096-97CD-3DF74FBC8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STRAIN ANALYSIS</a:t>
            </a:r>
          </a:p>
        </p:txBody>
      </p:sp>
      <p:sp>
        <p:nvSpPr>
          <p:cNvPr id="14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17" descr="Diagram&#10;&#10;Description automatically generated">
            <a:extLst>
              <a:ext uri="{FF2B5EF4-FFF2-40B4-BE49-F238E27FC236}">
                <a16:creationId xmlns:a16="http://schemas.microsoft.com/office/drawing/2014/main" id="{F63B130D-6010-464A-8B88-A312D8A71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059" y="1118448"/>
            <a:ext cx="7070784" cy="4276046"/>
          </a:xfrm>
          <a:prstGeom prst="rect">
            <a:avLst/>
          </a:prstGeom>
        </p:spPr>
      </p:pic>
      <p:pic>
        <p:nvPicPr>
          <p:cNvPr id="18" name="Picture 19" descr="A close up of a toy&#10;&#10;Description automatically generated">
            <a:extLst>
              <a:ext uri="{FF2B5EF4-FFF2-40B4-BE49-F238E27FC236}">
                <a16:creationId xmlns:a16="http://schemas.microsoft.com/office/drawing/2014/main" id="{B12C8261-5349-4DCE-B3C5-809C3DFD3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929" y="821328"/>
            <a:ext cx="7257689" cy="4798399"/>
          </a:xfrm>
          <a:prstGeom prst="rect">
            <a:avLst/>
          </a:prstGeom>
        </p:spPr>
      </p:pic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39AC8DDF-4271-48B4-9ACD-20CEDF4A54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652356" y="1021366"/>
            <a:ext cx="7357741" cy="473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80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F65265-DF8C-4EE1-8E12-863906433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3100"/>
              <a:t>DISPLACEMENT ANALYSIS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E1017638-CEF9-43BA-8043-951964E2A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2829" y="1258752"/>
            <a:ext cx="7023658" cy="4498646"/>
          </a:xfrm>
        </p:spPr>
      </p:pic>
      <p:pic>
        <p:nvPicPr>
          <p:cNvPr id="5" name="Picture 5" descr="A picture containing toy&#10;&#10;Description automatically generated">
            <a:extLst>
              <a:ext uri="{FF2B5EF4-FFF2-40B4-BE49-F238E27FC236}">
                <a16:creationId xmlns:a16="http://schemas.microsoft.com/office/drawing/2014/main" id="{4A5F5F22-ECE3-4F45-A497-4721520B1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343" y="1265428"/>
            <a:ext cx="7056406" cy="4643447"/>
          </a:xfrm>
          <a:prstGeom prst="rect">
            <a:avLst/>
          </a:prstGeom>
        </p:spPr>
      </p:pic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E9264908-ED9E-4249-BA40-5F37148626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6324" y="1257139"/>
            <a:ext cx="6970143" cy="457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68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E9A566-7823-4842-8ECF-01546F4C0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FREQUENCY ANALYSIS </a:t>
            </a:r>
            <a:r>
              <a:rPr lang="en-US"/>
              <a:t>AT 300 Hz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033239BA-42CA-4A8A-AEAB-E4D57A0FFC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7809" y="1244842"/>
            <a:ext cx="7023659" cy="3951372"/>
          </a:xfrm>
        </p:spPr>
      </p:pic>
      <p:pic>
        <p:nvPicPr>
          <p:cNvPr id="5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B409C6E7-D8DE-4B57-855C-34DBA110D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060" y="1249973"/>
            <a:ext cx="6984520" cy="4530583"/>
          </a:xfrm>
          <a:prstGeom prst="rect">
            <a:avLst/>
          </a:prstGeom>
        </p:spPr>
      </p:pic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7AEFD540-8F89-4147-B742-986408E4A7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0740" y="1174083"/>
            <a:ext cx="6596332" cy="469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806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7">
            <a:extLst>
              <a:ext uri="{FF2B5EF4-FFF2-40B4-BE49-F238E27FC236}">
                <a16:creationId xmlns:a16="http://schemas.microsoft.com/office/drawing/2014/main" id="{44AD29B6-BF3B-4407-9E75-52DF8E3B2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9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972EB5-DC9F-4EDA-BB40-1142728C3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9" y="507160"/>
            <a:ext cx="2993571" cy="5438730"/>
          </a:xfrm>
        </p:spPr>
        <p:txBody>
          <a:bodyPr>
            <a:normAutofit/>
          </a:bodyPr>
          <a:lstStyle/>
          <a:p>
            <a:r>
              <a:rPr lang="en-US" sz="3200"/>
              <a:t>Conclusion</a:t>
            </a:r>
          </a:p>
        </p:txBody>
      </p:sp>
      <p:sp>
        <p:nvSpPr>
          <p:cNvPr id="17" name="Rectangle 21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2874481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E1CBFD54-99F3-474E-A031-DE4CFE50C6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9892774"/>
              </p:ext>
            </p:extLst>
          </p:nvPr>
        </p:nvGraphicFramePr>
        <p:xfrm>
          <a:off x="4526280" y="512064"/>
          <a:ext cx="6830568" cy="544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1461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B995D1-6577-460D-8F66-BBA70B585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/>
              <a:t>Refrences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51F90-1926-4ABE-961F-BE9069C9D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>
                <a:ea typeface="+mn-lt"/>
                <a:cs typeface="+mn-lt"/>
              </a:rPr>
              <a:t>.Buelow PV. (2002) Using evolutionary algorithms to aid designers of architectural structures. p. 315–36.</a:t>
            </a:r>
            <a:endParaRPr lang="en-US" sz="1400"/>
          </a:p>
          <a:p>
            <a:pPr>
              <a:lnSpc>
                <a:spcPct val="100000"/>
              </a:lnSpc>
            </a:pPr>
            <a:r>
              <a:rPr lang="en-US" sz="1400">
                <a:ea typeface="+mn-lt"/>
                <a:cs typeface="+mn-lt"/>
              </a:rPr>
              <a:t> McKnight, M. (2017) Generative Design: What it is? How is it being used? Why it’s a game changer. KNE Eng., 2, 176–181.</a:t>
            </a:r>
            <a:endParaRPr lang="en-US" sz="1400"/>
          </a:p>
          <a:p>
            <a:pPr>
              <a:lnSpc>
                <a:spcPct val="100000"/>
              </a:lnSpc>
            </a:pPr>
            <a:r>
              <a:rPr lang="en-US" sz="1400">
                <a:ea typeface="+mn-lt"/>
                <a:cs typeface="+mn-lt"/>
              </a:rPr>
              <a:t>Wu, Jun &amp; Qian, Xiaoping &amp; Wang, Michael. (2019). Advances in generative design. Computer-Aided Design. 116. 102733. 10.1016/j.cad.2019.102733.</a:t>
            </a:r>
            <a:endParaRPr lang="en-US" sz="1400"/>
          </a:p>
          <a:p>
            <a:pPr>
              <a:lnSpc>
                <a:spcPct val="100000"/>
              </a:lnSpc>
            </a:pPr>
            <a:r>
              <a:rPr lang="en-US" sz="1400">
                <a:ea typeface="+mn-lt"/>
                <a:cs typeface="+mn-lt"/>
              </a:rPr>
              <a:t>Ahmed, Md &amp; Zafar, Mohd &amp; Mohanta, Jagadish. (2020). Modeling and Analysis of Quadcopter F450 Frame. 196-201. 10.1109/IC3A48958.2020.233296.</a:t>
            </a:r>
            <a:endParaRPr lang="en-US" sz="1400"/>
          </a:p>
          <a:p>
            <a:pPr>
              <a:lnSpc>
                <a:spcPct val="100000"/>
              </a:lnSpc>
            </a:pPr>
            <a:r>
              <a:rPr lang="en-US" sz="1400">
                <a:ea typeface="+mn-lt"/>
                <a:cs typeface="+mn-lt"/>
              </a:rPr>
              <a:t>Sun, H.; Ma, L. (2020) Generative Design by Using Exploration Approaches of Reinforcement Learning in Density-Based Structural Topology Optimization. Designs 2020, 4, 10.</a:t>
            </a:r>
            <a:endParaRPr lang="en-US" sz="1400"/>
          </a:p>
          <a:p>
            <a:pPr>
              <a:lnSpc>
                <a:spcPct val="100000"/>
              </a:lnSpc>
            </a:pPr>
            <a:r>
              <a:rPr lang="en-US" sz="1400">
                <a:ea typeface="+mn-lt"/>
                <a:cs typeface="+mn-lt"/>
              </a:rPr>
              <a:t>Janssen P. A generative evolutionary design method Digital Creativity 2006; 17(1):49–63.</a:t>
            </a:r>
            <a:endParaRPr lang="en-US" sz="1400"/>
          </a:p>
          <a:p>
            <a:pPr>
              <a:lnSpc>
                <a:spcPct val="100000"/>
              </a:lnSpc>
            </a:pPr>
            <a:r>
              <a:rPr lang="en-US" sz="1400">
                <a:ea typeface="+mn-lt"/>
                <a:cs typeface="+mn-lt"/>
              </a:rPr>
              <a:t> Sosnovik, I.; Oseledets, I (2019) Neural networks for topology optimization. Russ. J. Numer. Anal. Math. 34, 215–223. 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844524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99D966-CF7A-4D4F-8289-ABB053C55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/>
              <a:t>Thank you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415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7" name="Rectangle 113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78" name="Rectangle 115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9" name="Rectangle 117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80" name="Rectangle 119">
            <a:extLst>
              <a:ext uri="{FF2B5EF4-FFF2-40B4-BE49-F238E27FC236}">
                <a16:creationId xmlns:a16="http://schemas.microsoft.com/office/drawing/2014/main" id="{8108D317-7CBD-4897-BD1F-959436D2A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B7EA1D-7D8E-4123-855D-63A7B551A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64" y="834888"/>
            <a:ext cx="4314645" cy="126895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/>
              <a:t>What is Generative design?</a:t>
            </a:r>
          </a:p>
        </p:txBody>
      </p:sp>
      <p:pic>
        <p:nvPicPr>
          <p:cNvPr id="429" name="Picture 429" descr="Machine part designed using generative design and traditionaly designed ">
            <a:extLst>
              <a:ext uri="{FF2B5EF4-FFF2-40B4-BE49-F238E27FC236}">
                <a16:creationId xmlns:a16="http://schemas.microsoft.com/office/drawing/2014/main" id="{41503A6E-7791-4019-9EF3-71CFD7E0E0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1882" r="18369" b="2"/>
          <a:stretch/>
        </p:blipFill>
        <p:spPr>
          <a:xfrm>
            <a:off x="20" y="10"/>
            <a:ext cx="6717436" cy="6857990"/>
          </a:xfrm>
          <a:custGeom>
            <a:avLst/>
            <a:gdLst/>
            <a:ahLst/>
            <a:cxnLst/>
            <a:rect l="l" t="t" r="r" b="b"/>
            <a:pathLst>
              <a:path w="6717456" h="6858000">
                <a:moveTo>
                  <a:pt x="0" y="0"/>
                </a:moveTo>
                <a:lnTo>
                  <a:pt x="6149468" y="0"/>
                </a:lnTo>
                <a:lnTo>
                  <a:pt x="6202448" y="162605"/>
                </a:lnTo>
                <a:cubicBezTo>
                  <a:pt x="6535625" y="1263763"/>
                  <a:pt x="6717456" y="2453207"/>
                  <a:pt x="6717456" y="3694043"/>
                </a:cubicBezTo>
                <a:cubicBezTo>
                  <a:pt x="6717456" y="4757617"/>
                  <a:pt x="6583866" y="5783433"/>
                  <a:pt x="6335883" y="6748259"/>
                </a:cubicBezTo>
                <a:lnTo>
                  <a:pt x="6305198" y="6858000"/>
                </a:lnTo>
                <a:lnTo>
                  <a:pt x="0" y="6858000"/>
                </a:lnTo>
                <a:close/>
              </a:path>
            </a:pathLst>
          </a:custGeom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</p:pic>
      <p:sp>
        <p:nvSpPr>
          <p:cNvPr id="481" name="Rectangle 121">
            <a:extLst>
              <a:ext uri="{FF2B5EF4-FFF2-40B4-BE49-F238E27FC236}">
                <a16:creationId xmlns:a16="http://schemas.microsoft.com/office/drawing/2014/main" id="{D6297641-8B9F-4767-9606-8A1131322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89864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2" name="Rectangle 123">
            <a:extLst>
              <a:ext uri="{FF2B5EF4-FFF2-40B4-BE49-F238E27FC236}">
                <a16:creationId xmlns:a16="http://schemas.microsoft.com/office/drawing/2014/main" id="{D8F3CA65-EA00-46B4-9616-39E6853F7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572" y="2240371"/>
            <a:ext cx="42062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3503D06-8FB5-4B09-BF43-446FDCF091B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45860582"/>
              </p:ext>
            </p:extLst>
          </p:nvPr>
        </p:nvGraphicFramePr>
        <p:xfrm>
          <a:off x="7255563" y="2557587"/>
          <a:ext cx="4314645" cy="3717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74125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6E334-931F-4EF9-A785-51383293A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involved in Generative Design</a:t>
            </a:r>
          </a:p>
        </p:txBody>
      </p:sp>
      <p:graphicFrame>
        <p:nvGraphicFramePr>
          <p:cNvPr id="16" name="Diagram 16">
            <a:extLst>
              <a:ext uri="{FF2B5EF4-FFF2-40B4-BE49-F238E27FC236}">
                <a16:creationId xmlns:a16="http://schemas.microsoft.com/office/drawing/2014/main" id="{870AE790-47CC-433A-A0B4-27D190EE1D3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37734412"/>
              </p:ext>
            </p:extLst>
          </p:nvPr>
        </p:nvGraphicFramePr>
        <p:xfrm>
          <a:off x="910597" y="982843"/>
          <a:ext cx="10948447" cy="3234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01" name="Diagram 401">
            <a:extLst>
              <a:ext uri="{FF2B5EF4-FFF2-40B4-BE49-F238E27FC236}">
                <a16:creationId xmlns:a16="http://schemas.microsoft.com/office/drawing/2014/main" id="{2AEBBCCC-A34A-4D03-9714-D4B9CF85D7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6640461"/>
              </p:ext>
            </p:extLst>
          </p:nvPr>
        </p:nvGraphicFramePr>
        <p:xfrm>
          <a:off x="-618226" y="3339860"/>
          <a:ext cx="4485736" cy="33700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208" name="Diagram 1208">
            <a:extLst>
              <a:ext uri="{FF2B5EF4-FFF2-40B4-BE49-F238E27FC236}">
                <a16:creationId xmlns:a16="http://schemas.microsoft.com/office/drawing/2014/main" id="{70FD1DEC-9518-4FC4-B475-49A41AA3F2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5734424"/>
              </p:ext>
            </p:extLst>
          </p:nvPr>
        </p:nvGraphicFramePr>
        <p:xfrm>
          <a:off x="4787659" y="3426125"/>
          <a:ext cx="1595889" cy="1860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435" name="Diagram 1435">
            <a:extLst>
              <a:ext uri="{FF2B5EF4-FFF2-40B4-BE49-F238E27FC236}">
                <a16:creationId xmlns:a16="http://schemas.microsoft.com/office/drawing/2014/main" id="{8C6E0636-3AC0-47BD-ACC9-FE370E19FA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0138381"/>
              </p:ext>
            </p:extLst>
          </p:nvPr>
        </p:nvGraphicFramePr>
        <p:xfrm>
          <a:off x="8583282" y="3339860"/>
          <a:ext cx="1754042" cy="2248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339795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>
        <p:bldAsOne/>
      </p:bldGraphic>
      <p:bldGraphic spid="401" grpId="0">
        <p:bldAsOne/>
      </p:bldGraphic>
      <p:bldGraphic spid="1208" grpId="0">
        <p:bldAsOne/>
      </p:bldGraphic>
      <p:bldGraphic spid="143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26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1" name="Rectangle 28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3" name="Rectangle 32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CBE388-C3DE-4219-81B1-3F5FF7ED6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Loading conditions </a:t>
            </a:r>
          </a:p>
        </p:txBody>
      </p:sp>
      <p:sp>
        <p:nvSpPr>
          <p:cNvPr id="54" name="Rectangle 34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5" name="Rectangle 36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D042C9-7484-443C-8352-4FB8F1A89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38752" y="2020824"/>
            <a:ext cx="3455097" cy="39593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700" dirty="0"/>
              <a:t>Approx. weight of Frame 250g</a:t>
            </a:r>
          </a:p>
          <a:p>
            <a:r>
              <a:rPr lang="en-US" sz="1700" dirty="0"/>
              <a:t>By 15% buffer we get a total mass of 1000g </a:t>
            </a:r>
          </a:p>
          <a:p>
            <a:pPr marL="0"/>
            <a:r>
              <a:rPr lang="en-US" sz="1700" dirty="0"/>
              <a:t>M=1000g=1Kg</a:t>
            </a:r>
          </a:p>
          <a:p>
            <a:pPr marL="0"/>
            <a:r>
              <a:rPr lang="en-US" sz="1700" dirty="0"/>
              <a:t>F=M*g=10N</a:t>
            </a:r>
          </a:p>
          <a:p>
            <a:pPr marL="0"/>
            <a:r>
              <a:rPr lang="en-US" sz="1700" dirty="0"/>
              <a:t>So for hovering condition we need a minimum of 10N  thrust from 4 Motors</a:t>
            </a:r>
          </a:p>
          <a:p>
            <a:pPr marL="0"/>
            <a:endParaRPr lang="en-US" sz="170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8352D3B-AF98-4DA3-B36D-A1E0516C590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35497673"/>
              </p:ext>
            </p:extLst>
          </p:nvPr>
        </p:nvGraphicFramePr>
        <p:xfrm>
          <a:off x="429768" y="1754240"/>
          <a:ext cx="6702555" cy="4600351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221066">
                  <a:extLst>
                    <a:ext uri="{9D8B030D-6E8A-4147-A177-3AD203B41FA5}">
                      <a16:colId xmlns:a16="http://schemas.microsoft.com/office/drawing/2014/main" val="1355557738"/>
                    </a:ext>
                  </a:extLst>
                </a:gridCol>
                <a:gridCol w="1776598">
                  <a:extLst>
                    <a:ext uri="{9D8B030D-6E8A-4147-A177-3AD203B41FA5}">
                      <a16:colId xmlns:a16="http://schemas.microsoft.com/office/drawing/2014/main" val="2902932296"/>
                    </a:ext>
                  </a:extLst>
                </a:gridCol>
                <a:gridCol w="1702800">
                  <a:extLst>
                    <a:ext uri="{9D8B030D-6E8A-4147-A177-3AD203B41FA5}">
                      <a16:colId xmlns:a16="http://schemas.microsoft.com/office/drawing/2014/main" val="3920867780"/>
                    </a:ext>
                  </a:extLst>
                </a:gridCol>
                <a:gridCol w="2002091">
                  <a:extLst>
                    <a:ext uri="{9D8B030D-6E8A-4147-A177-3AD203B41FA5}">
                      <a16:colId xmlns:a16="http://schemas.microsoft.com/office/drawing/2014/main" val="1109605354"/>
                    </a:ext>
                  </a:extLst>
                </a:gridCol>
              </a:tblGrid>
              <a:tr h="518163">
                <a:tc>
                  <a:txBody>
                    <a:bodyPr/>
                    <a:lstStyle/>
                    <a:p>
                      <a:r>
                        <a:rPr lang="en-US" sz="1300"/>
                        <a:t>Component</a:t>
                      </a:r>
                    </a:p>
                  </a:txBody>
                  <a:tcPr marL="77344" marR="77344" marT="38672" marB="38672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u="none" strike="noStrike" noProof="0"/>
                        <a:t>Number of individual components</a:t>
                      </a:r>
                      <a:endParaRPr lang="en-US" sz="1300"/>
                    </a:p>
                  </a:txBody>
                  <a:tcPr marL="77344" marR="77344" marT="38672" marB="38672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u="none" strike="noStrike" noProof="0"/>
                        <a:t>Weight of individual component (g)</a:t>
                      </a:r>
                      <a:endParaRPr lang="en-US" sz="1300"/>
                    </a:p>
                  </a:txBody>
                  <a:tcPr marL="77344" marR="77344" marT="38672" marB="38672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u="none" strike="noStrike" noProof="0"/>
                        <a:t>Net Weight of individual component (g)</a:t>
                      </a:r>
                      <a:endParaRPr lang="en-US" sz="1300"/>
                    </a:p>
                  </a:txBody>
                  <a:tcPr marL="77344" marR="77344" marT="38672" marB="38672"/>
                </a:tc>
                <a:extLst>
                  <a:ext uri="{0D108BD9-81ED-4DB2-BD59-A6C34878D82A}">
                    <a16:rowId xmlns:a16="http://schemas.microsoft.com/office/drawing/2014/main" val="2485955827"/>
                  </a:ext>
                </a:extLst>
              </a:tr>
              <a:tr h="51816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u="none" strike="noStrike" noProof="0"/>
                        <a:t>RS2205S Motor</a:t>
                      </a:r>
                      <a:endParaRPr lang="en-US" sz="1300"/>
                    </a:p>
                  </a:txBody>
                  <a:tcPr marL="77344" marR="77344" marT="38672" marB="38672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4</a:t>
                      </a:r>
                    </a:p>
                  </a:txBody>
                  <a:tcPr marL="77344" marR="77344" marT="38672" marB="38672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28.8</a:t>
                      </a:r>
                    </a:p>
                  </a:txBody>
                  <a:tcPr marL="77344" marR="77344" marT="38672" marB="38672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115.2</a:t>
                      </a:r>
                    </a:p>
                  </a:txBody>
                  <a:tcPr marL="77344" marR="77344" marT="38672" marB="38672"/>
                </a:tc>
                <a:extLst>
                  <a:ext uri="{0D108BD9-81ED-4DB2-BD59-A6C34878D82A}">
                    <a16:rowId xmlns:a16="http://schemas.microsoft.com/office/drawing/2014/main" val="578959580"/>
                  </a:ext>
                </a:extLst>
              </a:tr>
              <a:tr h="321369">
                <a:tc>
                  <a:txBody>
                    <a:bodyPr/>
                    <a:lstStyle/>
                    <a:p>
                      <a:r>
                        <a:rPr lang="en-US" sz="1300"/>
                        <a:t>Pixhawk FC</a:t>
                      </a:r>
                    </a:p>
                  </a:txBody>
                  <a:tcPr marL="77344" marR="77344" marT="38672" marB="38672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77344" marR="77344" marT="38672" marB="38672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73</a:t>
                      </a:r>
                    </a:p>
                  </a:txBody>
                  <a:tcPr marL="77344" marR="77344" marT="38672" marB="38672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73</a:t>
                      </a:r>
                    </a:p>
                  </a:txBody>
                  <a:tcPr marL="77344" marR="77344" marT="38672" marB="38672"/>
                </a:tc>
                <a:extLst>
                  <a:ext uri="{0D108BD9-81ED-4DB2-BD59-A6C34878D82A}">
                    <a16:rowId xmlns:a16="http://schemas.microsoft.com/office/drawing/2014/main" val="3687476675"/>
                  </a:ext>
                </a:extLst>
              </a:tr>
              <a:tr h="321369">
                <a:tc>
                  <a:txBody>
                    <a:bodyPr/>
                    <a:lstStyle/>
                    <a:p>
                      <a:r>
                        <a:rPr lang="en-US" sz="1300"/>
                        <a:t>M8N GPS</a:t>
                      </a:r>
                    </a:p>
                  </a:txBody>
                  <a:tcPr marL="77344" marR="77344" marT="38672" marB="38672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77344" marR="77344" marT="38672" marB="38672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32</a:t>
                      </a:r>
                    </a:p>
                  </a:txBody>
                  <a:tcPr marL="77344" marR="77344" marT="38672" marB="38672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32</a:t>
                      </a:r>
                    </a:p>
                  </a:txBody>
                  <a:tcPr marL="77344" marR="77344" marT="38672" marB="38672"/>
                </a:tc>
                <a:extLst>
                  <a:ext uri="{0D108BD9-81ED-4DB2-BD59-A6C34878D82A}">
                    <a16:rowId xmlns:a16="http://schemas.microsoft.com/office/drawing/2014/main" val="2454118625"/>
                  </a:ext>
                </a:extLst>
              </a:tr>
              <a:tr h="321369">
                <a:tc>
                  <a:txBody>
                    <a:bodyPr/>
                    <a:lstStyle/>
                    <a:p>
                      <a:r>
                        <a:rPr lang="en-US" sz="1300"/>
                        <a:t>5'' Propeller</a:t>
                      </a:r>
                    </a:p>
                  </a:txBody>
                  <a:tcPr marL="77344" marR="77344" marT="38672" marB="38672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4</a:t>
                      </a:r>
                    </a:p>
                  </a:txBody>
                  <a:tcPr marL="77344" marR="77344" marT="38672" marB="38672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4</a:t>
                      </a:r>
                    </a:p>
                  </a:txBody>
                  <a:tcPr marL="77344" marR="77344" marT="38672" marB="38672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16</a:t>
                      </a:r>
                    </a:p>
                  </a:txBody>
                  <a:tcPr marL="77344" marR="77344" marT="38672" marB="38672"/>
                </a:tc>
                <a:extLst>
                  <a:ext uri="{0D108BD9-81ED-4DB2-BD59-A6C34878D82A}">
                    <a16:rowId xmlns:a16="http://schemas.microsoft.com/office/drawing/2014/main" val="3345984379"/>
                  </a:ext>
                </a:extLst>
              </a:tr>
              <a:tr h="321369">
                <a:tc>
                  <a:txBody>
                    <a:bodyPr/>
                    <a:lstStyle/>
                    <a:p>
                      <a:r>
                        <a:rPr lang="en-US" sz="1300"/>
                        <a:t>BL Heli ESC</a:t>
                      </a:r>
                    </a:p>
                  </a:txBody>
                  <a:tcPr marL="77344" marR="77344" marT="38672" marB="3867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/>
                        <a:t>4</a:t>
                      </a:r>
                    </a:p>
                  </a:txBody>
                  <a:tcPr marL="77344" marR="77344" marT="38672" marB="38672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14</a:t>
                      </a:r>
                    </a:p>
                  </a:txBody>
                  <a:tcPr marL="77344" marR="77344" marT="38672" marB="38672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56</a:t>
                      </a:r>
                    </a:p>
                  </a:txBody>
                  <a:tcPr marL="77344" marR="77344" marT="38672" marB="38672"/>
                </a:tc>
                <a:extLst>
                  <a:ext uri="{0D108BD9-81ED-4DB2-BD59-A6C34878D82A}">
                    <a16:rowId xmlns:a16="http://schemas.microsoft.com/office/drawing/2014/main" val="2876496667"/>
                  </a:ext>
                </a:extLst>
              </a:tr>
              <a:tr h="32136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/>
                        <a:t>PC Hub PDB</a:t>
                      </a:r>
                    </a:p>
                  </a:txBody>
                  <a:tcPr marL="77344" marR="77344" marT="38672" marB="38672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dirty="0"/>
                        <a:t>1</a:t>
                      </a:r>
                    </a:p>
                  </a:txBody>
                  <a:tcPr marL="77344" marR="77344" marT="38672" marB="38672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dirty="0"/>
                        <a:t>8.5</a:t>
                      </a:r>
                    </a:p>
                  </a:txBody>
                  <a:tcPr marL="77344" marR="77344" marT="38672" marB="38672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dirty="0"/>
                        <a:t>8.5</a:t>
                      </a:r>
                    </a:p>
                  </a:txBody>
                  <a:tcPr marL="77344" marR="77344" marT="38672" marB="38672"/>
                </a:tc>
                <a:extLst>
                  <a:ext uri="{0D108BD9-81ED-4DB2-BD59-A6C34878D82A}">
                    <a16:rowId xmlns:a16="http://schemas.microsoft.com/office/drawing/2014/main" val="3789844022"/>
                  </a:ext>
                </a:extLst>
              </a:tr>
              <a:tr h="32136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/>
                        <a:t>Camera</a:t>
                      </a:r>
                    </a:p>
                  </a:txBody>
                  <a:tcPr marL="77344" marR="77344" marT="38672" marB="38672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dirty="0"/>
                        <a:t>1</a:t>
                      </a:r>
                    </a:p>
                  </a:txBody>
                  <a:tcPr marL="77344" marR="77344" marT="38672" marB="38672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dirty="0"/>
                        <a:t>12</a:t>
                      </a:r>
                    </a:p>
                  </a:txBody>
                  <a:tcPr marL="77344" marR="77344" marT="38672" marB="38672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dirty="0"/>
                        <a:t>12</a:t>
                      </a:r>
                    </a:p>
                  </a:txBody>
                  <a:tcPr marL="77344" marR="77344" marT="38672" marB="38672"/>
                </a:tc>
                <a:extLst>
                  <a:ext uri="{0D108BD9-81ED-4DB2-BD59-A6C34878D82A}">
                    <a16:rowId xmlns:a16="http://schemas.microsoft.com/office/drawing/2014/main" val="2756647537"/>
                  </a:ext>
                </a:extLst>
              </a:tr>
              <a:tr h="32136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/>
                        <a:t>Telemetry</a:t>
                      </a:r>
                    </a:p>
                  </a:txBody>
                  <a:tcPr marL="77344" marR="77344" marT="38672" marB="38672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dirty="0"/>
                        <a:t>1</a:t>
                      </a:r>
                    </a:p>
                  </a:txBody>
                  <a:tcPr marL="77344" marR="77344" marT="38672" marB="38672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dirty="0"/>
                        <a:t>15</a:t>
                      </a:r>
                    </a:p>
                  </a:txBody>
                  <a:tcPr marL="77344" marR="77344" marT="38672" marB="38672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dirty="0"/>
                        <a:t>15</a:t>
                      </a:r>
                    </a:p>
                  </a:txBody>
                  <a:tcPr marL="77344" marR="77344" marT="38672" marB="38672"/>
                </a:tc>
                <a:extLst>
                  <a:ext uri="{0D108BD9-81ED-4DB2-BD59-A6C34878D82A}">
                    <a16:rowId xmlns:a16="http://schemas.microsoft.com/office/drawing/2014/main" val="3579016340"/>
                  </a:ext>
                </a:extLst>
              </a:tr>
              <a:tr h="518163">
                <a:tc>
                  <a:txBody>
                    <a:bodyPr/>
                    <a:lstStyle/>
                    <a:p>
                      <a:r>
                        <a:rPr lang="en-US" sz="1300"/>
                        <a:t>IA6B Receiver </a:t>
                      </a:r>
                    </a:p>
                  </a:txBody>
                  <a:tcPr marL="77344" marR="77344" marT="38672" marB="38672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77344" marR="77344" marT="38672" marB="38672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14.6</a:t>
                      </a:r>
                    </a:p>
                  </a:txBody>
                  <a:tcPr marL="77344" marR="77344" marT="38672" marB="38672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14.6</a:t>
                      </a:r>
                    </a:p>
                  </a:txBody>
                  <a:tcPr marL="77344" marR="77344" marT="38672" marB="38672"/>
                </a:tc>
                <a:extLst>
                  <a:ext uri="{0D108BD9-81ED-4DB2-BD59-A6C34878D82A}">
                    <a16:rowId xmlns:a16="http://schemas.microsoft.com/office/drawing/2014/main" val="869871207"/>
                  </a:ext>
                </a:extLst>
              </a:tr>
              <a:tr h="321369">
                <a:tc>
                  <a:txBody>
                    <a:bodyPr/>
                    <a:lstStyle/>
                    <a:p>
                      <a:r>
                        <a:rPr lang="en-US" sz="1300"/>
                        <a:t>LIPO Battery</a:t>
                      </a:r>
                    </a:p>
                  </a:txBody>
                  <a:tcPr marL="77344" marR="77344" marT="38672" marB="38672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77344" marR="77344" marT="38672" marB="38672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200</a:t>
                      </a:r>
                    </a:p>
                  </a:txBody>
                  <a:tcPr marL="77344" marR="77344" marT="38672" marB="38672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200</a:t>
                      </a:r>
                    </a:p>
                  </a:txBody>
                  <a:tcPr marL="77344" marR="77344" marT="38672" marB="38672"/>
                </a:tc>
                <a:extLst>
                  <a:ext uri="{0D108BD9-81ED-4DB2-BD59-A6C34878D82A}">
                    <a16:rowId xmlns:a16="http://schemas.microsoft.com/office/drawing/2014/main" val="344964378"/>
                  </a:ext>
                </a:extLst>
              </a:tr>
              <a:tr h="32136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/>
                        <a:t>TOTAL</a:t>
                      </a:r>
                    </a:p>
                  </a:txBody>
                  <a:tcPr marL="77344" marR="77344" marT="38672" marB="38672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dirty="0"/>
                        <a:t>19</a:t>
                      </a:r>
                    </a:p>
                  </a:txBody>
                  <a:tcPr marL="77344" marR="77344" marT="38672" marB="38672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77344" marR="77344" marT="38672" marB="38672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dirty="0"/>
                        <a:t>542.3</a:t>
                      </a:r>
                    </a:p>
                  </a:txBody>
                  <a:tcPr marL="77344" marR="77344" marT="38672" marB="38672"/>
                </a:tc>
                <a:extLst>
                  <a:ext uri="{0D108BD9-81ED-4DB2-BD59-A6C34878D82A}">
                    <a16:rowId xmlns:a16="http://schemas.microsoft.com/office/drawing/2014/main" val="821878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2933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40F309-DE1E-448B-B522-4FC6694F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Defining a Generative design model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51F39A-7436-4A92-8B7B-3AED6AB9A24A}"/>
              </a:ext>
            </a:extLst>
          </p:cNvPr>
          <p:cNvSpPr txBox="1"/>
          <p:nvPr/>
        </p:nvSpPr>
        <p:spPr>
          <a:xfrm>
            <a:off x="108370" y="6420028"/>
            <a:ext cx="3174518" cy="43088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RED COLOUR OBSTACLE BOUNDARY</a:t>
            </a:r>
            <a:endParaRPr lang="en-US" dirty="0"/>
          </a:p>
          <a:p>
            <a:r>
              <a:rPr lang="en-US" sz="1100" dirty="0">
                <a:solidFill>
                  <a:srgbClr val="00B050"/>
                </a:solidFill>
              </a:rPr>
              <a:t>GREEN COLOUR PRESERVED BOUNDARY 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B13761-C7A3-443D-BBAF-948C59FE2A31}"/>
              </a:ext>
            </a:extLst>
          </p:cNvPr>
          <p:cNvSpPr txBox="1"/>
          <p:nvPr/>
        </p:nvSpPr>
        <p:spPr>
          <a:xfrm>
            <a:off x="9627080" y="3085381"/>
            <a:ext cx="2570672" cy="230832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DRONE SPECS: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350 mm Size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True X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Centre of mass maintained at the exact center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Symmetric in nature</a:t>
            </a:r>
          </a:p>
        </p:txBody>
      </p:sp>
      <p:pic>
        <p:nvPicPr>
          <p:cNvPr id="4" name="Picture 6" descr="A close up of a device&#10;&#10;Description automatically generated">
            <a:extLst>
              <a:ext uri="{FF2B5EF4-FFF2-40B4-BE49-F238E27FC236}">
                <a16:creationId xmlns:a16="http://schemas.microsoft.com/office/drawing/2014/main" id="{0B6BE4B8-4DDB-4CB4-99B4-2C59AD09F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456665"/>
            <a:ext cx="4540369" cy="3468670"/>
          </a:xfrm>
          <a:prstGeom prst="rect">
            <a:avLst/>
          </a:prstGeom>
        </p:spPr>
      </p:pic>
      <p:pic>
        <p:nvPicPr>
          <p:cNvPr id="7" name="Picture 8" descr="A picture containing arrow&#10;&#10;Description automatically generated">
            <a:extLst>
              <a:ext uri="{FF2B5EF4-FFF2-40B4-BE49-F238E27FC236}">
                <a16:creationId xmlns:a16="http://schemas.microsoft.com/office/drawing/2014/main" id="{EF2EB933-A8E2-4428-862D-467D5F32C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269" y="2254737"/>
            <a:ext cx="4957312" cy="3757506"/>
          </a:xfrm>
          <a:prstGeom prst="rect">
            <a:avLst/>
          </a:prstGeom>
        </p:spPr>
      </p:pic>
      <p:pic>
        <p:nvPicPr>
          <p:cNvPr id="6" name="Picture 6" descr="A picture containing toy&#10;&#10;Description automatically generated">
            <a:extLst>
              <a:ext uri="{FF2B5EF4-FFF2-40B4-BE49-F238E27FC236}">
                <a16:creationId xmlns:a16="http://schemas.microsoft.com/office/drawing/2014/main" id="{DAE574A3-7526-4536-BFE7-D07F7BE521F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4904761" y="2206591"/>
            <a:ext cx="4709286" cy="3850202"/>
          </a:xfrm>
          <a:prstGeom prst="rect">
            <a:avLst/>
          </a:prstGeom>
        </p:spPr>
      </p:pic>
      <p:pic>
        <p:nvPicPr>
          <p:cNvPr id="5" name="Picture 5" descr="A close up of a toy&#10;&#10;Description automatically generated">
            <a:extLst>
              <a:ext uri="{FF2B5EF4-FFF2-40B4-BE49-F238E27FC236}">
                <a16:creationId xmlns:a16="http://schemas.microsoft.com/office/drawing/2014/main" id="{76A1F6D4-DE73-4E1E-BE6D-78D0AE4CF3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157334" y="1889812"/>
            <a:ext cx="4834758" cy="42062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11490E4-FB02-410C-8323-504FD906CD1F}"/>
              </a:ext>
            </a:extLst>
          </p:cNvPr>
          <p:cNvSpPr txBox="1"/>
          <p:nvPr/>
        </p:nvSpPr>
        <p:spPr>
          <a:xfrm>
            <a:off x="1834551" y="5831457"/>
            <a:ext cx="12192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MODEL-1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04BB78-C106-4205-BDE9-ADF8FBC74324}"/>
              </a:ext>
            </a:extLst>
          </p:cNvPr>
          <p:cNvSpPr txBox="1"/>
          <p:nvPr/>
        </p:nvSpPr>
        <p:spPr>
          <a:xfrm>
            <a:off x="7039154" y="5831456"/>
            <a:ext cx="1319841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MODEL-2</a:t>
            </a:r>
          </a:p>
        </p:txBody>
      </p:sp>
    </p:spTree>
    <p:extLst>
      <p:ext uri="{BB962C8B-B14F-4D97-AF65-F5344CB8AC3E}">
        <p14:creationId xmlns:p14="http://schemas.microsoft.com/office/powerpoint/2010/main" val="567986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F69C9C-0C02-45B6-B0FB-2AB7FABE8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/>
              <a:t>ITERATIONS 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97680D6-221E-41DF-8BFD-144CFB4DE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 dirty="0"/>
              <a:t>GAN creates surfaces and overhangs</a:t>
            </a:r>
          </a:p>
          <a:p>
            <a:r>
              <a:rPr lang="en-US" sz="1700" dirty="0"/>
              <a:t>The iterative mechanism removes mass from the surfaces while optimizing mechanical properties</a:t>
            </a:r>
          </a:p>
          <a:p>
            <a:r>
              <a:rPr lang="en-US" sz="1700" dirty="0"/>
              <a:t>Final model is converged when no mass can be removed while having maximum mechanical strength</a:t>
            </a:r>
          </a:p>
          <a:p>
            <a:endParaRPr lang="en-US" sz="1700" dirty="0"/>
          </a:p>
        </p:txBody>
      </p:sp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ED51E2F2-FC1B-4D97-B3C3-66F7D6EC4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1489832"/>
            <a:ext cx="6656832" cy="3777752"/>
          </a:xfrm>
          <a:prstGeom prst="rect">
            <a:avLst/>
          </a:prstGeom>
        </p:spPr>
      </p:pic>
      <p:pic>
        <p:nvPicPr>
          <p:cNvPr id="5" name="Picture 5" descr="A picture containing purple, pink&#10;&#10;Description automatically generated">
            <a:extLst>
              <a:ext uri="{FF2B5EF4-FFF2-40B4-BE49-F238E27FC236}">
                <a16:creationId xmlns:a16="http://schemas.microsoft.com/office/drawing/2014/main" id="{69FCE53E-7077-47B8-ADB1-67CEF1A31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6966" y="932598"/>
            <a:ext cx="6610708" cy="499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44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955654-6164-417D-8AD1-11417BBB8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/>
              <a:t>OUTCOMES 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22754-59BC-466C-9D90-7BEEC90835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 dirty="0"/>
              <a:t>Total of 74 designs were generated throughout the experiment</a:t>
            </a:r>
          </a:p>
          <a:p>
            <a:r>
              <a:rPr lang="en-US" sz="1700" dirty="0"/>
              <a:t>Fusion 360 autonomously classifies the models based upon mass ,FOS, Von Misses Stress Etc.</a:t>
            </a:r>
          </a:p>
          <a:p>
            <a:r>
              <a:rPr lang="en-US" sz="1700" dirty="0"/>
              <a:t>Best model is chosen based upon the  mechanical properties</a:t>
            </a:r>
          </a:p>
        </p:txBody>
      </p:sp>
      <p:pic>
        <p:nvPicPr>
          <p:cNvPr id="5" name="Picture 5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E90ABE8-1EE8-4AFA-89E1-0248BA7E1B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98967" y="1225338"/>
            <a:ext cx="6921940" cy="451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065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E142508D-DCB4-49FC-885E-2CF85330E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Freeform: Shape 33">
            <a:extLst>
              <a:ext uri="{FF2B5EF4-FFF2-40B4-BE49-F238E27FC236}">
                <a16:creationId xmlns:a16="http://schemas.microsoft.com/office/drawing/2014/main" id="{2791DBF5-3FCA-4011-AF8A-650D650F9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6" name="Freeform: Shape 35">
            <a:extLst>
              <a:ext uri="{FF2B5EF4-FFF2-40B4-BE49-F238E27FC236}">
                <a16:creationId xmlns:a16="http://schemas.microsoft.com/office/drawing/2014/main" id="{D964C04B-075F-470A-BC51-AF7231465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182399-CB51-4372-9F36-BE42F9BEB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/>
              <a:t>RESULTS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57AB58F-FDBA-4575-9E72-86B7F843F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0D78486-07CC-4AFC-93CC-B95A73D03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4" descr="A picture containing clothing, underwear&#10;&#10;Description automatically generated">
            <a:extLst>
              <a:ext uri="{FF2B5EF4-FFF2-40B4-BE49-F238E27FC236}">
                <a16:creationId xmlns:a16="http://schemas.microsoft.com/office/drawing/2014/main" id="{F0FF1FB3-6645-4B21-BCBA-20323C649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8547" y="674051"/>
            <a:ext cx="2168661" cy="1615652"/>
          </a:xfrm>
          <a:prstGeom prst="rect">
            <a:avLst/>
          </a:prstGeom>
        </p:spPr>
      </p:pic>
      <p:pic>
        <p:nvPicPr>
          <p:cNvPr id="15" name="Picture 3" descr="A picture containing mirror&#10;&#10;Description automatically generated">
            <a:extLst>
              <a:ext uri="{FF2B5EF4-FFF2-40B4-BE49-F238E27FC236}">
                <a16:creationId xmlns:a16="http://schemas.microsoft.com/office/drawing/2014/main" id="{C8A38968-52FF-4874-9173-9358D2E99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6353" y="463590"/>
            <a:ext cx="2062497" cy="1975104"/>
          </a:xfrm>
          <a:prstGeom prst="rect">
            <a:avLst/>
          </a:prstGeom>
        </p:spPr>
      </p:pic>
      <p:pic>
        <p:nvPicPr>
          <p:cNvPr id="16" name="Picture 6" descr="A picture containing purple, pink&#10;&#10;Description automatically generated">
            <a:extLst>
              <a:ext uri="{FF2B5EF4-FFF2-40B4-BE49-F238E27FC236}">
                <a16:creationId xmlns:a16="http://schemas.microsoft.com/office/drawing/2014/main" id="{5DE9517F-B9DC-4999-A556-7AB67B505E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4836" y="675058"/>
            <a:ext cx="2167128" cy="162534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68E048C-DE1A-421A-B212-0026EE205336}"/>
              </a:ext>
            </a:extLst>
          </p:cNvPr>
          <p:cNvSpPr txBox="1"/>
          <p:nvPr/>
        </p:nvSpPr>
        <p:spPr>
          <a:xfrm>
            <a:off x="374904" y="2715768"/>
            <a:ext cx="3438144" cy="320954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Mechanical properties of generatively designed frame in comparison with DJI F450 Drone frame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ABS plastic is used for Additive manufactured Drone frame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7C20004-FAB6-44BC-A57C-00DA8C607C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5931648"/>
              </p:ext>
            </p:extLst>
          </p:nvPr>
        </p:nvGraphicFramePr>
        <p:xfrm>
          <a:off x="4988170" y="3137573"/>
          <a:ext cx="6823344" cy="2608789"/>
        </p:xfrm>
        <a:graphic>
          <a:graphicData uri="http://schemas.openxmlformats.org/drawingml/2006/table">
            <a:tbl>
              <a:tblPr firstRow="1" bandRow="1">
                <a:noFill/>
                <a:tableStyleId>{8799B23B-EC83-4686-B30A-512413B5E67A}</a:tableStyleId>
              </a:tblPr>
              <a:tblGrid>
                <a:gridCol w="1553660">
                  <a:extLst>
                    <a:ext uri="{9D8B030D-6E8A-4147-A177-3AD203B41FA5}">
                      <a16:colId xmlns:a16="http://schemas.microsoft.com/office/drawing/2014/main" val="1778878811"/>
                    </a:ext>
                  </a:extLst>
                </a:gridCol>
                <a:gridCol w="1553660">
                  <a:extLst>
                    <a:ext uri="{9D8B030D-6E8A-4147-A177-3AD203B41FA5}">
                      <a16:colId xmlns:a16="http://schemas.microsoft.com/office/drawing/2014/main" val="719183721"/>
                    </a:ext>
                  </a:extLst>
                </a:gridCol>
                <a:gridCol w="2162364">
                  <a:extLst>
                    <a:ext uri="{9D8B030D-6E8A-4147-A177-3AD203B41FA5}">
                      <a16:colId xmlns:a16="http://schemas.microsoft.com/office/drawing/2014/main" val="3206163598"/>
                    </a:ext>
                  </a:extLst>
                </a:gridCol>
                <a:gridCol w="1553660">
                  <a:extLst>
                    <a:ext uri="{9D8B030D-6E8A-4147-A177-3AD203B41FA5}">
                      <a16:colId xmlns:a16="http://schemas.microsoft.com/office/drawing/2014/main" val="2238905003"/>
                    </a:ext>
                  </a:extLst>
                </a:gridCol>
              </a:tblGrid>
              <a:tr h="367759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FACTORS</a:t>
                      </a:r>
                    </a:p>
                  </a:txBody>
                  <a:tcPr marL="143656" marR="86193" marT="86193" marB="8619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MODEL 1</a:t>
                      </a:r>
                    </a:p>
                  </a:txBody>
                  <a:tcPr marL="143656" marR="86193" marT="86193" marB="8619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MODEL 2</a:t>
                      </a:r>
                    </a:p>
                  </a:txBody>
                  <a:tcPr marL="143656" marR="86193" marT="86193" marB="8619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DJI F450</a:t>
                      </a:r>
                    </a:p>
                  </a:txBody>
                  <a:tcPr marL="143656" marR="86193" marT="86193" marB="8619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0901233"/>
                  </a:ext>
                </a:extLst>
              </a:tr>
              <a:tr h="306466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Mass of the frame(g)</a:t>
                      </a:r>
                    </a:p>
                  </a:txBody>
                  <a:tcPr marL="143656" marR="74701" marT="74701" marB="747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267</a:t>
                      </a:r>
                    </a:p>
                  </a:txBody>
                  <a:tcPr marL="143656" marR="74701" marT="74701" marB="747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227</a:t>
                      </a:r>
                    </a:p>
                  </a:txBody>
                  <a:tcPr marL="143656" marR="74701" marT="74701" marB="747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330</a:t>
                      </a:r>
                    </a:p>
                  </a:txBody>
                  <a:tcPr marL="143656" marR="74701" marT="74701" marB="747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499130"/>
                  </a:ext>
                </a:extLst>
              </a:tr>
              <a:tr h="306466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Minimum FOS</a:t>
                      </a:r>
                    </a:p>
                  </a:txBody>
                  <a:tcPr marL="143656" marR="74701" marT="74701" marB="747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133</a:t>
                      </a:r>
                    </a:p>
                  </a:txBody>
                  <a:tcPr marL="143656" marR="74701" marT="74701" marB="747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13.3</a:t>
                      </a:r>
                    </a:p>
                  </a:txBody>
                  <a:tcPr marL="143656" marR="74701" marT="74701" marB="747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3.301</a:t>
                      </a:r>
                    </a:p>
                  </a:txBody>
                  <a:tcPr marL="143656" marR="74701" marT="74701" marB="747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651819"/>
                  </a:ext>
                </a:extLst>
              </a:tr>
              <a:tr h="440544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Manufacturing Method</a:t>
                      </a:r>
                    </a:p>
                  </a:txBody>
                  <a:tcPr marL="143656" marR="74701" marT="74701" marB="747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Additive Manufacturing</a:t>
                      </a:r>
                    </a:p>
                  </a:txBody>
                  <a:tcPr marL="143656" marR="74701" marT="74701" marB="747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Additive  Manufacturing</a:t>
                      </a:r>
                    </a:p>
                    <a:p>
                      <a:pPr lvl="0" algn="ctr">
                        <a:buNone/>
                      </a:pPr>
                      <a:endParaRPr 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43656" marR="74701" marT="74701" marB="747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Advanced Manufacturing</a:t>
                      </a:r>
                    </a:p>
                  </a:txBody>
                  <a:tcPr marL="143656" marR="74701" marT="74701" marB="747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855917"/>
                  </a:ext>
                </a:extLst>
              </a:tr>
              <a:tr h="440544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Maximum Von Mises stress(MPa)</a:t>
                      </a:r>
                    </a:p>
                  </a:txBody>
                  <a:tcPr marL="143656" marR="74701" marT="74701" marB="747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17.11</a:t>
                      </a:r>
                    </a:p>
                  </a:txBody>
                  <a:tcPr marL="143656" marR="74701" marT="74701" marB="747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1.5</a:t>
                      </a:r>
                    </a:p>
                  </a:txBody>
                  <a:tcPr marL="143656" marR="74701" marT="74701" marB="747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21.33</a:t>
                      </a:r>
                    </a:p>
                  </a:txBody>
                  <a:tcPr marL="143656" marR="74701" marT="74701" marB="747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809394"/>
                  </a:ext>
                </a:extLst>
              </a:tr>
              <a:tr h="440544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Maximum Displacement Global(mm)</a:t>
                      </a:r>
                    </a:p>
                  </a:txBody>
                  <a:tcPr marL="143656" marR="74701" marT="74701" marB="747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0.01</a:t>
                      </a:r>
                    </a:p>
                  </a:txBody>
                  <a:tcPr marL="143656" marR="74701" marT="74701" marB="747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6.22</a:t>
                      </a:r>
                    </a:p>
                  </a:txBody>
                  <a:tcPr marL="143656" marR="74701" marT="74701" marB="747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4.016</a:t>
                      </a:r>
                    </a:p>
                  </a:txBody>
                  <a:tcPr marL="143656" marR="74701" marT="74701" marB="747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223790"/>
                  </a:ext>
                </a:extLst>
              </a:tr>
              <a:tr h="306466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Material used</a:t>
                      </a:r>
                    </a:p>
                  </a:txBody>
                  <a:tcPr marL="143656" marR="74701" marT="74701" marB="747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ABS</a:t>
                      </a:r>
                    </a:p>
                  </a:txBody>
                  <a:tcPr marL="143656" marR="74701" marT="74701" marB="747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 b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ABS</a:t>
                      </a:r>
                      <a:endParaRPr 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43656" marR="74701" marT="74701" marB="747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Polyamide Nylon</a:t>
                      </a:r>
                    </a:p>
                  </a:txBody>
                  <a:tcPr marL="143656" marR="74701" marT="74701" marB="747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680507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42328B6F-DF74-47F0-82B6-8B97D799E746}"/>
              </a:ext>
            </a:extLst>
          </p:cNvPr>
          <p:cNvSpPr txBox="1"/>
          <p:nvPr/>
        </p:nvSpPr>
        <p:spPr>
          <a:xfrm>
            <a:off x="10072779" y="2280249"/>
            <a:ext cx="1693652" cy="30777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>
                <a:latin typeface="Neue Haas Grotesk Text Pro"/>
              </a:rPr>
              <a:t>DJI F450 FRAME</a:t>
            </a:r>
            <a:r>
              <a:rPr lang="en-US" sz="1400">
                <a:latin typeface="Neue Haas Grotesk Text Pro"/>
                <a:ea typeface="Neue Haas Grotesk Text Pro"/>
                <a:cs typeface="Neue Haas Grotesk Text Pro"/>
              </a:rPr>
              <a:t>​</a:t>
            </a:r>
            <a:endParaRPr lang="en-US" sz="14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114EAA-8186-4ABC-9A54-2AAE9B687C12}"/>
              </a:ext>
            </a:extLst>
          </p:cNvPr>
          <p:cNvSpPr txBox="1"/>
          <p:nvPr/>
        </p:nvSpPr>
        <p:spPr>
          <a:xfrm>
            <a:off x="5442370" y="2279351"/>
            <a:ext cx="859766" cy="30777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Model 1</a:t>
            </a:r>
            <a:endParaRPr 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AE07613-F9FA-4435-8FC9-40B9ADE9F656}"/>
              </a:ext>
            </a:extLst>
          </p:cNvPr>
          <p:cNvSpPr txBox="1"/>
          <p:nvPr/>
        </p:nvSpPr>
        <p:spPr>
          <a:xfrm>
            <a:off x="7885622" y="2264075"/>
            <a:ext cx="859767" cy="30777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Model 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33398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35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ctangle 37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8" name="Rectangle 39">
            <a:extLst>
              <a:ext uri="{FF2B5EF4-FFF2-40B4-BE49-F238E27FC236}">
                <a16:creationId xmlns:a16="http://schemas.microsoft.com/office/drawing/2014/main" id="{8C886788-700E-4D20-9F80-E0E96837A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9" name="Freeform: Shape 41">
            <a:extLst>
              <a:ext uri="{FF2B5EF4-FFF2-40B4-BE49-F238E27FC236}">
                <a16:creationId xmlns:a16="http://schemas.microsoft.com/office/drawing/2014/main" id="{1850674C-4E08-4C62-A3E2-6337FE4F7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0" name="Freeform: Shape 43">
            <a:extLst>
              <a:ext uri="{FF2B5EF4-FFF2-40B4-BE49-F238E27FC236}">
                <a16:creationId xmlns:a16="http://schemas.microsoft.com/office/drawing/2014/main" id="{BCE4FF05-2B0C-4C97-A9B4-E163085A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DCD7D6-6CE2-4371-86EC-9C88C82E2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88" y="1124712"/>
            <a:ext cx="4023360" cy="3200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STRESS ANALYSIS</a:t>
            </a:r>
          </a:p>
        </p:txBody>
      </p:sp>
      <p:sp>
        <p:nvSpPr>
          <p:cNvPr id="61" name="Rectangle 45">
            <a:extLst>
              <a:ext uri="{FF2B5EF4-FFF2-40B4-BE49-F238E27FC236}">
                <a16:creationId xmlns:a16="http://schemas.microsoft.com/office/drawing/2014/main" id="{529C2A7A-A6B6-4A56-B11C-8E967D88A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30" descr="A picture containing diagram&#10;&#10;Description automatically generated">
            <a:extLst>
              <a:ext uri="{FF2B5EF4-FFF2-40B4-BE49-F238E27FC236}">
                <a16:creationId xmlns:a16="http://schemas.microsoft.com/office/drawing/2014/main" id="{9C9B4D43-7C68-4CD0-A9FB-F7C4EDEF3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4957" y="1128863"/>
            <a:ext cx="7151293" cy="4207330"/>
          </a:xfrm>
          <a:prstGeom prst="rect">
            <a:avLst/>
          </a:prstGeom>
        </p:spPr>
      </p:pic>
      <p:sp>
        <p:nvSpPr>
          <p:cNvPr id="62" name="Rectangle 47">
            <a:extLst>
              <a:ext uri="{FF2B5EF4-FFF2-40B4-BE49-F238E27FC236}">
                <a16:creationId xmlns:a16="http://schemas.microsoft.com/office/drawing/2014/main" id="{FDBD7205-E536-4134-8768-AC3E1A3C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1" name="Picture 31" descr="A picture containing toy, kite&#10;&#10;Description automatically generated">
            <a:extLst>
              <a:ext uri="{FF2B5EF4-FFF2-40B4-BE49-F238E27FC236}">
                <a16:creationId xmlns:a16="http://schemas.microsoft.com/office/drawing/2014/main" id="{5BE86F07-DC63-451D-82DE-3CE9C4B93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108" y="1117721"/>
            <a:ext cx="6954385" cy="4655412"/>
          </a:xfrm>
          <a:prstGeom prst="rect">
            <a:avLst/>
          </a:prstGeom>
        </p:spPr>
      </p:pic>
      <p:pic>
        <p:nvPicPr>
          <p:cNvPr id="11" name="Picture 11" descr="Diagram&#10;&#10;Description automatically generated">
            <a:extLst>
              <a:ext uri="{FF2B5EF4-FFF2-40B4-BE49-F238E27FC236}">
                <a16:creationId xmlns:a16="http://schemas.microsoft.com/office/drawing/2014/main" id="{95505EB8-D14E-425C-84AA-A1297822D0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5654" y="1128425"/>
            <a:ext cx="7083782" cy="450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169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243341"/>
      </a:dk2>
      <a:lt2>
        <a:srgbClr val="E8E2E7"/>
      </a:lt2>
      <a:accent1>
        <a:srgbClr val="6DAF7D"/>
      </a:accent1>
      <a:accent2>
        <a:srgbClr val="62B096"/>
      </a:accent2>
      <a:accent3>
        <a:srgbClr val="6CAAB0"/>
      </a:accent3>
      <a:accent4>
        <a:srgbClr val="6F9DC9"/>
      </a:accent4>
      <a:accent5>
        <a:srgbClr val="8990D3"/>
      </a:accent5>
      <a:accent6>
        <a:srgbClr val="8D6FC9"/>
      </a:accent6>
      <a:hlink>
        <a:srgbClr val="AE699D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AccentBoxVTI</vt:lpstr>
      <vt:lpstr> Optimization of quadcopter frame using generative design and comparison with DJI F450 drone frame</vt:lpstr>
      <vt:lpstr>What is Generative design?</vt:lpstr>
      <vt:lpstr>Steps involved in Generative Design</vt:lpstr>
      <vt:lpstr>Loading conditions </vt:lpstr>
      <vt:lpstr>Defining a Generative design model</vt:lpstr>
      <vt:lpstr>ITERATIONS </vt:lpstr>
      <vt:lpstr>OUTCOMES </vt:lpstr>
      <vt:lpstr>RESULTS</vt:lpstr>
      <vt:lpstr>STRESS ANALYSIS</vt:lpstr>
      <vt:lpstr>STRAIN ANALYSIS</vt:lpstr>
      <vt:lpstr>DISPLACEMENT ANALYSIS</vt:lpstr>
      <vt:lpstr>FREQUENCY ANALYSIS AT 300 Hz</vt:lpstr>
      <vt:lpstr>Conclusion</vt:lpstr>
      <vt:lpstr>Refrences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1139</cp:revision>
  <dcterms:created xsi:type="dcterms:W3CDTF">2020-09-30T11:54:43Z</dcterms:created>
  <dcterms:modified xsi:type="dcterms:W3CDTF">2020-10-01T16:25:20Z</dcterms:modified>
</cp:coreProperties>
</file>