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685" r:id="rId2"/>
  </p:sldMasterIdLst>
  <p:sldIdLst>
    <p:sldId id="256" r:id="rId3"/>
    <p:sldId id="257" r:id="rId4"/>
    <p:sldId id="271" r:id="rId5"/>
    <p:sldId id="272" r:id="rId6"/>
    <p:sldId id="273" r:id="rId7"/>
    <p:sldId id="282" r:id="rId8"/>
    <p:sldId id="281" r:id="rId9"/>
    <p:sldId id="279" r:id="rId10"/>
    <p:sldId id="278" r:id="rId11"/>
    <p:sldId id="277"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5A485-871B-473D-0FBF-E2A2B48CD902}" v="165" dt="2021-06-24T16:51:10.229"/>
    <p1510:client id="{54F84FF5-04BA-4E24-9B7A-9B31B80FF48C}" v="82" dt="2021-06-04T12:20:49.271"/>
    <p1510:client id="{B4186880-A1F5-46C2-8981-8DF9931E560A}" v="1206" dt="2021-06-04T08:00:04.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F844009-DB1F-4B2B-85DC-1331DD6401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CBB5DE-5E36-4C1A-BECE-1D8AE891BE26}">
      <dgm:prSet/>
      <dgm:spPr/>
      <dgm:t>
        <a:bodyPr/>
        <a:lstStyle/>
        <a:p>
          <a:pPr rtl="0">
            <a:lnSpc>
              <a:spcPct val="100000"/>
            </a:lnSpc>
          </a:pPr>
          <a:r>
            <a:rPr lang="en-US" dirty="0"/>
            <a:t>Developing a 3rd level Autonomy Drone for </a:t>
          </a:r>
          <a:r>
            <a:rPr lang="en-US" dirty="0">
              <a:latin typeface="Avenir Next LT Pro"/>
            </a:rPr>
            <a:t>Delivery using ROS framework</a:t>
          </a:r>
          <a:endParaRPr lang="en-US" dirty="0"/>
        </a:p>
      </dgm:t>
    </dgm:pt>
    <dgm:pt modelId="{C06D4A81-A591-458C-920C-51121D02F41B}" type="parTrans" cxnId="{AF1EE614-584F-49C1-BB82-0EB154E9F8A7}">
      <dgm:prSet/>
      <dgm:spPr/>
      <dgm:t>
        <a:bodyPr/>
        <a:lstStyle/>
        <a:p>
          <a:endParaRPr lang="en-US"/>
        </a:p>
      </dgm:t>
    </dgm:pt>
    <dgm:pt modelId="{3E59E72C-E3E8-41C8-8DD9-5998AB3C7A74}" type="sibTrans" cxnId="{AF1EE614-584F-49C1-BB82-0EB154E9F8A7}">
      <dgm:prSet/>
      <dgm:spPr/>
      <dgm:t>
        <a:bodyPr/>
        <a:lstStyle/>
        <a:p>
          <a:endParaRPr lang="en-US"/>
        </a:p>
      </dgm:t>
    </dgm:pt>
    <dgm:pt modelId="{4966E318-07A7-4A4A-87F2-D110BBB54BBF}" type="pres">
      <dgm:prSet presAssocID="{AF844009-DB1F-4B2B-85DC-1331DD640178}" presName="root" presStyleCnt="0">
        <dgm:presLayoutVars>
          <dgm:dir/>
          <dgm:resizeHandles val="exact"/>
        </dgm:presLayoutVars>
      </dgm:prSet>
      <dgm:spPr/>
    </dgm:pt>
    <dgm:pt modelId="{B8851CD9-29E1-4940-98E2-64B885CC2C81}" type="pres">
      <dgm:prSet presAssocID="{A3CBB5DE-5E36-4C1A-BECE-1D8AE891BE26}" presName="compNode" presStyleCnt="0"/>
      <dgm:spPr/>
    </dgm:pt>
    <dgm:pt modelId="{0BC8F801-F011-46F7-A7F7-E9AFD767306F}" type="pres">
      <dgm:prSet presAssocID="{A3CBB5DE-5E36-4C1A-BECE-1D8AE891BE26}" presName="bgRect" presStyleLbl="bgShp" presStyleIdx="0" presStyleCnt="1"/>
      <dgm:spPr/>
    </dgm:pt>
    <dgm:pt modelId="{B929CAD9-BE54-4022-90D4-8636483F4675}" type="pres">
      <dgm:prSet presAssocID="{A3CBB5DE-5E36-4C1A-BECE-1D8AE891BE2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56E2EDB7-C539-4D78-9E2E-B47775FEFDA1}" type="pres">
      <dgm:prSet presAssocID="{A3CBB5DE-5E36-4C1A-BECE-1D8AE891BE26}" presName="spaceRect" presStyleCnt="0"/>
      <dgm:spPr/>
    </dgm:pt>
    <dgm:pt modelId="{EBC1C281-0C0C-421A-8504-2DAD2A1A06F2}" type="pres">
      <dgm:prSet presAssocID="{A3CBB5DE-5E36-4C1A-BECE-1D8AE891BE26}" presName="parTx" presStyleLbl="revTx" presStyleIdx="0" presStyleCnt="1">
        <dgm:presLayoutVars>
          <dgm:chMax val="0"/>
          <dgm:chPref val="0"/>
        </dgm:presLayoutVars>
      </dgm:prSet>
      <dgm:spPr/>
    </dgm:pt>
  </dgm:ptLst>
  <dgm:cxnLst>
    <dgm:cxn modelId="{AF1EE614-584F-49C1-BB82-0EB154E9F8A7}" srcId="{AF844009-DB1F-4B2B-85DC-1331DD640178}" destId="{A3CBB5DE-5E36-4C1A-BECE-1D8AE891BE26}" srcOrd="0" destOrd="0" parTransId="{C06D4A81-A591-458C-920C-51121D02F41B}" sibTransId="{3E59E72C-E3E8-41C8-8DD9-5998AB3C7A74}"/>
    <dgm:cxn modelId="{A24EDF20-D26C-4E5F-841F-0258D57A11C1}" type="presOf" srcId="{A3CBB5DE-5E36-4C1A-BECE-1D8AE891BE26}" destId="{EBC1C281-0C0C-421A-8504-2DAD2A1A06F2}" srcOrd="0" destOrd="0" presId="urn:microsoft.com/office/officeart/2018/2/layout/IconVerticalSolidList"/>
    <dgm:cxn modelId="{01B022D1-9937-4347-BE20-07EF1A04A313}" type="presOf" srcId="{AF844009-DB1F-4B2B-85DC-1331DD640178}" destId="{4966E318-07A7-4A4A-87F2-D110BBB54BBF}" srcOrd="0" destOrd="0" presId="urn:microsoft.com/office/officeart/2018/2/layout/IconVerticalSolidList"/>
    <dgm:cxn modelId="{5BC9118B-BF18-4D24-9A5F-27E74985E93A}" type="presParOf" srcId="{4966E318-07A7-4A4A-87F2-D110BBB54BBF}" destId="{B8851CD9-29E1-4940-98E2-64B885CC2C81}" srcOrd="0" destOrd="0" presId="urn:microsoft.com/office/officeart/2018/2/layout/IconVerticalSolidList"/>
    <dgm:cxn modelId="{2770432F-81A5-49AC-8914-7715DC5D7D92}" type="presParOf" srcId="{B8851CD9-29E1-4940-98E2-64B885CC2C81}" destId="{0BC8F801-F011-46F7-A7F7-E9AFD767306F}" srcOrd="0" destOrd="0" presId="urn:microsoft.com/office/officeart/2018/2/layout/IconVerticalSolidList"/>
    <dgm:cxn modelId="{362082F4-66A2-4233-88FA-5F42574B0692}" type="presParOf" srcId="{B8851CD9-29E1-4940-98E2-64B885CC2C81}" destId="{B929CAD9-BE54-4022-90D4-8636483F4675}" srcOrd="1" destOrd="0" presId="urn:microsoft.com/office/officeart/2018/2/layout/IconVerticalSolidList"/>
    <dgm:cxn modelId="{5BD29F62-4E65-401B-9BD4-3F7E06F78668}" type="presParOf" srcId="{B8851CD9-29E1-4940-98E2-64B885CC2C81}" destId="{56E2EDB7-C539-4D78-9E2E-B47775FEFDA1}" srcOrd="2" destOrd="0" presId="urn:microsoft.com/office/officeart/2018/2/layout/IconVerticalSolidList"/>
    <dgm:cxn modelId="{343B97F8-349D-4802-BC65-9D440EE4D38C}" type="presParOf" srcId="{B8851CD9-29E1-4940-98E2-64B885CC2C81}" destId="{EBC1C281-0C0C-421A-8504-2DAD2A1A06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2BC55-AA1F-4EAC-935A-1040BE51024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887897-890E-4154-A377-27FE631A3647}">
      <dgm:prSet/>
      <dgm:spPr/>
      <dgm:t>
        <a:bodyPr/>
        <a:lstStyle/>
        <a:p>
          <a:pPr>
            <a:lnSpc>
              <a:spcPct val="100000"/>
            </a:lnSpc>
          </a:pPr>
          <a:r>
            <a:rPr lang="en-US"/>
            <a:t>Node based</a:t>
          </a:r>
        </a:p>
      </dgm:t>
    </dgm:pt>
    <dgm:pt modelId="{E60B2AA2-E953-4174-89FD-A91FC3F16620}" type="parTrans" cxnId="{5CFEBFB9-06E4-4A58-9106-5CCC112984A4}">
      <dgm:prSet/>
      <dgm:spPr/>
      <dgm:t>
        <a:bodyPr/>
        <a:lstStyle/>
        <a:p>
          <a:endParaRPr lang="en-US"/>
        </a:p>
      </dgm:t>
    </dgm:pt>
    <dgm:pt modelId="{B71D62CD-FF08-4007-B517-D9CAAA77C5BB}" type="sibTrans" cxnId="{5CFEBFB9-06E4-4A58-9106-5CCC112984A4}">
      <dgm:prSet/>
      <dgm:spPr/>
      <dgm:t>
        <a:bodyPr/>
        <a:lstStyle/>
        <a:p>
          <a:endParaRPr lang="en-US"/>
        </a:p>
      </dgm:t>
    </dgm:pt>
    <dgm:pt modelId="{3528C12E-DC1F-4700-AB2C-B9A0A1F939C5}">
      <dgm:prSet/>
      <dgm:spPr/>
      <dgm:t>
        <a:bodyPr/>
        <a:lstStyle/>
        <a:p>
          <a:pPr>
            <a:lnSpc>
              <a:spcPct val="100000"/>
            </a:lnSpc>
          </a:pPr>
          <a:r>
            <a:rPr lang="en-US"/>
            <a:t>Fast,Efficient and powerful</a:t>
          </a:r>
        </a:p>
      </dgm:t>
    </dgm:pt>
    <dgm:pt modelId="{8A4D69F6-5B2F-4258-B8A9-8E4A792CA023}" type="parTrans" cxnId="{06066BE1-4054-4C15-A0D4-9AE1A19A80A5}">
      <dgm:prSet/>
      <dgm:spPr/>
      <dgm:t>
        <a:bodyPr/>
        <a:lstStyle/>
        <a:p>
          <a:endParaRPr lang="en-US"/>
        </a:p>
      </dgm:t>
    </dgm:pt>
    <dgm:pt modelId="{D8546780-1E5C-4751-9A22-6526240C6082}" type="sibTrans" cxnId="{06066BE1-4054-4C15-A0D4-9AE1A19A80A5}">
      <dgm:prSet/>
      <dgm:spPr/>
      <dgm:t>
        <a:bodyPr/>
        <a:lstStyle/>
        <a:p>
          <a:endParaRPr lang="en-US"/>
        </a:p>
      </dgm:t>
    </dgm:pt>
    <dgm:pt modelId="{7854CF9B-3F17-4093-A02D-D20151EBD88B}">
      <dgm:prSet/>
      <dgm:spPr/>
      <dgm:t>
        <a:bodyPr/>
        <a:lstStyle/>
        <a:p>
          <a:pPr>
            <a:lnSpc>
              <a:spcPct val="100000"/>
            </a:lnSpc>
          </a:pPr>
          <a:r>
            <a:rPr lang="en-US"/>
            <a:t>Compatibilty with almost all robots</a:t>
          </a:r>
        </a:p>
      </dgm:t>
    </dgm:pt>
    <dgm:pt modelId="{72642496-1D67-4EBE-9917-C9FDD1BC3566}" type="parTrans" cxnId="{CFF53234-0CEE-4C6F-8ECB-701A1C485AD3}">
      <dgm:prSet/>
      <dgm:spPr/>
      <dgm:t>
        <a:bodyPr/>
        <a:lstStyle/>
        <a:p>
          <a:endParaRPr lang="en-US"/>
        </a:p>
      </dgm:t>
    </dgm:pt>
    <dgm:pt modelId="{847B746B-39A2-4881-9397-8D4C6E5DB4FC}" type="sibTrans" cxnId="{CFF53234-0CEE-4C6F-8ECB-701A1C485AD3}">
      <dgm:prSet/>
      <dgm:spPr/>
      <dgm:t>
        <a:bodyPr/>
        <a:lstStyle/>
        <a:p>
          <a:endParaRPr lang="en-US"/>
        </a:p>
      </dgm:t>
    </dgm:pt>
    <dgm:pt modelId="{727DF9BE-4275-41BE-91A8-7FDBE55DE7B7}">
      <dgm:prSet phldr="0"/>
      <dgm:spPr/>
      <dgm:t>
        <a:bodyPr/>
        <a:lstStyle/>
        <a:p>
          <a:pPr>
            <a:lnSpc>
              <a:spcPct val="100000"/>
            </a:lnSpc>
          </a:pPr>
          <a:r>
            <a:rPr lang="en-US"/>
            <a:t>Light and Compatible to powerful CV methos</a:t>
          </a:r>
        </a:p>
      </dgm:t>
    </dgm:pt>
    <dgm:pt modelId="{5C507D46-8409-4F33-BA1D-7C5EDFBA91E7}" type="parTrans" cxnId="{8372006D-BCE1-4E0C-912D-ADB1C245FAD1}">
      <dgm:prSet/>
      <dgm:spPr/>
      <dgm:t>
        <a:bodyPr/>
        <a:lstStyle/>
        <a:p>
          <a:endParaRPr lang="en-US"/>
        </a:p>
      </dgm:t>
    </dgm:pt>
    <dgm:pt modelId="{D4762A84-7076-4474-9F21-77D7213FCE1B}" type="sibTrans" cxnId="{8372006D-BCE1-4E0C-912D-ADB1C245FAD1}">
      <dgm:prSet/>
      <dgm:spPr/>
      <dgm:t>
        <a:bodyPr/>
        <a:lstStyle/>
        <a:p>
          <a:endParaRPr lang="en-US"/>
        </a:p>
      </dgm:t>
    </dgm:pt>
    <dgm:pt modelId="{F33CB623-3058-4A75-B124-A75033C38796}">
      <dgm:prSet phldr="0"/>
      <dgm:spPr/>
      <dgm:t>
        <a:bodyPr/>
        <a:lstStyle/>
        <a:p>
          <a:pPr>
            <a:lnSpc>
              <a:spcPct val="100000"/>
            </a:lnSpc>
          </a:pPr>
          <a:r>
            <a:rPr lang="en-US"/>
            <a:t>Code in Python, C++</a:t>
          </a:r>
        </a:p>
      </dgm:t>
    </dgm:pt>
    <dgm:pt modelId="{047522A8-F0F3-4175-93D0-5CD0D44E01A2}" type="parTrans" cxnId="{9CE8155B-1A01-4E88-B742-159FDA25C3D3}">
      <dgm:prSet/>
      <dgm:spPr/>
      <dgm:t>
        <a:bodyPr/>
        <a:lstStyle/>
        <a:p>
          <a:endParaRPr lang="en-US"/>
        </a:p>
      </dgm:t>
    </dgm:pt>
    <dgm:pt modelId="{8A5C4033-4422-4B13-96D7-F7EA0321EE68}" type="sibTrans" cxnId="{9CE8155B-1A01-4E88-B742-159FDA25C3D3}">
      <dgm:prSet/>
      <dgm:spPr/>
      <dgm:t>
        <a:bodyPr/>
        <a:lstStyle/>
        <a:p>
          <a:endParaRPr lang="en-US"/>
        </a:p>
      </dgm:t>
    </dgm:pt>
    <dgm:pt modelId="{3DF2F880-18BD-4E49-8614-8B948A1AFCC1}">
      <dgm:prSet phldr="0"/>
      <dgm:spPr/>
      <dgm:t>
        <a:bodyPr/>
        <a:lstStyle/>
        <a:p>
          <a:pPr>
            <a:lnSpc>
              <a:spcPct val="100000"/>
            </a:lnSpc>
          </a:pPr>
          <a:r>
            <a:rPr lang="en-US"/>
            <a:t>Can be used from the cloud</a:t>
          </a:r>
        </a:p>
      </dgm:t>
    </dgm:pt>
    <dgm:pt modelId="{0A81CC3F-D154-4CB0-9477-C14555A192D1}" type="parTrans" cxnId="{8E289B0D-C957-4C0B-B848-D3AD2AF67237}">
      <dgm:prSet/>
      <dgm:spPr/>
      <dgm:t>
        <a:bodyPr/>
        <a:lstStyle/>
        <a:p>
          <a:endParaRPr lang="en-US"/>
        </a:p>
      </dgm:t>
    </dgm:pt>
    <dgm:pt modelId="{099F440A-7D27-4A0E-AF67-A716FFCCE17F}" type="sibTrans" cxnId="{8E289B0D-C957-4C0B-B848-D3AD2AF67237}">
      <dgm:prSet/>
      <dgm:spPr/>
      <dgm:t>
        <a:bodyPr/>
        <a:lstStyle/>
        <a:p>
          <a:endParaRPr lang="en-US"/>
        </a:p>
      </dgm:t>
    </dgm:pt>
    <dgm:pt modelId="{C24E34AD-CF25-453D-9263-90574F6BA14B}" type="pres">
      <dgm:prSet presAssocID="{A1E2BC55-AA1F-4EAC-935A-1040BE510247}" presName="root" presStyleCnt="0">
        <dgm:presLayoutVars>
          <dgm:dir/>
          <dgm:resizeHandles val="exact"/>
        </dgm:presLayoutVars>
      </dgm:prSet>
      <dgm:spPr/>
    </dgm:pt>
    <dgm:pt modelId="{E4C87017-E9E4-41A8-9998-BD6CBD471782}" type="pres">
      <dgm:prSet presAssocID="{F2887897-890E-4154-A377-27FE631A3647}" presName="compNode" presStyleCnt="0"/>
      <dgm:spPr/>
    </dgm:pt>
    <dgm:pt modelId="{A5985612-A8B6-4BFC-A0BD-49E6BA9803BD}" type="pres">
      <dgm:prSet presAssocID="{F2887897-890E-4154-A377-27FE631A364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4A56D59-859A-488E-9097-1AE64308AD92}" type="pres">
      <dgm:prSet presAssocID="{F2887897-890E-4154-A377-27FE631A3647}" presName="spaceRect" presStyleCnt="0"/>
      <dgm:spPr/>
    </dgm:pt>
    <dgm:pt modelId="{C021C9E0-8FB7-446A-AE0E-19D13CE41AC5}" type="pres">
      <dgm:prSet presAssocID="{F2887897-890E-4154-A377-27FE631A3647}" presName="textRect" presStyleLbl="revTx" presStyleIdx="0" presStyleCnt="6">
        <dgm:presLayoutVars>
          <dgm:chMax val="1"/>
          <dgm:chPref val="1"/>
        </dgm:presLayoutVars>
      </dgm:prSet>
      <dgm:spPr/>
    </dgm:pt>
    <dgm:pt modelId="{D2BCF0E7-13CA-4C2E-9233-86686098ED0D}" type="pres">
      <dgm:prSet presAssocID="{B71D62CD-FF08-4007-B517-D9CAAA77C5BB}" presName="sibTrans" presStyleCnt="0"/>
      <dgm:spPr/>
    </dgm:pt>
    <dgm:pt modelId="{22AD94AE-3DE2-4836-BA37-F12A5F24B622}" type="pres">
      <dgm:prSet presAssocID="{3528C12E-DC1F-4700-AB2C-B9A0A1F939C5}" presName="compNode" presStyleCnt="0"/>
      <dgm:spPr/>
    </dgm:pt>
    <dgm:pt modelId="{19ADF79A-78C3-48BC-8688-3DD17F2904CE}" type="pres">
      <dgm:prSet presAssocID="{3528C12E-DC1F-4700-AB2C-B9A0A1F939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0F96751-71F7-4CDB-B81A-6E81994A6C3F}" type="pres">
      <dgm:prSet presAssocID="{3528C12E-DC1F-4700-AB2C-B9A0A1F939C5}" presName="spaceRect" presStyleCnt="0"/>
      <dgm:spPr/>
    </dgm:pt>
    <dgm:pt modelId="{23B004E4-B1E5-4813-89AB-5880E5668C95}" type="pres">
      <dgm:prSet presAssocID="{3528C12E-DC1F-4700-AB2C-B9A0A1F939C5}" presName="textRect" presStyleLbl="revTx" presStyleIdx="1" presStyleCnt="6">
        <dgm:presLayoutVars>
          <dgm:chMax val="1"/>
          <dgm:chPref val="1"/>
        </dgm:presLayoutVars>
      </dgm:prSet>
      <dgm:spPr/>
    </dgm:pt>
    <dgm:pt modelId="{372E3B52-E6BF-4A02-BE38-401133A00136}" type="pres">
      <dgm:prSet presAssocID="{D8546780-1E5C-4751-9A22-6526240C6082}" presName="sibTrans" presStyleCnt="0"/>
      <dgm:spPr/>
    </dgm:pt>
    <dgm:pt modelId="{2ABA6FBA-5B4E-4FD5-8158-40E1D7BADA64}" type="pres">
      <dgm:prSet presAssocID="{7854CF9B-3F17-4093-A02D-D20151EBD88B}" presName="compNode" presStyleCnt="0"/>
      <dgm:spPr/>
    </dgm:pt>
    <dgm:pt modelId="{191A2729-5E03-44A7-BA1E-64AA7505509E}" type="pres">
      <dgm:prSet presAssocID="{7854CF9B-3F17-4093-A02D-D20151EBD8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B0CE73B-022F-47B9-B3B3-30516DD594B6}" type="pres">
      <dgm:prSet presAssocID="{7854CF9B-3F17-4093-A02D-D20151EBD88B}" presName="spaceRect" presStyleCnt="0"/>
      <dgm:spPr/>
    </dgm:pt>
    <dgm:pt modelId="{7A30ECB9-9577-45ED-9367-07ABEC058DC9}" type="pres">
      <dgm:prSet presAssocID="{7854CF9B-3F17-4093-A02D-D20151EBD88B}" presName="textRect" presStyleLbl="revTx" presStyleIdx="2" presStyleCnt="6">
        <dgm:presLayoutVars>
          <dgm:chMax val="1"/>
          <dgm:chPref val="1"/>
        </dgm:presLayoutVars>
      </dgm:prSet>
      <dgm:spPr/>
    </dgm:pt>
    <dgm:pt modelId="{117DD881-CABD-49D6-920E-F5371FF32825}" type="pres">
      <dgm:prSet presAssocID="{847B746B-39A2-4881-9397-8D4C6E5DB4FC}" presName="sibTrans" presStyleCnt="0"/>
      <dgm:spPr/>
    </dgm:pt>
    <dgm:pt modelId="{E3FB53E7-0EF0-4B3B-99CC-234EACBD0368}" type="pres">
      <dgm:prSet presAssocID="{727DF9BE-4275-41BE-91A8-7FDBE55DE7B7}" presName="compNode" presStyleCnt="0"/>
      <dgm:spPr/>
    </dgm:pt>
    <dgm:pt modelId="{0B081F05-2FD6-4C3A-B72A-62EA8D5761B3}" type="pres">
      <dgm:prSet presAssocID="{727DF9BE-4275-41BE-91A8-7FDBE55DE7B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EDFCDFAA-7EEA-455B-80C3-E3FBE8856A87}" type="pres">
      <dgm:prSet presAssocID="{727DF9BE-4275-41BE-91A8-7FDBE55DE7B7}" presName="spaceRect" presStyleCnt="0"/>
      <dgm:spPr/>
    </dgm:pt>
    <dgm:pt modelId="{E4459441-3FFA-4C7A-886E-1A6A6D0B121E}" type="pres">
      <dgm:prSet presAssocID="{727DF9BE-4275-41BE-91A8-7FDBE55DE7B7}" presName="textRect" presStyleLbl="revTx" presStyleIdx="3" presStyleCnt="6">
        <dgm:presLayoutVars>
          <dgm:chMax val="1"/>
          <dgm:chPref val="1"/>
        </dgm:presLayoutVars>
      </dgm:prSet>
      <dgm:spPr/>
    </dgm:pt>
    <dgm:pt modelId="{DEE59D4D-50A6-4DF8-A076-9126D94EDC0C}" type="pres">
      <dgm:prSet presAssocID="{D4762A84-7076-4474-9F21-77D7213FCE1B}" presName="sibTrans" presStyleCnt="0"/>
      <dgm:spPr/>
    </dgm:pt>
    <dgm:pt modelId="{C9586635-1C52-42F9-8F0A-3F2E915BAAB6}" type="pres">
      <dgm:prSet presAssocID="{F33CB623-3058-4A75-B124-A75033C38796}" presName="compNode" presStyleCnt="0"/>
      <dgm:spPr/>
    </dgm:pt>
    <dgm:pt modelId="{BE0A800A-1387-4FF1-9C75-69559DD3CEDE}" type="pres">
      <dgm:prSet presAssocID="{F33CB623-3058-4A75-B124-A75033C387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626C5424-B5BA-4405-A5AC-695B9DB15A61}" type="pres">
      <dgm:prSet presAssocID="{F33CB623-3058-4A75-B124-A75033C38796}" presName="spaceRect" presStyleCnt="0"/>
      <dgm:spPr/>
    </dgm:pt>
    <dgm:pt modelId="{F274EDAE-5131-4623-B644-ED976790E524}" type="pres">
      <dgm:prSet presAssocID="{F33CB623-3058-4A75-B124-A75033C38796}" presName="textRect" presStyleLbl="revTx" presStyleIdx="4" presStyleCnt="6">
        <dgm:presLayoutVars>
          <dgm:chMax val="1"/>
          <dgm:chPref val="1"/>
        </dgm:presLayoutVars>
      </dgm:prSet>
      <dgm:spPr/>
    </dgm:pt>
    <dgm:pt modelId="{B5DA7E7A-D357-4F1C-9680-0651A4F8CFE9}" type="pres">
      <dgm:prSet presAssocID="{8A5C4033-4422-4B13-96D7-F7EA0321EE68}" presName="sibTrans" presStyleCnt="0"/>
      <dgm:spPr/>
    </dgm:pt>
    <dgm:pt modelId="{A58AEC6F-F94F-49E0-8CD4-EE7FB1D192AE}" type="pres">
      <dgm:prSet presAssocID="{3DF2F880-18BD-4E49-8614-8B948A1AFCC1}" presName="compNode" presStyleCnt="0"/>
      <dgm:spPr/>
    </dgm:pt>
    <dgm:pt modelId="{E7D94662-2A5C-47E1-ADEF-E70D22CBD5F7}" type="pres">
      <dgm:prSet presAssocID="{3DF2F880-18BD-4E49-8614-8B948A1AFCC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A5F5EB3D-F1E9-4B3E-BC3D-C979B1A2F743}" type="pres">
      <dgm:prSet presAssocID="{3DF2F880-18BD-4E49-8614-8B948A1AFCC1}" presName="spaceRect" presStyleCnt="0"/>
      <dgm:spPr/>
    </dgm:pt>
    <dgm:pt modelId="{934B92D4-9C0F-4A70-8DFA-AC7CE82F2500}" type="pres">
      <dgm:prSet presAssocID="{3DF2F880-18BD-4E49-8614-8B948A1AFCC1}" presName="textRect" presStyleLbl="revTx" presStyleIdx="5" presStyleCnt="6">
        <dgm:presLayoutVars>
          <dgm:chMax val="1"/>
          <dgm:chPref val="1"/>
        </dgm:presLayoutVars>
      </dgm:prSet>
      <dgm:spPr/>
    </dgm:pt>
  </dgm:ptLst>
  <dgm:cxnLst>
    <dgm:cxn modelId="{8E289B0D-C957-4C0B-B848-D3AD2AF67237}" srcId="{A1E2BC55-AA1F-4EAC-935A-1040BE510247}" destId="{3DF2F880-18BD-4E49-8614-8B948A1AFCC1}" srcOrd="5" destOrd="0" parTransId="{0A81CC3F-D154-4CB0-9477-C14555A192D1}" sibTransId="{099F440A-7D27-4A0E-AF67-A716FFCCE17F}"/>
    <dgm:cxn modelId="{CFF53234-0CEE-4C6F-8ECB-701A1C485AD3}" srcId="{A1E2BC55-AA1F-4EAC-935A-1040BE510247}" destId="{7854CF9B-3F17-4093-A02D-D20151EBD88B}" srcOrd="2" destOrd="0" parTransId="{72642496-1D67-4EBE-9917-C9FDD1BC3566}" sibTransId="{847B746B-39A2-4881-9397-8D4C6E5DB4FC}"/>
    <dgm:cxn modelId="{9CE8155B-1A01-4E88-B742-159FDA25C3D3}" srcId="{A1E2BC55-AA1F-4EAC-935A-1040BE510247}" destId="{F33CB623-3058-4A75-B124-A75033C38796}" srcOrd="4" destOrd="0" parTransId="{047522A8-F0F3-4175-93D0-5CD0D44E01A2}" sibTransId="{8A5C4033-4422-4B13-96D7-F7EA0321EE68}"/>
    <dgm:cxn modelId="{90505663-B195-474C-89DE-7EBEA1AFCF97}" type="presOf" srcId="{3DF2F880-18BD-4E49-8614-8B948A1AFCC1}" destId="{934B92D4-9C0F-4A70-8DFA-AC7CE82F2500}" srcOrd="0" destOrd="0" presId="urn:microsoft.com/office/officeart/2018/2/layout/IconLabelList"/>
    <dgm:cxn modelId="{8372006D-BCE1-4E0C-912D-ADB1C245FAD1}" srcId="{A1E2BC55-AA1F-4EAC-935A-1040BE510247}" destId="{727DF9BE-4275-41BE-91A8-7FDBE55DE7B7}" srcOrd="3" destOrd="0" parTransId="{5C507D46-8409-4F33-BA1D-7C5EDFBA91E7}" sibTransId="{D4762A84-7076-4474-9F21-77D7213FCE1B}"/>
    <dgm:cxn modelId="{97DCBE72-56E6-4F2A-9C8F-ACD1487F7F7D}" type="presOf" srcId="{A1E2BC55-AA1F-4EAC-935A-1040BE510247}" destId="{C24E34AD-CF25-453D-9263-90574F6BA14B}" srcOrd="0" destOrd="0" presId="urn:microsoft.com/office/officeart/2018/2/layout/IconLabelList"/>
    <dgm:cxn modelId="{9D4F7158-9AA1-4030-8317-F023987F64AE}" type="presOf" srcId="{727DF9BE-4275-41BE-91A8-7FDBE55DE7B7}" destId="{E4459441-3FFA-4C7A-886E-1A6A6D0B121E}" srcOrd="0" destOrd="0" presId="urn:microsoft.com/office/officeart/2018/2/layout/IconLabelList"/>
    <dgm:cxn modelId="{2419EAA3-D012-4367-B05C-B4AF925C3D80}" type="presOf" srcId="{F33CB623-3058-4A75-B124-A75033C38796}" destId="{F274EDAE-5131-4623-B644-ED976790E524}" srcOrd="0" destOrd="0" presId="urn:microsoft.com/office/officeart/2018/2/layout/IconLabelList"/>
    <dgm:cxn modelId="{0D0FD7B2-F8A7-40E7-B8F3-9518E1E9EB74}" type="presOf" srcId="{F2887897-890E-4154-A377-27FE631A3647}" destId="{C021C9E0-8FB7-446A-AE0E-19D13CE41AC5}" srcOrd="0" destOrd="0" presId="urn:microsoft.com/office/officeart/2018/2/layout/IconLabelList"/>
    <dgm:cxn modelId="{5CFEBFB9-06E4-4A58-9106-5CCC112984A4}" srcId="{A1E2BC55-AA1F-4EAC-935A-1040BE510247}" destId="{F2887897-890E-4154-A377-27FE631A3647}" srcOrd="0" destOrd="0" parTransId="{E60B2AA2-E953-4174-89FD-A91FC3F16620}" sibTransId="{B71D62CD-FF08-4007-B517-D9CAAA77C5BB}"/>
    <dgm:cxn modelId="{44EB67D4-9EDF-409F-91E0-7A36BBA1FAAD}" type="presOf" srcId="{3528C12E-DC1F-4700-AB2C-B9A0A1F939C5}" destId="{23B004E4-B1E5-4813-89AB-5880E5668C95}" srcOrd="0" destOrd="0" presId="urn:microsoft.com/office/officeart/2018/2/layout/IconLabelList"/>
    <dgm:cxn modelId="{06066BE1-4054-4C15-A0D4-9AE1A19A80A5}" srcId="{A1E2BC55-AA1F-4EAC-935A-1040BE510247}" destId="{3528C12E-DC1F-4700-AB2C-B9A0A1F939C5}" srcOrd="1" destOrd="0" parTransId="{8A4D69F6-5B2F-4258-B8A9-8E4A792CA023}" sibTransId="{D8546780-1E5C-4751-9A22-6526240C6082}"/>
    <dgm:cxn modelId="{29B6D1EA-0C3D-4BC4-8531-CC7F10F3F5C9}" type="presOf" srcId="{7854CF9B-3F17-4093-A02D-D20151EBD88B}" destId="{7A30ECB9-9577-45ED-9367-07ABEC058DC9}" srcOrd="0" destOrd="0" presId="urn:microsoft.com/office/officeart/2018/2/layout/IconLabelList"/>
    <dgm:cxn modelId="{5E7B3541-13CC-4FB1-9C69-133C73E61A97}" type="presParOf" srcId="{C24E34AD-CF25-453D-9263-90574F6BA14B}" destId="{E4C87017-E9E4-41A8-9998-BD6CBD471782}" srcOrd="0" destOrd="0" presId="urn:microsoft.com/office/officeart/2018/2/layout/IconLabelList"/>
    <dgm:cxn modelId="{8FDD5F6A-2115-4DFF-B1FC-33F85D759C55}" type="presParOf" srcId="{E4C87017-E9E4-41A8-9998-BD6CBD471782}" destId="{A5985612-A8B6-4BFC-A0BD-49E6BA9803BD}" srcOrd="0" destOrd="0" presId="urn:microsoft.com/office/officeart/2018/2/layout/IconLabelList"/>
    <dgm:cxn modelId="{85DF0CB5-1204-4EF4-BF72-96C72B7F8A57}" type="presParOf" srcId="{E4C87017-E9E4-41A8-9998-BD6CBD471782}" destId="{A4A56D59-859A-488E-9097-1AE64308AD92}" srcOrd="1" destOrd="0" presId="urn:microsoft.com/office/officeart/2018/2/layout/IconLabelList"/>
    <dgm:cxn modelId="{F94621F4-92FB-4E2F-B38D-44E6C0C19CF7}" type="presParOf" srcId="{E4C87017-E9E4-41A8-9998-BD6CBD471782}" destId="{C021C9E0-8FB7-446A-AE0E-19D13CE41AC5}" srcOrd="2" destOrd="0" presId="urn:microsoft.com/office/officeart/2018/2/layout/IconLabelList"/>
    <dgm:cxn modelId="{A4A39147-842D-4CE1-B41A-9A89736F99E3}" type="presParOf" srcId="{C24E34AD-CF25-453D-9263-90574F6BA14B}" destId="{D2BCF0E7-13CA-4C2E-9233-86686098ED0D}" srcOrd="1" destOrd="0" presId="urn:microsoft.com/office/officeart/2018/2/layout/IconLabelList"/>
    <dgm:cxn modelId="{20840EA2-3EDF-40BA-8FD1-DFFAD85EA0E7}" type="presParOf" srcId="{C24E34AD-CF25-453D-9263-90574F6BA14B}" destId="{22AD94AE-3DE2-4836-BA37-F12A5F24B622}" srcOrd="2" destOrd="0" presId="urn:microsoft.com/office/officeart/2018/2/layout/IconLabelList"/>
    <dgm:cxn modelId="{63576962-B353-4967-B013-4CB7FA887B38}" type="presParOf" srcId="{22AD94AE-3DE2-4836-BA37-F12A5F24B622}" destId="{19ADF79A-78C3-48BC-8688-3DD17F2904CE}" srcOrd="0" destOrd="0" presId="urn:microsoft.com/office/officeart/2018/2/layout/IconLabelList"/>
    <dgm:cxn modelId="{997DAA15-81CE-479A-8E80-C6C797C361C5}" type="presParOf" srcId="{22AD94AE-3DE2-4836-BA37-F12A5F24B622}" destId="{70F96751-71F7-4CDB-B81A-6E81994A6C3F}" srcOrd="1" destOrd="0" presId="urn:microsoft.com/office/officeart/2018/2/layout/IconLabelList"/>
    <dgm:cxn modelId="{8108693A-1F61-4CA8-B4F6-E9F512A12A7D}" type="presParOf" srcId="{22AD94AE-3DE2-4836-BA37-F12A5F24B622}" destId="{23B004E4-B1E5-4813-89AB-5880E5668C95}" srcOrd="2" destOrd="0" presId="urn:microsoft.com/office/officeart/2018/2/layout/IconLabelList"/>
    <dgm:cxn modelId="{FAC2440E-08CC-4478-B2DD-E30064EABAB9}" type="presParOf" srcId="{C24E34AD-CF25-453D-9263-90574F6BA14B}" destId="{372E3B52-E6BF-4A02-BE38-401133A00136}" srcOrd="3" destOrd="0" presId="urn:microsoft.com/office/officeart/2018/2/layout/IconLabelList"/>
    <dgm:cxn modelId="{4AA89E9E-C96B-418B-B740-F513A13B243C}" type="presParOf" srcId="{C24E34AD-CF25-453D-9263-90574F6BA14B}" destId="{2ABA6FBA-5B4E-4FD5-8158-40E1D7BADA64}" srcOrd="4" destOrd="0" presId="urn:microsoft.com/office/officeart/2018/2/layout/IconLabelList"/>
    <dgm:cxn modelId="{AC765030-27B8-434C-AC2B-C09E18EB974E}" type="presParOf" srcId="{2ABA6FBA-5B4E-4FD5-8158-40E1D7BADA64}" destId="{191A2729-5E03-44A7-BA1E-64AA7505509E}" srcOrd="0" destOrd="0" presId="urn:microsoft.com/office/officeart/2018/2/layout/IconLabelList"/>
    <dgm:cxn modelId="{316B4177-6934-4AAD-8FCB-71A3A4E6F13A}" type="presParOf" srcId="{2ABA6FBA-5B4E-4FD5-8158-40E1D7BADA64}" destId="{BB0CE73B-022F-47B9-B3B3-30516DD594B6}" srcOrd="1" destOrd="0" presId="urn:microsoft.com/office/officeart/2018/2/layout/IconLabelList"/>
    <dgm:cxn modelId="{6C0C7F28-0E0F-4F90-9781-0DF09A7EED43}" type="presParOf" srcId="{2ABA6FBA-5B4E-4FD5-8158-40E1D7BADA64}" destId="{7A30ECB9-9577-45ED-9367-07ABEC058DC9}" srcOrd="2" destOrd="0" presId="urn:microsoft.com/office/officeart/2018/2/layout/IconLabelList"/>
    <dgm:cxn modelId="{7C347C2C-C5B1-4786-B7DD-01D5605143E4}" type="presParOf" srcId="{C24E34AD-CF25-453D-9263-90574F6BA14B}" destId="{117DD881-CABD-49D6-920E-F5371FF32825}" srcOrd="5" destOrd="0" presId="urn:microsoft.com/office/officeart/2018/2/layout/IconLabelList"/>
    <dgm:cxn modelId="{83A4FCE6-CAFE-4413-A658-1A6CBAAB483A}" type="presParOf" srcId="{C24E34AD-CF25-453D-9263-90574F6BA14B}" destId="{E3FB53E7-0EF0-4B3B-99CC-234EACBD0368}" srcOrd="6" destOrd="0" presId="urn:microsoft.com/office/officeart/2018/2/layout/IconLabelList"/>
    <dgm:cxn modelId="{7B8DCE52-2B9C-4030-A386-A52B19F6D0A2}" type="presParOf" srcId="{E3FB53E7-0EF0-4B3B-99CC-234EACBD0368}" destId="{0B081F05-2FD6-4C3A-B72A-62EA8D5761B3}" srcOrd="0" destOrd="0" presId="urn:microsoft.com/office/officeart/2018/2/layout/IconLabelList"/>
    <dgm:cxn modelId="{A3EFC914-03DE-4902-948B-2639C8CA9C17}" type="presParOf" srcId="{E3FB53E7-0EF0-4B3B-99CC-234EACBD0368}" destId="{EDFCDFAA-7EEA-455B-80C3-E3FBE8856A87}" srcOrd="1" destOrd="0" presId="urn:microsoft.com/office/officeart/2018/2/layout/IconLabelList"/>
    <dgm:cxn modelId="{40F13397-3BC5-4265-B253-CC6608F3E44F}" type="presParOf" srcId="{E3FB53E7-0EF0-4B3B-99CC-234EACBD0368}" destId="{E4459441-3FFA-4C7A-886E-1A6A6D0B121E}" srcOrd="2" destOrd="0" presId="urn:microsoft.com/office/officeart/2018/2/layout/IconLabelList"/>
    <dgm:cxn modelId="{1F348B45-3F42-4B45-B72D-F5E8A8C9760D}" type="presParOf" srcId="{C24E34AD-CF25-453D-9263-90574F6BA14B}" destId="{DEE59D4D-50A6-4DF8-A076-9126D94EDC0C}" srcOrd="7" destOrd="0" presId="urn:microsoft.com/office/officeart/2018/2/layout/IconLabelList"/>
    <dgm:cxn modelId="{EA03DD56-A379-4DB5-8667-705D3A68C576}" type="presParOf" srcId="{C24E34AD-CF25-453D-9263-90574F6BA14B}" destId="{C9586635-1C52-42F9-8F0A-3F2E915BAAB6}" srcOrd="8" destOrd="0" presId="urn:microsoft.com/office/officeart/2018/2/layout/IconLabelList"/>
    <dgm:cxn modelId="{D27F1C75-A4C1-4EED-9C9D-B1AFAE679B8A}" type="presParOf" srcId="{C9586635-1C52-42F9-8F0A-3F2E915BAAB6}" destId="{BE0A800A-1387-4FF1-9C75-69559DD3CEDE}" srcOrd="0" destOrd="0" presId="urn:microsoft.com/office/officeart/2018/2/layout/IconLabelList"/>
    <dgm:cxn modelId="{1F4310F7-2701-4D1B-9141-0719C80F4F15}" type="presParOf" srcId="{C9586635-1C52-42F9-8F0A-3F2E915BAAB6}" destId="{626C5424-B5BA-4405-A5AC-695B9DB15A61}" srcOrd="1" destOrd="0" presId="urn:microsoft.com/office/officeart/2018/2/layout/IconLabelList"/>
    <dgm:cxn modelId="{21F1EDA2-3F5E-470E-BE0A-B8B1380541A3}" type="presParOf" srcId="{C9586635-1C52-42F9-8F0A-3F2E915BAAB6}" destId="{F274EDAE-5131-4623-B644-ED976790E524}" srcOrd="2" destOrd="0" presId="urn:microsoft.com/office/officeart/2018/2/layout/IconLabelList"/>
    <dgm:cxn modelId="{DAF0D27B-A057-4D48-8BD0-8F90644A0CAB}" type="presParOf" srcId="{C24E34AD-CF25-453D-9263-90574F6BA14B}" destId="{B5DA7E7A-D357-4F1C-9680-0651A4F8CFE9}" srcOrd="9" destOrd="0" presId="urn:microsoft.com/office/officeart/2018/2/layout/IconLabelList"/>
    <dgm:cxn modelId="{ACEDCE32-1132-4EA7-9651-E4D30F42A3A1}" type="presParOf" srcId="{C24E34AD-CF25-453D-9263-90574F6BA14B}" destId="{A58AEC6F-F94F-49E0-8CD4-EE7FB1D192AE}" srcOrd="10" destOrd="0" presId="urn:microsoft.com/office/officeart/2018/2/layout/IconLabelList"/>
    <dgm:cxn modelId="{3DD35CD5-CFF5-4443-8D74-E341EE2EFCC3}" type="presParOf" srcId="{A58AEC6F-F94F-49E0-8CD4-EE7FB1D192AE}" destId="{E7D94662-2A5C-47E1-ADEF-E70D22CBD5F7}" srcOrd="0" destOrd="0" presId="urn:microsoft.com/office/officeart/2018/2/layout/IconLabelList"/>
    <dgm:cxn modelId="{3626CF5D-8F1C-4AF9-9CEE-9A3D3E926323}" type="presParOf" srcId="{A58AEC6F-F94F-49E0-8CD4-EE7FB1D192AE}" destId="{A5F5EB3D-F1E9-4B3E-BC3D-C979B1A2F743}" srcOrd="1" destOrd="0" presId="urn:microsoft.com/office/officeart/2018/2/layout/IconLabelList"/>
    <dgm:cxn modelId="{5543F3AE-C481-4374-9CDB-214B45CB5753}" type="presParOf" srcId="{A58AEC6F-F94F-49E0-8CD4-EE7FB1D192AE}" destId="{934B92D4-9C0F-4A70-8DFA-AC7CE82F25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26458-B40C-4C94-9A83-FBB65F0FEB0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2DEAE5-02E1-41FE-A721-C20714D5B9F9}">
      <dgm:prSet/>
      <dgm:spPr/>
      <dgm:t>
        <a:bodyPr/>
        <a:lstStyle/>
        <a:p>
          <a:pPr>
            <a:defRPr cap="all"/>
          </a:pPr>
          <a:r>
            <a:rPr lang="en-US"/>
            <a:t>Coded in Python</a:t>
          </a:r>
        </a:p>
      </dgm:t>
    </dgm:pt>
    <dgm:pt modelId="{4DDDEC59-93E5-483C-AC98-EECBC115D80C}" type="parTrans" cxnId="{843F7674-6629-4795-89F7-7F277FD7F3BD}">
      <dgm:prSet/>
      <dgm:spPr/>
      <dgm:t>
        <a:bodyPr/>
        <a:lstStyle/>
        <a:p>
          <a:endParaRPr lang="en-US"/>
        </a:p>
      </dgm:t>
    </dgm:pt>
    <dgm:pt modelId="{19811252-D09E-4BEE-8CE8-22D855BDEEBC}" type="sibTrans" cxnId="{843F7674-6629-4795-89F7-7F277FD7F3BD}">
      <dgm:prSet/>
      <dgm:spPr/>
      <dgm:t>
        <a:bodyPr/>
        <a:lstStyle/>
        <a:p>
          <a:endParaRPr lang="en-US"/>
        </a:p>
      </dgm:t>
    </dgm:pt>
    <dgm:pt modelId="{5F4B913A-039B-4397-B03C-9BCE1C615AE0}">
      <dgm:prSet/>
      <dgm:spPr/>
      <dgm:t>
        <a:bodyPr/>
        <a:lstStyle/>
        <a:p>
          <a:pPr>
            <a:defRPr cap="all"/>
          </a:pPr>
          <a:r>
            <a:rPr lang="en-US"/>
            <a:t>Gazebo </a:t>
          </a:r>
          <a:r>
            <a:rPr lang="en-US">
              <a:latin typeface="Avenir Next LT Pro"/>
            </a:rPr>
            <a:t>as</a:t>
          </a:r>
          <a:r>
            <a:rPr lang="en-US"/>
            <a:t> simulator</a:t>
          </a:r>
        </a:p>
      </dgm:t>
    </dgm:pt>
    <dgm:pt modelId="{18AC7663-A23A-4AC6-BB38-D0CD832E7ECF}" type="parTrans" cxnId="{A8AE1B5F-274B-4258-A922-5ABB8DD0B710}">
      <dgm:prSet/>
      <dgm:spPr/>
      <dgm:t>
        <a:bodyPr/>
        <a:lstStyle/>
        <a:p>
          <a:endParaRPr lang="en-US"/>
        </a:p>
      </dgm:t>
    </dgm:pt>
    <dgm:pt modelId="{D1066EF6-9F12-469B-AB23-24C7A58744C3}" type="sibTrans" cxnId="{A8AE1B5F-274B-4258-A922-5ABB8DD0B710}">
      <dgm:prSet/>
      <dgm:spPr/>
      <dgm:t>
        <a:bodyPr/>
        <a:lstStyle/>
        <a:p>
          <a:endParaRPr lang="en-US"/>
        </a:p>
      </dgm:t>
    </dgm:pt>
    <dgm:pt modelId="{024DAE18-F23D-4707-9719-5AA7C1B7E215}">
      <dgm:prSet/>
      <dgm:spPr/>
      <dgm:t>
        <a:bodyPr/>
        <a:lstStyle/>
        <a:p>
          <a:pPr>
            <a:defRPr cap="all"/>
          </a:pPr>
          <a:r>
            <a:rPr lang="en-US"/>
            <a:t>Position controller</a:t>
          </a:r>
        </a:p>
      </dgm:t>
    </dgm:pt>
    <dgm:pt modelId="{F939CA41-8A8C-4495-9F1A-5945A6B090A9}" type="parTrans" cxnId="{622CE21F-B0AF-46B3-9A33-3D1F667FECA6}">
      <dgm:prSet/>
      <dgm:spPr/>
      <dgm:t>
        <a:bodyPr/>
        <a:lstStyle/>
        <a:p>
          <a:endParaRPr lang="en-US"/>
        </a:p>
      </dgm:t>
    </dgm:pt>
    <dgm:pt modelId="{40712C17-9434-4F8E-B148-844B45E37CEC}" type="sibTrans" cxnId="{622CE21F-B0AF-46B3-9A33-3D1F667FECA6}">
      <dgm:prSet/>
      <dgm:spPr/>
      <dgm:t>
        <a:bodyPr/>
        <a:lstStyle/>
        <a:p>
          <a:endParaRPr lang="en-US"/>
        </a:p>
      </dgm:t>
    </dgm:pt>
    <dgm:pt modelId="{E5442C50-96F5-4E7C-BC30-F88CCD8AA85B}">
      <dgm:prSet/>
      <dgm:spPr/>
      <dgm:t>
        <a:bodyPr/>
        <a:lstStyle/>
        <a:p>
          <a:pPr>
            <a:defRPr cap="all"/>
          </a:pPr>
          <a:r>
            <a:rPr lang="en-US"/>
            <a:t>Altitude controller</a:t>
          </a:r>
        </a:p>
      </dgm:t>
    </dgm:pt>
    <dgm:pt modelId="{7A535131-E8D2-4D8B-87B4-44031C079D77}" type="parTrans" cxnId="{E6497F58-0364-4897-B7A6-6EC30FF3940E}">
      <dgm:prSet/>
      <dgm:spPr/>
      <dgm:t>
        <a:bodyPr/>
        <a:lstStyle/>
        <a:p>
          <a:endParaRPr lang="en-US"/>
        </a:p>
      </dgm:t>
    </dgm:pt>
    <dgm:pt modelId="{DFEA4E46-D778-480E-B18F-BBD695AF9A05}" type="sibTrans" cxnId="{E6497F58-0364-4897-B7A6-6EC30FF3940E}">
      <dgm:prSet/>
      <dgm:spPr/>
      <dgm:t>
        <a:bodyPr/>
        <a:lstStyle/>
        <a:p>
          <a:endParaRPr lang="en-US"/>
        </a:p>
      </dgm:t>
    </dgm:pt>
    <dgm:pt modelId="{7958502F-A61F-40A7-AE34-C86C5AB75D62}">
      <dgm:prSet/>
      <dgm:spPr/>
      <dgm:t>
        <a:bodyPr/>
        <a:lstStyle/>
        <a:p>
          <a:pPr>
            <a:defRPr cap="all"/>
          </a:pPr>
          <a:r>
            <a:rPr lang="en-US"/>
            <a:t>Path Planning</a:t>
          </a:r>
        </a:p>
      </dgm:t>
    </dgm:pt>
    <dgm:pt modelId="{BD2913A0-B870-4A7C-80C0-AE67456F0F24}" type="parTrans" cxnId="{B9D3E921-C630-4797-9C68-90410ED094DB}">
      <dgm:prSet/>
      <dgm:spPr/>
      <dgm:t>
        <a:bodyPr/>
        <a:lstStyle/>
        <a:p>
          <a:endParaRPr lang="en-US"/>
        </a:p>
      </dgm:t>
    </dgm:pt>
    <dgm:pt modelId="{842726F9-1ECF-46FF-8735-52222C148F39}" type="sibTrans" cxnId="{B9D3E921-C630-4797-9C68-90410ED094DB}">
      <dgm:prSet/>
      <dgm:spPr/>
      <dgm:t>
        <a:bodyPr/>
        <a:lstStyle/>
        <a:p>
          <a:endParaRPr lang="en-US"/>
        </a:p>
      </dgm:t>
    </dgm:pt>
    <dgm:pt modelId="{8BE84778-EA2A-4CD4-9851-DBF358433D4E}">
      <dgm:prSet/>
      <dgm:spPr/>
      <dgm:t>
        <a:bodyPr/>
        <a:lstStyle/>
        <a:p>
          <a:pPr>
            <a:defRPr cap="all"/>
          </a:pPr>
          <a:r>
            <a:rPr lang="en-US"/>
            <a:t>Computer vision for QR code</a:t>
          </a:r>
        </a:p>
      </dgm:t>
    </dgm:pt>
    <dgm:pt modelId="{08DF43EB-2FCC-480D-A4D5-2140E103932A}" type="parTrans" cxnId="{97D531CB-4235-4B2C-B8FF-2DBFC87745D3}">
      <dgm:prSet/>
      <dgm:spPr/>
      <dgm:t>
        <a:bodyPr/>
        <a:lstStyle/>
        <a:p>
          <a:endParaRPr lang="en-US"/>
        </a:p>
      </dgm:t>
    </dgm:pt>
    <dgm:pt modelId="{2905887D-FB8F-432D-83CA-DD187208597F}" type="sibTrans" cxnId="{97D531CB-4235-4B2C-B8FF-2DBFC87745D3}">
      <dgm:prSet/>
      <dgm:spPr/>
      <dgm:t>
        <a:bodyPr/>
        <a:lstStyle/>
        <a:p>
          <a:endParaRPr lang="en-US"/>
        </a:p>
      </dgm:t>
    </dgm:pt>
    <dgm:pt modelId="{E37F2610-5D24-4A8C-950F-84F64A2DFE4E}" type="pres">
      <dgm:prSet presAssocID="{E5C26458-B40C-4C94-9A83-FBB65F0FEB04}" presName="root" presStyleCnt="0">
        <dgm:presLayoutVars>
          <dgm:dir/>
          <dgm:resizeHandles val="exact"/>
        </dgm:presLayoutVars>
      </dgm:prSet>
      <dgm:spPr/>
    </dgm:pt>
    <dgm:pt modelId="{533155FF-C640-498F-8654-8D88663E1F3E}" type="pres">
      <dgm:prSet presAssocID="{622DEAE5-02E1-41FE-A721-C20714D5B9F9}" presName="compNode" presStyleCnt="0"/>
      <dgm:spPr/>
    </dgm:pt>
    <dgm:pt modelId="{57B94FE7-0E97-42F2-8D3F-09C032BE2E4F}" type="pres">
      <dgm:prSet presAssocID="{622DEAE5-02E1-41FE-A721-C20714D5B9F9}" presName="iconBgRect" presStyleLbl="bgShp" presStyleIdx="0" presStyleCnt="6"/>
      <dgm:spPr/>
    </dgm:pt>
    <dgm:pt modelId="{68363F27-7D4E-404B-A888-53E45A2FCFF7}" type="pres">
      <dgm:prSet presAssocID="{622DEAE5-02E1-41FE-A721-C20714D5B9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4F05CF-4E36-45FB-AC32-5B72AA51FD40}" type="pres">
      <dgm:prSet presAssocID="{622DEAE5-02E1-41FE-A721-C20714D5B9F9}" presName="spaceRect" presStyleCnt="0"/>
      <dgm:spPr/>
    </dgm:pt>
    <dgm:pt modelId="{E6B7D32D-3FA9-45D4-90C3-A28029B45B7E}" type="pres">
      <dgm:prSet presAssocID="{622DEAE5-02E1-41FE-A721-C20714D5B9F9}" presName="textRect" presStyleLbl="revTx" presStyleIdx="0" presStyleCnt="6">
        <dgm:presLayoutVars>
          <dgm:chMax val="1"/>
          <dgm:chPref val="1"/>
        </dgm:presLayoutVars>
      </dgm:prSet>
      <dgm:spPr/>
    </dgm:pt>
    <dgm:pt modelId="{3A160788-D2AB-4813-9365-74037228103F}" type="pres">
      <dgm:prSet presAssocID="{19811252-D09E-4BEE-8CE8-22D855BDEEBC}" presName="sibTrans" presStyleCnt="0"/>
      <dgm:spPr/>
    </dgm:pt>
    <dgm:pt modelId="{4DDD2ACC-20E9-4BBC-9135-0ACBBFE4BDE5}" type="pres">
      <dgm:prSet presAssocID="{5F4B913A-039B-4397-B03C-9BCE1C615AE0}" presName="compNode" presStyleCnt="0"/>
      <dgm:spPr/>
    </dgm:pt>
    <dgm:pt modelId="{B459C1FA-2BB8-44D1-ABD2-D451CEC681E8}" type="pres">
      <dgm:prSet presAssocID="{5F4B913A-039B-4397-B03C-9BCE1C615AE0}" presName="iconBgRect" presStyleLbl="bgShp" presStyleIdx="1" presStyleCnt="6"/>
      <dgm:spPr/>
    </dgm:pt>
    <dgm:pt modelId="{0C6D3D97-F0BF-4625-8631-B2267C7BCA74}" type="pres">
      <dgm:prSet presAssocID="{5F4B913A-039B-4397-B03C-9BCE1C615AE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7BAE5303-30DD-457B-9FDA-19176189F4D4}" type="pres">
      <dgm:prSet presAssocID="{5F4B913A-039B-4397-B03C-9BCE1C615AE0}" presName="spaceRect" presStyleCnt="0"/>
      <dgm:spPr/>
    </dgm:pt>
    <dgm:pt modelId="{3DFE6726-2109-41CE-B423-0C6132EDA992}" type="pres">
      <dgm:prSet presAssocID="{5F4B913A-039B-4397-B03C-9BCE1C615AE0}" presName="textRect" presStyleLbl="revTx" presStyleIdx="1" presStyleCnt="6">
        <dgm:presLayoutVars>
          <dgm:chMax val="1"/>
          <dgm:chPref val="1"/>
        </dgm:presLayoutVars>
      </dgm:prSet>
      <dgm:spPr/>
    </dgm:pt>
    <dgm:pt modelId="{0FF7D6AF-F172-4FAF-A27B-7DDFCC7B2E8B}" type="pres">
      <dgm:prSet presAssocID="{D1066EF6-9F12-469B-AB23-24C7A58744C3}" presName="sibTrans" presStyleCnt="0"/>
      <dgm:spPr/>
    </dgm:pt>
    <dgm:pt modelId="{C24FEB36-6AC0-42F9-A3B8-4D3E5FD18D41}" type="pres">
      <dgm:prSet presAssocID="{024DAE18-F23D-4707-9719-5AA7C1B7E215}" presName="compNode" presStyleCnt="0"/>
      <dgm:spPr/>
    </dgm:pt>
    <dgm:pt modelId="{8256E4F2-1983-4494-BF86-2B6739A72EC0}" type="pres">
      <dgm:prSet presAssocID="{024DAE18-F23D-4707-9719-5AA7C1B7E215}" presName="iconBgRect" presStyleLbl="bgShp" presStyleIdx="2" presStyleCnt="6"/>
      <dgm:spPr/>
    </dgm:pt>
    <dgm:pt modelId="{6431A428-0218-4C52-94B2-4562FE01E4B1}" type="pres">
      <dgm:prSet presAssocID="{024DAE18-F23D-4707-9719-5AA7C1B7E2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448FB033-C586-405E-8ECB-34173171E871}" type="pres">
      <dgm:prSet presAssocID="{024DAE18-F23D-4707-9719-5AA7C1B7E215}" presName="spaceRect" presStyleCnt="0"/>
      <dgm:spPr/>
    </dgm:pt>
    <dgm:pt modelId="{54692B8F-EE95-4E60-B8EA-DD8428046407}" type="pres">
      <dgm:prSet presAssocID="{024DAE18-F23D-4707-9719-5AA7C1B7E215}" presName="textRect" presStyleLbl="revTx" presStyleIdx="2" presStyleCnt="6">
        <dgm:presLayoutVars>
          <dgm:chMax val="1"/>
          <dgm:chPref val="1"/>
        </dgm:presLayoutVars>
      </dgm:prSet>
      <dgm:spPr/>
    </dgm:pt>
    <dgm:pt modelId="{2B9A1D9B-6293-49C2-B28E-1303C3DE1AC9}" type="pres">
      <dgm:prSet presAssocID="{40712C17-9434-4F8E-B148-844B45E37CEC}" presName="sibTrans" presStyleCnt="0"/>
      <dgm:spPr/>
    </dgm:pt>
    <dgm:pt modelId="{5A2A9A53-9C4C-4AD9-9AEB-F19D99BC8DDE}" type="pres">
      <dgm:prSet presAssocID="{E5442C50-96F5-4E7C-BC30-F88CCD8AA85B}" presName="compNode" presStyleCnt="0"/>
      <dgm:spPr/>
    </dgm:pt>
    <dgm:pt modelId="{EDB2F061-A886-40F8-8CE0-CA2A5F3B8E74}" type="pres">
      <dgm:prSet presAssocID="{E5442C50-96F5-4E7C-BC30-F88CCD8AA85B}" presName="iconBgRect" presStyleLbl="bgShp" presStyleIdx="3" presStyleCnt="6"/>
      <dgm:spPr/>
    </dgm:pt>
    <dgm:pt modelId="{C37E40E6-935C-40EA-ABB8-80C945396E4C}" type="pres">
      <dgm:prSet presAssocID="{E5442C50-96F5-4E7C-BC30-F88CCD8AA85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6901B346-65D0-43DB-8A28-154094473866}" type="pres">
      <dgm:prSet presAssocID="{E5442C50-96F5-4E7C-BC30-F88CCD8AA85B}" presName="spaceRect" presStyleCnt="0"/>
      <dgm:spPr/>
    </dgm:pt>
    <dgm:pt modelId="{6638019D-B5AC-449E-B1DF-D37B0A2078CE}" type="pres">
      <dgm:prSet presAssocID="{E5442C50-96F5-4E7C-BC30-F88CCD8AA85B}" presName="textRect" presStyleLbl="revTx" presStyleIdx="3" presStyleCnt="6">
        <dgm:presLayoutVars>
          <dgm:chMax val="1"/>
          <dgm:chPref val="1"/>
        </dgm:presLayoutVars>
      </dgm:prSet>
      <dgm:spPr/>
    </dgm:pt>
    <dgm:pt modelId="{D05B6AC6-DEC6-4761-9725-D91C2B607D85}" type="pres">
      <dgm:prSet presAssocID="{DFEA4E46-D778-480E-B18F-BBD695AF9A05}" presName="sibTrans" presStyleCnt="0"/>
      <dgm:spPr/>
    </dgm:pt>
    <dgm:pt modelId="{75AE270E-6F76-4073-AD88-0D2927217833}" type="pres">
      <dgm:prSet presAssocID="{7958502F-A61F-40A7-AE34-C86C5AB75D62}" presName="compNode" presStyleCnt="0"/>
      <dgm:spPr/>
    </dgm:pt>
    <dgm:pt modelId="{22BB72FE-EEFA-412F-A864-675B744C58AB}" type="pres">
      <dgm:prSet presAssocID="{7958502F-A61F-40A7-AE34-C86C5AB75D62}" presName="iconBgRect" presStyleLbl="bgShp" presStyleIdx="4" presStyleCnt="6"/>
      <dgm:spPr/>
    </dgm:pt>
    <dgm:pt modelId="{623CD217-CEAD-4447-8AFC-1514A66330C8}" type="pres">
      <dgm:prSet presAssocID="{7958502F-A61F-40A7-AE34-C86C5AB75D6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with pin"/>
        </a:ext>
      </dgm:extLst>
    </dgm:pt>
    <dgm:pt modelId="{F183DEFE-6507-4AF5-A9BB-FFF228D2BA10}" type="pres">
      <dgm:prSet presAssocID="{7958502F-A61F-40A7-AE34-C86C5AB75D62}" presName="spaceRect" presStyleCnt="0"/>
      <dgm:spPr/>
    </dgm:pt>
    <dgm:pt modelId="{AE5AE4BE-2C74-4DD9-8DBD-7D7182811D1C}" type="pres">
      <dgm:prSet presAssocID="{7958502F-A61F-40A7-AE34-C86C5AB75D62}" presName="textRect" presStyleLbl="revTx" presStyleIdx="4" presStyleCnt="6">
        <dgm:presLayoutVars>
          <dgm:chMax val="1"/>
          <dgm:chPref val="1"/>
        </dgm:presLayoutVars>
      </dgm:prSet>
      <dgm:spPr/>
    </dgm:pt>
    <dgm:pt modelId="{A8626CF7-FBEC-4711-B1F8-3931DA06444D}" type="pres">
      <dgm:prSet presAssocID="{842726F9-1ECF-46FF-8735-52222C148F39}" presName="sibTrans" presStyleCnt="0"/>
      <dgm:spPr/>
    </dgm:pt>
    <dgm:pt modelId="{54974AB9-D674-4C9C-97FC-4B32DFEB2A6F}" type="pres">
      <dgm:prSet presAssocID="{8BE84778-EA2A-4CD4-9851-DBF358433D4E}" presName="compNode" presStyleCnt="0"/>
      <dgm:spPr/>
    </dgm:pt>
    <dgm:pt modelId="{73EAF26F-AE52-47E1-922F-1B0E2ECE5ACB}" type="pres">
      <dgm:prSet presAssocID="{8BE84778-EA2A-4CD4-9851-DBF358433D4E}" presName="iconBgRect" presStyleLbl="bgShp" presStyleIdx="5" presStyleCnt="6"/>
      <dgm:spPr/>
    </dgm:pt>
    <dgm:pt modelId="{FD381DA4-3125-4FD0-9C7C-E09467D2FE98}" type="pres">
      <dgm:prSet presAssocID="{8BE84778-EA2A-4CD4-9851-DBF358433D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39137B24-D065-44FB-955C-8106F8627633}" type="pres">
      <dgm:prSet presAssocID="{8BE84778-EA2A-4CD4-9851-DBF358433D4E}" presName="spaceRect" presStyleCnt="0"/>
      <dgm:spPr/>
    </dgm:pt>
    <dgm:pt modelId="{AA4102B0-A8EA-4481-9A29-2CC8A20546B0}" type="pres">
      <dgm:prSet presAssocID="{8BE84778-EA2A-4CD4-9851-DBF358433D4E}" presName="textRect" presStyleLbl="revTx" presStyleIdx="5" presStyleCnt="6">
        <dgm:presLayoutVars>
          <dgm:chMax val="1"/>
          <dgm:chPref val="1"/>
        </dgm:presLayoutVars>
      </dgm:prSet>
      <dgm:spPr/>
    </dgm:pt>
  </dgm:ptLst>
  <dgm:cxnLst>
    <dgm:cxn modelId="{41FF2B0C-870D-4F0C-B2CD-8404ED4217C6}" type="presOf" srcId="{622DEAE5-02E1-41FE-A721-C20714D5B9F9}" destId="{E6B7D32D-3FA9-45D4-90C3-A28029B45B7E}" srcOrd="0" destOrd="0" presId="urn:microsoft.com/office/officeart/2018/5/layout/IconCircleLabelList"/>
    <dgm:cxn modelId="{622CE21F-B0AF-46B3-9A33-3D1F667FECA6}" srcId="{E5C26458-B40C-4C94-9A83-FBB65F0FEB04}" destId="{024DAE18-F23D-4707-9719-5AA7C1B7E215}" srcOrd="2" destOrd="0" parTransId="{F939CA41-8A8C-4495-9F1A-5945A6B090A9}" sibTransId="{40712C17-9434-4F8E-B148-844B45E37CEC}"/>
    <dgm:cxn modelId="{B9D3E921-C630-4797-9C68-90410ED094DB}" srcId="{E5C26458-B40C-4C94-9A83-FBB65F0FEB04}" destId="{7958502F-A61F-40A7-AE34-C86C5AB75D62}" srcOrd="4" destOrd="0" parTransId="{BD2913A0-B870-4A7C-80C0-AE67456F0F24}" sibTransId="{842726F9-1ECF-46FF-8735-52222C148F39}"/>
    <dgm:cxn modelId="{8C6AC532-FCED-4D8B-B35F-87884EE8787A}" type="presOf" srcId="{8BE84778-EA2A-4CD4-9851-DBF358433D4E}" destId="{AA4102B0-A8EA-4481-9A29-2CC8A20546B0}" srcOrd="0" destOrd="0" presId="urn:microsoft.com/office/officeart/2018/5/layout/IconCircleLabelList"/>
    <dgm:cxn modelId="{A8AE1B5F-274B-4258-A922-5ABB8DD0B710}" srcId="{E5C26458-B40C-4C94-9A83-FBB65F0FEB04}" destId="{5F4B913A-039B-4397-B03C-9BCE1C615AE0}" srcOrd="1" destOrd="0" parTransId="{18AC7663-A23A-4AC6-BB38-D0CD832E7ECF}" sibTransId="{D1066EF6-9F12-469B-AB23-24C7A58744C3}"/>
    <dgm:cxn modelId="{83584F4B-7AB4-45E3-ABC8-83D489FB99B3}" type="presOf" srcId="{024DAE18-F23D-4707-9719-5AA7C1B7E215}" destId="{54692B8F-EE95-4E60-B8EA-DD8428046407}" srcOrd="0" destOrd="0" presId="urn:microsoft.com/office/officeart/2018/5/layout/IconCircleLabelList"/>
    <dgm:cxn modelId="{D41E624D-C463-4DCE-8678-CFBF6014B086}" type="presOf" srcId="{E5442C50-96F5-4E7C-BC30-F88CCD8AA85B}" destId="{6638019D-B5AC-449E-B1DF-D37B0A2078CE}" srcOrd="0" destOrd="0" presId="urn:microsoft.com/office/officeart/2018/5/layout/IconCircleLabelList"/>
    <dgm:cxn modelId="{843F7674-6629-4795-89F7-7F277FD7F3BD}" srcId="{E5C26458-B40C-4C94-9A83-FBB65F0FEB04}" destId="{622DEAE5-02E1-41FE-A721-C20714D5B9F9}" srcOrd="0" destOrd="0" parTransId="{4DDDEC59-93E5-483C-AC98-EECBC115D80C}" sibTransId="{19811252-D09E-4BEE-8CE8-22D855BDEEBC}"/>
    <dgm:cxn modelId="{E6497F58-0364-4897-B7A6-6EC30FF3940E}" srcId="{E5C26458-B40C-4C94-9A83-FBB65F0FEB04}" destId="{E5442C50-96F5-4E7C-BC30-F88CCD8AA85B}" srcOrd="3" destOrd="0" parTransId="{7A535131-E8D2-4D8B-87B4-44031C079D77}" sibTransId="{DFEA4E46-D778-480E-B18F-BBD695AF9A05}"/>
    <dgm:cxn modelId="{2F9D18A9-8B8A-432B-BB7D-77C0AE9EAF86}" type="presOf" srcId="{E5C26458-B40C-4C94-9A83-FBB65F0FEB04}" destId="{E37F2610-5D24-4A8C-950F-84F64A2DFE4E}" srcOrd="0" destOrd="0" presId="urn:microsoft.com/office/officeart/2018/5/layout/IconCircleLabelList"/>
    <dgm:cxn modelId="{5CABE4AD-FD59-46E8-A172-8B5F264827E3}" type="presOf" srcId="{7958502F-A61F-40A7-AE34-C86C5AB75D62}" destId="{AE5AE4BE-2C74-4DD9-8DBD-7D7182811D1C}" srcOrd="0" destOrd="0" presId="urn:microsoft.com/office/officeart/2018/5/layout/IconCircleLabelList"/>
    <dgm:cxn modelId="{97D531CB-4235-4B2C-B8FF-2DBFC87745D3}" srcId="{E5C26458-B40C-4C94-9A83-FBB65F0FEB04}" destId="{8BE84778-EA2A-4CD4-9851-DBF358433D4E}" srcOrd="5" destOrd="0" parTransId="{08DF43EB-2FCC-480D-A4D5-2140E103932A}" sibTransId="{2905887D-FB8F-432D-83CA-DD187208597F}"/>
    <dgm:cxn modelId="{EEF30BFC-67F5-40A7-8A29-3D391C8FE2A3}" type="presOf" srcId="{5F4B913A-039B-4397-B03C-9BCE1C615AE0}" destId="{3DFE6726-2109-41CE-B423-0C6132EDA992}" srcOrd="0" destOrd="0" presId="urn:microsoft.com/office/officeart/2018/5/layout/IconCircleLabelList"/>
    <dgm:cxn modelId="{443FFA7D-4D9D-461F-8010-F16A40CE6FC8}" type="presParOf" srcId="{E37F2610-5D24-4A8C-950F-84F64A2DFE4E}" destId="{533155FF-C640-498F-8654-8D88663E1F3E}" srcOrd="0" destOrd="0" presId="urn:microsoft.com/office/officeart/2018/5/layout/IconCircleLabelList"/>
    <dgm:cxn modelId="{5C170012-2920-43D5-81DD-78DFF94A4576}" type="presParOf" srcId="{533155FF-C640-498F-8654-8D88663E1F3E}" destId="{57B94FE7-0E97-42F2-8D3F-09C032BE2E4F}" srcOrd="0" destOrd="0" presId="urn:microsoft.com/office/officeart/2018/5/layout/IconCircleLabelList"/>
    <dgm:cxn modelId="{BCBBA1F8-41CD-4C27-9AF5-107B25090DBD}" type="presParOf" srcId="{533155FF-C640-498F-8654-8D88663E1F3E}" destId="{68363F27-7D4E-404B-A888-53E45A2FCFF7}" srcOrd="1" destOrd="0" presId="urn:microsoft.com/office/officeart/2018/5/layout/IconCircleLabelList"/>
    <dgm:cxn modelId="{A0EBA048-851A-43F3-A8F2-E876B5A704D9}" type="presParOf" srcId="{533155FF-C640-498F-8654-8D88663E1F3E}" destId="{7E4F05CF-4E36-45FB-AC32-5B72AA51FD40}" srcOrd="2" destOrd="0" presId="urn:microsoft.com/office/officeart/2018/5/layout/IconCircleLabelList"/>
    <dgm:cxn modelId="{AADA3346-9703-4204-B331-73427B02AEBF}" type="presParOf" srcId="{533155FF-C640-498F-8654-8D88663E1F3E}" destId="{E6B7D32D-3FA9-45D4-90C3-A28029B45B7E}" srcOrd="3" destOrd="0" presId="urn:microsoft.com/office/officeart/2018/5/layout/IconCircleLabelList"/>
    <dgm:cxn modelId="{2C261971-BE7C-4C32-B291-A2D62BCC66DA}" type="presParOf" srcId="{E37F2610-5D24-4A8C-950F-84F64A2DFE4E}" destId="{3A160788-D2AB-4813-9365-74037228103F}" srcOrd="1" destOrd="0" presId="urn:microsoft.com/office/officeart/2018/5/layout/IconCircleLabelList"/>
    <dgm:cxn modelId="{568D29B1-1133-4194-8ECF-8F47D4D7AD5E}" type="presParOf" srcId="{E37F2610-5D24-4A8C-950F-84F64A2DFE4E}" destId="{4DDD2ACC-20E9-4BBC-9135-0ACBBFE4BDE5}" srcOrd="2" destOrd="0" presId="urn:microsoft.com/office/officeart/2018/5/layout/IconCircleLabelList"/>
    <dgm:cxn modelId="{7376FD23-6AEF-4545-8BEE-1B6C69D8526C}" type="presParOf" srcId="{4DDD2ACC-20E9-4BBC-9135-0ACBBFE4BDE5}" destId="{B459C1FA-2BB8-44D1-ABD2-D451CEC681E8}" srcOrd="0" destOrd="0" presId="urn:microsoft.com/office/officeart/2018/5/layout/IconCircleLabelList"/>
    <dgm:cxn modelId="{16F0077F-0135-4BFB-B781-8E4A7FF0B7E1}" type="presParOf" srcId="{4DDD2ACC-20E9-4BBC-9135-0ACBBFE4BDE5}" destId="{0C6D3D97-F0BF-4625-8631-B2267C7BCA74}" srcOrd="1" destOrd="0" presId="urn:microsoft.com/office/officeart/2018/5/layout/IconCircleLabelList"/>
    <dgm:cxn modelId="{A7D9D296-9D51-4F91-8CD5-59CA7C3C792C}" type="presParOf" srcId="{4DDD2ACC-20E9-4BBC-9135-0ACBBFE4BDE5}" destId="{7BAE5303-30DD-457B-9FDA-19176189F4D4}" srcOrd="2" destOrd="0" presId="urn:microsoft.com/office/officeart/2018/5/layout/IconCircleLabelList"/>
    <dgm:cxn modelId="{5FEB868C-83F0-4908-82F9-B00696B5C379}" type="presParOf" srcId="{4DDD2ACC-20E9-4BBC-9135-0ACBBFE4BDE5}" destId="{3DFE6726-2109-41CE-B423-0C6132EDA992}" srcOrd="3" destOrd="0" presId="urn:microsoft.com/office/officeart/2018/5/layout/IconCircleLabelList"/>
    <dgm:cxn modelId="{5FC3AFD2-3E62-4F94-A5A3-D120F6292FC8}" type="presParOf" srcId="{E37F2610-5D24-4A8C-950F-84F64A2DFE4E}" destId="{0FF7D6AF-F172-4FAF-A27B-7DDFCC7B2E8B}" srcOrd="3" destOrd="0" presId="urn:microsoft.com/office/officeart/2018/5/layout/IconCircleLabelList"/>
    <dgm:cxn modelId="{515FD293-111C-44B2-A546-CEB774C60E2C}" type="presParOf" srcId="{E37F2610-5D24-4A8C-950F-84F64A2DFE4E}" destId="{C24FEB36-6AC0-42F9-A3B8-4D3E5FD18D41}" srcOrd="4" destOrd="0" presId="urn:microsoft.com/office/officeart/2018/5/layout/IconCircleLabelList"/>
    <dgm:cxn modelId="{D5C75549-A96F-460C-BF73-3411D3A2E379}" type="presParOf" srcId="{C24FEB36-6AC0-42F9-A3B8-4D3E5FD18D41}" destId="{8256E4F2-1983-4494-BF86-2B6739A72EC0}" srcOrd="0" destOrd="0" presId="urn:microsoft.com/office/officeart/2018/5/layout/IconCircleLabelList"/>
    <dgm:cxn modelId="{A4126735-B8AB-4D5E-BC04-6D92A2CD3F4B}" type="presParOf" srcId="{C24FEB36-6AC0-42F9-A3B8-4D3E5FD18D41}" destId="{6431A428-0218-4C52-94B2-4562FE01E4B1}" srcOrd="1" destOrd="0" presId="urn:microsoft.com/office/officeart/2018/5/layout/IconCircleLabelList"/>
    <dgm:cxn modelId="{E4F5EBCE-A74B-49FB-8D40-1AA383F79564}" type="presParOf" srcId="{C24FEB36-6AC0-42F9-A3B8-4D3E5FD18D41}" destId="{448FB033-C586-405E-8ECB-34173171E871}" srcOrd="2" destOrd="0" presId="urn:microsoft.com/office/officeart/2018/5/layout/IconCircleLabelList"/>
    <dgm:cxn modelId="{5CE4AAE3-E804-4B07-9FA8-4CAAEDBABAFF}" type="presParOf" srcId="{C24FEB36-6AC0-42F9-A3B8-4D3E5FD18D41}" destId="{54692B8F-EE95-4E60-B8EA-DD8428046407}" srcOrd="3" destOrd="0" presId="urn:microsoft.com/office/officeart/2018/5/layout/IconCircleLabelList"/>
    <dgm:cxn modelId="{D46A835E-A2B0-4BE4-B370-B8D3564D581F}" type="presParOf" srcId="{E37F2610-5D24-4A8C-950F-84F64A2DFE4E}" destId="{2B9A1D9B-6293-49C2-B28E-1303C3DE1AC9}" srcOrd="5" destOrd="0" presId="urn:microsoft.com/office/officeart/2018/5/layout/IconCircleLabelList"/>
    <dgm:cxn modelId="{A84C9BEE-BBAF-4FE8-8A86-0900A3A09788}" type="presParOf" srcId="{E37F2610-5D24-4A8C-950F-84F64A2DFE4E}" destId="{5A2A9A53-9C4C-4AD9-9AEB-F19D99BC8DDE}" srcOrd="6" destOrd="0" presId="urn:microsoft.com/office/officeart/2018/5/layout/IconCircleLabelList"/>
    <dgm:cxn modelId="{A9E0DB5A-8C53-46BB-A74C-C42F8999D94F}" type="presParOf" srcId="{5A2A9A53-9C4C-4AD9-9AEB-F19D99BC8DDE}" destId="{EDB2F061-A886-40F8-8CE0-CA2A5F3B8E74}" srcOrd="0" destOrd="0" presId="urn:microsoft.com/office/officeart/2018/5/layout/IconCircleLabelList"/>
    <dgm:cxn modelId="{B3493F18-82E2-4EBD-B75D-D0E7F05D770F}" type="presParOf" srcId="{5A2A9A53-9C4C-4AD9-9AEB-F19D99BC8DDE}" destId="{C37E40E6-935C-40EA-ABB8-80C945396E4C}" srcOrd="1" destOrd="0" presId="urn:microsoft.com/office/officeart/2018/5/layout/IconCircleLabelList"/>
    <dgm:cxn modelId="{CE792F9B-CCEF-44A0-BEE5-421AC65231E5}" type="presParOf" srcId="{5A2A9A53-9C4C-4AD9-9AEB-F19D99BC8DDE}" destId="{6901B346-65D0-43DB-8A28-154094473866}" srcOrd="2" destOrd="0" presId="urn:microsoft.com/office/officeart/2018/5/layout/IconCircleLabelList"/>
    <dgm:cxn modelId="{7F189975-1580-440E-AABC-7320685859A5}" type="presParOf" srcId="{5A2A9A53-9C4C-4AD9-9AEB-F19D99BC8DDE}" destId="{6638019D-B5AC-449E-B1DF-D37B0A2078CE}" srcOrd="3" destOrd="0" presId="urn:microsoft.com/office/officeart/2018/5/layout/IconCircleLabelList"/>
    <dgm:cxn modelId="{3FC33D68-4E79-4915-83C2-C58C02DF5E9B}" type="presParOf" srcId="{E37F2610-5D24-4A8C-950F-84F64A2DFE4E}" destId="{D05B6AC6-DEC6-4761-9725-D91C2B607D85}" srcOrd="7" destOrd="0" presId="urn:microsoft.com/office/officeart/2018/5/layout/IconCircleLabelList"/>
    <dgm:cxn modelId="{651FA2C9-0B88-4D0E-94A7-E3E90CC3D918}" type="presParOf" srcId="{E37F2610-5D24-4A8C-950F-84F64A2DFE4E}" destId="{75AE270E-6F76-4073-AD88-0D2927217833}" srcOrd="8" destOrd="0" presId="urn:microsoft.com/office/officeart/2018/5/layout/IconCircleLabelList"/>
    <dgm:cxn modelId="{A0B4E0EB-A03B-46B8-B2A8-5695488CEBF5}" type="presParOf" srcId="{75AE270E-6F76-4073-AD88-0D2927217833}" destId="{22BB72FE-EEFA-412F-A864-675B744C58AB}" srcOrd="0" destOrd="0" presId="urn:microsoft.com/office/officeart/2018/5/layout/IconCircleLabelList"/>
    <dgm:cxn modelId="{9CDDFA0E-71ED-4C6B-861C-B5943CEF0820}" type="presParOf" srcId="{75AE270E-6F76-4073-AD88-0D2927217833}" destId="{623CD217-CEAD-4447-8AFC-1514A66330C8}" srcOrd="1" destOrd="0" presId="urn:microsoft.com/office/officeart/2018/5/layout/IconCircleLabelList"/>
    <dgm:cxn modelId="{55D9A448-EDDE-4129-BF90-60FFD53CC8EC}" type="presParOf" srcId="{75AE270E-6F76-4073-AD88-0D2927217833}" destId="{F183DEFE-6507-4AF5-A9BB-FFF228D2BA10}" srcOrd="2" destOrd="0" presId="urn:microsoft.com/office/officeart/2018/5/layout/IconCircleLabelList"/>
    <dgm:cxn modelId="{91023108-6C49-458C-94A4-55EE381346AB}" type="presParOf" srcId="{75AE270E-6F76-4073-AD88-0D2927217833}" destId="{AE5AE4BE-2C74-4DD9-8DBD-7D7182811D1C}" srcOrd="3" destOrd="0" presId="urn:microsoft.com/office/officeart/2018/5/layout/IconCircleLabelList"/>
    <dgm:cxn modelId="{55883280-2198-4823-8D74-78D2F0306B4C}" type="presParOf" srcId="{E37F2610-5D24-4A8C-950F-84F64A2DFE4E}" destId="{A8626CF7-FBEC-4711-B1F8-3931DA06444D}" srcOrd="9" destOrd="0" presId="urn:microsoft.com/office/officeart/2018/5/layout/IconCircleLabelList"/>
    <dgm:cxn modelId="{787551E1-2346-4D75-BC3B-3144F83ACB83}" type="presParOf" srcId="{E37F2610-5D24-4A8C-950F-84F64A2DFE4E}" destId="{54974AB9-D674-4C9C-97FC-4B32DFEB2A6F}" srcOrd="10" destOrd="0" presId="urn:microsoft.com/office/officeart/2018/5/layout/IconCircleLabelList"/>
    <dgm:cxn modelId="{6D485719-E8BE-4E14-A9A5-06F06074A743}" type="presParOf" srcId="{54974AB9-D674-4C9C-97FC-4B32DFEB2A6F}" destId="{73EAF26F-AE52-47E1-922F-1B0E2ECE5ACB}" srcOrd="0" destOrd="0" presId="urn:microsoft.com/office/officeart/2018/5/layout/IconCircleLabelList"/>
    <dgm:cxn modelId="{4620612C-AB37-4B58-A65B-4BE465D90B07}" type="presParOf" srcId="{54974AB9-D674-4C9C-97FC-4B32DFEB2A6F}" destId="{FD381DA4-3125-4FD0-9C7C-E09467D2FE98}" srcOrd="1" destOrd="0" presId="urn:microsoft.com/office/officeart/2018/5/layout/IconCircleLabelList"/>
    <dgm:cxn modelId="{463F8383-BF8F-4E3C-95E5-45275FD88EA6}" type="presParOf" srcId="{54974AB9-D674-4C9C-97FC-4B32DFEB2A6F}" destId="{39137B24-D065-44FB-955C-8106F8627633}" srcOrd="2" destOrd="0" presId="urn:microsoft.com/office/officeart/2018/5/layout/IconCircleLabelList"/>
    <dgm:cxn modelId="{6B9693F2-F674-4C2D-A842-F0337821B6CC}" type="presParOf" srcId="{54974AB9-D674-4C9C-97FC-4B32DFEB2A6F}" destId="{AA4102B0-A8EA-4481-9A29-2CC8A20546B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BD2030-8319-4192-9E0D-E75FDC62D42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4BA606D-7579-418A-AD70-A4D1D28026AA}">
      <dgm:prSet/>
      <dgm:spPr/>
      <dgm:t>
        <a:bodyPr/>
        <a:lstStyle/>
        <a:p>
          <a:r>
            <a:rPr lang="en-US" dirty="0"/>
            <a:t>This task scans the information coded into the Quick Response (QR)code with the help of a camera.</a:t>
          </a:r>
        </a:p>
      </dgm:t>
    </dgm:pt>
    <dgm:pt modelId="{34C57337-0555-4B1E-B681-7DDF417D5317}" type="parTrans" cxnId="{E5BD1531-E6B4-415A-AFC5-1C0347A6C36E}">
      <dgm:prSet/>
      <dgm:spPr/>
      <dgm:t>
        <a:bodyPr/>
        <a:lstStyle/>
        <a:p>
          <a:endParaRPr lang="en-US"/>
        </a:p>
      </dgm:t>
    </dgm:pt>
    <dgm:pt modelId="{928EADCD-0BC1-4C04-A60D-3707F9D454A6}" type="sibTrans" cxnId="{E5BD1531-E6B4-415A-AFC5-1C0347A6C36E}">
      <dgm:prSet/>
      <dgm:spPr/>
      <dgm:t>
        <a:bodyPr/>
        <a:lstStyle/>
        <a:p>
          <a:endParaRPr lang="en-US"/>
        </a:p>
      </dgm:t>
    </dgm:pt>
    <dgm:pt modelId="{B39E6B68-0645-49F7-9091-C4B63F93A9B8}">
      <dgm:prSet/>
      <dgm:spPr/>
      <dgm:t>
        <a:bodyPr/>
        <a:lstStyle/>
        <a:p>
          <a:r>
            <a:rPr lang="en-US" dirty="0"/>
            <a:t>The scanned code is then encoded and stored in the destination setpoint for delivery package. The encoded data in the drone will basically be the latitude and longitude (GPS coordinates) separated by a comma.</a:t>
          </a:r>
        </a:p>
      </dgm:t>
    </dgm:pt>
    <dgm:pt modelId="{322F5580-42C5-4B9D-AE5E-81B562493AF5}" type="parTrans" cxnId="{DE64F303-4BDC-4004-94B6-C385C9251DA4}">
      <dgm:prSet/>
      <dgm:spPr/>
      <dgm:t>
        <a:bodyPr/>
        <a:lstStyle/>
        <a:p>
          <a:endParaRPr lang="en-US"/>
        </a:p>
      </dgm:t>
    </dgm:pt>
    <dgm:pt modelId="{E319A7DC-EC34-464F-B9F2-CE3CB7082A30}" type="sibTrans" cxnId="{DE64F303-4BDC-4004-94B6-C385C9251DA4}">
      <dgm:prSet/>
      <dgm:spPr/>
      <dgm:t>
        <a:bodyPr/>
        <a:lstStyle/>
        <a:p>
          <a:endParaRPr lang="en-US"/>
        </a:p>
      </dgm:t>
    </dgm:pt>
    <dgm:pt modelId="{50753D9E-9D96-471B-AB7E-F3657E2236B1}">
      <dgm:prSet/>
      <dgm:spPr/>
      <dgm:t>
        <a:bodyPr/>
        <a:lstStyle/>
        <a:p>
          <a:r>
            <a:rPr lang="en-US" dirty="0"/>
            <a:t>The distance range of the camera to the QR code can be experimented with using different quality camera and variable codes.</a:t>
          </a:r>
        </a:p>
      </dgm:t>
    </dgm:pt>
    <dgm:pt modelId="{D9E43491-41B0-4582-A3C7-1E2D5E1539E0}" type="parTrans" cxnId="{BB018A05-4468-441A-8D2B-ECAB861BA11D}">
      <dgm:prSet/>
      <dgm:spPr/>
      <dgm:t>
        <a:bodyPr/>
        <a:lstStyle/>
        <a:p>
          <a:endParaRPr lang="en-US"/>
        </a:p>
      </dgm:t>
    </dgm:pt>
    <dgm:pt modelId="{5EBDCA2F-9101-4511-AE55-4544FE4C9FEA}" type="sibTrans" cxnId="{BB018A05-4468-441A-8D2B-ECAB861BA11D}">
      <dgm:prSet/>
      <dgm:spPr/>
      <dgm:t>
        <a:bodyPr/>
        <a:lstStyle/>
        <a:p>
          <a:endParaRPr lang="en-US"/>
        </a:p>
      </dgm:t>
    </dgm:pt>
    <dgm:pt modelId="{2BFBC350-270A-4479-A0A3-45765EE7E167}">
      <dgm:prSet/>
      <dgm:spPr/>
      <dgm:t>
        <a:bodyPr/>
        <a:lstStyle/>
        <a:p>
          <a:r>
            <a:rPr lang="en-US" dirty="0"/>
            <a:t>Once the customer enters the Address and Marks the delivery location on map the data will be converted and stored in QR form. This information will then be tagged by the drone and the destination will be set.</a:t>
          </a:r>
        </a:p>
      </dgm:t>
    </dgm:pt>
    <dgm:pt modelId="{B8260ECF-9811-4E43-950A-E35CDB803128}" type="parTrans" cxnId="{2902E292-2CB1-4A84-8355-2029104B2952}">
      <dgm:prSet/>
      <dgm:spPr/>
      <dgm:t>
        <a:bodyPr/>
        <a:lstStyle/>
        <a:p>
          <a:endParaRPr lang="en-US"/>
        </a:p>
      </dgm:t>
    </dgm:pt>
    <dgm:pt modelId="{D76D70C9-0C15-4155-AE48-FAAAC685726D}" type="sibTrans" cxnId="{2902E292-2CB1-4A84-8355-2029104B2952}">
      <dgm:prSet/>
      <dgm:spPr/>
      <dgm:t>
        <a:bodyPr/>
        <a:lstStyle/>
        <a:p>
          <a:endParaRPr lang="en-US"/>
        </a:p>
      </dgm:t>
    </dgm:pt>
    <dgm:pt modelId="{0F52575A-3C94-43BE-A609-A2BC19916ACB}">
      <dgm:prSet phldr="0"/>
      <dgm:spPr/>
      <dgm:t>
        <a:bodyPr/>
        <a:lstStyle/>
        <a:p>
          <a:pPr rtl="0"/>
          <a:r>
            <a:rPr lang="en-US" dirty="0">
              <a:latin typeface="Verdana Pro Cond SemiBold"/>
            </a:rPr>
            <a:t>Code in Python</a:t>
          </a:r>
        </a:p>
      </dgm:t>
    </dgm:pt>
    <dgm:pt modelId="{307CEDDC-CE5D-4636-8208-3E89BA74DFBF}" type="parTrans" cxnId="{BFA8D957-CE89-4003-93B8-C6E433F32AB3}">
      <dgm:prSet/>
      <dgm:spPr/>
    </dgm:pt>
    <dgm:pt modelId="{85E9096B-3A73-4694-B367-D76DDF263AB2}" type="sibTrans" cxnId="{BFA8D957-CE89-4003-93B8-C6E433F32AB3}">
      <dgm:prSet/>
      <dgm:spPr/>
    </dgm:pt>
    <dgm:pt modelId="{B15A0091-D1EF-4617-92EB-B4B069A3EA23}" type="pres">
      <dgm:prSet presAssocID="{87BD2030-8319-4192-9E0D-E75FDC62D42F}" presName="linear" presStyleCnt="0">
        <dgm:presLayoutVars>
          <dgm:animLvl val="lvl"/>
          <dgm:resizeHandles val="exact"/>
        </dgm:presLayoutVars>
      </dgm:prSet>
      <dgm:spPr/>
    </dgm:pt>
    <dgm:pt modelId="{73CC3926-7FDA-495E-BBE0-06751B95514D}" type="pres">
      <dgm:prSet presAssocID="{44BA606D-7579-418A-AD70-A4D1D28026AA}" presName="parentText" presStyleLbl="node1" presStyleIdx="0" presStyleCnt="5">
        <dgm:presLayoutVars>
          <dgm:chMax val="0"/>
          <dgm:bulletEnabled val="1"/>
        </dgm:presLayoutVars>
      </dgm:prSet>
      <dgm:spPr/>
    </dgm:pt>
    <dgm:pt modelId="{8E9D34A1-248B-4A16-B147-8441F2D2D814}" type="pres">
      <dgm:prSet presAssocID="{928EADCD-0BC1-4C04-A60D-3707F9D454A6}" presName="spacer" presStyleCnt="0"/>
      <dgm:spPr/>
    </dgm:pt>
    <dgm:pt modelId="{02F70B8A-1431-44F9-969B-A426F942F949}" type="pres">
      <dgm:prSet presAssocID="{B39E6B68-0645-49F7-9091-C4B63F93A9B8}" presName="parentText" presStyleLbl="node1" presStyleIdx="1" presStyleCnt="5">
        <dgm:presLayoutVars>
          <dgm:chMax val="0"/>
          <dgm:bulletEnabled val="1"/>
        </dgm:presLayoutVars>
      </dgm:prSet>
      <dgm:spPr/>
    </dgm:pt>
    <dgm:pt modelId="{9C404F18-4BC4-4AB1-B457-C6614A338B93}" type="pres">
      <dgm:prSet presAssocID="{E319A7DC-EC34-464F-B9F2-CE3CB7082A30}" presName="spacer" presStyleCnt="0"/>
      <dgm:spPr/>
    </dgm:pt>
    <dgm:pt modelId="{7FC18317-1B0B-4610-8C45-CCF4251C4560}" type="pres">
      <dgm:prSet presAssocID="{50753D9E-9D96-471B-AB7E-F3657E2236B1}" presName="parentText" presStyleLbl="node1" presStyleIdx="2" presStyleCnt="5">
        <dgm:presLayoutVars>
          <dgm:chMax val="0"/>
          <dgm:bulletEnabled val="1"/>
        </dgm:presLayoutVars>
      </dgm:prSet>
      <dgm:spPr/>
    </dgm:pt>
    <dgm:pt modelId="{D0E23B12-6F44-48DC-A59A-EDDAC3915AD3}" type="pres">
      <dgm:prSet presAssocID="{5EBDCA2F-9101-4511-AE55-4544FE4C9FEA}" presName="spacer" presStyleCnt="0"/>
      <dgm:spPr/>
    </dgm:pt>
    <dgm:pt modelId="{873FCBF3-53BC-452B-BCB1-001303259755}" type="pres">
      <dgm:prSet presAssocID="{2BFBC350-270A-4479-A0A3-45765EE7E167}" presName="parentText" presStyleLbl="node1" presStyleIdx="3" presStyleCnt="5">
        <dgm:presLayoutVars>
          <dgm:chMax val="0"/>
          <dgm:bulletEnabled val="1"/>
        </dgm:presLayoutVars>
      </dgm:prSet>
      <dgm:spPr/>
    </dgm:pt>
    <dgm:pt modelId="{E2A4711D-4352-4015-958E-7C3057A67EB8}" type="pres">
      <dgm:prSet presAssocID="{D76D70C9-0C15-4155-AE48-FAAAC685726D}" presName="spacer" presStyleCnt="0"/>
      <dgm:spPr/>
    </dgm:pt>
    <dgm:pt modelId="{3B4FB81C-F0D2-433A-AE98-4F0435EC4CA0}" type="pres">
      <dgm:prSet presAssocID="{0F52575A-3C94-43BE-A609-A2BC19916ACB}" presName="parentText" presStyleLbl="node1" presStyleIdx="4" presStyleCnt="5">
        <dgm:presLayoutVars>
          <dgm:chMax val="0"/>
          <dgm:bulletEnabled val="1"/>
        </dgm:presLayoutVars>
      </dgm:prSet>
      <dgm:spPr/>
    </dgm:pt>
  </dgm:ptLst>
  <dgm:cxnLst>
    <dgm:cxn modelId="{DE64F303-4BDC-4004-94B6-C385C9251DA4}" srcId="{87BD2030-8319-4192-9E0D-E75FDC62D42F}" destId="{B39E6B68-0645-49F7-9091-C4B63F93A9B8}" srcOrd="1" destOrd="0" parTransId="{322F5580-42C5-4B9D-AE5E-81B562493AF5}" sibTransId="{E319A7DC-EC34-464F-B9F2-CE3CB7082A30}"/>
    <dgm:cxn modelId="{BB018A05-4468-441A-8D2B-ECAB861BA11D}" srcId="{87BD2030-8319-4192-9E0D-E75FDC62D42F}" destId="{50753D9E-9D96-471B-AB7E-F3657E2236B1}" srcOrd="2" destOrd="0" parTransId="{D9E43491-41B0-4582-A3C7-1E2D5E1539E0}" sibTransId="{5EBDCA2F-9101-4511-AE55-4544FE4C9FEA}"/>
    <dgm:cxn modelId="{3CB3370B-1447-455A-99F0-56AB39C394E8}" type="presOf" srcId="{B39E6B68-0645-49F7-9091-C4B63F93A9B8}" destId="{02F70B8A-1431-44F9-969B-A426F942F949}" srcOrd="0" destOrd="0" presId="urn:microsoft.com/office/officeart/2005/8/layout/vList2"/>
    <dgm:cxn modelId="{C917DE17-F510-46B1-B0EA-8DAEB49C3339}" type="presOf" srcId="{2BFBC350-270A-4479-A0A3-45765EE7E167}" destId="{873FCBF3-53BC-452B-BCB1-001303259755}" srcOrd="0" destOrd="0" presId="urn:microsoft.com/office/officeart/2005/8/layout/vList2"/>
    <dgm:cxn modelId="{ADC8782E-C13C-4CAC-AC3B-EEAC2A07183B}" type="presOf" srcId="{44BA606D-7579-418A-AD70-A4D1D28026AA}" destId="{73CC3926-7FDA-495E-BBE0-06751B95514D}" srcOrd="0" destOrd="0" presId="urn:microsoft.com/office/officeart/2005/8/layout/vList2"/>
    <dgm:cxn modelId="{E5BD1531-E6B4-415A-AFC5-1C0347A6C36E}" srcId="{87BD2030-8319-4192-9E0D-E75FDC62D42F}" destId="{44BA606D-7579-418A-AD70-A4D1D28026AA}" srcOrd="0" destOrd="0" parTransId="{34C57337-0555-4B1E-B681-7DDF417D5317}" sibTransId="{928EADCD-0BC1-4C04-A60D-3707F9D454A6}"/>
    <dgm:cxn modelId="{BB6D813C-B229-4582-9E00-E839E317A13E}" type="presOf" srcId="{0F52575A-3C94-43BE-A609-A2BC19916ACB}" destId="{3B4FB81C-F0D2-433A-AE98-4F0435EC4CA0}" srcOrd="0" destOrd="0" presId="urn:microsoft.com/office/officeart/2005/8/layout/vList2"/>
    <dgm:cxn modelId="{BFA8D957-CE89-4003-93B8-C6E433F32AB3}" srcId="{87BD2030-8319-4192-9E0D-E75FDC62D42F}" destId="{0F52575A-3C94-43BE-A609-A2BC19916ACB}" srcOrd="4" destOrd="0" parTransId="{307CEDDC-CE5D-4636-8208-3E89BA74DFBF}" sibTransId="{85E9096B-3A73-4694-B367-D76DDF263AB2}"/>
    <dgm:cxn modelId="{2902E292-2CB1-4A84-8355-2029104B2952}" srcId="{87BD2030-8319-4192-9E0D-E75FDC62D42F}" destId="{2BFBC350-270A-4479-A0A3-45765EE7E167}" srcOrd="3" destOrd="0" parTransId="{B8260ECF-9811-4E43-950A-E35CDB803128}" sibTransId="{D76D70C9-0C15-4155-AE48-FAAAC685726D}"/>
    <dgm:cxn modelId="{3CDEFAA1-C446-4997-9036-42C5B3920818}" type="presOf" srcId="{87BD2030-8319-4192-9E0D-E75FDC62D42F}" destId="{B15A0091-D1EF-4617-92EB-B4B069A3EA23}" srcOrd="0" destOrd="0" presId="urn:microsoft.com/office/officeart/2005/8/layout/vList2"/>
    <dgm:cxn modelId="{7338F6B0-24C5-4DAE-B859-EC7324FF97B8}" type="presOf" srcId="{50753D9E-9D96-471B-AB7E-F3657E2236B1}" destId="{7FC18317-1B0B-4610-8C45-CCF4251C4560}" srcOrd="0" destOrd="0" presId="urn:microsoft.com/office/officeart/2005/8/layout/vList2"/>
    <dgm:cxn modelId="{B1918069-E6F8-4926-BDEE-D732CBAE302B}" type="presParOf" srcId="{B15A0091-D1EF-4617-92EB-B4B069A3EA23}" destId="{73CC3926-7FDA-495E-BBE0-06751B95514D}" srcOrd="0" destOrd="0" presId="urn:microsoft.com/office/officeart/2005/8/layout/vList2"/>
    <dgm:cxn modelId="{35F47EBC-D6B2-46AB-971F-04CAC91EE214}" type="presParOf" srcId="{B15A0091-D1EF-4617-92EB-B4B069A3EA23}" destId="{8E9D34A1-248B-4A16-B147-8441F2D2D814}" srcOrd="1" destOrd="0" presId="urn:microsoft.com/office/officeart/2005/8/layout/vList2"/>
    <dgm:cxn modelId="{0C29262F-AF80-4E20-97C1-8B474ECBE471}" type="presParOf" srcId="{B15A0091-D1EF-4617-92EB-B4B069A3EA23}" destId="{02F70B8A-1431-44F9-969B-A426F942F949}" srcOrd="2" destOrd="0" presId="urn:microsoft.com/office/officeart/2005/8/layout/vList2"/>
    <dgm:cxn modelId="{CA88BC8F-DB23-4A9E-9409-606EA93E83D7}" type="presParOf" srcId="{B15A0091-D1EF-4617-92EB-B4B069A3EA23}" destId="{9C404F18-4BC4-4AB1-B457-C6614A338B93}" srcOrd="3" destOrd="0" presId="urn:microsoft.com/office/officeart/2005/8/layout/vList2"/>
    <dgm:cxn modelId="{AA5BE53E-92BF-439B-BFDC-66266F7E2889}" type="presParOf" srcId="{B15A0091-D1EF-4617-92EB-B4B069A3EA23}" destId="{7FC18317-1B0B-4610-8C45-CCF4251C4560}" srcOrd="4" destOrd="0" presId="urn:microsoft.com/office/officeart/2005/8/layout/vList2"/>
    <dgm:cxn modelId="{DA1C5784-C70F-44F1-AED7-B61279045DEF}" type="presParOf" srcId="{B15A0091-D1EF-4617-92EB-B4B069A3EA23}" destId="{D0E23B12-6F44-48DC-A59A-EDDAC3915AD3}" srcOrd="5" destOrd="0" presId="urn:microsoft.com/office/officeart/2005/8/layout/vList2"/>
    <dgm:cxn modelId="{3A63F18A-EE68-4F0B-9438-A34EAF606612}" type="presParOf" srcId="{B15A0091-D1EF-4617-92EB-B4B069A3EA23}" destId="{873FCBF3-53BC-452B-BCB1-001303259755}" srcOrd="6" destOrd="0" presId="urn:microsoft.com/office/officeart/2005/8/layout/vList2"/>
    <dgm:cxn modelId="{97BE0678-FD76-49C4-99C2-082E2568DFBB}" type="presParOf" srcId="{B15A0091-D1EF-4617-92EB-B4B069A3EA23}" destId="{E2A4711D-4352-4015-958E-7C3057A67EB8}" srcOrd="7" destOrd="0" presId="urn:microsoft.com/office/officeart/2005/8/layout/vList2"/>
    <dgm:cxn modelId="{142B8282-B6C1-4B0F-87FD-AA430B8130DD}" type="presParOf" srcId="{B15A0091-D1EF-4617-92EB-B4B069A3EA23}" destId="{3B4FB81C-F0D2-433A-AE98-4F0435EC4CA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3B75EA-7B9F-4692-BAE8-7A3F9291506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2D1F138-D4F8-452B-8F24-83F16C1EB676}">
      <dgm:prSet/>
      <dgm:spPr/>
      <dgm:t>
        <a:bodyPr/>
        <a:lstStyle/>
        <a:p>
          <a:r>
            <a:rPr lang="en-US"/>
            <a:t>All the item requested by a customer will solely by packaged and arranged in a pre ordained set of containers/packages.</a:t>
          </a:r>
        </a:p>
      </dgm:t>
    </dgm:pt>
    <dgm:pt modelId="{44EDCE61-6370-4828-B003-4B97CEBE284D}" type="parTrans" cxnId="{D6E73428-53A1-4CA1-B3A0-E76BDE15D619}">
      <dgm:prSet/>
      <dgm:spPr/>
      <dgm:t>
        <a:bodyPr/>
        <a:lstStyle/>
        <a:p>
          <a:endParaRPr lang="en-US"/>
        </a:p>
      </dgm:t>
    </dgm:pt>
    <dgm:pt modelId="{1AD8515C-5414-45DF-A753-7C00D3EE1641}" type="sibTrans" cxnId="{D6E73428-53A1-4CA1-B3A0-E76BDE15D619}">
      <dgm:prSet/>
      <dgm:spPr/>
      <dgm:t>
        <a:bodyPr/>
        <a:lstStyle/>
        <a:p>
          <a:endParaRPr lang="en-US"/>
        </a:p>
      </dgm:t>
    </dgm:pt>
    <dgm:pt modelId="{E1608F4D-97A0-4808-826C-1995B056F78B}">
      <dgm:prSet/>
      <dgm:spPr/>
      <dgm:t>
        <a:bodyPr/>
        <a:lstStyle/>
        <a:p>
          <a:r>
            <a:rPr lang="en-US"/>
            <a:t>These packages are pre-fed into the data base of all the drones.</a:t>
          </a:r>
        </a:p>
      </dgm:t>
    </dgm:pt>
    <dgm:pt modelId="{412AD458-3326-4B7C-BFA0-C7467DAEC597}" type="parTrans" cxnId="{B8DACA15-D3A4-4BD5-AD6E-75D26790C92A}">
      <dgm:prSet/>
      <dgm:spPr/>
      <dgm:t>
        <a:bodyPr/>
        <a:lstStyle/>
        <a:p>
          <a:endParaRPr lang="en-US"/>
        </a:p>
      </dgm:t>
    </dgm:pt>
    <dgm:pt modelId="{974DAE3E-1CD5-4BFB-8721-2419AF4A4AD2}" type="sibTrans" cxnId="{B8DACA15-D3A4-4BD5-AD6E-75D26790C92A}">
      <dgm:prSet/>
      <dgm:spPr/>
      <dgm:t>
        <a:bodyPr/>
        <a:lstStyle/>
        <a:p>
          <a:endParaRPr lang="en-US"/>
        </a:p>
      </dgm:t>
    </dgm:pt>
    <dgm:pt modelId="{D8FE738C-8140-4D75-882B-B3ED8D4F2241}">
      <dgm:prSet/>
      <dgm:spPr/>
      <dgm:t>
        <a:bodyPr/>
        <a:lstStyle/>
        <a:p>
          <a:r>
            <a:rPr lang="en-US"/>
            <a:t>The drone gets a visual of the package from the pickup through image processing techniques.</a:t>
          </a:r>
        </a:p>
      </dgm:t>
    </dgm:pt>
    <dgm:pt modelId="{719C7808-1963-4CA6-B19C-DD18C052B9C7}" type="parTrans" cxnId="{A7E7CAD7-611F-4E21-AB5E-0A369789D0B2}">
      <dgm:prSet/>
      <dgm:spPr/>
      <dgm:t>
        <a:bodyPr/>
        <a:lstStyle/>
        <a:p>
          <a:endParaRPr lang="en-US"/>
        </a:p>
      </dgm:t>
    </dgm:pt>
    <dgm:pt modelId="{C1821FFE-DA19-47A0-944D-503340912037}" type="sibTrans" cxnId="{A7E7CAD7-611F-4E21-AB5E-0A369789D0B2}">
      <dgm:prSet/>
      <dgm:spPr/>
      <dgm:t>
        <a:bodyPr/>
        <a:lstStyle/>
        <a:p>
          <a:endParaRPr lang="en-US"/>
        </a:p>
      </dgm:t>
    </dgm:pt>
    <dgm:pt modelId="{DA16FBB5-1063-468E-9865-68722392B470}">
      <dgm:prSet/>
      <dgm:spPr/>
      <dgm:t>
        <a:bodyPr/>
        <a:lstStyle/>
        <a:p>
          <a:r>
            <a:rPr lang="en-US"/>
            <a:t>The drone reads from the visuals and maps its position with respect to the package and masks it. Once the drone gets in position it sends a command to the grippers to hold the package</a:t>
          </a:r>
        </a:p>
      </dgm:t>
    </dgm:pt>
    <dgm:pt modelId="{F2CA6173-8A27-47C6-BE7A-7FC49F1D89E0}" type="parTrans" cxnId="{872D29D9-3F69-4BE4-A723-BBB7236B74F5}">
      <dgm:prSet/>
      <dgm:spPr/>
      <dgm:t>
        <a:bodyPr/>
        <a:lstStyle/>
        <a:p>
          <a:endParaRPr lang="en-US"/>
        </a:p>
      </dgm:t>
    </dgm:pt>
    <dgm:pt modelId="{B7A78296-7A0E-438B-81DC-AB2E1050C650}" type="sibTrans" cxnId="{872D29D9-3F69-4BE4-A723-BBB7236B74F5}">
      <dgm:prSet/>
      <dgm:spPr/>
      <dgm:t>
        <a:bodyPr/>
        <a:lstStyle/>
        <a:p>
          <a:endParaRPr lang="en-US"/>
        </a:p>
      </dgm:t>
    </dgm:pt>
    <dgm:pt modelId="{1663EF38-7771-45A9-8975-5266B95FD38F}">
      <dgm:prSet/>
      <dgm:spPr/>
      <dgm:t>
        <a:bodyPr/>
        <a:lstStyle/>
        <a:p>
          <a:r>
            <a:rPr lang="en-US"/>
            <a:t>Once the gripper reaches the optimum grip strength the drone gets the signal to deliver the package.</a:t>
          </a:r>
        </a:p>
      </dgm:t>
    </dgm:pt>
    <dgm:pt modelId="{114C20EC-DB08-4600-B410-2C3556A696B8}" type="parTrans" cxnId="{92BA4E37-9F90-4D72-ACED-E4CBA16B4B3E}">
      <dgm:prSet/>
      <dgm:spPr/>
      <dgm:t>
        <a:bodyPr/>
        <a:lstStyle/>
        <a:p>
          <a:endParaRPr lang="en-US"/>
        </a:p>
      </dgm:t>
    </dgm:pt>
    <dgm:pt modelId="{1289A9A8-DF8D-4658-9CD3-27EBA0411BD3}" type="sibTrans" cxnId="{92BA4E37-9F90-4D72-ACED-E4CBA16B4B3E}">
      <dgm:prSet/>
      <dgm:spPr/>
      <dgm:t>
        <a:bodyPr/>
        <a:lstStyle/>
        <a:p>
          <a:endParaRPr lang="en-US"/>
        </a:p>
      </dgm:t>
    </dgm:pt>
    <dgm:pt modelId="{501775E1-5713-4E52-AE7B-5CB3C5F84E85}">
      <dgm:prSet/>
      <dgm:spPr/>
      <dgm:t>
        <a:bodyPr/>
        <a:lstStyle/>
        <a:p>
          <a:r>
            <a:rPr lang="en-US"/>
            <a:t>In the case of dropping packages the gripper release is also controlled by image processing technique</a:t>
          </a:r>
        </a:p>
      </dgm:t>
    </dgm:pt>
    <dgm:pt modelId="{4F71382C-9A18-4E4B-9A5F-2803F2B05A10}" type="parTrans" cxnId="{FECBEDFB-44E5-4ED6-8484-1B1C59CA735E}">
      <dgm:prSet/>
      <dgm:spPr/>
      <dgm:t>
        <a:bodyPr/>
        <a:lstStyle/>
        <a:p>
          <a:endParaRPr lang="en-US"/>
        </a:p>
      </dgm:t>
    </dgm:pt>
    <dgm:pt modelId="{B5565A2B-68A0-4481-BF80-C70EE615B4CA}" type="sibTrans" cxnId="{FECBEDFB-44E5-4ED6-8484-1B1C59CA735E}">
      <dgm:prSet/>
      <dgm:spPr/>
      <dgm:t>
        <a:bodyPr/>
        <a:lstStyle/>
        <a:p>
          <a:endParaRPr lang="en-US"/>
        </a:p>
      </dgm:t>
    </dgm:pt>
    <dgm:pt modelId="{8B59D1BB-3AB3-4599-BBC3-AF5F5C77EBC0}">
      <dgm:prSet/>
      <dgm:spPr/>
      <dgm:t>
        <a:bodyPr/>
        <a:lstStyle/>
        <a:p>
          <a:r>
            <a:rPr lang="en-US"/>
            <a:t>All these functions are node based and are done using ROS.</a:t>
          </a:r>
        </a:p>
      </dgm:t>
    </dgm:pt>
    <dgm:pt modelId="{D9F1A80C-B7BA-49F2-A7AA-16C2895E0DFD}" type="parTrans" cxnId="{70CBBC1D-E6B4-4CD8-819D-9784A355FBDA}">
      <dgm:prSet/>
      <dgm:spPr/>
      <dgm:t>
        <a:bodyPr/>
        <a:lstStyle/>
        <a:p>
          <a:endParaRPr lang="en-US"/>
        </a:p>
      </dgm:t>
    </dgm:pt>
    <dgm:pt modelId="{C303DEA3-F49B-40C5-8FFE-3F2C9DB52572}" type="sibTrans" cxnId="{70CBBC1D-E6B4-4CD8-819D-9784A355FBDA}">
      <dgm:prSet/>
      <dgm:spPr/>
      <dgm:t>
        <a:bodyPr/>
        <a:lstStyle/>
        <a:p>
          <a:endParaRPr lang="en-US"/>
        </a:p>
      </dgm:t>
    </dgm:pt>
    <dgm:pt modelId="{AB5E962E-E37E-40BA-AA0B-DF2F1FC32CAC}" type="pres">
      <dgm:prSet presAssocID="{373B75EA-7B9F-4692-BAE8-7A3F92915069}" presName="vert0" presStyleCnt="0">
        <dgm:presLayoutVars>
          <dgm:dir/>
          <dgm:animOne val="branch"/>
          <dgm:animLvl val="lvl"/>
        </dgm:presLayoutVars>
      </dgm:prSet>
      <dgm:spPr/>
    </dgm:pt>
    <dgm:pt modelId="{22CDF408-C237-4DAE-A44E-458EAB168F3E}" type="pres">
      <dgm:prSet presAssocID="{C2D1F138-D4F8-452B-8F24-83F16C1EB676}" presName="thickLine" presStyleLbl="alignNode1" presStyleIdx="0" presStyleCnt="7"/>
      <dgm:spPr/>
    </dgm:pt>
    <dgm:pt modelId="{CA94182C-FF9A-46C4-8E7A-7411E7F44DDB}" type="pres">
      <dgm:prSet presAssocID="{C2D1F138-D4F8-452B-8F24-83F16C1EB676}" presName="horz1" presStyleCnt="0"/>
      <dgm:spPr/>
    </dgm:pt>
    <dgm:pt modelId="{FD245478-1374-4629-B8D1-F9DC0A3C7F64}" type="pres">
      <dgm:prSet presAssocID="{C2D1F138-D4F8-452B-8F24-83F16C1EB676}" presName="tx1" presStyleLbl="revTx" presStyleIdx="0" presStyleCnt="7"/>
      <dgm:spPr/>
    </dgm:pt>
    <dgm:pt modelId="{1553F520-CF15-406C-B677-3927A4853CDF}" type="pres">
      <dgm:prSet presAssocID="{C2D1F138-D4F8-452B-8F24-83F16C1EB676}" presName="vert1" presStyleCnt="0"/>
      <dgm:spPr/>
    </dgm:pt>
    <dgm:pt modelId="{03F51E87-ABA4-4BBA-9E22-EFDFA8B4D36D}" type="pres">
      <dgm:prSet presAssocID="{E1608F4D-97A0-4808-826C-1995B056F78B}" presName="thickLine" presStyleLbl="alignNode1" presStyleIdx="1" presStyleCnt="7"/>
      <dgm:spPr/>
    </dgm:pt>
    <dgm:pt modelId="{90D21272-CB13-4B4E-A6FC-6584237B9E94}" type="pres">
      <dgm:prSet presAssocID="{E1608F4D-97A0-4808-826C-1995B056F78B}" presName="horz1" presStyleCnt="0"/>
      <dgm:spPr/>
    </dgm:pt>
    <dgm:pt modelId="{FE036BB6-6783-438A-97EF-4B19281B67DD}" type="pres">
      <dgm:prSet presAssocID="{E1608F4D-97A0-4808-826C-1995B056F78B}" presName="tx1" presStyleLbl="revTx" presStyleIdx="1" presStyleCnt="7"/>
      <dgm:spPr/>
    </dgm:pt>
    <dgm:pt modelId="{1771D71F-F744-4272-91B0-03291AC66AFB}" type="pres">
      <dgm:prSet presAssocID="{E1608F4D-97A0-4808-826C-1995B056F78B}" presName="vert1" presStyleCnt="0"/>
      <dgm:spPr/>
    </dgm:pt>
    <dgm:pt modelId="{A24BBDD3-32AA-451D-BD18-DC208FBC8A32}" type="pres">
      <dgm:prSet presAssocID="{D8FE738C-8140-4D75-882B-B3ED8D4F2241}" presName="thickLine" presStyleLbl="alignNode1" presStyleIdx="2" presStyleCnt="7"/>
      <dgm:spPr/>
    </dgm:pt>
    <dgm:pt modelId="{FF6135FC-F22F-4CD2-A2D2-6F539073808E}" type="pres">
      <dgm:prSet presAssocID="{D8FE738C-8140-4D75-882B-B3ED8D4F2241}" presName="horz1" presStyleCnt="0"/>
      <dgm:spPr/>
    </dgm:pt>
    <dgm:pt modelId="{385105B1-E8D2-47D4-A6D5-A326A04AB529}" type="pres">
      <dgm:prSet presAssocID="{D8FE738C-8140-4D75-882B-B3ED8D4F2241}" presName="tx1" presStyleLbl="revTx" presStyleIdx="2" presStyleCnt="7"/>
      <dgm:spPr/>
    </dgm:pt>
    <dgm:pt modelId="{F5D967C8-1D9D-4D40-B0E5-25836AED1297}" type="pres">
      <dgm:prSet presAssocID="{D8FE738C-8140-4D75-882B-B3ED8D4F2241}" presName="vert1" presStyleCnt="0"/>
      <dgm:spPr/>
    </dgm:pt>
    <dgm:pt modelId="{52A67716-221C-4B52-A133-381BA0F88216}" type="pres">
      <dgm:prSet presAssocID="{DA16FBB5-1063-468E-9865-68722392B470}" presName="thickLine" presStyleLbl="alignNode1" presStyleIdx="3" presStyleCnt="7"/>
      <dgm:spPr/>
    </dgm:pt>
    <dgm:pt modelId="{308DCF6C-65AE-42B7-AE1B-3B8F3E38E625}" type="pres">
      <dgm:prSet presAssocID="{DA16FBB5-1063-468E-9865-68722392B470}" presName="horz1" presStyleCnt="0"/>
      <dgm:spPr/>
    </dgm:pt>
    <dgm:pt modelId="{0991274B-ED62-4AD6-A9D8-EE925337435F}" type="pres">
      <dgm:prSet presAssocID="{DA16FBB5-1063-468E-9865-68722392B470}" presName="tx1" presStyleLbl="revTx" presStyleIdx="3" presStyleCnt="7"/>
      <dgm:spPr/>
    </dgm:pt>
    <dgm:pt modelId="{DA9FCC92-3035-4499-A2D4-48754A0AA00F}" type="pres">
      <dgm:prSet presAssocID="{DA16FBB5-1063-468E-9865-68722392B470}" presName="vert1" presStyleCnt="0"/>
      <dgm:spPr/>
    </dgm:pt>
    <dgm:pt modelId="{805EBB2A-CEF9-41A0-B3AB-8DA57EDBF167}" type="pres">
      <dgm:prSet presAssocID="{1663EF38-7771-45A9-8975-5266B95FD38F}" presName="thickLine" presStyleLbl="alignNode1" presStyleIdx="4" presStyleCnt="7"/>
      <dgm:spPr/>
    </dgm:pt>
    <dgm:pt modelId="{6811A5C8-DABF-4A8F-821C-53D0705F761D}" type="pres">
      <dgm:prSet presAssocID="{1663EF38-7771-45A9-8975-5266B95FD38F}" presName="horz1" presStyleCnt="0"/>
      <dgm:spPr/>
    </dgm:pt>
    <dgm:pt modelId="{C9A19638-9BA1-4B69-B6FC-EE8D742DF90B}" type="pres">
      <dgm:prSet presAssocID="{1663EF38-7771-45A9-8975-5266B95FD38F}" presName="tx1" presStyleLbl="revTx" presStyleIdx="4" presStyleCnt="7"/>
      <dgm:spPr/>
    </dgm:pt>
    <dgm:pt modelId="{18412E07-8845-4FA0-92DB-256905F13571}" type="pres">
      <dgm:prSet presAssocID="{1663EF38-7771-45A9-8975-5266B95FD38F}" presName="vert1" presStyleCnt="0"/>
      <dgm:spPr/>
    </dgm:pt>
    <dgm:pt modelId="{A2542872-BDB6-4DF6-B027-7430F000632A}" type="pres">
      <dgm:prSet presAssocID="{501775E1-5713-4E52-AE7B-5CB3C5F84E85}" presName="thickLine" presStyleLbl="alignNode1" presStyleIdx="5" presStyleCnt="7"/>
      <dgm:spPr/>
    </dgm:pt>
    <dgm:pt modelId="{4C34251F-6128-4B05-AE57-B1E6E65DCCDC}" type="pres">
      <dgm:prSet presAssocID="{501775E1-5713-4E52-AE7B-5CB3C5F84E85}" presName="horz1" presStyleCnt="0"/>
      <dgm:spPr/>
    </dgm:pt>
    <dgm:pt modelId="{1B941570-AD07-46EB-8D4C-E30CB087F8B1}" type="pres">
      <dgm:prSet presAssocID="{501775E1-5713-4E52-AE7B-5CB3C5F84E85}" presName="tx1" presStyleLbl="revTx" presStyleIdx="5" presStyleCnt="7"/>
      <dgm:spPr/>
    </dgm:pt>
    <dgm:pt modelId="{0CB922DA-D54B-4325-BD4E-BE9CE84DA3BA}" type="pres">
      <dgm:prSet presAssocID="{501775E1-5713-4E52-AE7B-5CB3C5F84E85}" presName="vert1" presStyleCnt="0"/>
      <dgm:spPr/>
    </dgm:pt>
    <dgm:pt modelId="{D0A17A72-4E2E-4C5B-8A88-8451DA25A87C}" type="pres">
      <dgm:prSet presAssocID="{8B59D1BB-3AB3-4599-BBC3-AF5F5C77EBC0}" presName="thickLine" presStyleLbl="alignNode1" presStyleIdx="6" presStyleCnt="7"/>
      <dgm:spPr/>
    </dgm:pt>
    <dgm:pt modelId="{4F3EF9CA-80E4-4E4B-96DE-0252427E1CD2}" type="pres">
      <dgm:prSet presAssocID="{8B59D1BB-3AB3-4599-BBC3-AF5F5C77EBC0}" presName="horz1" presStyleCnt="0"/>
      <dgm:spPr/>
    </dgm:pt>
    <dgm:pt modelId="{EDA9445A-E859-458B-83A5-7C5F8F5B8710}" type="pres">
      <dgm:prSet presAssocID="{8B59D1BB-3AB3-4599-BBC3-AF5F5C77EBC0}" presName="tx1" presStyleLbl="revTx" presStyleIdx="6" presStyleCnt="7"/>
      <dgm:spPr/>
    </dgm:pt>
    <dgm:pt modelId="{DAABC4EA-A3FD-4F04-841A-09BB76AF9907}" type="pres">
      <dgm:prSet presAssocID="{8B59D1BB-3AB3-4599-BBC3-AF5F5C77EBC0}" presName="vert1" presStyleCnt="0"/>
      <dgm:spPr/>
    </dgm:pt>
  </dgm:ptLst>
  <dgm:cxnLst>
    <dgm:cxn modelId="{3D35F401-4F9F-4D32-AA82-5A1C8FB70511}" type="presOf" srcId="{DA16FBB5-1063-468E-9865-68722392B470}" destId="{0991274B-ED62-4AD6-A9D8-EE925337435F}" srcOrd="0" destOrd="0" presId="urn:microsoft.com/office/officeart/2008/layout/LinedList"/>
    <dgm:cxn modelId="{B8DACA15-D3A4-4BD5-AD6E-75D26790C92A}" srcId="{373B75EA-7B9F-4692-BAE8-7A3F92915069}" destId="{E1608F4D-97A0-4808-826C-1995B056F78B}" srcOrd="1" destOrd="0" parTransId="{412AD458-3326-4B7C-BFA0-C7467DAEC597}" sibTransId="{974DAE3E-1CD5-4BFB-8721-2419AF4A4AD2}"/>
    <dgm:cxn modelId="{70CBBC1D-E6B4-4CD8-819D-9784A355FBDA}" srcId="{373B75EA-7B9F-4692-BAE8-7A3F92915069}" destId="{8B59D1BB-3AB3-4599-BBC3-AF5F5C77EBC0}" srcOrd="6" destOrd="0" parTransId="{D9F1A80C-B7BA-49F2-A7AA-16C2895E0DFD}" sibTransId="{C303DEA3-F49B-40C5-8FFE-3F2C9DB52572}"/>
    <dgm:cxn modelId="{F75E0524-18CC-4248-847D-2B95ABDCB396}" type="presOf" srcId="{8B59D1BB-3AB3-4599-BBC3-AF5F5C77EBC0}" destId="{EDA9445A-E859-458B-83A5-7C5F8F5B8710}" srcOrd="0" destOrd="0" presId="urn:microsoft.com/office/officeart/2008/layout/LinedList"/>
    <dgm:cxn modelId="{D6E73428-53A1-4CA1-B3A0-E76BDE15D619}" srcId="{373B75EA-7B9F-4692-BAE8-7A3F92915069}" destId="{C2D1F138-D4F8-452B-8F24-83F16C1EB676}" srcOrd="0" destOrd="0" parTransId="{44EDCE61-6370-4828-B003-4B97CEBE284D}" sibTransId="{1AD8515C-5414-45DF-A753-7C00D3EE1641}"/>
    <dgm:cxn modelId="{92BA4E37-9F90-4D72-ACED-E4CBA16B4B3E}" srcId="{373B75EA-7B9F-4692-BAE8-7A3F92915069}" destId="{1663EF38-7771-45A9-8975-5266B95FD38F}" srcOrd="4" destOrd="0" parTransId="{114C20EC-DB08-4600-B410-2C3556A696B8}" sibTransId="{1289A9A8-DF8D-4658-9CD3-27EBA0411BD3}"/>
    <dgm:cxn modelId="{47D77239-109C-4D95-BB0F-3394924FD4D5}" type="presOf" srcId="{D8FE738C-8140-4D75-882B-B3ED8D4F2241}" destId="{385105B1-E8D2-47D4-A6D5-A326A04AB529}" srcOrd="0" destOrd="0" presId="urn:microsoft.com/office/officeart/2008/layout/LinedList"/>
    <dgm:cxn modelId="{74D34966-A47E-48C3-8938-B789810E9B9C}" type="presOf" srcId="{1663EF38-7771-45A9-8975-5266B95FD38F}" destId="{C9A19638-9BA1-4B69-B6FC-EE8D742DF90B}" srcOrd="0" destOrd="0" presId="urn:microsoft.com/office/officeart/2008/layout/LinedList"/>
    <dgm:cxn modelId="{EB99B270-F4FE-4A3B-A141-215169E634DE}" type="presOf" srcId="{501775E1-5713-4E52-AE7B-5CB3C5F84E85}" destId="{1B941570-AD07-46EB-8D4C-E30CB087F8B1}" srcOrd="0" destOrd="0" presId="urn:microsoft.com/office/officeart/2008/layout/LinedList"/>
    <dgm:cxn modelId="{C2FE6658-0B50-46FE-BEFA-E6E3BF0F4F23}" type="presOf" srcId="{373B75EA-7B9F-4692-BAE8-7A3F92915069}" destId="{AB5E962E-E37E-40BA-AA0B-DF2F1FC32CAC}" srcOrd="0" destOrd="0" presId="urn:microsoft.com/office/officeart/2008/layout/LinedList"/>
    <dgm:cxn modelId="{247BF48C-89C7-43A8-ABB6-7AA12F15A464}" type="presOf" srcId="{E1608F4D-97A0-4808-826C-1995B056F78B}" destId="{FE036BB6-6783-438A-97EF-4B19281B67DD}" srcOrd="0" destOrd="0" presId="urn:microsoft.com/office/officeart/2008/layout/LinedList"/>
    <dgm:cxn modelId="{69FE9B93-1FD9-4646-A0D7-97BA9EC3F0BD}" type="presOf" srcId="{C2D1F138-D4F8-452B-8F24-83F16C1EB676}" destId="{FD245478-1374-4629-B8D1-F9DC0A3C7F64}" srcOrd="0" destOrd="0" presId="urn:microsoft.com/office/officeart/2008/layout/LinedList"/>
    <dgm:cxn modelId="{A7E7CAD7-611F-4E21-AB5E-0A369789D0B2}" srcId="{373B75EA-7B9F-4692-BAE8-7A3F92915069}" destId="{D8FE738C-8140-4D75-882B-B3ED8D4F2241}" srcOrd="2" destOrd="0" parTransId="{719C7808-1963-4CA6-B19C-DD18C052B9C7}" sibTransId="{C1821FFE-DA19-47A0-944D-503340912037}"/>
    <dgm:cxn modelId="{872D29D9-3F69-4BE4-A723-BBB7236B74F5}" srcId="{373B75EA-7B9F-4692-BAE8-7A3F92915069}" destId="{DA16FBB5-1063-468E-9865-68722392B470}" srcOrd="3" destOrd="0" parTransId="{F2CA6173-8A27-47C6-BE7A-7FC49F1D89E0}" sibTransId="{B7A78296-7A0E-438B-81DC-AB2E1050C650}"/>
    <dgm:cxn modelId="{FECBEDFB-44E5-4ED6-8484-1B1C59CA735E}" srcId="{373B75EA-7B9F-4692-BAE8-7A3F92915069}" destId="{501775E1-5713-4E52-AE7B-5CB3C5F84E85}" srcOrd="5" destOrd="0" parTransId="{4F71382C-9A18-4E4B-9A5F-2803F2B05A10}" sibTransId="{B5565A2B-68A0-4481-BF80-C70EE615B4CA}"/>
    <dgm:cxn modelId="{7BEF56A2-5B25-44D8-8A66-6D8FE13B7D98}" type="presParOf" srcId="{AB5E962E-E37E-40BA-AA0B-DF2F1FC32CAC}" destId="{22CDF408-C237-4DAE-A44E-458EAB168F3E}" srcOrd="0" destOrd="0" presId="urn:microsoft.com/office/officeart/2008/layout/LinedList"/>
    <dgm:cxn modelId="{2ABD91C9-1869-43AC-8D4C-1024AF15ABB0}" type="presParOf" srcId="{AB5E962E-E37E-40BA-AA0B-DF2F1FC32CAC}" destId="{CA94182C-FF9A-46C4-8E7A-7411E7F44DDB}" srcOrd="1" destOrd="0" presId="urn:microsoft.com/office/officeart/2008/layout/LinedList"/>
    <dgm:cxn modelId="{8B43E49E-E5A9-4AEA-A3DC-BA2588B50DBC}" type="presParOf" srcId="{CA94182C-FF9A-46C4-8E7A-7411E7F44DDB}" destId="{FD245478-1374-4629-B8D1-F9DC0A3C7F64}" srcOrd="0" destOrd="0" presId="urn:microsoft.com/office/officeart/2008/layout/LinedList"/>
    <dgm:cxn modelId="{A7C1A6D7-95A2-4CCE-A6C9-F90AF9CF25C6}" type="presParOf" srcId="{CA94182C-FF9A-46C4-8E7A-7411E7F44DDB}" destId="{1553F520-CF15-406C-B677-3927A4853CDF}" srcOrd="1" destOrd="0" presId="urn:microsoft.com/office/officeart/2008/layout/LinedList"/>
    <dgm:cxn modelId="{042E8C9B-2BF3-48EE-811A-429FF2AD936B}" type="presParOf" srcId="{AB5E962E-E37E-40BA-AA0B-DF2F1FC32CAC}" destId="{03F51E87-ABA4-4BBA-9E22-EFDFA8B4D36D}" srcOrd="2" destOrd="0" presId="urn:microsoft.com/office/officeart/2008/layout/LinedList"/>
    <dgm:cxn modelId="{6FBD6D5A-81F4-475A-8C9A-BCC3823F6C86}" type="presParOf" srcId="{AB5E962E-E37E-40BA-AA0B-DF2F1FC32CAC}" destId="{90D21272-CB13-4B4E-A6FC-6584237B9E94}" srcOrd="3" destOrd="0" presId="urn:microsoft.com/office/officeart/2008/layout/LinedList"/>
    <dgm:cxn modelId="{B42338B6-0B46-4252-9275-1C94F41563C5}" type="presParOf" srcId="{90D21272-CB13-4B4E-A6FC-6584237B9E94}" destId="{FE036BB6-6783-438A-97EF-4B19281B67DD}" srcOrd="0" destOrd="0" presId="urn:microsoft.com/office/officeart/2008/layout/LinedList"/>
    <dgm:cxn modelId="{AE8F488A-E159-47AC-B094-2CE814E178D9}" type="presParOf" srcId="{90D21272-CB13-4B4E-A6FC-6584237B9E94}" destId="{1771D71F-F744-4272-91B0-03291AC66AFB}" srcOrd="1" destOrd="0" presId="urn:microsoft.com/office/officeart/2008/layout/LinedList"/>
    <dgm:cxn modelId="{C402BC41-68DE-403E-83F9-2757025304CF}" type="presParOf" srcId="{AB5E962E-E37E-40BA-AA0B-DF2F1FC32CAC}" destId="{A24BBDD3-32AA-451D-BD18-DC208FBC8A32}" srcOrd="4" destOrd="0" presId="urn:microsoft.com/office/officeart/2008/layout/LinedList"/>
    <dgm:cxn modelId="{F6226599-8957-4F1D-A714-91FFB4896CDB}" type="presParOf" srcId="{AB5E962E-E37E-40BA-AA0B-DF2F1FC32CAC}" destId="{FF6135FC-F22F-4CD2-A2D2-6F539073808E}" srcOrd="5" destOrd="0" presId="urn:microsoft.com/office/officeart/2008/layout/LinedList"/>
    <dgm:cxn modelId="{7F182150-DB3B-48E8-9766-C7BBA774C280}" type="presParOf" srcId="{FF6135FC-F22F-4CD2-A2D2-6F539073808E}" destId="{385105B1-E8D2-47D4-A6D5-A326A04AB529}" srcOrd="0" destOrd="0" presId="urn:microsoft.com/office/officeart/2008/layout/LinedList"/>
    <dgm:cxn modelId="{5D4D3824-EFB8-424C-8E45-F3AB1943A222}" type="presParOf" srcId="{FF6135FC-F22F-4CD2-A2D2-6F539073808E}" destId="{F5D967C8-1D9D-4D40-B0E5-25836AED1297}" srcOrd="1" destOrd="0" presId="urn:microsoft.com/office/officeart/2008/layout/LinedList"/>
    <dgm:cxn modelId="{7970620A-C4A1-483C-B69E-849B57A274EC}" type="presParOf" srcId="{AB5E962E-E37E-40BA-AA0B-DF2F1FC32CAC}" destId="{52A67716-221C-4B52-A133-381BA0F88216}" srcOrd="6" destOrd="0" presId="urn:microsoft.com/office/officeart/2008/layout/LinedList"/>
    <dgm:cxn modelId="{A014AC65-E7E6-4ED3-A43D-59285E2ACD0A}" type="presParOf" srcId="{AB5E962E-E37E-40BA-AA0B-DF2F1FC32CAC}" destId="{308DCF6C-65AE-42B7-AE1B-3B8F3E38E625}" srcOrd="7" destOrd="0" presId="urn:microsoft.com/office/officeart/2008/layout/LinedList"/>
    <dgm:cxn modelId="{E3824C04-73EA-4124-B098-727DE4954F72}" type="presParOf" srcId="{308DCF6C-65AE-42B7-AE1B-3B8F3E38E625}" destId="{0991274B-ED62-4AD6-A9D8-EE925337435F}" srcOrd="0" destOrd="0" presId="urn:microsoft.com/office/officeart/2008/layout/LinedList"/>
    <dgm:cxn modelId="{3F3DB911-E152-4B3D-B4F1-908C6403612C}" type="presParOf" srcId="{308DCF6C-65AE-42B7-AE1B-3B8F3E38E625}" destId="{DA9FCC92-3035-4499-A2D4-48754A0AA00F}" srcOrd="1" destOrd="0" presId="urn:microsoft.com/office/officeart/2008/layout/LinedList"/>
    <dgm:cxn modelId="{C1C9C09A-3E42-40B6-84BB-E86D2A613BBF}" type="presParOf" srcId="{AB5E962E-E37E-40BA-AA0B-DF2F1FC32CAC}" destId="{805EBB2A-CEF9-41A0-B3AB-8DA57EDBF167}" srcOrd="8" destOrd="0" presId="urn:microsoft.com/office/officeart/2008/layout/LinedList"/>
    <dgm:cxn modelId="{B10A3AF1-135C-4EE9-B2CB-9F743CE948CC}" type="presParOf" srcId="{AB5E962E-E37E-40BA-AA0B-DF2F1FC32CAC}" destId="{6811A5C8-DABF-4A8F-821C-53D0705F761D}" srcOrd="9" destOrd="0" presId="urn:microsoft.com/office/officeart/2008/layout/LinedList"/>
    <dgm:cxn modelId="{075F82F1-7309-416E-AEE0-69B8807658F0}" type="presParOf" srcId="{6811A5C8-DABF-4A8F-821C-53D0705F761D}" destId="{C9A19638-9BA1-4B69-B6FC-EE8D742DF90B}" srcOrd="0" destOrd="0" presId="urn:microsoft.com/office/officeart/2008/layout/LinedList"/>
    <dgm:cxn modelId="{8C62753B-2907-405D-A6D4-C0FE2B5CF5CD}" type="presParOf" srcId="{6811A5C8-DABF-4A8F-821C-53D0705F761D}" destId="{18412E07-8845-4FA0-92DB-256905F13571}" srcOrd="1" destOrd="0" presId="urn:microsoft.com/office/officeart/2008/layout/LinedList"/>
    <dgm:cxn modelId="{6BF69CD9-F3FD-4B5C-8258-823366DA9969}" type="presParOf" srcId="{AB5E962E-E37E-40BA-AA0B-DF2F1FC32CAC}" destId="{A2542872-BDB6-4DF6-B027-7430F000632A}" srcOrd="10" destOrd="0" presId="urn:microsoft.com/office/officeart/2008/layout/LinedList"/>
    <dgm:cxn modelId="{03642A15-AEA4-4D5B-8565-61E7028F7259}" type="presParOf" srcId="{AB5E962E-E37E-40BA-AA0B-DF2F1FC32CAC}" destId="{4C34251F-6128-4B05-AE57-B1E6E65DCCDC}" srcOrd="11" destOrd="0" presId="urn:microsoft.com/office/officeart/2008/layout/LinedList"/>
    <dgm:cxn modelId="{6A26CEB5-AC27-490A-A514-C99B36EEC9EC}" type="presParOf" srcId="{4C34251F-6128-4B05-AE57-B1E6E65DCCDC}" destId="{1B941570-AD07-46EB-8D4C-E30CB087F8B1}" srcOrd="0" destOrd="0" presId="urn:microsoft.com/office/officeart/2008/layout/LinedList"/>
    <dgm:cxn modelId="{FF58CD0E-E0C5-4E84-A65A-9155E3E5DCE9}" type="presParOf" srcId="{4C34251F-6128-4B05-AE57-B1E6E65DCCDC}" destId="{0CB922DA-D54B-4325-BD4E-BE9CE84DA3BA}" srcOrd="1" destOrd="0" presId="urn:microsoft.com/office/officeart/2008/layout/LinedList"/>
    <dgm:cxn modelId="{EE6D319E-71D2-430E-AA8B-736717471AA0}" type="presParOf" srcId="{AB5E962E-E37E-40BA-AA0B-DF2F1FC32CAC}" destId="{D0A17A72-4E2E-4C5B-8A88-8451DA25A87C}" srcOrd="12" destOrd="0" presId="urn:microsoft.com/office/officeart/2008/layout/LinedList"/>
    <dgm:cxn modelId="{0CBB5B7D-10A4-43DF-8894-14E531E2D4AB}" type="presParOf" srcId="{AB5E962E-E37E-40BA-AA0B-DF2F1FC32CAC}" destId="{4F3EF9CA-80E4-4E4B-96DE-0252427E1CD2}" srcOrd="13" destOrd="0" presId="urn:microsoft.com/office/officeart/2008/layout/LinedList"/>
    <dgm:cxn modelId="{1A4BC6BB-1B31-4101-A0F6-66AF4DBA6AA5}" type="presParOf" srcId="{4F3EF9CA-80E4-4E4B-96DE-0252427E1CD2}" destId="{EDA9445A-E859-458B-83A5-7C5F8F5B8710}" srcOrd="0" destOrd="0" presId="urn:microsoft.com/office/officeart/2008/layout/LinedList"/>
    <dgm:cxn modelId="{4FCD1EF8-DA59-4185-88D4-1ABB2CBEB31C}" type="presParOf" srcId="{4F3EF9CA-80E4-4E4B-96DE-0252427E1CD2}" destId="{DAABC4EA-A3FD-4F04-841A-09BB76AF99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A484B1-3CA8-4CD4-90E3-9DBF9A154D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02D444-C5A6-42FA-A746-B828CEFBE92F}">
      <dgm:prSet/>
      <dgm:spPr/>
      <dgm:t>
        <a:bodyPr/>
        <a:lstStyle/>
        <a:p>
          <a:pPr>
            <a:lnSpc>
              <a:spcPct val="100000"/>
            </a:lnSpc>
          </a:pPr>
          <a:r>
            <a:rPr lang="en-US"/>
            <a:t>PID control is a closed-loop control method, which means you get feedback from your system on whether the variable is in its set or reference value</a:t>
          </a:r>
        </a:p>
      </dgm:t>
    </dgm:pt>
    <dgm:pt modelId="{B1C03272-D78F-4345-BDF5-BE67B36D5094}" type="parTrans" cxnId="{02DCA9D7-71E8-4B76-8DB9-78FDAAA14004}">
      <dgm:prSet/>
      <dgm:spPr/>
      <dgm:t>
        <a:bodyPr/>
        <a:lstStyle/>
        <a:p>
          <a:endParaRPr lang="en-US"/>
        </a:p>
      </dgm:t>
    </dgm:pt>
    <dgm:pt modelId="{94D78118-5681-47C8-93D4-BCEC2B6374D5}" type="sibTrans" cxnId="{02DCA9D7-71E8-4B76-8DB9-78FDAAA14004}">
      <dgm:prSet/>
      <dgm:spPr/>
      <dgm:t>
        <a:bodyPr/>
        <a:lstStyle/>
        <a:p>
          <a:endParaRPr lang="en-US"/>
        </a:p>
      </dgm:t>
    </dgm:pt>
    <dgm:pt modelId="{9630C8D9-8619-466A-9DDB-4181B376CC52}">
      <dgm:prSet/>
      <dgm:spPr/>
      <dgm:t>
        <a:bodyPr/>
        <a:lstStyle/>
        <a:p>
          <a:pPr>
            <a:lnSpc>
              <a:spcPct val="100000"/>
            </a:lnSpc>
          </a:pPr>
          <a:r>
            <a:rPr lang="en-US"/>
            <a:t>In closed-loop systems, if the process value (PV) differs from the reference value or setpoint, then you have an error. The PID controller must bring this error to zero, thus bringing the PV to its setpoint</a:t>
          </a:r>
        </a:p>
      </dgm:t>
    </dgm:pt>
    <dgm:pt modelId="{564973B9-1D62-4066-9CA1-AE41890A88BB}" type="parTrans" cxnId="{112D7732-CAC8-44C9-8008-44EB7323F6BA}">
      <dgm:prSet/>
      <dgm:spPr/>
      <dgm:t>
        <a:bodyPr/>
        <a:lstStyle/>
        <a:p>
          <a:endParaRPr lang="en-US"/>
        </a:p>
      </dgm:t>
    </dgm:pt>
    <dgm:pt modelId="{90ECB19F-A998-4C94-9400-8BC014C42B14}" type="sibTrans" cxnId="{112D7732-CAC8-44C9-8008-44EB7323F6BA}">
      <dgm:prSet/>
      <dgm:spPr/>
      <dgm:t>
        <a:bodyPr/>
        <a:lstStyle/>
        <a:p>
          <a:endParaRPr lang="en-US"/>
        </a:p>
      </dgm:t>
    </dgm:pt>
    <dgm:pt modelId="{1E03BB43-189C-4EF3-A14F-025D08CD76A5}">
      <dgm:prSet/>
      <dgm:spPr/>
      <dgm:t>
        <a:bodyPr/>
        <a:lstStyle/>
        <a:p>
          <a:pPr>
            <a:lnSpc>
              <a:spcPct val="100000"/>
            </a:lnSpc>
          </a:pPr>
          <a:r>
            <a:rPr lang="en-IN"/>
            <a:t>It has three systems i.e Propotional,integral and derivative</a:t>
          </a:r>
          <a:endParaRPr lang="en-US"/>
        </a:p>
      </dgm:t>
    </dgm:pt>
    <dgm:pt modelId="{CCF7DA87-B060-495C-AA5A-4730258EAAE1}" type="parTrans" cxnId="{DD0B8466-6B12-4D72-A91B-E439468E32A0}">
      <dgm:prSet/>
      <dgm:spPr/>
      <dgm:t>
        <a:bodyPr/>
        <a:lstStyle/>
        <a:p>
          <a:endParaRPr lang="en-US"/>
        </a:p>
      </dgm:t>
    </dgm:pt>
    <dgm:pt modelId="{B05B38A0-A4E3-413E-97E0-09C5BC687D34}" type="sibTrans" cxnId="{DD0B8466-6B12-4D72-A91B-E439468E32A0}">
      <dgm:prSet/>
      <dgm:spPr/>
      <dgm:t>
        <a:bodyPr/>
        <a:lstStyle/>
        <a:p>
          <a:endParaRPr lang="en-US"/>
        </a:p>
      </dgm:t>
    </dgm:pt>
    <dgm:pt modelId="{3B36AAB7-4452-43F8-97C7-D6B59B73B3BF}" type="pres">
      <dgm:prSet presAssocID="{FBA484B1-3CA8-4CD4-90E3-9DBF9A154D08}" presName="root" presStyleCnt="0">
        <dgm:presLayoutVars>
          <dgm:dir/>
          <dgm:resizeHandles val="exact"/>
        </dgm:presLayoutVars>
      </dgm:prSet>
      <dgm:spPr/>
    </dgm:pt>
    <dgm:pt modelId="{DBAFBC2B-F2EE-4BD6-B2FA-79A53A7A4DD2}" type="pres">
      <dgm:prSet presAssocID="{C402D444-C5A6-42FA-A746-B828CEFBE92F}" presName="compNode" presStyleCnt="0"/>
      <dgm:spPr/>
    </dgm:pt>
    <dgm:pt modelId="{80A88C8D-C42A-4FD8-AD1D-4A21D5F3D015}" type="pres">
      <dgm:prSet presAssocID="{C402D444-C5A6-42FA-A746-B828CEFBE92F}" presName="bgRect" presStyleLbl="bgShp" presStyleIdx="0" presStyleCnt="3"/>
      <dgm:spPr/>
    </dgm:pt>
    <dgm:pt modelId="{BB1372F9-85E7-4704-A450-E16AFB71C28B}" type="pres">
      <dgm:prSet presAssocID="{C402D444-C5A6-42FA-A746-B828CEFBE9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654EFD13-E756-4339-8F56-F89AEF4DCDB7}" type="pres">
      <dgm:prSet presAssocID="{C402D444-C5A6-42FA-A746-B828CEFBE92F}" presName="spaceRect" presStyleCnt="0"/>
      <dgm:spPr/>
    </dgm:pt>
    <dgm:pt modelId="{38339B2E-24AA-41F7-B853-5678EEDAD3DB}" type="pres">
      <dgm:prSet presAssocID="{C402D444-C5A6-42FA-A746-B828CEFBE92F}" presName="parTx" presStyleLbl="revTx" presStyleIdx="0" presStyleCnt="3">
        <dgm:presLayoutVars>
          <dgm:chMax val="0"/>
          <dgm:chPref val="0"/>
        </dgm:presLayoutVars>
      </dgm:prSet>
      <dgm:spPr/>
    </dgm:pt>
    <dgm:pt modelId="{CB2A08D5-B265-430B-9236-16A03ED9860C}" type="pres">
      <dgm:prSet presAssocID="{94D78118-5681-47C8-93D4-BCEC2B6374D5}" presName="sibTrans" presStyleCnt="0"/>
      <dgm:spPr/>
    </dgm:pt>
    <dgm:pt modelId="{58ACA229-D001-4B0E-8328-F0BA4E05A966}" type="pres">
      <dgm:prSet presAssocID="{9630C8D9-8619-466A-9DDB-4181B376CC52}" presName="compNode" presStyleCnt="0"/>
      <dgm:spPr/>
    </dgm:pt>
    <dgm:pt modelId="{674BFC93-BFB6-4E7E-B735-19C0DB0C45B6}" type="pres">
      <dgm:prSet presAssocID="{9630C8D9-8619-466A-9DDB-4181B376CC52}" presName="bgRect" presStyleLbl="bgShp" presStyleIdx="1" presStyleCnt="3"/>
      <dgm:spPr/>
    </dgm:pt>
    <dgm:pt modelId="{606C987A-E34B-4603-BB85-F2A81BAE9FF1}" type="pres">
      <dgm:prSet presAssocID="{9630C8D9-8619-466A-9DDB-4181B376CC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B8C35694-A6E0-4BB3-BC1A-71FA68CAC3A2}" type="pres">
      <dgm:prSet presAssocID="{9630C8D9-8619-466A-9DDB-4181B376CC52}" presName="spaceRect" presStyleCnt="0"/>
      <dgm:spPr/>
    </dgm:pt>
    <dgm:pt modelId="{C790F343-3F6C-4AFD-BF35-B79E23E1E9CC}" type="pres">
      <dgm:prSet presAssocID="{9630C8D9-8619-466A-9DDB-4181B376CC52}" presName="parTx" presStyleLbl="revTx" presStyleIdx="1" presStyleCnt="3">
        <dgm:presLayoutVars>
          <dgm:chMax val="0"/>
          <dgm:chPref val="0"/>
        </dgm:presLayoutVars>
      </dgm:prSet>
      <dgm:spPr/>
    </dgm:pt>
    <dgm:pt modelId="{4AEE8944-A8CD-475B-AE54-87D1BB88EF36}" type="pres">
      <dgm:prSet presAssocID="{90ECB19F-A998-4C94-9400-8BC014C42B14}" presName="sibTrans" presStyleCnt="0"/>
      <dgm:spPr/>
    </dgm:pt>
    <dgm:pt modelId="{4D15E0C2-D5B7-4C49-ACA2-EBFFCB0BE70C}" type="pres">
      <dgm:prSet presAssocID="{1E03BB43-189C-4EF3-A14F-025D08CD76A5}" presName="compNode" presStyleCnt="0"/>
      <dgm:spPr/>
    </dgm:pt>
    <dgm:pt modelId="{05EA11C3-7BD8-45AD-9152-B72B1FC0647C}" type="pres">
      <dgm:prSet presAssocID="{1E03BB43-189C-4EF3-A14F-025D08CD76A5}" presName="bgRect" presStyleLbl="bgShp" presStyleIdx="2" presStyleCnt="3"/>
      <dgm:spPr/>
    </dgm:pt>
    <dgm:pt modelId="{0A33EAE8-D426-4EB2-A90F-69B325C7EA40}" type="pres">
      <dgm:prSet presAssocID="{1E03BB43-189C-4EF3-A14F-025D08CD76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FFA70285-D91B-46EA-860D-91D0703DC68A}" type="pres">
      <dgm:prSet presAssocID="{1E03BB43-189C-4EF3-A14F-025D08CD76A5}" presName="spaceRect" presStyleCnt="0"/>
      <dgm:spPr/>
    </dgm:pt>
    <dgm:pt modelId="{9850EE0E-E9E2-4AEC-B01E-197C0B346681}" type="pres">
      <dgm:prSet presAssocID="{1E03BB43-189C-4EF3-A14F-025D08CD76A5}" presName="parTx" presStyleLbl="revTx" presStyleIdx="2" presStyleCnt="3">
        <dgm:presLayoutVars>
          <dgm:chMax val="0"/>
          <dgm:chPref val="0"/>
        </dgm:presLayoutVars>
      </dgm:prSet>
      <dgm:spPr/>
    </dgm:pt>
  </dgm:ptLst>
  <dgm:cxnLst>
    <dgm:cxn modelId="{112D7732-CAC8-44C9-8008-44EB7323F6BA}" srcId="{FBA484B1-3CA8-4CD4-90E3-9DBF9A154D08}" destId="{9630C8D9-8619-466A-9DDB-4181B376CC52}" srcOrd="1" destOrd="0" parTransId="{564973B9-1D62-4066-9CA1-AE41890A88BB}" sibTransId="{90ECB19F-A998-4C94-9400-8BC014C42B14}"/>
    <dgm:cxn modelId="{DD0B8466-6B12-4D72-A91B-E439468E32A0}" srcId="{FBA484B1-3CA8-4CD4-90E3-9DBF9A154D08}" destId="{1E03BB43-189C-4EF3-A14F-025D08CD76A5}" srcOrd="2" destOrd="0" parTransId="{CCF7DA87-B060-495C-AA5A-4730258EAAE1}" sibTransId="{B05B38A0-A4E3-413E-97E0-09C5BC687D34}"/>
    <dgm:cxn modelId="{DD454855-A027-4B6F-BECD-44A4E4F47FB8}" type="presOf" srcId="{1E03BB43-189C-4EF3-A14F-025D08CD76A5}" destId="{9850EE0E-E9E2-4AEC-B01E-197C0B346681}" srcOrd="0" destOrd="0" presId="urn:microsoft.com/office/officeart/2018/2/layout/IconVerticalSolidList"/>
    <dgm:cxn modelId="{0A9DB17B-D252-410B-873C-3AF1A5CF01F7}" type="presOf" srcId="{C402D444-C5A6-42FA-A746-B828CEFBE92F}" destId="{38339B2E-24AA-41F7-B853-5678EEDAD3DB}" srcOrd="0" destOrd="0" presId="urn:microsoft.com/office/officeart/2018/2/layout/IconVerticalSolidList"/>
    <dgm:cxn modelId="{A27D118D-7F62-4F7C-85AF-9985A77108F4}" type="presOf" srcId="{FBA484B1-3CA8-4CD4-90E3-9DBF9A154D08}" destId="{3B36AAB7-4452-43F8-97C7-D6B59B73B3BF}" srcOrd="0" destOrd="0" presId="urn:microsoft.com/office/officeart/2018/2/layout/IconVerticalSolidList"/>
    <dgm:cxn modelId="{58C1C2B0-F022-4435-8CA8-28B123B5D155}" type="presOf" srcId="{9630C8D9-8619-466A-9DDB-4181B376CC52}" destId="{C790F343-3F6C-4AFD-BF35-B79E23E1E9CC}" srcOrd="0" destOrd="0" presId="urn:microsoft.com/office/officeart/2018/2/layout/IconVerticalSolidList"/>
    <dgm:cxn modelId="{02DCA9D7-71E8-4B76-8DB9-78FDAAA14004}" srcId="{FBA484B1-3CA8-4CD4-90E3-9DBF9A154D08}" destId="{C402D444-C5A6-42FA-A746-B828CEFBE92F}" srcOrd="0" destOrd="0" parTransId="{B1C03272-D78F-4345-BDF5-BE67B36D5094}" sibTransId="{94D78118-5681-47C8-93D4-BCEC2B6374D5}"/>
    <dgm:cxn modelId="{CC298CC9-F8E3-43F5-8F05-E4496B2FB222}" type="presParOf" srcId="{3B36AAB7-4452-43F8-97C7-D6B59B73B3BF}" destId="{DBAFBC2B-F2EE-4BD6-B2FA-79A53A7A4DD2}" srcOrd="0" destOrd="0" presId="urn:microsoft.com/office/officeart/2018/2/layout/IconVerticalSolidList"/>
    <dgm:cxn modelId="{92A84841-2CD5-42F8-B5BF-1E731DCFD226}" type="presParOf" srcId="{DBAFBC2B-F2EE-4BD6-B2FA-79A53A7A4DD2}" destId="{80A88C8D-C42A-4FD8-AD1D-4A21D5F3D015}" srcOrd="0" destOrd="0" presId="urn:microsoft.com/office/officeart/2018/2/layout/IconVerticalSolidList"/>
    <dgm:cxn modelId="{01627153-4E5D-467F-B185-ACAA7E1C9EAB}" type="presParOf" srcId="{DBAFBC2B-F2EE-4BD6-B2FA-79A53A7A4DD2}" destId="{BB1372F9-85E7-4704-A450-E16AFB71C28B}" srcOrd="1" destOrd="0" presId="urn:microsoft.com/office/officeart/2018/2/layout/IconVerticalSolidList"/>
    <dgm:cxn modelId="{A75F7303-7243-4488-99DA-6736DF6602F1}" type="presParOf" srcId="{DBAFBC2B-F2EE-4BD6-B2FA-79A53A7A4DD2}" destId="{654EFD13-E756-4339-8F56-F89AEF4DCDB7}" srcOrd="2" destOrd="0" presId="urn:microsoft.com/office/officeart/2018/2/layout/IconVerticalSolidList"/>
    <dgm:cxn modelId="{2D1E735D-4471-4F4E-9849-82885FADC1FA}" type="presParOf" srcId="{DBAFBC2B-F2EE-4BD6-B2FA-79A53A7A4DD2}" destId="{38339B2E-24AA-41F7-B853-5678EEDAD3DB}" srcOrd="3" destOrd="0" presId="urn:microsoft.com/office/officeart/2018/2/layout/IconVerticalSolidList"/>
    <dgm:cxn modelId="{14D1A0A4-801B-442D-B339-9036F9313E89}" type="presParOf" srcId="{3B36AAB7-4452-43F8-97C7-D6B59B73B3BF}" destId="{CB2A08D5-B265-430B-9236-16A03ED9860C}" srcOrd="1" destOrd="0" presId="urn:microsoft.com/office/officeart/2018/2/layout/IconVerticalSolidList"/>
    <dgm:cxn modelId="{94D0A458-7B46-4494-8ADA-6E16FB61BCED}" type="presParOf" srcId="{3B36AAB7-4452-43F8-97C7-D6B59B73B3BF}" destId="{58ACA229-D001-4B0E-8328-F0BA4E05A966}" srcOrd="2" destOrd="0" presId="urn:microsoft.com/office/officeart/2018/2/layout/IconVerticalSolidList"/>
    <dgm:cxn modelId="{3FC11FD3-600D-4BC2-AE48-4DB904356228}" type="presParOf" srcId="{58ACA229-D001-4B0E-8328-F0BA4E05A966}" destId="{674BFC93-BFB6-4E7E-B735-19C0DB0C45B6}" srcOrd="0" destOrd="0" presId="urn:microsoft.com/office/officeart/2018/2/layout/IconVerticalSolidList"/>
    <dgm:cxn modelId="{12BB3CFA-5C85-457A-B717-EB45FCE43A77}" type="presParOf" srcId="{58ACA229-D001-4B0E-8328-F0BA4E05A966}" destId="{606C987A-E34B-4603-BB85-F2A81BAE9FF1}" srcOrd="1" destOrd="0" presId="urn:microsoft.com/office/officeart/2018/2/layout/IconVerticalSolidList"/>
    <dgm:cxn modelId="{1AA7BA68-40B5-4628-A20A-8C54FF25A869}" type="presParOf" srcId="{58ACA229-D001-4B0E-8328-F0BA4E05A966}" destId="{B8C35694-A6E0-4BB3-BC1A-71FA68CAC3A2}" srcOrd="2" destOrd="0" presId="urn:microsoft.com/office/officeart/2018/2/layout/IconVerticalSolidList"/>
    <dgm:cxn modelId="{2214C723-4C93-476A-A6BC-8AF429670B74}" type="presParOf" srcId="{58ACA229-D001-4B0E-8328-F0BA4E05A966}" destId="{C790F343-3F6C-4AFD-BF35-B79E23E1E9CC}" srcOrd="3" destOrd="0" presId="urn:microsoft.com/office/officeart/2018/2/layout/IconVerticalSolidList"/>
    <dgm:cxn modelId="{6928FEBA-E61F-4B22-9E02-FCB31DC77382}" type="presParOf" srcId="{3B36AAB7-4452-43F8-97C7-D6B59B73B3BF}" destId="{4AEE8944-A8CD-475B-AE54-87D1BB88EF36}" srcOrd="3" destOrd="0" presId="urn:microsoft.com/office/officeart/2018/2/layout/IconVerticalSolidList"/>
    <dgm:cxn modelId="{57AC3563-E423-459D-84BE-BAEA53F396D2}" type="presParOf" srcId="{3B36AAB7-4452-43F8-97C7-D6B59B73B3BF}" destId="{4D15E0C2-D5B7-4C49-ACA2-EBFFCB0BE70C}" srcOrd="4" destOrd="0" presId="urn:microsoft.com/office/officeart/2018/2/layout/IconVerticalSolidList"/>
    <dgm:cxn modelId="{40465B12-66BF-4E9B-8921-1F6DD0897291}" type="presParOf" srcId="{4D15E0C2-D5B7-4C49-ACA2-EBFFCB0BE70C}" destId="{05EA11C3-7BD8-45AD-9152-B72B1FC0647C}" srcOrd="0" destOrd="0" presId="urn:microsoft.com/office/officeart/2018/2/layout/IconVerticalSolidList"/>
    <dgm:cxn modelId="{FA9B8AE1-DA63-4E3D-8D3C-4392F4B4818D}" type="presParOf" srcId="{4D15E0C2-D5B7-4C49-ACA2-EBFFCB0BE70C}" destId="{0A33EAE8-D426-4EB2-A90F-69B325C7EA40}" srcOrd="1" destOrd="0" presId="urn:microsoft.com/office/officeart/2018/2/layout/IconVerticalSolidList"/>
    <dgm:cxn modelId="{C4CE8CCD-383A-4203-83BB-EB8C5F70FA54}" type="presParOf" srcId="{4D15E0C2-D5B7-4C49-ACA2-EBFFCB0BE70C}" destId="{FFA70285-D91B-46EA-860D-91D0703DC68A}" srcOrd="2" destOrd="0" presId="urn:microsoft.com/office/officeart/2018/2/layout/IconVerticalSolidList"/>
    <dgm:cxn modelId="{FA93515E-725B-470D-9176-0B969499D3B5}" type="presParOf" srcId="{4D15E0C2-D5B7-4C49-ACA2-EBFFCB0BE70C}" destId="{9850EE0E-E9E2-4AEC-B01E-197C0B3466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16647B-0A5F-42C7-82A4-49B4883502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37945A-9B93-4719-976A-3DAD639F6EC9}">
      <dgm:prSet/>
      <dgm:spPr/>
      <dgm:t>
        <a:bodyPr/>
        <a:lstStyle/>
        <a:p>
          <a:r>
            <a:rPr lang="en-IN"/>
            <a:t>Position controller is described in terms of GPS i.e longitude latitude and altitude .</a:t>
          </a:r>
          <a:endParaRPr lang="en-US"/>
        </a:p>
      </dgm:t>
    </dgm:pt>
    <dgm:pt modelId="{94B944D7-44F1-4646-B9FE-0DCEBFE13321}" type="parTrans" cxnId="{6F7C2791-859C-4398-B911-AB732F125FD2}">
      <dgm:prSet/>
      <dgm:spPr/>
      <dgm:t>
        <a:bodyPr/>
        <a:lstStyle/>
        <a:p>
          <a:endParaRPr lang="en-US"/>
        </a:p>
      </dgm:t>
    </dgm:pt>
    <dgm:pt modelId="{4C706510-0C56-4E8E-9C5A-64C81043BCA9}" type="sibTrans" cxnId="{6F7C2791-859C-4398-B911-AB732F125FD2}">
      <dgm:prSet/>
      <dgm:spPr/>
      <dgm:t>
        <a:bodyPr/>
        <a:lstStyle/>
        <a:p>
          <a:endParaRPr lang="en-US"/>
        </a:p>
      </dgm:t>
    </dgm:pt>
    <dgm:pt modelId="{064BCAA6-DC76-490E-87DC-A56CBE825D58}">
      <dgm:prSet/>
      <dgm:spPr/>
      <dgm:t>
        <a:bodyPr/>
        <a:lstStyle/>
        <a:p>
          <a:r>
            <a:rPr lang="en-IN"/>
            <a:t>To achieve this position controller we have designed another PID system which will be in cascade with attitude controller.</a:t>
          </a:r>
          <a:endParaRPr lang="en-US"/>
        </a:p>
      </dgm:t>
    </dgm:pt>
    <dgm:pt modelId="{33A11689-5C50-4F5E-8FA7-7C84C95052F5}" type="parTrans" cxnId="{EFC914F8-10A9-4E2C-9ECF-DE97F10F1C70}">
      <dgm:prSet/>
      <dgm:spPr/>
      <dgm:t>
        <a:bodyPr/>
        <a:lstStyle/>
        <a:p>
          <a:endParaRPr lang="en-US"/>
        </a:p>
      </dgm:t>
    </dgm:pt>
    <dgm:pt modelId="{4DF9E0E7-9BE9-4095-94B1-E9920B141749}" type="sibTrans" cxnId="{EFC914F8-10A9-4E2C-9ECF-DE97F10F1C70}">
      <dgm:prSet/>
      <dgm:spPr/>
      <dgm:t>
        <a:bodyPr/>
        <a:lstStyle/>
        <a:p>
          <a:endParaRPr lang="en-US"/>
        </a:p>
      </dgm:t>
    </dgm:pt>
    <dgm:pt modelId="{9ACA8DCE-0A5B-4B7F-9900-17E52EB17A3E}">
      <dgm:prSet/>
      <dgm:spPr/>
      <dgm:t>
        <a:bodyPr/>
        <a:lstStyle/>
        <a:p>
          <a:r>
            <a:rPr lang="en-IN"/>
            <a:t>to achieve this controller will be writing algorithm in same script named position_controller.py in scripts folder of ros package</a:t>
          </a:r>
          <a:endParaRPr lang="en-US"/>
        </a:p>
      </dgm:t>
    </dgm:pt>
    <dgm:pt modelId="{1DBFBFB7-0CC6-465D-A3E8-77AF6F2D3C8C}" type="parTrans" cxnId="{D9F66871-24AD-4B18-9D9D-267B23D4DFFC}">
      <dgm:prSet/>
      <dgm:spPr/>
      <dgm:t>
        <a:bodyPr/>
        <a:lstStyle/>
        <a:p>
          <a:endParaRPr lang="en-US"/>
        </a:p>
      </dgm:t>
    </dgm:pt>
    <dgm:pt modelId="{EE098929-9C6A-44B7-BB33-0E0F6EC82362}" type="sibTrans" cxnId="{D9F66871-24AD-4B18-9D9D-267B23D4DFFC}">
      <dgm:prSet/>
      <dgm:spPr/>
      <dgm:t>
        <a:bodyPr/>
        <a:lstStyle/>
        <a:p>
          <a:endParaRPr lang="en-US"/>
        </a:p>
      </dgm:t>
    </dgm:pt>
    <dgm:pt modelId="{E7BB7809-CC5F-4D9C-9851-5C4544E82024}" type="pres">
      <dgm:prSet presAssocID="{2B16647B-0A5F-42C7-82A4-49B4883502B4}" presName="root" presStyleCnt="0">
        <dgm:presLayoutVars>
          <dgm:dir/>
          <dgm:resizeHandles val="exact"/>
        </dgm:presLayoutVars>
      </dgm:prSet>
      <dgm:spPr/>
    </dgm:pt>
    <dgm:pt modelId="{BB07BE6E-E6D4-4558-AADF-D33FC718D7DD}" type="pres">
      <dgm:prSet presAssocID="{BA37945A-9B93-4719-976A-3DAD639F6EC9}" presName="compNode" presStyleCnt="0"/>
      <dgm:spPr/>
    </dgm:pt>
    <dgm:pt modelId="{7877BC78-9FAD-4D1C-885D-1D0B237E88D0}" type="pres">
      <dgm:prSet presAssocID="{BA37945A-9B93-4719-976A-3DAD639F6EC9}" presName="bgRect" presStyleLbl="bgShp" presStyleIdx="0" presStyleCnt="3"/>
      <dgm:spPr/>
    </dgm:pt>
    <dgm:pt modelId="{9BDDB09B-F4A8-4DBB-B5FD-B26048A703C4}" type="pres">
      <dgm:prSet presAssocID="{BA37945A-9B93-4719-976A-3DAD639F6E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792DFA24-BEE6-431F-9124-701C0D0009B1}" type="pres">
      <dgm:prSet presAssocID="{BA37945A-9B93-4719-976A-3DAD639F6EC9}" presName="spaceRect" presStyleCnt="0"/>
      <dgm:spPr/>
    </dgm:pt>
    <dgm:pt modelId="{FD786216-0FF0-4986-8E9F-8AA6C74B8666}" type="pres">
      <dgm:prSet presAssocID="{BA37945A-9B93-4719-976A-3DAD639F6EC9}" presName="parTx" presStyleLbl="revTx" presStyleIdx="0" presStyleCnt="3">
        <dgm:presLayoutVars>
          <dgm:chMax val="0"/>
          <dgm:chPref val="0"/>
        </dgm:presLayoutVars>
      </dgm:prSet>
      <dgm:spPr/>
    </dgm:pt>
    <dgm:pt modelId="{080CD7ED-42E5-4DC2-BD20-DC0EA10AC1FA}" type="pres">
      <dgm:prSet presAssocID="{4C706510-0C56-4E8E-9C5A-64C81043BCA9}" presName="sibTrans" presStyleCnt="0"/>
      <dgm:spPr/>
    </dgm:pt>
    <dgm:pt modelId="{A9085E0A-D4F2-459C-9F98-1FD3864DBEDB}" type="pres">
      <dgm:prSet presAssocID="{064BCAA6-DC76-490E-87DC-A56CBE825D58}" presName="compNode" presStyleCnt="0"/>
      <dgm:spPr/>
    </dgm:pt>
    <dgm:pt modelId="{CF6F9E58-82A6-4F9A-8313-EE643EE77E79}" type="pres">
      <dgm:prSet presAssocID="{064BCAA6-DC76-490E-87DC-A56CBE825D58}" presName="bgRect" presStyleLbl="bgShp" presStyleIdx="1" presStyleCnt="3"/>
      <dgm:spPr/>
    </dgm:pt>
    <dgm:pt modelId="{5C6E8EEF-092D-44A7-AEB2-A65A522DFB09}" type="pres">
      <dgm:prSet presAssocID="{064BCAA6-DC76-490E-87DC-A56CBE825D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A9EF972F-0065-4B0B-9341-638C2D96A1FC}" type="pres">
      <dgm:prSet presAssocID="{064BCAA6-DC76-490E-87DC-A56CBE825D58}" presName="spaceRect" presStyleCnt="0"/>
      <dgm:spPr/>
    </dgm:pt>
    <dgm:pt modelId="{32736F27-76C9-406D-94AE-4935C413A2F1}" type="pres">
      <dgm:prSet presAssocID="{064BCAA6-DC76-490E-87DC-A56CBE825D58}" presName="parTx" presStyleLbl="revTx" presStyleIdx="1" presStyleCnt="3">
        <dgm:presLayoutVars>
          <dgm:chMax val="0"/>
          <dgm:chPref val="0"/>
        </dgm:presLayoutVars>
      </dgm:prSet>
      <dgm:spPr/>
    </dgm:pt>
    <dgm:pt modelId="{4AFD2ED7-05F7-4664-9083-47984AD4B71E}" type="pres">
      <dgm:prSet presAssocID="{4DF9E0E7-9BE9-4095-94B1-E9920B141749}" presName="sibTrans" presStyleCnt="0"/>
      <dgm:spPr/>
    </dgm:pt>
    <dgm:pt modelId="{C6718D1D-E9DD-468F-88B4-2268056ED3B2}" type="pres">
      <dgm:prSet presAssocID="{9ACA8DCE-0A5B-4B7F-9900-17E52EB17A3E}" presName="compNode" presStyleCnt="0"/>
      <dgm:spPr/>
    </dgm:pt>
    <dgm:pt modelId="{FE6823A2-E3EF-4152-B695-12C30F1FB881}" type="pres">
      <dgm:prSet presAssocID="{9ACA8DCE-0A5B-4B7F-9900-17E52EB17A3E}" presName="bgRect" presStyleLbl="bgShp" presStyleIdx="2" presStyleCnt="3"/>
      <dgm:spPr/>
    </dgm:pt>
    <dgm:pt modelId="{04959DCF-3A74-4B5C-979F-CC47684FB362}" type="pres">
      <dgm:prSet presAssocID="{9ACA8DCE-0A5B-4B7F-9900-17E52EB17A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F9D813F2-EFA8-4A21-B99F-443137972926}" type="pres">
      <dgm:prSet presAssocID="{9ACA8DCE-0A5B-4B7F-9900-17E52EB17A3E}" presName="spaceRect" presStyleCnt="0"/>
      <dgm:spPr/>
    </dgm:pt>
    <dgm:pt modelId="{F37E338E-ADA5-4E39-AE82-08784BE73698}" type="pres">
      <dgm:prSet presAssocID="{9ACA8DCE-0A5B-4B7F-9900-17E52EB17A3E}" presName="parTx" presStyleLbl="revTx" presStyleIdx="2" presStyleCnt="3">
        <dgm:presLayoutVars>
          <dgm:chMax val="0"/>
          <dgm:chPref val="0"/>
        </dgm:presLayoutVars>
      </dgm:prSet>
      <dgm:spPr/>
    </dgm:pt>
  </dgm:ptLst>
  <dgm:cxnLst>
    <dgm:cxn modelId="{96D4793E-1E9C-4462-9B28-42ACB4FC6381}" type="presOf" srcId="{064BCAA6-DC76-490E-87DC-A56CBE825D58}" destId="{32736F27-76C9-406D-94AE-4935C413A2F1}" srcOrd="0" destOrd="0" presId="urn:microsoft.com/office/officeart/2018/2/layout/IconVerticalSolidList"/>
    <dgm:cxn modelId="{8EA8A360-43A4-4120-B5D3-03EBC262C1E6}" type="presOf" srcId="{BA37945A-9B93-4719-976A-3DAD639F6EC9}" destId="{FD786216-0FF0-4986-8E9F-8AA6C74B8666}" srcOrd="0" destOrd="0" presId="urn:microsoft.com/office/officeart/2018/2/layout/IconVerticalSolidList"/>
    <dgm:cxn modelId="{D9F66871-24AD-4B18-9D9D-267B23D4DFFC}" srcId="{2B16647B-0A5F-42C7-82A4-49B4883502B4}" destId="{9ACA8DCE-0A5B-4B7F-9900-17E52EB17A3E}" srcOrd="2" destOrd="0" parTransId="{1DBFBFB7-0CC6-465D-A3E8-77AF6F2D3C8C}" sibTransId="{EE098929-9C6A-44B7-BB33-0E0F6EC82362}"/>
    <dgm:cxn modelId="{6F7C2791-859C-4398-B911-AB732F125FD2}" srcId="{2B16647B-0A5F-42C7-82A4-49B4883502B4}" destId="{BA37945A-9B93-4719-976A-3DAD639F6EC9}" srcOrd="0" destOrd="0" parTransId="{94B944D7-44F1-4646-B9FE-0DCEBFE13321}" sibTransId="{4C706510-0C56-4E8E-9C5A-64C81043BCA9}"/>
    <dgm:cxn modelId="{170E7C9D-2178-4049-B63D-63F958771D6B}" type="presOf" srcId="{2B16647B-0A5F-42C7-82A4-49B4883502B4}" destId="{E7BB7809-CC5F-4D9C-9851-5C4544E82024}" srcOrd="0" destOrd="0" presId="urn:microsoft.com/office/officeart/2018/2/layout/IconVerticalSolidList"/>
    <dgm:cxn modelId="{D34E62CE-8F04-45AA-855E-7F55A2656C70}" type="presOf" srcId="{9ACA8DCE-0A5B-4B7F-9900-17E52EB17A3E}" destId="{F37E338E-ADA5-4E39-AE82-08784BE73698}" srcOrd="0" destOrd="0" presId="urn:microsoft.com/office/officeart/2018/2/layout/IconVerticalSolidList"/>
    <dgm:cxn modelId="{EFC914F8-10A9-4E2C-9ECF-DE97F10F1C70}" srcId="{2B16647B-0A5F-42C7-82A4-49B4883502B4}" destId="{064BCAA6-DC76-490E-87DC-A56CBE825D58}" srcOrd="1" destOrd="0" parTransId="{33A11689-5C50-4F5E-8FA7-7C84C95052F5}" sibTransId="{4DF9E0E7-9BE9-4095-94B1-E9920B141749}"/>
    <dgm:cxn modelId="{D864DA67-EFCD-4EEC-B577-471199BB683D}" type="presParOf" srcId="{E7BB7809-CC5F-4D9C-9851-5C4544E82024}" destId="{BB07BE6E-E6D4-4558-AADF-D33FC718D7DD}" srcOrd="0" destOrd="0" presId="urn:microsoft.com/office/officeart/2018/2/layout/IconVerticalSolidList"/>
    <dgm:cxn modelId="{A0EBD450-FC76-4959-BB57-1FBECABF5637}" type="presParOf" srcId="{BB07BE6E-E6D4-4558-AADF-D33FC718D7DD}" destId="{7877BC78-9FAD-4D1C-885D-1D0B237E88D0}" srcOrd="0" destOrd="0" presId="urn:microsoft.com/office/officeart/2018/2/layout/IconVerticalSolidList"/>
    <dgm:cxn modelId="{2E4F91A5-A81B-4640-839F-174E3E4AB869}" type="presParOf" srcId="{BB07BE6E-E6D4-4558-AADF-D33FC718D7DD}" destId="{9BDDB09B-F4A8-4DBB-B5FD-B26048A703C4}" srcOrd="1" destOrd="0" presId="urn:microsoft.com/office/officeart/2018/2/layout/IconVerticalSolidList"/>
    <dgm:cxn modelId="{C32570EC-687B-4999-B9B2-77C5173364CF}" type="presParOf" srcId="{BB07BE6E-E6D4-4558-AADF-D33FC718D7DD}" destId="{792DFA24-BEE6-431F-9124-701C0D0009B1}" srcOrd="2" destOrd="0" presId="urn:microsoft.com/office/officeart/2018/2/layout/IconVerticalSolidList"/>
    <dgm:cxn modelId="{78831032-B505-41AA-9B0D-928D90D38A48}" type="presParOf" srcId="{BB07BE6E-E6D4-4558-AADF-D33FC718D7DD}" destId="{FD786216-0FF0-4986-8E9F-8AA6C74B8666}" srcOrd="3" destOrd="0" presId="urn:microsoft.com/office/officeart/2018/2/layout/IconVerticalSolidList"/>
    <dgm:cxn modelId="{F31D7AAA-B533-4A51-AEFE-1FE26C76A6EE}" type="presParOf" srcId="{E7BB7809-CC5F-4D9C-9851-5C4544E82024}" destId="{080CD7ED-42E5-4DC2-BD20-DC0EA10AC1FA}" srcOrd="1" destOrd="0" presId="urn:microsoft.com/office/officeart/2018/2/layout/IconVerticalSolidList"/>
    <dgm:cxn modelId="{113512B3-605A-4490-8FC9-5977007E8861}" type="presParOf" srcId="{E7BB7809-CC5F-4D9C-9851-5C4544E82024}" destId="{A9085E0A-D4F2-459C-9F98-1FD3864DBEDB}" srcOrd="2" destOrd="0" presId="urn:microsoft.com/office/officeart/2018/2/layout/IconVerticalSolidList"/>
    <dgm:cxn modelId="{769E9CC1-2E67-4724-B4FE-F307AF457B9D}" type="presParOf" srcId="{A9085E0A-D4F2-459C-9F98-1FD3864DBEDB}" destId="{CF6F9E58-82A6-4F9A-8313-EE643EE77E79}" srcOrd="0" destOrd="0" presId="urn:microsoft.com/office/officeart/2018/2/layout/IconVerticalSolidList"/>
    <dgm:cxn modelId="{7B0228D4-1D3F-4D49-AF3D-3CF2EE987852}" type="presParOf" srcId="{A9085E0A-D4F2-459C-9F98-1FD3864DBEDB}" destId="{5C6E8EEF-092D-44A7-AEB2-A65A522DFB09}" srcOrd="1" destOrd="0" presId="urn:microsoft.com/office/officeart/2018/2/layout/IconVerticalSolidList"/>
    <dgm:cxn modelId="{B734100C-94E5-47C5-9625-E66FB614FD01}" type="presParOf" srcId="{A9085E0A-D4F2-459C-9F98-1FD3864DBEDB}" destId="{A9EF972F-0065-4B0B-9341-638C2D96A1FC}" srcOrd="2" destOrd="0" presId="urn:microsoft.com/office/officeart/2018/2/layout/IconVerticalSolidList"/>
    <dgm:cxn modelId="{D663E586-44FB-46FA-A6FB-0A6EF6D0A13D}" type="presParOf" srcId="{A9085E0A-D4F2-459C-9F98-1FD3864DBEDB}" destId="{32736F27-76C9-406D-94AE-4935C413A2F1}" srcOrd="3" destOrd="0" presId="urn:microsoft.com/office/officeart/2018/2/layout/IconVerticalSolidList"/>
    <dgm:cxn modelId="{39FC5232-BDEB-4032-84F4-1C8C86E91280}" type="presParOf" srcId="{E7BB7809-CC5F-4D9C-9851-5C4544E82024}" destId="{4AFD2ED7-05F7-4664-9083-47984AD4B71E}" srcOrd="3" destOrd="0" presId="urn:microsoft.com/office/officeart/2018/2/layout/IconVerticalSolidList"/>
    <dgm:cxn modelId="{356247C7-869F-45D4-BF29-75751A5695CF}" type="presParOf" srcId="{E7BB7809-CC5F-4D9C-9851-5C4544E82024}" destId="{C6718D1D-E9DD-468F-88B4-2268056ED3B2}" srcOrd="4" destOrd="0" presId="urn:microsoft.com/office/officeart/2018/2/layout/IconVerticalSolidList"/>
    <dgm:cxn modelId="{60591CD6-B201-443E-B906-AF48D9B3B6E0}" type="presParOf" srcId="{C6718D1D-E9DD-468F-88B4-2268056ED3B2}" destId="{FE6823A2-E3EF-4152-B695-12C30F1FB881}" srcOrd="0" destOrd="0" presId="urn:microsoft.com/office/officeart/2018/2/layout/IconVerticalSolidList"/>
    <dgm:cxn modelId="{FFB52B2C-EFCC-43C2-8514-CFBF1D7D8B2C}" type="presParOf" srcId="{C6718D1D-E9DD-468F-88B4-2268056ED3B2}" destId="{04959DCF-3A74-4B5C-979F-CC47684FB362}" srcOrd="1" destOrd="0" presId="urn:microsoft.com/office/officeart/2018/2/layout/IconVerticalSolidList"/>
    <dgm:cxn modelId="{B0A3E4A0-3C20-49DE-A1F5-50B7A0582E95}" type="presParOf" srcId="{C6718D1D-E9DD-468F-88B4-2268056ED3B2}" destId="{F9D813F2-EFA8-4A21-B99F-443137972926}" srcOrd="2" destOrd="0" presId="urn:microsoft.com/office/officeart/2018/2/layout/IconVerticalSolidList"/>
    <dgm:cxn modelId="{625EDD25-20E5-48A9-82EE-05C0CCED8C61}" type="presParOf" srcId="{C6718D1D-E9DD-468F-88B4-2268056ED3B2}" destId="{F37E338E-ADA5-4E39-AE82-08784BE736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8F801-F011-46F7-A7F7-E9AFD767306F}">
      <dsp:nvSpPr>
        <dsp:cNvPr id="0" name=""/>
        <dsp:cNvSpPr/>
      </dsp:nvSpPr>
      <dsp:spPr>
        <a:xfrm>
          <a:off x="0" y="2015807"/>
          <a:ext cx="6373813" cy="172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9CAD9-BE54-4022-90D4-8636483F4675}">
      <dsp:nvSpPr>
        <dsp:cNvPr id="0" name=""/>
        <dsp:cNvSpPr/>
      </dsp:nvSpPr>
      <dsp:spPr>
        <a:xfrm>
          <a:off x="522670" y="2404570"/>
          <a:ext cx="950309" cy="950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C1C281-0C0C-421A-8504-2DAD2A1A06F2}">
      <dsp:nvSpPr>
        <dsp:cNvPr id="0" name=""/>
        <dsp:cNvSpPr/>
      </dsp:nvSpPr>
      <dsp:spPr>
        <a:xfrm>
          <a:off x="1995649" y="2015807"/>
          <a:ext cx="4378164" cy="172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63" tIns="182863" rIns="182863" bIns="182863" numCol="1" spcCol="1270" anchor="ctr" anchorCtr="0">
          <a:noAutofit/>
        </a:bodyPr>
        <a:lstStyle/>
        <a:p>
          <a:pPr marL="0" lvl="0" indent="0" algn="l" defTabSz="1022350" rtl="0">
            <a:lnSpc>
              <a:spcPct val="100000"/>
            </a:lnSpc>
            <a:spcBef>
              <a:spcPct val="0"/>
            </a:spcBef>
            <a:spcAft>
              <a:spcPct val="35000"/>
            </a:spcAft>
            <a:buNone/>
          </a:pPr>
          <a:r>
            <a:rPr lang="en-US" sz="2300" kern="1200" dirty="0"/>
            <a:t>Developing a 3rd level Autonomy Drone for </a:t>
          </a:r>
          <a:r>
            <a:rPr lang="en-US" sz="2300" kern="1200" dirty="0">
              <a:latin typeface="Avenir Next LT Pro"/>
            </a:rPr>
            <a:t>Delivery using ROS framework</a:t>
          </a:r>
          <a:endParaRPr lang="en-US" sz="2300" kern="1200" dirty="0"/>
        </a:p>
      </dsp:txBody>
      <dsp:txXfrm>
        <a:off x="1995649" y="2015807"/>
        <a:ext cx="4378164" cy="172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85612-A8B6-4BFC-A0BD-49E6BA9803BD}">
      <dsp:nvSpPr>
        <dsp:cNvPr id="0" name=""/>
        <dsp:cNvSpPr/>
      </dsp:nvSpPr>
      <dsp:spPr>
        <a:xfrm>
          <a:off x="666906" y="7791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1C9E0-8FB7-446A-AE0E-19D13CE41AC5}">
      <dsp:nvSpPr>
        <dsp:cNvPr id="0" name=""/>
        <dsp:cNvSpPr/>
      </dsp:nvSpPr>
      <dsp:spPr>
        <a:xfrm>
          <a:off x="171906"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Node based</a:t>
          </a:r>
        </a:p>
      </dsp:txBody>
      <dsp:txXfrm>
        <a:off x="171906" y="1934724"/>
        <a:ext cx="1800000" cy="720000"/>
      </dsp:txXfrm>
    </dsp:sp>
    <dsp:sp modelId="{19ADF79A-78C3-48BC-8688-3DD17F2904CE}">
      <dsp:nvSpPr>
        <dsp:cNvPr id="0" name=""/>
        <dsp:cNvSpPr/>
      </dsp:nvSpPr>
      <dsp:spPr>
        <a:xfrm>
          <a:off x="2781906" y="77915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B004E4-B1E5-4813-89AB-5880E5668C95}">
      <dsp:nvSpPr>
        <dsp:cNvPr id="0" name=""/>
        <dsp:cNvSpPr/>
      </dsp:nvSpPr>
      <dsp:spPr>
        <a:xfrm>
          <a:off x="2286906"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Fast,Efficient and powerful</a:t>
          </a:r>
        </a:p>
      </dsp:txBody>
      <dsp:txXfrm>
        <a:off x="2286906" y="1934724"/>
        <a:ext cx="1800000" cy="720000"/>
      </dsp:txXfrm>
    </dsp:sp>
    <dsp:sp modelId="{191A2729-5E03-44A7-BA1E-64AA7505509E}">
      <dsp:nvSpPr>
        <dsp:cNvPr id="0" name=""/>
        <dsp:cNvSpPr/>
      </dsp:nvSpPr>
      <dsp:spPr>
        <a:xfrm>
          <a:off x="4896906" y="7791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0ECB9-9577-45ED-9367-07ABEC058DC9}">
      <dsp:nvSpPr>
        <dsp:cNvPr id="0" name=""/>
        <dsp:cNvSpPr/>
      </dsp:nvSpPr>
      <dsp:spPr>
        <a:xfrm>
          <a:off x="4401907" y="19347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Compatibilty with almost all robots</a:t>
          </a:r>
        </a:p>
      </dsp:txBody>
      <dsp:txXfrm>
        <a:off x="4401907" y="1934724"/>
        <a:ext cx="1800000" cy="720000"/>
      </dsp:txXfrm>
    </dsp:sp>
    <dsp:sp modelId="{0B081F05-2FD6-4C3A-B72A-62EA8D5761B3}">
      <dsp:nvSpPr>
        <dsp:cNvPr id="0" name=""/>
        <dsp:cNvSpPr/>
      </dsp:nvSpPr>
      <dsp:spPr>
        <a:xfrm>
          <a:off x="666906" y="310472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9441-3FFA-4C7A-886E-1A6A6D0B121E}">
      <dsp:nvSpPr>
        <dsp:cNvPr id="0" name=""/>
        <dsp:cNvSpPr/>
      </dsp:nvSpPr>
      <dsp:spPr>
        <a:xfrm>
          <a:off x="171906"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Light and Compatible to powerful CV methos</a:t>
          </a:r>
        </a:p>
      </dsp:txBody>
      <dsp:txXfrm>
        <a:off x="171906" y="4260292"/>
        <a:ext cx="1800000" cy="720000"/>
      </dsp:txXfrm>
    </dsp:sp>
    <dsp:sp modelId="{BE0A800A-1387-4FF1-9C75-69559DD3CEDE}">
      <dsp:nvSpPr>
        <dsp:cNvPr id="0" name=""/>
        <dsp:cNvSpPr/>
      </dsp:nvSpPr>
      <dsp:spPr>
        <a:xfrm>
          <a:off x="2781906" y="310472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4EDAE-5131-4623-B644-ED976790E524}">
      <dsp:nvSpPr>
        <dsp:cNvPr id="0" name=""/>
        <dsp:cNvSpPr/>
      </dsp:nvSpPr>
      <dsp:spPr>
        <a:xfrm>
          <a:off x="2286906"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Code in Python, C++</a:t>
          </a:r>
        </a:p>
      </dsp:txBody>
      <dsp:txXfrm>
        <a:off x="2286906" y="4260292"/>
        <a:ext cx="1800000" cy="720000"/>
      </dsp:txXfrm>
    </dsp:sp>
    <dsp:sp modelId="{E7D94662-2A5C-47E1-ADEF-E70D22CBD5F7}">
      <dsp:nvSpPr>
        <dsp:cNvPr id="0" name=""/>
        <dsp:cNvSpPr/>
      </dsp:nvSpPr>
      <dsp:spPr>
        <a:xfrm>
          <a:off x="4896906" y="3104725"/>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B92D4-9C0F-4A70-8DFA-AC7CE82F2500}">
      <dsp:nvSpPr>
        <dsp:cNvPr id="0" name=""/>
        <dsp:cNvSpPr/>
      </dsp:nvSpPr>
      <dsp:spPr>
        <a:xfrm>
          <a:off x="4401907" y="42602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Can be used from the cloud</a:t>
          </a:r>
        </a:p>
      </dsp:txBody>
      <dsp:txXfrm>
        <a:off x="4401907" y="426029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94FE7-0E97-42F2-8D3F-09C032BE2E4F}">
      <dsp:nvSpPr>
        <dsp:cNvPr id="0" name=""/>
        <dsp:cNvSpPr/>
      </dsp:nvSpPr>
      <dsp:spPr>
        <a:xfrm>
          <a:off x="318506" y="767196"/>
          <a:ext cx="983267" cy="9832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63F27-7D4E-404B-A888-53E45A2FCFF7}">
      <dsp:nvSpPr>
        <dsp:cNvPr id="0" name=""/>
        <dsp:cNvSpPr/>
      </dsp:nvSpPr>
      <dsp:spPr>
        <a:xfrm>
          <a:off x="528055" y="976745"/>
          <a:ext cx="564169" cy="564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7D32D-3FA9-45D4-90C3-A28029B45B7E}">
      <dsp:nvSpPr>
        <dsp:cNvPr id="0" name=""/>
        <dsp:cNvSpPr/>
      </dsp:nvSpPr>
      <dsp:spPr>
        <a:xfrm>
          <a:off x="4183"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Coded in Python</a:t>
          </a:r>
        </a:p>
      </dsp:txBody>
      <dsp:txXfrm>
        <a:off x="4183" y="2056727"/>
        <a:ext cx="1611914" cy="644765"/>
      </dsp:txXfrm>
    </dsp:sp>
    <dsp:sp modelId="{B459C1FA-2BB8-44D1-ABD2-D451CEC681E8}">
      <dsp:nvSpPr>
        <dsp:cNvPr id="0" name=""/>
        <dsp:cNvSpPr/>
      </dsp:nvSpPr>
      <dsp:spPr>
        <a:xfrm>
          <a:off x="2212505" y="767196"/>
          <a:ext cx="983267" cy="9832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3D97-F0BF-4625-8631-B2267C7BCA74}">
      <dsp:nvSpPr>
        <dsp:cNvPr id="0" name=""/>
        <dsp:cNvSpPr/>
      </dsp:nvSpPr>
      <dsp:spPr>
        <a:xfrm>
          <a:off x="2422054" y="976745"/>
          <a:ext cx="564169" cy="564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E6726-2109-41CE-B423-0C6132EDA992}">
      <dsp:nvSpPr>
        <dsp:cNvPr id="0" name=""/>
        <dsp:cNvSpPr/>
      </dsp:nvSpPr>
      <dsp:spPr>
        <a:xfrm>
          <a:off x="1898182"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Gazebo </a:t>
          </a:r>
          <a:r>
            <a:rPr lang="en-US" sz="1500" kern="1200">
              <a:latin typeface="Avenir Next LT Pro"/>
            </a:rPr>
            <a:t>as</a:t>
          </a:r>
          <a:r>
            <a:rPr lang="en-US" sz="1500" kern="1200"/>
            <a:t> simulator</a:t>
          </a:r>
        </a:p>
      </dsp:txBody>
      <dsp:txXfrm>
        <a:off x="1898182" y="2056727"/>
        <a:ext cx="1611914" cy="644765"/>
      </dsp:txXfrm>
    </dsp:sp>
    <dsp:sp modelId="{8256E4F2-1983-4494-BF86-2B6739A72EC0}">
      <dsp:nvSpPr>
        <dsp:cNvPr id="0" name=""/>
        <dsp:cNvSpPr/>
      </dsp:nvSpPr>
      <dsp:spPr>
        <a:xfrm>
          <a:off x="4106504" y="767196"/>
          <a:ext cx="983267" cy="9832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1A428-0218-4C52-94B2-4562FE01E4B1}">
      <dsp:nvSpPr>
        <dsp:cNvPr id="0" name=""/>
        <dsp:cNvSpPr/>
      </dsp:nvSpPr>
      <dsp:spPr>
        <a:xfrm>
          <a:off x="4316053" y="976745"/>
          <a:ext cx="564169" cy="5641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92B8F-EE95-4E60-B8EA-DD8428046407}">
      <dsp:nvSpPr>
        <dsp:cNvPr id="0" name=""/>
        <dsp:cNvSpPr/>
      </dsp:nvSpPr>
      <dsp:spPr>
        <a:xfrm>
          <a:off x="3792181"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Position controller</a:t>
          </a:r>
        </a:p>
      </dsp:txBody>
      <dsp:txXfrm>
        <a:off x="3792181" y="2056727"/>
        <a:ext cx="1611914" cy="644765"/>
      </dsp:txXfrm>
    </dsp:sp>
    <dsp:sp modelId="{EDB2F061-A886-40F8-8CE0-CA2A5F3B8E74}">
      <dsp:nvSpPr>
        <dsp:cNvPr id="0" name=""/>
        <dsp:cNvSpPr/>
      </dsp:nvSpPr>
      <dsp:spPr>
        <a:xfrm>
          <a:off x="6000503" y="767196"/>
          <a:ext cx="983267" cy="9832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E40E6-935C-40EA-ABB8-80C945396E4C}">
      <dsp:nvSpPr>
        <dsp:cNvPr id="0" name=""/>
        <dsp:cNvSpPr/>
      </dsp:nvSpPr>
      <dsp:spPr>
        <a:xfrm>
          <a:off x="6210052" y="976745"/>
          <a:ext cx="564169" cy="5641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38019D-B5AC-449E-B1DF-D37B0A2078CE}">
      <dsp:nvSpPr>
        <dsp:cNvPr id="0" name=""/>
        <dsp:cNvSpPr/>
      </dsp:nvSpPr>
      <dsp:spPr>
        <a:xfrm>
          <a:off x="5686180"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Altitude controller</a:t>
          </a:r>
        </a:p>
      </dsp:txBody>
      <dsp:txXfrm>
        <a:off x="5686180" y="2056727"/>
        <a:ext cx="1611914" cy="644765"/>
      </dsp:txXfrm>
    </dsp:sp>
    <dsp:sp modelId="{22BB72FE-EEFA-412F-A864-675B744C58AB}">
      <dsp:nvSpPr>
        <dsp:cNvPr id="0" name=""/>
        <dsp:cNvSpPr/>
      </dsp:nvSpPr>
      <dsp:spPr>
        <a:xfrm>
          <a:off x="7894502" y="767196"/>
          <a:ext cx="983267" cy="98326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CD217-CEAD-4447-8AFC-1514A66330C8}">
      <dsp:nvSpPr>
        <dsp:cNvPr id="0" name=""/>
        <dsp:cNvSpPr/>
      </dsp:nvSpPr>
      <dsp:spPr>
        <a:xfrm>
          <a:off x="8104051" y="976745"/>
          <a:ext cx="564169" cy="5641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5AE4BE-2C74-4DD9-8DBD-7D7182811D1C}">
      <dsp:nvSpPr>
        <dsp:cNvPr id="0" name=""/>
        <dsp:cNvSpPr/>
      </dsp:nvSpPr>
      <dsp:spPr>
        <a:xfrm>
          <a:off x="7580179"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Path Planning</a:t>
          </a:r>
        </a:p>
      </dsp:txBody>
      <dsp:txXfrm>
        <a:off x="7580179" y="2056727"/>
        <a:ext cx="1611914" cy="644765"/>
      </dsp:txXfrm>
    </dsp:sp>
    <dsp:sp modelId="{73EAF26F-AE52-47E1-922F-1B0E2ECE5ACB}">
      <dsp:nvSpPr>
        <dsp:cNvPr id="0" name=""/>
        <dsp:cNvSpPr/>
      </dsp:nvSpPr>
      <dsp:spPr>
        <a:xfrm>
          <a:off x="9788501" y="767196"/>
          <a:ext cx="983267" cy="9832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81DA4-3125-4FD0-9C7C-E09467D2FE98}">
      <dsp:nvSpPr>
        <dsp:cNvPr id="0" name=""/>
        <dsp:cNvSpPr/>
      </dsp:nvSpPr>
      <dsp:spPr>
        <a:xfrm>
          <a:off x="9998050" y="976745"/>
          <a:ext cx="564169" cy="56416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4102B0-A8EA-4481-9A29-2CC8A20546B0}">
      <dsp:nvSpPr>
        <dsp:cNvPr id="0" name=""/>
        <dsp:cNvSpPr/>
      </dsp:nvSpPr>
      <dsp:spPr>
        <a:xfrm>
          <a:off x="9474178" y="2056727"/>
          <a:ext cx="1611914" cy="64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Computer vision for QR code</a:t>
          </a:r>
        </a:p>
      </dsp:txBody>
      <dsp:txXfrm>
        <a:off x="9474178" y="2056727"/>
        <a:ext cx="1611914" cy="644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C3926-7FDA-495E-BBE0-06751B95514D}">
      <dsp:nvSpPr>
        <dsp:cNvPr id="0" name=""/>
        <dsp:cNvSpPr/>
      </dsp:nvSpPr>
      <dsp:spPr>
        <a:xfrm>
          <a:off x="0" y="676710"/>
          <a:ext cx="6858000" cy="7657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This task scans the information coded into the Quick Response (QR)code with the help of a camera.</a:t>
          </a:r>
        </a:p>
      </dsp:txBody>
      <dsp:txXfrm>
        <a:off x="37382" y="714092"/>
        <a:ext cx="6783236" cy="691000"/>
      </dsp:txXfrm>
    </dsp:sp>
    <dsp:sp modelId="{02F70B8A-1431-44F9-969B-A426F942F949}">
      <dsp:nvSpPr>
        <dsp:cNvPr id="0" name=""/>
        <dsp:cNvSpPr/>
      </dsp:nvSpPr>
      <dsp:spPr>
        <a:xfrm>
          <a:off x="0" y="1482795"/>
          <a:ext cx="6858000" cy="765764"/>
        </a:xfrm>
        <a:prstGeom prst="roundRect">
          <a:avLst/>
        </a:prstGeom>
        <a:solidFill>
          <a:schemeClr val="accent2">
            <a:hueOff val="381959"/>
            <a:satOff val="-80"/>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scanned code is then encoded and stored in the destination setpoint for delivery package. The encoded data in the drone will basically be the latitude and longitude (GPS coordinates) separated by a comma.</a:t>
          </a:r>
        </a:p>
      </dsp:txBody>
      <dsp:txXfrm>
        <a:off x="37382" y="1520177"/>
        <a:ext cx="6783236" cy="691000"/>
      </dsp:txXfrm>
    </dsp:sp>
    <dsp:sp modelId="{7FC18317-1B0B-4610-8C45-CCF4251C4560}">
      <dsp:nvSpPr>
        <dsp:cNvPr id="0" name=""/>
        <dsp:cNvSpPr/>
      </dsp:nvSpPr>
      <dsp:spPr>
        <a:xfrm>
          <a:off x="0" y="2288880"/>
          <a:ext cx="6858000" cy="765764"/>
        </a:xfrm>
        <a:prstGeom prst="roundRect">
          <a:avLst/>
        </a:prstGeom>
        <a:solidFill>
          <a:schemeClr val="accent2">
            <a:hueOff val="763918"/>
            <a:satOff val="-160"/>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distance range of the camera to the QR code can be experimented with using different quality camera and variable codes.</a:t>
          </a:r>
        </a:p>
      </dsp:txBody>
      <dsp:txXfrm>
        <a:off x="37382" y="2326262"/>
        <a:ext cx="6783236" cy="691000"/>
      </dsp:txXfrm>
    </dsp:sp>
    <dsp:sp modelId="{873FCBF3-53BC-452B-BCB1-001303259755}">
      <dsp:nvSpPr>
        <dsp:cNvPr id="0" name=""/>
        <dsp:cNvSpPr/>
      </dsp:nvSpPr>
      <dsp:spPr>
        <a:xfrm>
          <a:off x="0" y="3094965"/>
          <a:ext cx="6858000" cy="765764"/>
        </a:xfrm>
        <a:prstGeom prst="roundRect">
          <a:avLst/>
        </a:prstGeom>
        <a:solidFill>
          <a:schemeClr val="accent2">
            <a:hueOff val="1145877"/>
            <a:satOff val="-240"/>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Once the customer enters the Address and Marks the delivery location on map the data will be converted and stored in QR form. This information will then be tagged by the drone and the destination will be set.</a:t>
          </a:r>
        </a:p>
      </dsp:txBody>
      <dsp:txXfrm>
        <a:off x="37382" y="3132347"/>
        <a:ext cx="6783236" cy="691000"/>
      </dsp:txXfrm>
    </dsp:sp>
    <dsp:sp modelId="{3B4FB81C-F0D2-433A-AE98-4F0435EC4CA0}">
      <dsp:nvSpPr>
        <dsp:cNvPr id="0" name=""/>
        <dsp:cNvSpPr/>
      </dsp:nvSpPr>
      <dsp:spPr>
        <a:xfrm>
          <a:off x="0" y="3901050"/>
          <a:ext cx="6858000" cy="765764"/>
        </a:xfrm>
        <a:prstGeom prst="roundRect">
          <a:avLst/>
        </a:prstGeom>
        <a:solidFill>
          <a:schemeClr val="accent2">
            <a:hueOff val="1527836"/>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Verdana Pro Cond SemiBold"/>
            </a:rPr>
            <a:t>Code in Python</a:t>
          </a:r>
        </a:p>
      </dsp:txBody>
      <dsp:txXfrm>
        <a:off x="37382" y="3938432"/>
        <a:ext cx="6783236" cy="691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DF408-C237-4DAE-A44E-458EAB168F3E}">
      <dsp:nvSpPr>
        <dsp:cNvPr id="0" name=""/>
        <dsp:cNvSpPr/>
      </dsp:nvSpPr>
      <dsp:spPr>
        <a:xfrm>
          <a:off x="0" y="650"/>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45478-1374-4629-B8D1-F9DC0A3C7F64}">
      <dsp:nvSpPr>
        <dsp:cNvPr id="0" name=""/>
        <dsp:cNvSpPr/>
      </dsp:nvSpPr>
      <dsp:spPr>
        <a:xfrm>
          <a:off x="0" y="650"/>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All the item requested by a customer will solely by packaged and arranged in a pre ordained set of containers/packages.</a:t>
          </a:r>
        </a:p>
      </dsp:txBody>
      <dsp:txXfrm>
        <a:off x="0" y="650"/>
        <a:ext cx="6096000" cy="761139"/>
      </dsp:txXfrm>
    </dsp:sp>
    <dsp:sp modelId="{03F51E87-ABA4-4BBA-9E22-EFDFA8B4D36D}">
      <dsp:nvSpPr>
        <dsp:cNvPr id="0" name=""/>
        <dsp:cNvSpPr/>
      </dsp:nvSpPr>
      <dsp:spPr>
        <a:xfrm>
          <a:off x="0" y="761790"/>
          <a:ext cx="6096000" cy="0"/>
        </a:xfrm>
        <a:prstGeom prst="line">
          <a:avLst/>
        </a:prstGeom>
        <a:solidFill>
          <a:schemeClr val="accent2">
            <a:hueOff val="254639"/>
            <a:satOff val="-53"/>
            <a:lumOff val="1144"/>
            <a:alphaOff val="0"/>
          </a:schemeClr>
        </a:solidFill>
        <a:ln w="12700" cap="flat" cmpd="sng" algn="ctr">
          <a:solidFill>
            <a:schemeClr val="accent2">
              <a:hueOff val="254639"/>
              <a:satOff val="-53"/>
              <a:lumOff val="11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36BB6-6783-438A-97EF-4B19281B67DD}">
      <dsp:nvSpPr>
        <dsp:cNvPr id="0" name=""/>
        <dsp:cNvSpPr/>
      </dsp:nvSpPr>
      <dsp:spPr>
        <a:xfrm>
          <a:off x="0" y="761790"/>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These packages are pre-fed into the data base of all the drones.</a:t>
          </a:r>
        </a:p>
      </dsp:txBody>
      <dsp:txXfrm>
        <a:off x="0" y="761790"/>
        <a:ext cx="6096000" cy="761139"/>
      </dsp:txXfrm>
    </dsp:sp>
    <dsp:sp modelId="{A24BBDD3-32AA-451D-BD18-DC208FBC8A32}">
      <dsp:nvSpPr>
        <dsp:cNvPr id="0" name=""/>
        <dsp:cNvSpPr/>
      </dsp:nvSpPr>
      <dsp:spPr>
        <a:xfrm>
          <a:off x="0" y="1522930"/>
          <a:ext cx="6096000" cy="0"/>
        </a:xfrm>
        <a:prstGeom prst="line">
          <a:avLst/>
        </a:prstGeom>
        <a:solidFill>
          <a:schemeClr val="accent2">
            <a:hueOff val="509279"/>
            <a:satOff val="-107"/>
            <a:lumOff val="2288"/>
            <a:alphaOff val="0"/>
          </a:schemeClr>
        </a:solidFill>
        <a:ln w="12700" cap="flat" cmpd="sng" algn="ctr">
          <a:solidFill>
            <a:schemeClr val="accent2">
              <a:hueOff val="509279"/>
              <a:satOff val="-107"/>
              <a:lumOff val="22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105B1-E8D2-47D4-A6D5-A326A04AB529}">
      <dsp:nvSpPr>
        <dsp:cNvPr id="0" name=""/>
        <dsp:cNvSpPr/>
      </dsp:nvSpPr>
      <dsp:spPr>
        <a:xfrm>
          <a:off x="0" y="1522930"/>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drone gets a visual of the package from the pickup through image processing techniques.</a:t>
          </a:r>
        </a:p>
      </dsp:txBody>
      <dsp:txXfrm>
        <a:off x="0" y="1522930"/>
        <a:ext cx="6096000" cy="761139"/>
      </dsp:txXfrm>
    </dsp:sp>
    <dsp:sp modelId="{52A67716-221C-4B52-A133-381BA0F88216}">
      <dsp:nvSpPr>
        <dsp:cNvPr id="0" name=""/>
        <dsp:cNvSpPr/>
      </dsp:nvSpPr>
      <dsp:spPr>
        <a:xfrm>
          <a:off x="0" y="2284070"/>
          <a:ext cx="6096000" cy="0"/>
        </a:xfrm>
        <a:prstGeom prst="line">
          <a:avLst/>
        </a:prstGeom>
        <a:solidFill>
          <a:schemeClr val="accent2">
            <a:hueOff val="763918"/>
            <a:satOff val="-160"/>
            <a:lumOff val="3431"/>
            <a:alphaOff val="0"/>
          </a:schemeClr>
        </a:solidFill>
        <a:ln w="12700" cap="flat" cmpd="sng" algn="ctr">
          <a:solidFill>
            <a:schemeClr val="accent2">
              <a:hueOff val="763918"/>
              <a:satOff val="-160"/>
              <a:lumOff val="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1274B-ED62-4AD6-A9D8-EE925337435F}">
      <dsp:nvSpPr>
        <dsp:cNvPr id="0" name=""/>
        <dsp:cNvSpPr/>
      </dsp:nvSpPr>
      <dsp:spPr>
        <a:xfrm>
          <a:off x="0" y="2284070"/>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The drone reads from the visuals and maps its position with respect to the package and masks it. Once the drone gets in position it sends a command to the grippers to hold the package</a:t>
          </a:r>
        </a:p>
      </dsp:txBody>
      <dsp:txXfrm>
        <a:off x="0" y="2284070"/>
        <a:ext cx="6096000" cy="761139"/>
      </dsp:txXfrm>
    </dsp:sp>
    <dsp:sp modelId="{805EBB2A-CEF9-41A0-B3AB-8DA57EDBF167}">
      <dsp:nvSpPr>
        <dsp:cNvPr id="0" name=""/>
        <dsp:cNvSpPr/>
      </dsp:nvSpPr>
      <dsp:spPr>
        <a:xfrm>
          <a:off x="0" y="3045209"/>
          <a:ext cx="6096000" cy="0"/>
        </a:xfrm>
        <a:prstGeom prst="line">
          <a:avLst/>
        </a:prstGeom>
        <a:solidFill>
          <a:schemeClr val="accent2">
            <a:hueOff val="1018557"/>
            <a:satOff val="-213"/>
            <a:lumOff val="4575"/>
            <a:alphaOff val="0"/>
          </a:schemeClr>
        </a:solidFill>
        <a:ln w="12700" cap="flat" cmpd="sng" algn="ctr">
          <a:solidFill>
            <a:schemeClr val="accent2">
              <a:hueOff val="1018557"/>
              <a:satOff val="-213"/>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19638-9BA1-4B69-B6FC-EE8D742DF90B}">
      <dsp:nvSpPr>
        <dsp:cNvPr id="0" name=""/>
        <dsp:cNvSpPr/>
      </dsp:nvSpPr>
      <dsp:spPr>
        <a:xfrm>
          <a:off x="0" y="3045209"/>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Once the gripper reaches the optimum grip strength the drone gets the signal to deliver the package.</a:t>
          </a:r>
        </a:p>
      </dsp:txBody>
      <dsp:txXfrm>
        <a:off x="0" y="3045209"/>
        <a:ext cx="6096000" cy="761139"/>
      </dsp:txXfrm>
    </dsp:sp>
    <dsp:sp modelId="{A2542872-BDB6-4DF6-B027-7430F000632A}">
      <dsp:nvSpPr>
        <dsp:cNvPr id="0" name=""/>
        <dsp:cNvSpPr/>
      </dsp:nvSpPr>
      <dsp:spPr>
        <a:xfrm>
          <a:off x="0" y="3806349"/>
          <a:ext cx="6096000" cy="0"/>
        </a:xfrm>
        <a:prstGeom prst="line">
          <a:avLst/>
        </a:prstGeom>
        <a:solidFill>
          <a:schemeClr val="accent2">
            <a:hueOff val="1273196"/>
            <a:satOff val="-267"/>
            <a:lumOff val="5719"/>
            <a:alphaOff val="0"/>
          </a:schemeClr>
        </a:solidFill>
        <a:ln w="12700" cap="flat" cmpd="sng" algn="ctr">
          <a:solidFill>
            <a:schemeClr val="accent2">
              <a:hueOff val="1273196"/>
              <a:satOff val="-267"/>
              <a:lumOff val="5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41570-AD07-46EB-8D4C-E30CB087F8B1}">
      <dsp:nvSpPr>
        <dsp:cNvPr id="0" name=""/>
        <dsp:cNvSpPr/>
      </dsp:nvSpPr>
      <dsp:spPr>
        <a:xfrm>
          <a:off x="0" y="3806349"/>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 the case of dropping packages the gripper release is also controlled by image processing technique</a:t>
          </a:r>
        </a:p>
      </dsp:txBody>
      <dsp:txXfrm>
        <a:off x="0" y="3806349"/>
        <a:ext cx="6096000" cy="761139"/>
      </dsp:txXfrm>
    </dsp:sp>
    <dsp:sp modelId="{D0A17A72-4E2E-4C5B-8A88-8451DA25A87C}">
      <dsp:nvSpPr>
        <dsp:cNvPr id="0" name=""/>
        <dsp:cNvSpPr/>
      </dsp:nvSpPr>
      <dsp:spPr>
        <a:xfrm>
          <a:off x="0" y="4567489"/>
          <a:ext cx="6096000" cy="0"/>
        </a:xfrm>
        <a:prstGeom prst="line">
          <a:avLst/>
        </a:prstGeom>
        <a:solidFill>
          <a:schemeClr val="accent2">
            <a:hueOff val="1527836"/>
            <a:satOff val="-320"/>
            <a:lumOff val="6863"/>
            <a:alphaOff val="0"/>
          </a:schemeClr>
        </a:solidFill>
        <a:ln w="12700" cap="flat" cmpd="sng" algn="ctr">
          <a:solidFill>
            <a:schemeClr val="accent2">
              <a:hueOff val="1527836"/>
              <a:satOff val="-320"/>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445A-E859-458B-83A5-7C5F8F5B8710}">
      <dsp:nvSpPr>
        <dsp:cNvPr id="0" name=""/>
        <dsp:cNvSpPr/>
      </dsp:nvSpPr>
      <dsp:spPr>
        <a:xfrm>
          <a:off x="0" y="4567489"/>
          <a:ext cx="6096000" cy="76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All these functions are node based and are done using ROS.</a:t>
          </a:r>
        </a:p>
      </dsp:txBody>
      <dsp:txXfrm>
        <a:off x="0" y="4567489"/>
        <a:ext cx="6096000" cy="76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88C8D-C42A-4FD8-AD1D-4A21D5F3D015}">
      <dsp:nvSpPr>
        <dsp:cNvPr id="0" name=""/>
        <dsp:cNvSpPr/>
      </dsp:nvSpPr>
      <dsp:spPr>
        <a:xfrm>
          <a:off x="0" y="650"/>
          <a:ext cx="6096000" cy="1522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372F9-85E7-4704-A450-E16AFB71C28B}">
      <dsp:nvSpPr>
        <dsp:cNvPr id="0" name=""/>
        <dsp:cNvSpPr/>
      </dsp:nvSpPr>
      <dsp:spPr>
        <a:xfrm>
          <a:off x="460489" y="343163"/>
          <a:ext cx="837253" cy="837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39B2E-24AA-41F7-B853-5678EEDAD3DB}">
      <dsp:nvSpPr>
        <dsp:cNvPr id="0" name=""/>
        <dsp:cNvSpPr/>
      </dsp:nvSpPr>
      <dsp:spPr>
        <a:xfrm>
          <a:off x="1758233" y="650"/>
          <a:ext cx="4337766" cy="152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8" tIns="161108" rIns="161108" bIns="161108" numCol="1" spcCol="1270" anchor="ctr" anchorCtr="0">
          <a:noAutofit/>
        </a:bodyPr>
        <a:lstStyle/>
        <a:p>
          <a:pPr marL="0" lvl="0" indent="0" algn="l" defTabSz="622300">
            <a:lnSpc>
              <a:spcPct val="100000"/>
            </a:lnSpc>
            <a:spcBef>
              <a:spcPct val="0"/>
            </a:spcBef>
            <a:spcAft>
              <a:spcPct val="35000"/>
            </a:spcAft>
            <a:buNone/>
          </a:pPr>
          <a:r>
            <a:rPr lang="en-US" sz="1400" kern="1200"/>
            <a:t>PID control is a closed-loop control method, which means you get feedback from your system on whether the variable is in its set or reference value</a:t>
          </a:r>
        </a:p>
      </dsp:txBody>
      <dsp:txXfrm>
        <a:off x="1758233" y="650"/>
        <a:ext cx="4337766" cy="1522279"/>
      </dsp:txXfrm>
    </dsp:sp>
    <dsp:sp modelId="{674BFC93-BFB6-4E7E-B735-19C0DB0C45B6}">
      <dsp:nvSpPr>
        <dsp:cNvPr id="0" name=""/>
        <dsp:cNvSpPr/>
      </dsp:nvSpPr>
      <dsp:spPr>
        <a:xfrm>
          <a:off x="0" y="1903500"/>
          <a:ext cx="6096000" cy="1522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C987A-E34B-4603-BB85-F2A81BAE9FF1}">
      <dsp:nvSpPr>
        <dsp:cNvPr id="0" name=""/>
        <dsp:cNvSpPr/>
      </dsp:nvSpPr>
      <dsp:spPr>
        <a:xfrm>
          <a:off x="460489" y="2246013"/>
          <a:ext cx="837253" cy="837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90F343-3F6C-4AFD-BF35-B79E23E1E9CC}">
      <dsp:nvSpPr>
        <dsp:cNvPr id="0" name=""/>
        <dsp:cNvSpPr/>
      </dsp:nvSpPr>
      <dsp:spPr>
        <a:xfrm>
          <a:off x="1758233" y="1903500"/>
          <a:ext cx="4337766" cy="152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8" tIns="161108" rIns="161108" bIns="161108" numCol="1" spcCol="1270" anchor="ctr" anchorCtr="0">
          <a:noAutofit/>
        </a:bodyPr>
        <a:lstStyle/>
        <a:p>
          <a:pPr marL="0" lvl="0" indent="0" algn="l" defTabSz="622300">
            <a:lnSpc>
              <a:spcPct val="100000"/>
            </a:lnSpc>
            <a:spcBef>
              <a:spcPct val="0"/>
            </a:spcBef>
            <a:spcAft>
              <a:spcPct val="35000"/>
            </a:spcAft>
            <a:buNone/>
          </a:pPr>
          <a:r>
            <a:rPr lang="en-US" sz="1400" kern="1200"/>
            <a:t>In closed-loop systems, if the process value (PV) differs from the reference value or setpoint, then you have an error. The PID controller must bring this error to zero, thus bringing the PV to its setpoint</a:t>
          </a:r>
        </a:p>
      </dsp:txBody>
      <dsp:txXfrm>
        <a:off x="1758233" y="1903500"/>
        <a:ext cx="4337766" cy="1522279"/>
      </dsp:txXfrm>
    </dsp:sp>
    <dsp:sp modelId="{05EA11C3-7BD8-45AD-9152-B72B1FC0647C}">
      <dsp:nvSpPr>
        <dsp:cNvPr id="0" name=""/>
        <dsp:cNvSpPr/>
      </dsp:nvSpPr>
      <dsp:spPr>
        <a:xfrm>
          <a:off x="0" y="3806349"/>
          <a:ext cx="6096000" cy="1522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3EAE8-D426-4EB2-A90F-69B325C7EA40}">
      <dsp:nvSpPr>
        <dsp:cNvPr id="0" name=""/>
        <dsp:cNvSpPr/>
      </dsp:nvSpPr>
      <dsp:spPr>
        <a:xfrm>
          <a:off x="460489" y="4148862"/>
          <a:ext cx="837253" cy="837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50EE0E-E9E2-4AEC-B01E-197C0B346681}">
      <dsp:nvSpPr>
        <dsp:cNvPr id="0" name=""/>
        <dsp:cNvSpPr/>
      </dsp:nvSpPr>
      <dsp:spPr>
        <a:xfrm>
          <a:off x="1758233" y="3806349"/>
          <a:ext cx="4337766" cy="152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108" tIns="161108" rIns="161108" bIns="161108" numCol="1" spcCol="1270" anchor="ctr" anchorCtr="0">
          <a:noAutofit/>
        </a:bodyPr>
        <a:lstStyle/>
        <a:p>
          <a:pPr marL="0" lvl="0" indent="0" algn="l" defTabSz="622300">
            <a:lnSpc>
              <a:spcPct val="100000"/>
            </a:lnSpc>
            <a:spcBef>
              <a:spcPct val="0"/>
            </a:spcBef>
            <a:spcAft>
              <a:spcPct val="35000"/>
            </a:spcAft>
            <a:buNone/>
          </a:pPr>
          <a:r>
            <a:rPr lang="en-IN" sz="1400" kern="1200"/>
            <a:t>It has three systems i.e Propotional,integral and derivative</a:t>
          </a:r>
          <a:endParaRPr lang="en-US" sz="1400" kern="1200"/>
        </a:p>
      </dsp:txBody>
      <dsp:txXfrm>
        <a:off x="1758233" y="3806349"/>
        <a:ext cx="4337766" cy="1522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7BC78-9FAD-4D1C-885D-1D0B237E88D0}">
      <dsp:nvSpPr>
        <dsp:cNvPr id="0" name=""/>
        <dsp:cNvSpPr/>
      </dsp:nvSpPr>
      <dsp:spPr>
        <a:xfrm>
          <a:off x="0" y="652"/>
          <a:ext cx="6858000" cy="15263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DB09B-F4A8-4DBB-B5FD-B26048A703C4}">
      <dsp:nvSpPr>
        <dsp:cNvPr id="0" name=""/>
        <dsp:cNvSpPr/>
      </dsp:nvSpPr>
      <dsp:spPr>
        <a:xfrm>
          <a:off x="461720" y="344080"/>
          <a:ext cx="839491" cy="839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786216-0FF0-4986-8E9F-8AA6C74B8666}">
      <dsp:nvSpPr>
        <dsp:cNvPr id="0" name=""/>
        <dsp:cNvSpPr/>
      </dsp:nvSpPr>
      <dsp:spPr>
        <a:xfrm>
          <a:off x="1762933" y="652"/>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933450">
            <a:lnSpc>
              <a:spcPct val="90000"/>
            </a:lnSpc>
            <a:spcBef>
              <a:spcPct val="0"/>
            </a:spcBef>
            <a:spcAft>
              <a:spcPct val="35000"/>
            </a:spcAft>
            <a:buNone/>
          </a:pPr>
          <a:r>
            <a:rPr lang="en-IN" sz="2100" kern="1200"/>
            <a:t>Position controller is described in terms of GPS i.e longitude latitude and altitude .</a:t>
          </a:r>
          <a:endParaRPr lang="en-US" sz="2100" kern="1200"/>
        </a:p>
      </dsp:txBody>
      <dsp:txXfrm>
        <a:off x="1762933" y="652"/>
        <a:ext cx="5095066" cy="1526348"/>
      </dsp:txXfrm>
    </dsp:sp>
    <dsp:sp modelId="{CF6F9E58-82A6-4F9A-8313-EE643EE77E79}">
      <dsp:nvSpPr>
        <dsp:cNvPr id="0" name=""/>
        <dsp:cNvSpPr/>
      </dsp:nvSpPr>
      <dsp:spPr>
        <a:xfrm>
          <a:off x="0" y="1908588"/>
          <a:ext cx="6858000" cy="15263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E8EEF-092D-44A7-AEB2-A65A522DFB09}">
      <dsp:nvSpPr>
        <dsp:cNvPr id="0" name=""/>
        <dsp:cNvSpPr/>
      </dsp:nvSpPr>
      <dsp:spPr>
        <a:xfrm>
          <a:off x="461720" y="2252017"/>
          <a:ext cx="839491" cy="839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736F27-76C9-406D-94AE-4935C413A2F1}">
      <dsp:nvSpPr>
        <dsp:cNvPr id="0" name=""/>
        <dsp:cNvSpPr/>
      </dsp:nvSpPr>
      <dsp:spPr>
        <a:xfrm>
          <a:off x="1762933" y="1908588"/>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933450">
            <a:lnSpc>
              <a:spcPct val="90000"/>
            </a:lnSpc>
            <a:spcBef>
              <a:spcPct val="0"/>
            </a:spcBef>
            <a:spcAft>
              <a:spcPct val="35000"/>
            </a:spcAft>
            <a:buNone/>
          </a:pPr>
          <a:r>
            <a:rPr lang="en-IN" sz="2100" kern="1200"/>
            <a:t>To achieve this position controller we have designed another PID system which will be in cascade with attitude controller.</a:t>
          </a:r>
          <a:endParaRPr lang="en-US" sz="2100" kern="1200"/>
        </a:p>
      </dsp:txBody>
      <dsp:txXfrm>
        <a:off x="1762933" y="1908588"/>
        <a:ext cx="5095066" cy="1526348"/>
      </dsp:txXfrm>
    </dsp:sp>
    <dsp:sp modelId="{FE6823A2-E3EF-4152-B695-12C30F1FB881}">
      <dsp:nvSpPr>
        <dsp:cNvPr id="0" name=""/>
        <dsp:cNvSpPr/>
      </dsp:nvSpPr>
      <dsp:spPr>
        <a:xfrm>
          <a:off x="0" y="3816524"/>
          <a:ext cx="6858000" cy="15263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59DCF-3A74-4B5C-979F-CC47684FB362}">
      <dsp:nvSpPr>
        <dsp:cNvPr id="0" name=""/>
        <dsp:cNvSpPr/>
      </dsp:nvSpPr>
      <dsp:spPr>
        <a:xfrm>
          <a:off x="461720" y="4159953"/>
          <a:ext cx="839491" cy="839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7E338E-ADA5-4E39-AE82-08784BE73698}">
      <dsp:nvSpPr>
        <dsp:cNvPr id="0" name=""/>
        <dsp:cNvSpPr/>
      </dsp:nvSpPr>
      <dsp:spPr>
        <a:xfrm>
          <a:off x="1762933" y="3816524"/>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933450">
            <a:lnSpc>
              <a:spcPct val="90000"/>
            </a:lnSpc>
            <a:spcBef>
              <a:spcPct val="0"/>
            </a:spcBef>
            <a:spcAft>
              <a:spcPct val="35000"/>
            </a:spcAft>
            <a:buNone/>
          </a:pPr>
          <a:r>
            <a:rPr lang="en-IN" sz="2100" kern="1200"/>
            <a:t>to achieve this controller will be writing algorithm in same script named position_controller.py in scripts folder of ros package</a:t>
          </a:r>
          <a:endParaRPr lang="en-US" sz="2100" kern="1200"/>
        </a:p>
      </dsp:txBody>
      <dsp:txXfrm>
        <a:off x="1762933" y="3816524"/>
        <a:ext cx="5095066" cy="15263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June 24,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79936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June 24,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58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June 24,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17865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6/24/2021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88556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39638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87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2232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8994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9828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96217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171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June 24,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3409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58366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8427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6/24/2021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7959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June 24,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3463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June 24,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336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June 24,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3136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June 24,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123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June 24,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9380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June 24,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7192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June 24,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7604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June 24,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5412466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6/24/2021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9573468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4" r:id="rId6"/>
    <p:sldLayoutId id="2147483679"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8.jpeg"/><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8.jpeg"/><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2" name="Freeform: Shape 3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7" name="Rectangle 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549275"/>
            <a:ext cx="3565524" cy="1997855"/>
          </a:xfrm>
        </p:spPr>
        <p:txBody>
          <a:bodyPr vert="horz" wrap="square" lIns="0" tIns="0" rIns="0" bIns="0" rtlCol="0" anchor="b" anchorCtr="0">
            <a:normAutofit fontScale="90000"/>
          </a:bodyPr>
          <a:lstStyle/>
          <a:p>
            <a:pPr>
              <a:lnSpc>
                <a:spcPct val="90000"/>
              </a:lnSpc>
            </a:pPr>
            <a:r>
              <a:rPr lang="en-US" sz="3400" b="1" dirty="0">
                <a:ea typeface="+mj-lt"/>
                <a:cs typeface="+mj-lt"/>
              </a:rPr>
              <a:t>Autonomous drone simulation with position and altitude controller in ROS</a:t>
            </a:r>
            <a:endParaRPr lang="en-US" dirty="0">
              <a:ea typeface="+mj-lt"/>
              <a:cs typeface="+mj-lt"/>
            </a:endParaRPr>
          </a:p>
        </p:txBody>
      </p:sp>
      <p:sp>
        <p:nvSpPr>
          <p:cNvPr id="3" name="Subtitle 2"/>
          <p:cNvSpPr>
            <a:spLocks noGrp="1"/>
          </p:cNvSpPr>
          <p:nvPr>
            <p:ph type="subTitle" idx="1"/>
          </p:nvPr>
        </p:nvSpPr>
        <p:spPr>
          <a:xfrm>
            <a:off x="550863" y="2678400"/>
            <a:ext cx="3565525" cy="3414425"/>
          </a:xfrm>
        </p:spPr>
        <p:txBody>
          <a:bodyPr vert="horz" wrap="square" lIns="0" tIns="0" rIns="0" bIns="0" rtlCol="0" anchor="t">
            <a:normAutofit/>
          </a:bodyPr>
          <a:lstStyle/>
          <a:p>
            <a:pPr marL="285750" indent="-228600">
              <a:lnSpc>
                <a:spcPct val="110000"/>
              </a:lnSpc>
              <a:buFont typeface="Arial" panose="020B0604020202020204" pitchFamily="34" charset="0"/>
              <a:buChar char="•"/>
            </a:pPr>
            <a:r>
              <a:rPr lang="en-US" sz="1600" dirty="0">
                <a:solidFill>
                  <a:schemeClr val="tx1">
                    <a:alpha val="60000"/>
                  </a:schemeClr>
                </a:solidFill>
              </a:rPr>
              <a:t>Suryaprakash-18BME1183</a:t>
            </a:r>
          </a:p>
          <a:p>
            <a:pPr marL="285750" indent="-228600">
              <a:lnSpc>
                <a:spcPct val="110000"/>
              </a:lnSpc>
              <a:buFont typeface="Arial" panose="020B0604020202020204" pitchFamily="34" charset="0"/>
              <a:buChar char="•"/>
            </a:pPr>
            <a:r>
              <a:rPr lang="en-US" sz="1600" dirty="0">
                <a:solidFill>
                  <a:schemeClr val="tx1">
                    <a:alpha val="60000"/>
                  </a:schemeClr>
                </a:solidFill>
              </a:rPr>
              <a:t>Jerrin Bright – 18BME1004</a:t>
            </a:r>
          </a:p>
          <a:p>
            <a:pPr marL="285750" indent="-228600">
              <a:lnSpc>
                <a:spcPct val="110000"/>
              </a:lnSpc>
              <a:buFont typeface="Arial" panose="020B0604020202020204" pitchFamily="34" charset="0"/>
              <a:buChar char="•"/>
            </a:pPr>
            <a:r>
              <a:rPr lang="en-US" sz="1600" dirty="0">
                <a:solidFill>
                  <a:schemeClr val="tx1">
                    <a:alpha val="60000"/>
                  </a:schemeClr>
                </a:solidFill>
              </a:rPr>
              <a:t>Nishanth R - 18BME1024</a:t>
            </a:r>
          </a:p>
        </p:txBody>
      </p:sp>
      <p:pic>
        <p:nvPicPr>
          <p:cNvPr id="4" name="Picture 3">
            <a:extLst>
              <a:ext uri="{FF2B5EF4-FFF2-40B4-BE49-F238E27FC236}">
                <a16:creationId xmlns:a16="http://schemas.microsoft.com/office/drawing/2014/main" id="{2EBF9C82-EB67-4811-8240-1E107046FC5C}"/>
              </a:ext>
            </a:extLst>
          </p:cNvPr>
          <p:cNvPicPr>
            <a:picLocks noChangeAspect="1"/>
          </p:cNvPicPr>
          <p:nvPr/>
        </p:nvPicPr>
        <p:blipFill rotWithShape="1">
          <a:blip r:embed="rId2"/>
          <a:srcRect l="11421" r="1142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39" name="Rectangle 3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A642E-06EC-4399-868A-B73FD53200DD}"/>
              </a:ext>
            </a:extLst>
          </p:cNvPr>
          <p:cNvSpPr>
            <a:spLocks noGrp="1"/>
          </p:cNvSpPr>
          <p:nvPr>
            <p:ph type="title"/>
          </p:nvPr>
        </p:nvSpPr>
        <p:spPr>
          <a:xfrm>
            <a:off x="762000" y="1528717"/>
            <a:ext cx="3810000" cy="3805283"/>
          </a:xfrm>
        </p:spPr>
        <p:txBody>
          <a:bodyPr>
            <a:normAutofit/>
          </a:bodyPr>
          <a:lstStyle/>
          <a:p>
            <a:r>
              <a:rPr lang="en-IN" dirty="0">
                <a:ea typeface="+mj-lt"/>
                <a:cs typeface="+mj-lt"/>
              </a:rPr>
              <a:t>Position Controller</a:t>
            </a:r>
            <a:endParaRPr lang="en-US">
              <a:ea typeface="+mj-lt"/>
              <a:cs typeface="+mj-lt"/>
            </a:endParaRPr>
          </a:p>
          <a:p>
            <a:endParaRPr lang="en-US" dirty="0"/>
          </a:p>
        </p:txBody>
      </p:sp>
      <p:graphicFrame>
        <p:nvGraphicFramePr>
          <p:cNvPr id="7" name="Content Placeholder 2">
            <a:extLst>
              <a:ext uri="{FF2B5EF4-FFF2-40B4-BE49-F238E27FC236}">
                <a16:creationId xmlns:a16="http://schemas.microsoft.com/office/drawing/2014/main" id="{2A2A218B-9275-440E-811B-CA3F7E54CB00}"/>
              </a:ext>
            </a:extLst>
          </p:cNvPr>
          <p:cNvGraphicFramePr>
            <a:graphicFrameLocks noGrp="1"/>
          </p:cNvGraphicFramePr>
          <p:nvPr>
            <p:ph idx="1"/>
            <p:extLst>
              <p:ext uri="{D42A27DB-BD31-4B8C-83A1-F6EECF244321}">
                <p14:modId xmlns:p14="http://schemas.microsoft.com/office/powerpoint/2010/main" val="1494727253"/>
              </p:ext>
            </p:extLst>
          </p:nvPr>
        </p:nvGraphicFramePr>
        <p:xfrm>
          <a:off x="4572000"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48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A5A0700-D0F6-4191-BD15-19E7AA640085}"/>
              </a:ext>
            </a:extLst>
          </p:cNvPr>
          <p:cNvPicPr>
            <a:picLocks noGrp="1" noChangeAspect="1"/>
          </p:cNvPicPr>
          <p:nvPr>
            <p:ph idx="1"/>
          </p:nvPr>
        </p:nvPicPr>
        <p:blipFill>
          <a:blip r:embed="rId2"/>
          <a:stretch>
            <a:fillRect/>
          </a:stretch>
        </p:blipFill>
        <p:spPr>
          <a:xfrm>
            <a:off x="0" y="1569721"/>
            <a:ext cx="12192000" cy="3718559"/>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AB2DD-D655-4D50-9F1C-F048940F43A8}"/>
              </a:ext>
            </a:extLst>
          </p:cNvPr>
          <p:cNvSpPr>
            <a:spLocks noGrp="1"/>
          </p:cNvSpPr>
          <p:nvPr>
            <p:ph type="title"/>
          </p:nvPr>
        </p:nvSpPr>
        <p:spPr>
          <a:xfrm>
            <a:off x="550863" y="549275"/>
            <a:ext cx="7308849" cy="984885"/>
          </a:xfrm>
        </p:spPr>
        <p:txBody>
          <a:bodyPr vert="horz" wrap="square" lIns="0" tIns="0" rIns="0" bIns="0" rtlCol="0" anchor="ctr" anchorCtr="0">
            <a:normAutofit/>
          </a:bodyPr>
          <a:lstStyle/>
          <a:p>
            <a:r>
              <a:rPr lang="en-US"/>
              <a:t>Control System</a:t>
            </a:r>
          </a:p>
        </p:txBody>
      </p:sp>
      <p:sp>
        <p:nvSpPr>
          <p:cNvPr id="25" name="Rectangle 24">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4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6087924A-82DF-4D6A-AAFA-7C55C7DDA7E0}"/>
              </a:ext>
            </a:extLst>
          </p:cNvPr>
          <p:cNvPicPr>
            <a:picLocks noChangeAspect="1"/>
          </p:cNvPicPr>
          <p:nvPr/>
        </p:nvPicPr>
        <p:blipFill rotWithShape="1">
          <a:blip r:embed="rId2"/>
          <a:srcRect r="-2" b="-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2" name="Rectangle 21">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04B30-1F28-4295-B8F5-85D5733C7C8E}"/>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kern="1200">
                <a:solidFill>
                  <a:schemeClr val="tx1"/>
                </a:solidFill>
                <a:latin typeface="+mj-lt"/>
                <a:ea typeface="+mj-ea"/>
                <a:cs typeface="+mj-cs"/>
              </a:rPr>
              <a:t>Simulation</a:t>
            </a:r>
          </a:p>
        </p:txBody>
      </p:sp>
      <p:sp>
        <p:nvSpPr>
          <p:cNvPr id="24" name="Rectangle 23">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2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0">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034EA239-58A5-494D-8E4D-F1E218781192}"/>
              </a:ext>
            </a:extLst>
          </p:cNvPr>
          <p:cNvSpPr>
            <a:spLocks noGrp="1"/>
          </p:cNvSpPr>
          <p:nvPr>
            <p:ph type="title"/>
          </p:nvPr>
        </p:nvSpPr>
        <p:spPr>
          <a:xfrm>
            <a:off x="1487487" y="549275"/>
            <a:ext cx="9217026" cy="3864534"/>
          </a:xfrm>
        </p:spPr>
        <p:txBody>
          <a:bodyPr vert="horz" wrap="square" lIns="0" tIns="0" rIns="0" bIns="0" rtlCol="0" anchor="b" anchorCtr="0">
            <a:normAutofit/>
          </a:bodyPr>
          <a:lstStyle/>
          <a:p>
            <a:r>
              <a:rPr lang="en-US" sz="9600"/>
              <a:t>Thank You</a:t>
            </a:r>
          </a:p>
        </p:txBody>
      </p:sp>
      <p:grpSp>
        <p:nvGrpSpPr>
          <p:cNvPr id="18" name="Group 22">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24" name="Freeform: Shape 23">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4795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4BCB7-BF27-4973-A7A6-30A8144231DC}"/>
              </a:ext>
            </a:extLst>
          </p:cNvPr>
          <p:cNvSpPr>
            <a:spLocks noGrp="1"/>
          </p:cNvSpPr>
          <p:nvPr>
            <p:ph type="title"/>
          </p:nvPr>
        </p:nvSpPr>
        <p:spPr>
          <a:xfrm>
            <a:off x="550863" y="549275"/>
            <a:ext cx="3565525" cy="5543549"/>
          </a:xfrm>
        </p:spPr>
        <p:txBody>
          <a:bodyPr wrap="square" anchor="ctr">
            <a:normAutofit/>
          </a:bodyPr>
          <a:lstStyle/>
          <a:p>
            <a:r>
              <a:rPr lang="en-US"/>
              <a:t>Problem Statement</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F25639D-AB9B-438B-A488-C606EEAC3F30}"/>
              </a:ext>
            </a:extLst>
          </p:cNvPr>
          <p:cNvGraphicFramePr>
            <a:graphicFrameLocks noGrp="1"/>
          </p:cNvGraphicFramePr>
          <p:nvPr>
            <p:ph idx="1"/>
            <p:extLst>
              <p:ext uri="{D42A27DB-BD31-4B8C-83A1-F6EECF244321}">
                <p14:modId xmlns:p14="http://schemas.microsoft.com/office/powerpoint/2010/main" val="325997279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5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0"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18">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0278-88A6-4116-946F-C5EC00E2202D}"/>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600"/>
              <a:t>Software Architecture</a:t>
            </a:r>
          </a:p>
        </p:txBody>
      </p:sp>
      <p:sp>
        <p:nvSpPr>
          <p:cNvPr id="32" name="Oval 20">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6932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2E91D1-D83D-42B5-9C58-504C7E47F060}"/>
              </a:ext>
            </a:extLst>
          </p:cNvPr>
          <p:cNvSpPr>
            <a:spLocks noGrp="1"/>
          </p:cNvSpPr>
          <p:nvPr>
            <p:ph type="title"/>
          </p:nvPr>
        </p:nvSpPr>
        <p:spPr>
          <a:xfrm>
            <a:off x="550863" y="1520825"/>
            <a:ext cx="4535487" cy="3779838"/>
          </a:xfrm>
        </p:spPr>
        <p:txBody>
          <a:bodyPr anchor="ctr">
            <a:normAutofit/>
          </a:bodyPr>
          <a:lstStyle/>
          <a:p>
            <a:r>
              <a:rPr lang="en-US" sz="6400"/>
              <a:t>ROS</a:t>
            </a:r>
          </a:p>
        </p:txBody>
      </p:sp>
      <p:grpSp>
        <p:nvGrpSpPr>
          <p:cNvPr id="29" name="Group 28">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2" name="Freeform: Shape 2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3" name="Oval 3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7" name="Freeform: Shape 3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9" name="Oval 3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792A839A-0898-4CA0-8874-1E9B4C58F19D}"/>
              </a:ext>
            </a:extLst>
          </p:cNvPr>
          <p:cNvGraphicFramePr>
            <a:graphicFrameLocks noGrp="1"/>
          </p:cNvGraphicFramePr>
          <p:nvPr>
            <p:ph idx="1"/>
            <p:extLst>
              <p:ext uri="{D42A27DB-BD31-4B8C-83A1-F6EECF244321}">
                <p14:modId xmlns:p14="http://schemas.microsoft.com/office/powerpoint/2010/main" val="304371821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93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A030F-0631-4F3C-8639-168D4D77060F}"/>
              </a:ext>
            </a:extLst>
          </p:cNvPr>
          <p:cNvSpPr>
            <a:spLocks noGrp="1"/>
          </p:cNvSpPr>
          <p:nvPr>
            <p:ph type="title"/>
          </p:nvPr>
        </p:nvSpPr>
        <p:spPr>
          <a:xfrm>
            <a:off x="550863" y="550800"/>
            <a:ext cx="7308850" cy="986400"/>
          </a:xfrm>
        </p:spPr>
        <p:txBody>
          <a:bodyPr wrap="square" anchor="ctr">
            <a:normAutofit/>
          </a:bodyPr>
          <a:lstStyle/>
          <a:p>
            <a:r>
              <a:rPr lang="en-US"/>
              <a:t>Firmware</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9F78F9-F903-477A-9A21-5FAD8F9B73A2}"/>
              </a:ext>
            </a:extLst>
          </p:cNvPr>
          <p:cNvGraphicFramePr>
            <a:graphicFrameLocks noGrp="1"/>
          </p:cNvGraphicFramePr>
          <p:nvPr>
            <p:ph idx="1"/>
            <p:extLst>
              <p:ext uri="{D42A27DB-BD31-4B8C-83A1-F6EECF244321}">
                <p14:modId xmlns:p14="http://schemas.microsoft.com/office/powerpoint/2010/main" val="1800403261"/>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9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FE217-BB5C-4D66-B20D-59A888A790DA}"/>
              </a:ext>
            </a:extLst>
          </p:cNvPr>
          <p:cNvSpPr>
            <a:spLocks noGrp="1"/>
          </p:cNvSpPr>
          <p:nvPr>
            <p:ph type="title"/>
          </p:nvPr>
        </p:nvSpPr>
        <p:spPr>
          <a:xfrm>
            <a:off x="762000" y="1528717"/>
            <a:ext cx="3810000" cy="3805283"/>
          </a:xfrm>
        </p:spPr>
        <p:txBody>
          <a:bodyPr anchor="ctr">
            <a:normAutofit/>
          </a:bodyPr>
          <a:lstStyle/>
          <a:p>
            <a:r>
              <a:rPr lang="en-US" dirty="0">
                <a:latin typeface="Times New Roman"/>
                <a:cs typeface="Times New Roman"/>
              </a:rPr>
              <a:t>Scanning QR codes and finding destination ordinates</a:t>
            </a:r>
            <a:endParaRPr lang="en-US">
              <a:ea typeface="+mj-lt"/>
              <a:cs typeface="+mj-lt"/>
            </a:endParaRPr>
          </a:p>
          <a:p>
            <a:endParaRPr lang="en-US" dirty="0"/>
          </a:p>
        </p:txBody>
      </p:sp>
      <p:graphicFrame>
        <p:nvGraphicFramePr>
          <p:cNvPr id="5" name="Content Placeholder 2">
            <a:extLst>
              <a:ext uri="{FF2B5EF4-FFF2-40B4-BE49-F238E27FC236}">
                <a16:creationId xmlns:a16="http://schemas.microsoft.com/office/drawing/2014/main" id="{89D9A652-22D1-4330-AD08-053677CECD92}"/>
              </a:ext>
            </a:extLst>
          </p:cNvPr>
          <p:cNvGraphicFramePr>
            <a:graphicFrameLocks noGrp="1"/>
          </p:cNvGraphicFramePr>
          <p:nvPr>
            <p:ph idx="1"/>
            <p:extLst>
              <p:ext uri="{D42A27DB-BD31-4B8C-83A1-F6EECF244321}">
                <p14:modId xmlns:p14="http://schemas.microsoft.com/office/powerpoint/2010/main" val="4001769094"/>
              </p:ext>
            </p:extLst>
          </p:nvPr>
        </p:nvGraphicFramePr>
        <p:xfrm>
          <a:off x="4572000"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57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6DC17-AD6D-47B6-962B-1E85942C21FA}"/>
              </a:ext>
            </a:extLst>
          </p:cNvPr>
          <p:cNvSpPr>
            <a:spLocks noGrp="1"/>
          </p:cNvSpPr>
          <p:nvPr>
            <p:ph type="title"/>
          </p:nvPr>
        </p:nvSpPr>
        <p:spPr>
          <a:xfrm>
            <a:off x="762001" y="1524001"/>
            <a:ext cx="3047999" cy="3810000"/>
          </a:xfrm>
        </p:spPr>
        <p:txBody>
          <a:bodyPr anchor="b">
            <a:normAutofit/>
          </a:bodyPr>
          <a:lstStyle/>
          <a:p>
            <a:r>
              <a:rPr lang="en-US" dirty="0">
                <a:latin typeface="Times New Roman"/>
                <a:cs typeface="Times New Roman"/>
              </a:rPr>
              <a:t>Pick up/Drop of Package</a:t>
            </a:r>
            <a:endParaRPr lang="en-US" dirty="0">
              <a:ea typeface="+mj-lt"/>
              <a:cs typeface="+mj-lt"/>
            </a:endParaRP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BB3673D-D562-45C9-B1A7-41D39D723049}"/>
              </a:ext>
            </a:extLst>
          </p:cNvPr>
          <p:cNvGraphicFramePr>
            <a:graphicFrameLocks noGrp="1"/>
          </p:cNvGraphicFramePr>
          <p:nvPr>
            <p:ph idx="1"/>
            <p:extLst>
              <p:ext uri="{D42A27DB-BD31-4B8C-83A1-F6EECF244321}">
                <p14:modId xmlns:p14="http://schemas.microsoft.com/office/powerpoint/2010/main" val="2245308012"/>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47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4082E-DBB9-4D1C-9D7B-2CB8DE1A9860}"/>
              </a:ext>
            </a:extLst>
          </p:cNvPr>
          <p:cNvSpPr>
            <a:spLocks noGrp="1"/>
          </p:cNvSpPr>
          <p:nvPr>
            <p:ph type="title"/>
          </p:nvPr>
        </p:nvSpPr>
        <p:spPr>
          <a:xfrm>
            <a:off x="762001" y="1524001"/>
            <a:ext cx="3047999" cy="3810000"/>
          </a:xfrm>
        </p:spPr>
        <p:txBody>
          <a:bodyPr anchor="b">
            <a:normAutofit/>
          </a:bodyPr>
          <a:lstStyle/>
          <a:p>
            <a:r>
              <a:rPr lang="en-IN" dirty="0">
                <a:ea typeface="+mj-lt"/>
                <a:cs typeface="+mj-lt"/>
              </a:rPr>
              <a:t>PID Controller</a:t>
            </a:r>
            <a:endParaRPr lang="en-US"/>
          </a:p>
        </p:txBody>
      </p:sp>
      <p:sp>
        <p:nvSpPr>
          <p:cNvPr id="14" name="Freeform: Shape 13">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Content Placeholder 2">
            <a:extLst>
              <a:ext uri="{FF2B5EF4-FFF2-40B4-BE49-F238E27FC236}">
                <a16:creationId xmlns:a16="http://schemas.microsoft.com/office/drawing/2014/main" id="{ECB475A1-8035-450B-A100-AC2FB85506E8}"/>
              </a:ext>
            </a:extLst>
          </p:cNvPr>
          <p:cNvGraphicFramePr>
            <a:graphicFrameLocks noGrp="1"/>
          </p:cNvGraphicFramePr>
          <p:nvPr>
            <p:ph idx="1"/>
            <p:extLst>
              <p:ext uri="{D42A27DB-BD31-4B8C-83A1-F6EECF244321}">
                <p14:modId xmlns:p14="http://schemas.microsoft.com/office/powerpoint/2010/main" val="3350689617"/>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1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333C3E-F600-4BA4-B895-2E1F8160C0F2}"/>
              </a:ext>
            </a:extLst>
          </p:cNvPr>
          <p:cNvSpPr>
            <a:spLocks noGrp="1"/>
          </p:cNvSpPr>
          <p:nvPr>
            <p:ph type="title"/>
          </p:nvPr>
        </p:nvSpPr>
        <p:spPr>
          <a:xfrm>
            <a:off x="686635" y="1143000"/>
            <a:ext cx="3285045" cy="4572000"/>
          </a:xfrm>
        </p:spPr>
        <p:txBody>
          <a:bodyPr anchor="ctr">
            <a:normAutofit/>
          </a:bodyPr>
          <a:lstStyle/>
          <a:p>
            <a:pPr algn="r"/>
            <a:r>
              <a:rPr lang="en-IN" dirty="0">
                <a:ea typeface="+mj-lt"/>
                <a:cs typeface="+mj-lt"/>
              </a:rPr>
              <a:t>Attitude controller</a:t>
            </a:r>
            <a:endParaRPr lang="en-US">
              <a:ea typeface="+mj-lt"/>
              <a:cs typeface="+mj-lt"/>
            </a:endParaRPr>
          </a:p>
          <a:p>
            <a:pPr algn="r"/>
            <a:endParaRPr lang="en-US"/>
          </a:p>
        </p:txBody>
      </p:sp>
      <p:grpSp>
        <p:nvGrpSpPr>
          <p:cNvPr id="12"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1FDFABE-A3C8-4662-96F7-51F6A8F56A28}"/>
              </a:ext>
            </a:extLst>
          </p:cNvPr>
          <p:cNvSpPr>
            <a:spLocks noGrp="1"/>
          </p:cNvSpPr>
          <p:nvPr>
            <p:ph idx="1"/>
          </p:nvPr>
        </p:nvSpPr>
        <p:spPr>
          <a:xfrm>
            <a:off x="5749369" y="1143000"/>
            <a:ext cx="5876395" cy="4572000"/>
          </a:xfrm>
        </p:spPr>
        <p:txBody>
          <a:bodyPr vert="horz" lIns="91440" tIns="45720" rIns="91440" bIns="45720" rtlCol="0" anchor="ctr">
            <a:normAutofit/>
          </a:bodyPr>
          <a:lstStyle/>
          <a:p>
            <a:pPr marL="342900" indent="-342900">
              <a:spcBef>
                <a:spcPct val="20000"/>
              </a:spcBef>
              <a:spcAft>
                <a:spcPct val="0"/>
              </a:spcAft>
            </a:pPr>
            <a:r>
              <a:rPr lang="en-IN" sz="2000">
                <a:ea typeface="+mn-lt"/>
                <a:cs typeface="+mn-lt"/>
              </a:rPr>
              <a:t>Attitude of the drone will be controlled used this system</a:t>
            </a:r>
            <a:endParaRPr lang="en-US" sz="2000">
              <a:ea typeface="+mn-lt"/>
              <a:cs typeface="+mn-lt"/>
            </a:endParaRPr>
          </a:p>
          <a:p>
            <a:pPr marL="342900" indent="-342900">
              <a:spcBef>
                <a:spcPct val="20000"/>
              </a:spcBef>
              <a:spcAft>
                <a:spcPct val="0"/>
              </a:spcAft>
            </a:pPr>
            <a:r>
              <a:rPr lang="en-IN" sz="2000">
                <a:ea typeface="+mn-lt"/>
                <a:cs typeface="+mn-lt"/>
              </a:rPr>
              <a:t>to implement this controller we need to write an algorithm in script named attitude_controller.py of a ros package</a:t>
            </a:r>
            <a:endParaRPr lang="en-US" sz="2000">
              <a:ea typeface="+mn-lt"/>
              <a:cs typeface="+mn-lt"/>
            </a:endParaRPr>
          </a:p>
          <a:p>
            <a:pPr marL="342900" indent="-342900">
              <a:spcBef>
                <a:spcPct val="20000"/>
              </a:spcBef>
              <a:spcAft>
                <a:spcPct val="0"/>
              </a:spcAft>
            </a:pPr>
            <a:r>
              <a:rPr lang="en-IN" sz="2000">
                <a:ea typeface="+mn-lt"/>
                <a:cs typeface="+mn-lt"/>
              </a:rPr>
              <a:t>After completing the script and tuning its PID gains, the attitude controller will provide an interface where it accepts the orientation set-points in terms of roll, set-point for the eDrone in the standard servo message format ie. 1000 - 2000 a should be able to stabilise itself to the given set-point.</a:t>
            </a:r>
            <a:endParaRPr lang="en-US" sz="2000">
              <a:ea typeface="+mn-lt"/>
              <a:cs typeface="+mn-lt"/>
            </a:endParaRPr>
          </a:p>
          <a:p>
            <a:pPr>
              <a:spcBef>
                <a:spcPct val="20000"/>
              </a:spcBef>
              <a:spcAft>
                <a:spcPct val="0"/>
              </a:spcAft>
            </a:pPr>
            <a:endParaRPr lang="en-IN" sz="2000">
              <a:ea typeface="+mn-lt"/>
              <a:cs typeface="+mn-lt"/>
            </a:endParaRPr>
          </a:p>
          <a:p>
            <a:pPr>
              <a:spcBef>
                <a:spcPct val="20000"/>
              </a:spcBef>
              <a:spcAft>
                <a:spcPct val="0"/>
              </a:spcAft>
            </a:pPr>
            <a:endParaRPr lang="en-IN" sz="2000">
              <a:ea typeface="+mn-lt"/>
              <a:cs typeface="+mn-lt"/>
            </a:endParaRPr>
          </a:p>
          <a:p>
            <a:endParaRPr lang="en-US" sz="2000"/>
          </a:p>
        </p:txBody>
      </p:sp>
    </p:spTree>
    <p:extLst>
      <p:ext uri="{BB962C8B-B14F-4D97-AF65-F5344CB8AC3E}">
        <p14:creationId xmlns:p14="http://schemas.microsoft.com/office/powerpoint/2010/main" val="160470653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TornVTI">
  <a:themeElements>
    <a:clrScheme name="AnalogousFromLightSeedRightStep">
      <a:dk1>
        <a:srgbClr val="000000"/>
      </a:dk1>
      <a:lt1>
        <a:srgbClr val="FFFFFF"/>
      </a:lt1>
      <a:dk2>
        <a:srgbClr val="383620"/>
      </a:dk2>
      <a:lt2>
        <a:srgbClr val="E8E6E2"/>
      </a:lt2>
      <a:accent1>
        <a:srgbClr val="91A5C4"/>
      </a:accent1>
      <a:accent2>
        <a:srgbClr val="817FBA"/>
      </a:accent2>
      <a:accent3>
        <a:srgbClr val="AC96C6"/>
      </a:accent3>
      <a:accent4>
        <a:srgbClr val="B27FBA"/>
      </a:accent4>
      <a:accent5>
        <a:srgbClr val="C593B7"/>
      </a:accent5>
      <a:accent6>
        <a:srgbClr val="BA7F91"/>
      </a:accent6>
      <a:hlink>
        <a:srgbClr val="967F5B"/>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3DFloatVTI</vt:lpstr>
      <vt:lpstr>TornVTI</vt:lpstr>
      <vt:lpstr>Autonomous drone simulation with position and altitude controller in ROS</vt:lpstr>
      <vt:lpstr>Problem Statement</vt:lpstr>
      <vt:lpstr>Software Architecture</vt:lpstr>
      <vt:lpstr>ROS</vt:lpstr>
      <vt:lpstr>Firmware</vt:lpstr>
      <vt:lpstr>Scanning QR codes and finding destination ordinates </vt:lpstr>
      <vt:lpstr>Pick up/Drop of Package</vt:lpstr>
      <vt:lpstr>PID Controller</vt:lpstr>
      <vt:lpstr>Attitude controller </vt:lpstr>
      <vt:lpstr>Position Controller </vt:lpstr>
      <vt:lpstr>Control System</vt:lpstr>
      <vt:lpstr>Simulation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cp:revision>
  <dcterms:created xsi:type="dcterms:W3CDTF">2021-06-04T06:35:06Z</dcterms:created>
  <dcterms:modified xsi:type="dcterms:W3CDTF">2021-06-24T16:51:44Z</dcterms:modified>
</cp:coreProperties>
</file>