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4114800" cy="2286000"/>
  <p:notesSz cx="6858000" cy="9144000"/>
  <p:defaultTextStyle>
    <a:defPPr>
      <a:defRPr lang="en-US"/>
    </a:defPPr>
    <a:lvl1pPr marL="0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2062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4124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6186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8248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10310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32372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54434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76496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7" d="100"/>
          <a:sy n="277" d="100"/>
        </p:scale>
        <p:origin x="-720" y="-90"/>
      </p:cViewPr>
      <p:guideLst>
        <p:guide orient="horz" pos="720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710142"/>
            <a:ext cx="349758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1295400"/>
            <a:ext cx="288036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2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4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1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32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5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0224" y="30693"/>
            <a:ext cx="555070" cy="649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587" y="30693"/>
            <a:ext cx="1598057" cy="649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1468968"/>
            <a:ext cx="3497580" cy="454025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1" y="968905"/>
            <a:ext cx="3497580" cy="50006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20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41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618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82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103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323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544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764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88" y="177800"/>
            <a:ext cx="1076563" cy="50270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8730" y="177800"/>
            <a:ext cx="1076564" cy="50270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91546"/>
            <a:ext cx="370332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511704"/>
            <a:ext cx="1818085" cy="2132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2062" indent="0">
              <a:buNone/>
              <a:defRPr sz="1000" b="1"/>
            </a:lvl2pPr>
            <a:lvl3pPr marL="444124" indent="0">
              <a:buNone/>
              <a:defRPr sz="900" b="1"/>
            </a:lvl3pPr>
            <a:lvl4pPr marL="666186" indent="0">
              <a:buNone/>
              <a:defRPr sz="800" b="1"/>
            </a:lvl4pPr>
            <a:lvl5pPr marL="888248" indent="0">
              <a:buNone/>
              <a:defRPr sz="800" b="1"/>
            </a:lvl5pPr>
            <a:lvl6pPr marL="1110310" indent="0">
              <a:buNone/>
              <a:defRPr sz="800" b="1"/>
            </a:lvl6pPr>
            <a:lvl7pPr marL="1332372" indent="0">
              <a:buNone/>
              <a:defRPr sz="800" b="1"/>
            </a:lvl7pPr>
            <a:lvl8pPr marL="1554434" indent="0">
              <a:buNone/>
              <a:defRPr sz="800" b="1"/>
            </a:lvl8pPr>
            <a:lvl9pPr marL="177649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" y="724958"/>
            <a:ext cx="1818085" cy="131709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2" y="511704"/>
            <a:ext cx="1818799" cy="2132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2062" indent="0">
              <a:buNone/>
              <a:defRPr sz="1000" b="1"/>
            </a:lvl2pPr>
            <a:lvl3pPr marL="444124" indent="0">
              <a:buNone/>
              <a:defRPr sz="900" b="1"/>
            </a:lvl3pPr>
            <a:lvl4pPr marL="666186" indent="0">
              <a:buNone/>
              <a:defRPr sz="800" b="1"/>
            </a:lvl4pPr>
            <a:lvl5pPr marL="888248" indent="0">
              <a:buNone/>
              <a:defRPr sz="800" b="1"/>
            </a:lvl5pPr>
            <a:lvl6pPr marL="1110310" indent="0">
              <a:buNone/>
              <a:defRPr sz="800" b="1"/>
            </a:lvl6pPr>
            <a:lvl7pPr marL="1332372" indent="0">
              <a:buNone/>
              <a:defRPr sz="800" b="1"/>
            </a:lvl7pPr>
            <a:lvl8pPr marL="1554434" indent="0">
              <a:buNone/>
              <a:defRPr sz="800" b="1"/>
            </a:lvl8pPr>
            <a:lvl9pPr marL="177649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2" y="724958"/>
            <a:ext cx="1818799" cy="131709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91017"/>
            <a:ext cx="1353741" cy="3873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" y="91017"/>
            <a:ext cx="2300288" cy="19510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" y="478367"/>
            <a:ext cx="1353741" cy="1563688"/>
          </a:xfrm>
        </p:spPr>
        <p:txBody>
          <a:bodyPr/>
          <a:lstStyle>
            <a:lvl1pPr marL="0" indent="0">
              <a:buNone/>
              <a:defRPr sz="700"/>
            </a:lvl1pPr>
            <a:lvl2pPr marL="222062" indent="0">
              <a:buNone/>
              <a:defRPr sz="600"/>
            </a:lvl2pPr>
            <a:lvl3pPr marL="444124" indent="0">
              <a:buNone/>
              <a:defRPr sz="500"/>
            </a:lvl3pPr>
            <a:lvl4pPr marL="666186" indent="0">
              <a:buNone/>
              <a:defRPr sz="400"/>
            </a:lvl4pPr>
            <a:lvl5pPr marL="888248" indent="0">
              <a:buNone/>
              <a:defRPr sz="400"/>
            </a:lvl5pPr>
            <a:lvl6pPr marL="1110310" indent="0">
              <a:buNone/>
              <a:defRPr sz="400"/>
            </a:lvl6pPr>
            <a:lvl7pPr marL="1332372" indent="0">
              <a:buNone/>
              <a:defRPr sz="400"/>
            </a:lvl7pPr>
            <a:lvl8pPr marL="1554434" indent="0">
              <a:buNone/>
              <a:defRPr sz="400"/>
            </a:lvl8pPr>
            <a:lvl9pPr marL="177649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0" y="1600201"/>
            <a:ext cx="2468880" cy="18891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0" y="204258"/>
            <a:ext cx="2468880" cy="1371600"/>
          </a:xfrm>
        </p:spPr>
        <p:txBody>
          <a:bodyPr/>
          <a:lstStyle>
            <a:lvl1pPr marL="0" indent="0">
              <a:buNone/>
              <a:defRPr sz="1600"/>
            </a:lvl1pPr>
            <a:lvl2pPr marL="222062" indent="0">
              <a:buNone/>
              <a:defRPr sz="1400"/>
            </a:lvl2pPr>
            <a:lvl3pPr marL="444124" indent="0">
              <a:buNone/>
              <a:defRPr sz="1200"/>
            </a:lvl3pPr>
            <a:lvl4pPr marL="666186" indent="0">
              <a:buNone/>
              <a:defRPr sz="1000"/>
            </a:lvl4pPr>
            <a:lvl5pPr marL="888248" indent="0">
              <a:buNone/>
              <a:defRPr sz="1000"/>
            </a:lvl5pPr>
            <a:lvl6pPr marL="1110310" indent="0">
              <a:buNone/>
              <a:defRPr sz="1000"/>
            </a:lvl6pPr>
            <a:lvl7pPr marL="1332372" indent="0">
              <a:buNone/>
              <a:defRPr sz="1000"/>
            </a:lvl7pPr>
            <a:lvl8pPr marL="1554434" indent="0">
              <a:buNone/>
              <a:defRPr sz="1000"/>
            </a:lvl8pPr>
            <a:lvl9pPr marL="177649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0" y="1789114"/>
            <a:ext cx="2468880" cy="268287"/>
          </a:xfrm>
        </p:spPr>
        <p:txBody>
          <a:bodyPr/>
          <a:lstStyle>
            <a:lvl1pPr marL="0" indent="0">
              <a:buNone/>
              <a:defRPr sz="700"/>
            </a:lvl1pPr>
            <a:lvl2pPr marL="222062" indent="0">
              <a:buNone/>
              <a:defRPr sz="600"/>
            </a:lvl2pPr>
            <a:lvl3pPr marL="444124" indent="0">
              <a:buNone/>
              <a:defRPr sz="500"/>
            </a:lvl3pPr>
            <a:lvl4pPr marL="666186" indent="0">
              <a:buNone/>
              <a:defRPr sz="400"/>
            </a:lvl4pPr>
            <a:lvl5pPr marL="888248" indent="0">
              <a:buNone/>
              <a:defRPr sz="400"/>
            </a:lvl5pPr>
            <a:lvl6pPr marL="1110310" indent="0">
              <a:buNone/>
              <a:defRPr sz="400"/>
            </a:lvl6pPr>
            <a:lvl7pPr marL="1332372" indent="0">
              <a:buNone/>
              <a:defRPr sz="400"/>
            </a:lvl7pPr>
            <a:lvl8pPr marL="1554434" indent="0">
              <a:buNone/>
              <a:defRPr sz="400"/>
            </a:lvl8pPr>
            <a:lvl9pPr marL="177649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91546"/>
            <a:ext cx="3703320" cy="381000"/>
          </a:xfrm>
          <a:prstGeom prst="rect">
            <a:avLst/>
          </a:prstGeom>
        </p:spPr>
        <p:txBody>
          <a:bodyPr vert="horz" lIns="44412" tIns="22206" rIns="44412" bIns="22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533400"/>
            <a:ext cx="3703320" cy="1508654"/>
          </a:xfrm>
          <a:prstGeom prst="rect">
            <a:avLst/>
          </a:prstGeom>
        </p:spPr>
        <p:txBody>
          <a:bodyPr vert="horz" lIns="44412" tIns="22206" rIns="44412" bIns="22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2118784"/>
            <a:ext cx="960120" cy="121708"/>
          </a:xfrm>
          <a:prstGeom prst="rect">
            <a:avLst/>
          </a:prstGeom>
        </p:spPr>
        <p:txBody>
          <a:bodyPr vert="horz" lIns="44412" tIns="22206" rIns="44412" bIns="2220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4514-4951-4AF5-9D7C-DCF105FD110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2118784"/>
            <a:ext cx="1303020" cy="121708"/>
          </a:xfrm>
          <a:prstGeom prst="rect">
            <a:avLst/>
          </a:prstGeom>
        </p:spPr>
        <p:txBody>
          <a:bodyPr vert="horz" lIns="44412" tIns="22206" rIns="44412" bIns="2220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2118784"/>
            <a:ext cx="960120" cy="121708"/>
          </a:xfrm>
          <a:prstGeom prst="rect">
            <a:avLst/>
          </a:prstGeom>
        </p:spPr>
        <p:txBody>
          <a:bodyPr vert="horz" lIns="44412" tIns="22206" rIns="44412" bIns="2220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4124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547" indent="-166547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851" indent="-138789" algn="l" defTabSz="4441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5155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7217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9279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21341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43403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65465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87527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62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124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186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248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310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372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34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496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6200"/>
            <a:ext cx="2362200" cy="216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974"/>
            <a:ext cx="1828800" cy="116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1465656" cy="14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Up Ribbon 3"/>
          <p:cNvSpPr/>
          <p:nvPr/>
        </p:nvSpPr>
        <p:spPr>
          <a:xfrm>
            <a:off x="76200" y="231883"/>
            <a:ext cx="3962400" cy="667048"/>
          </a:xfrm>
          <a:prstGeom prst="ellipseRibbon2">
            <a:avLst>
              <a:gd name="adj1" fmla="val 25000"/>
              <a:gd name="adj2" fmla="val 71219"/>
              <a:gd name="adj3" fmla="val 119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Strom the Castle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9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7" y="66898"/>
            <a:ext cx="2362200" cy="216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urved Up Ribbon 1"/>
          <p:cNvSpPr/>
          <p:nvPr/>
        </p:nvSpPr>
        <p:spPr>
          <a:xfrm>
            <a:off x="114300" y="76200"/>
            <a:ext cx="3962400" cy="489168"/>
          </a:xfrm>
          <a:prstGeom prst="ellipseRibbon2">
            <a:avLst>
              <a:gd name="adj1" fmla="val 25000"/>
              <a:gd name="adj2" fmla="val 71219"/>
              <a:gd name="adj3" fmla="val 119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Choose an Event</a:t>
            </a:r>
            <a:endParaRPr 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1104899" y="609600"/>
            <a:ext cx="1981199" cy="490776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Campaign</a:t>
            </a:r>
            <a:endParaRPr lang="en-US" sz="1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104898" y="1752742"/>
            <a:ext cx="1981199" cy="490776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Multiplayer</a:t>
            </a:r>
            <a:endParaRPr lang="en-US" sz="1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104900" y="1193856"/>
            <a:ext cx="1981199" cy="490776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Challenge</a:t>
            </a:r>
            <a:endParaRPr lang="en-US" sz="1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1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CSCI 306\Workbench\Storm the Castle\lib\catapult_fi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1859" y="1676400"/>
            <a:ext cx="992716" cy="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06" y="1295400"/>
            <a:ext cx="1135409" cy="10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watermarked.cutcaster.com/cutcaster-photo-100750392-3d-up-and-down-arrow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68" y="1323474"/>
            <a:ext cx="312981" cy="3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87186" y="1364548"/>
            <a:ext cx="6338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53.6°</a:t>
            </a:r>
            <a:endParaRPr lang="en-US" dirty="0"/>
          </a:p>
        </p:txBody>
      </p:sp>
      <p:pic>
        <p:nvPicPr>
          <p:cNvPr id="2056" name="Picture 8" descr="Image result for Butt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90" y="1595380"/>
            <a:ext cx="684797" cy="3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6722" y="1619385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FIRE</a:t>
            </a:r>
            <a:endParaRPr lang="en-US" sz="11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8" name="Picture 10" descr="http://1.bp.blogspot.com/-U8FXfcUaYRo/UGtg4wARQ-I/AAAAAAAABNE/QStedkBLoVo/s1600/health_bar_all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9" t="47988" r="16244" b="26435"/>
          <a:stretch/>
        </p:blipFill>
        <p:spPr bwMode="auto">
          <a:xfrm>
            <a:off x="762000" y="76201"/>
            <a:ext cx="10024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143000" y="261830"/>
            <a:ext cx="76200" cy="76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CSCI 306\Workbench\Storm the Castle\lib\catapult_fi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1859" y="1676400"/>
            <a:ext cx="992716" cy="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90" y="1295400"/>
            <a:ext cx="1135409" cy="10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watermarked.cutcaster.com/cutcaster-photo-100750392-3d-up-and-down-arrow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68" y="1323474"/>
            <a:ext cx="312981" cy="3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87186" y="1364548"/>
            <a:ext cx="6338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53.6°</a:t>
            </a:r>
            <a:endParaRPr lang="en-US" dirty="0"/>
          </a:p>
        </p:txBody>
      </p:sp>
      <p:pic>
        <p:nvPicPr>
          <p:cNvPr id="2056" name="Picture 8" descr="Image result for Butt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90" y="1595380"/>
            <a:ext cx="684797" cy="3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1.bp.blogspot.com/-U8FXfcUaYRo/UGtg4wARQ-I/AAAAAAAABNE/QStedkBLoVo/s1600/health_bar_all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9" t="47988" r="16244" b="26435"/>
          <a:stretch/>
        </p:blipFill>
        <p:spPr bwMode="auto">
          <a:xfrm>
            <a:off x="8594" y="109431"/>
            <a:ext cx="10024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20158" y="276727"/>
            <a:ext cx="76200" cy="76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Z:\CSCI 306\Workbench\Storm the Castle\lib\catapult_fi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676400"/>
            <a:ext cx="992716" cy="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042" y="1293008"/>
            <a:ext cx="1135409" cy="10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 descr="http://watermarked.cutcaster.com/cutcaster-photo-100750392-3d-up-and-down-arrow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91" y="1323474"/>
            <a:ext cx="312981" cy="3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4009" y="1364548"/>
            <a:ext cx="6338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53.6°</a:t>
            </a:r>
            <a:endParaRPr lang="en-US" dirty="0"/>
          </a:p>
        </p:txBody>
      </p:sp>
      <p:pic>
        <p:nvPicPr>
          <p:cNvPr id="15" name="Picture 8" descr="Image result for Butt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01" y="1585582"/>
            <a:ext cx="684797" cy="3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01833" y="1609587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FIRE</a:t>
            </a:r>
            <a:endParaRPr lang="en-US" sz="11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" name="Picture 10" descr="http://1.bp.blogspot.com/-U8FXfcUaYRo/UGtg4wARQ-I/AAAAAAAABNE/QStedkBLoVo/s1600/health_bar_all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9" t="47988" r="16244" b="26435"/>
          <a:stretch/>
        </p:blipFill>
        <p:spPr bwMode="auto">
          <a:xfrm>
            <a:off x="3020992" y="109431"/>
            <a:ext cx="10024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3432556" y="276727"/>
            <a:ext cx="76200" cy="76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75" y="1657048"/>
            <a:ext cx="30722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Mimlitz</dc:creator>
  <cp:lastModifiedBy>Zac Mimlitz</cp:lastModifiedBy>
  <cp:revision>5</cp:revision>
  <dcterms:created xsi:type="dcterms:W3CDTF">2015-04-09T17:37:11Z</dcterms:created>
  <dcterms:modified xsi:type="dcterms:W3CDTF">2015-04-09T18:37:01Z</dcterms:modified>
</cp:coreProperties>
</file>