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Grenada Cannabis Legalization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Executive Summary &amp; Rollout</a:t>
            </a:r>
          </a:p>
          <a:p>
            <a:r>
              <a:t>Prepared by: Policy Advisory Unit</a:t>
            </a:r>
          </a:p>
          <a:p>
            <a:r>
              <a:t>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Legalization with public health, equity, and economic growth at its core.</a:t>
            </a:r>
          </a:p>
          <a:p>
            <a:r>
              <a:t>Four-phase rollout: education, regulation, reinvestment, and research.</a:t>
            </a:r>
          </a:p>
          <a:p>
            <a:r>
              <a:t>Estimated $5.6M–$6M annual revenue reinvested into youth, wellness, and innovation.</a:t>
            </a:r>
          </a:p>
          <a:p>
            <a:r>
              <a:t>Grenada to become a New World hub for cannabis science.</a:t>
            </a:r>
          </a:p>
          <a:p>
            <a:r>
              <a:t>Global lessons + local values = a model Caribbean reform.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1: Public &amp; Institutional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6-month preparation: legal, law enforcement, public-private outreach.</a:t>
            </a:r>
          </a:p>
          <a:p>
            <a:r>
              <a:t>Tools: RACI charts, radio spots, school kits, church briefings.</a:t>
            </a:r>
          </a:p>
          <a:p>
            <a:r>
              <a:t>Goal: Legalization without confusion or stigma.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2: Cannabis Business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Tourism: Cannabis heritage tours, retreats, cultural museums.</a:t>
            </a:r>
          </a:p>
          <a:p>
            <a:r>
              <a:t>Research: SGU-led cannabinoid and phenotype labs.</a:t>
            </a:r>
          </a:p>
          <a:p>
            <a:r>
              <a:t>Hemp: Hempcrete, skincare, textiles, rope.</a:t>
            </a:r>
          </a:p>
          <a:p>
            <a:r>
              <a:t>Projected jobs: nurses, chefs, herbalists, guides, agritech.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3: Tax Revenue &amp; Reinvestment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Estimated annual revenue: $5.6M–$6M.</a:t>
            </a:r>
          </a:p>
          <a:p>
            <a:r>
              <a:t>Community Development (30%), Youth Mental Health (25%), Business Incubators (15%).</a:t>
            </a:r>
          </a:p>
          <a:p>
            <a:r>
              <a:t>Compliance fines + licensing fees ensure sustainable funding.</a:t>
            </a:r>
          </a:p>
          <a:p>
            <a:r>
              <a:t>Charts available: pie breakdown, geographic impact map.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4: Comparative Legalization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Caribbean &amp; global examples: Jamaica, Thailand, Canada, Israel.</a:t>
            </a:r>
          </a:p>
          <a:p>
            <a:r>
              <a:t>Common errors: unclear rollout, no youth protection, weak enforcement.</a:t>
            </a:r>
          </a:p>
          <a:p>
            <a:r>
              <a:t>Grenada's edge: research credibility, tourist integration, corruption resistance.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Rollout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4-phase timeline: Preparation → Education → Activation → Oversight.</a:t>
            </a:r>
          </a:p>
          <a:p>
            <a:r>
              <a:t>Stakeholder kits: police, teachers, pastors, doctors, farmers.</a:t>
            </a:r>
          </a:p>
          <a:p>
            <a:r>
              <a:t>Mass media: video explainers, WhatsApp flyers, town halls islandwide.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Appendices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A: Legal Reform Language &amp; Definitions.</a:t>
            </a:r>
          </a:p>
          <a:p>
            <a:r>
              <a:t>B: Public Health Guidelines &amp; THC Dosage.</a:t>
            </a:r>
          </a:p>
          <a:p>
            <a:r>
              <a:t>C: Licensing Types, Application Templates.</a:t>
            </a:r>
          </a:p>
          <a:p>
            <a:r>
              <a:t>D: Education Curricula &amp; SGU/TAMCC Training.</a:t>
            </a:r>
          </a:p>
          <a:p>
            <a:r>
              <a:t>E: Global Policy Lessons &amp; Export Trade Templates.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Grenada’s Global Cannabis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Position Grenada as the cannabis science and tourism leader in the Caribbean.</a:t>
            </a:r>
          </a:p>
          <a:p>
            <a:r>
              <a:t>Unlock diaspora and green investment channels.</a:t>
            </a:r>
          </a:p>
          <a:p>
            <a:r>
              <a:t>Reinvest in youth, mental health, and rural enterprise.</a:t>
            </a:r>
          </a:p>
          <a:p>
            <a:r>
              <a:t>Lead not only legally — lead ethically, scientifically, and strategically.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