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81000"/>
            <a:ext cx="7406640" cy="25178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>Expense </a:t>
            </a:r>
            <a:r>
              <a:rPr lang="en-US" b="1" u="sng" dirty="0"/>
              <a:t>Management System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US" b="1" u="sng" dirty="0" smtClean="0"/>
              <a:t>Project </a:t>
            </a:r>
            <a:r>
              <a:rPr lang="en-US" b="1" u="sng" dirty="0"/>
              <a:t>Code Module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3352800"/>
            <a:ext cx="7406640" cy="27432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en-US" sz="4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Number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tx1"/>
                </a:solidFill>
              </a:rPr>
              <a:t>		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4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Kavita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Arora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82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Requirement Understanding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defRPr/>
            </a:pPr>
            <a:r>
              <a:rPr lang="en-US" sz="2400" dirty="0"/>
              <a:t>The </a:t>
            </a:r>
            <a:r>
              <a:rPr lang="en-US" sz="2400" dirty="0" smtClean="0"/>
              <a:t>user is classified as:</a:t>
            </a:r>
            <a:endParaRPr lang="en-US" sz="2400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200" dirty="0" smtClean="0"/>
              <a:t>Employee-can add/update/view a project.</a:t>
            </a:r>
            <a:endParaRPr lang="en-US" sz="2200" dirty="0"/>
          </a:p>
          <a:p>
            <a:pPr marL="8229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291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Add project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altLang="en-US" dirty="0">
                <a:latin typeface="Arial" charset="0"/>
                <a:cs typeface="Arial" charset="0"/>
              </a:rPr>
              <a:t>Update project</a:t>
            </a:r>
          </a:p>
          <a:p>
            <a:pPr>
              <a:defRPr/>
            </a:pPr>
            <a:r>
              <a:rPr lang="en-US" altLang="en-US" dirty="0">
                <a:latin typeface="Arial" charset="0"/>
                <a:cs typeface="Arial" charset="0"/>
              </a:rPr>
              <a:t>View project</a:t>
            </a:r>
          </a:p>
          <a:p>
            <a:pPr marL="8229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71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b="1" u="sng" dirty="0">
                <a:latin typeface="Arial" charset="0"/>
                <a:cs typeface="Arial" charset="0"/>
              </a:rPr>
              <a:t>Add product:</a:t>
            </a:r>
            <a:endParaRPr lang="en-US" altLang="en-US" b="1" dirty="0">
              <a:latin typeface="Arial" charset="0"/>
              <a:cs typeface="Arial" charset="0"/>
            </a:endParaRPr>
          </a:p>
          <a:p>
            <a:r>
              <a:rPr lang="en-US" dirty="0"/>
              <a:t>Employee will add project.</a:t>
            </a:r>
            <a:endParaRPr lang="en-IN" dirty="0"/>
          </a:p>
          <a:p>
            <a:r>
              <a:rPr lang="en-US" dirty="0"/>
              <a:t>Employee will be asked to fill the following details about the project:</a:t>
            </a:r>
            <a:endParaRPr lang="en-IN" dirty="0"/>
          </a:p>
          <a:p>
            <a:pPr lvl="0"/>
            <a:r>
              <a:rPr lang="en-US" dirty="0"/>
              <a:t>Project Description</a:t>
            </a:r>
            <a:endParaRPr lang="en-IN" dirty="0"/>
          </a:p>
          <a:p>
            <a:pPr lvl="0"/>
            <a:r>
              <a:rPr lang="en-US" dirty="0"/>
              <a:t>Project Start Date</a:t>
            </a:r>
            <a:endParaRPr lang="en-IN" dirty="0"/>
          </a:p>
          <a:p>
            <a:pPr lvl="0"/>
            <a:r>
              <a:rPr lang="en-US" dirty="0"/>
              <a:t>Project End Date</a:t>
            </a:r>
            <a:endParaRPr lang="en-IN" dirty="0"/>
          </a:p>
          <a:p>
            <a:pPr marL="82296" indent="0">
              <a:buNone/>
            </a:pPr>
            <a:r>
              <a:rPr lang="en-US" dirty="0" smtClean="0"/>
              <a:t>Note: the </a:t>
            </a:r>
            <a:r>
              <a:rPr lang="en-US" dirty="0"/>
              <a:t>Project Id will be auto generated.</a:t>
            </a:r>
            <a:endParaRPr lang="en-IN" dirty="0"/>
          </a:p>
          <a:p>
            <a:pPr marL="8229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109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u="sng" dirty="0"/>
              <a:t>Update Project Module:</a:t>
            </a:r>
            <a:endParaRPr lang="en-IN" dirty="0"/>
          </a:p>
          <a:p>
            <a:pPr lvl="0"/>
            <a:r>
              <a:rPr lang="en-US" dirty="0"/>
              <a:t>Employee will update an existing project.</a:t>
            </a:r>
            <a:endParaRPr lang="en-IN" dirty="0"/>
          </a:p>
          <a:p>
            <a:pPr lvl="0"/>
            <a:r>
              <a:rPr lang="en-US" dirty="0"/>
              <a:t>Employee can update all the details mentioned in the add project module</a:t>
            </a:r>
            <a:endParaRPr lang="en-IN" dirty="0"/>
          </a:p>
          <a:p>
            <a:pPr marL="8229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25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View Project Module:</a:t>
            </a:r>
            <a:endParaRPr lang="en-IN" dirty="0"/>
          </a:p>
          <a:p>
            <a:pPr lvl="0"/>
            <a:r>
              <a:rPr lang="en-US" dirty="0"/>
              <a:t>Employee will be able to view  existing projects.</a:t>
            </a:r>
            <a:endParaRPr lang="en-IN" dirty="0"/>
          </a:p>
          <a:p>
            <a:pPr marL="8229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1285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</TotalTime>
  <Words>100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                       Expense Management System  Project Code Module </vt:lpstr>
      <vt:lpstr>Requirement Understanding</vt:lpstr>
      <vt:lpstr>Modules</vt:lpstr>
      <vt:lpstr>Modules</vt:lpstr>
      <vt:lpstr>Modules</vt:lpstr>
      <vt:lpstr>Modules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 Management System  Project Code Module </dc:title>
  <dc:creator>Pawar, Shreya</dc:creator>
  <cp:lastModifiedBy>Pawar, Shreya</cp:lastModifiedBy>
  <cp:revision>10</cp:revision>
  <dcterms:created xsi:type="dcterms:W3CDTF">2006-08-16T00:00:00Z</dcterms:created>
  <dcterms:modified xsi:type="dcterms:W3CDTF">2018-12-11T11:13:13Z</dcterms:modified>
</cp:coreProperties>
</file>