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10.jpg"/><Relationship Id="rId5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Relationship Id="rId4" Type="http://schemas.openxmlformats.org/officeDocument/2006/relationships/image" Target="../media/image09.png"/><Relationship Id="rId10" Type="http://schemas.openxmlformats.org/officeDocument/2006/relationships/image" Target="../media/image12.png"/><Relationship Id="rId9" Type="http://schemas.openxmlformats.org/officeDocument/2006/relationships/image" Target="../media/image06.jpg"/><Relationship Id="rId5" Type="http://schemas.openxmlformats.org/officeDocument/2006/relationships/image" Target="../media/image08.png"/><Relationship Id="rId6" Type="http://schemas.openxmlformats.org/officeDocument/2006/relationships/image" Target="../media/image07.png"/><Relationship Id="rId7" Type="http://schemas.openxmlformats.org/officeDocument/2006/relationships/image" Target="../media/image05.jpg"/><Relationship Id="rId8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YbYWhdLO43Q" TargetMode="External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695575"/>
            <a:ext cx="8520600" cy="110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Chipy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Job Scene in Chicago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875" y="699525"/>
            <a:ext cx="39433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Questions/Comments?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Thanks!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Presenting….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87" y="1114987"/>
            <a:ext cx="33051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087" y="2445912"/>
            <a:ext cx="301942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1325" y="3197625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411500" y="3008050"/>
            <a:ext cx="17949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The Bad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171550" y="1397625"/>
            <a:ext cx="218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The Good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582400" y="4320550"/>
            <a:ext cx="196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The Ugly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Good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247475" y="1152475"/>
            <a:ext cx="7023000" cy="10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Lots of roles for seasoned developers!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example, I’ve been contacted by 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25" y="2159775"/>
            <a:ext cx="38100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50" y="20955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9587" y="2819737"/>
            <a:ext cx="20097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9362" y="3187687"/>
            <a:ext cx="15906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1487" y="3471237"/>
            <a:ext cx="14382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4587" y="3514275"/>
            <a:ext cx="15144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98437" y="1400337"/>
            <a:ext cx="20478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19075" y="3390450"/>
            <a:ext cx="31432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Bad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89075" y="3734850"/>
            <a:ext cx="8520600" cy="77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https://www.youtube.com/watch?v=YbYWhdLO43Q</a:t>
            </a:r>
            <a:r>
              <a:rPr lang="en"/>
              <a:t> or google “squatty potty”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150" y="1170600"/>
            <a:ext cx="3710025" cy="22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Bad..cont.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17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Heavy demand for seasoned developers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Less interest in junior developers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“Full stack...and more”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Ugly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216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After the ‘seasoned’ hurdle, fit is hard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10-20 to a hire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interesting interview questions, i.e invert a binary tree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multiple, multiple interviews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other factors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details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Salary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51850" y="11056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Help find Python professionals a gig (not that they need help, but….)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 a referral for Chipy (keep the beer free)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Grow the community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More resume review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Look to encourage firms to take a chance on younger developers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 the mentorship program, look to grow 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