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tags/tag2.xml" ContentType="application/vnd.openxmlformats-officedocument.presentationml.tags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7" r:id="rId5"/>
    <p:sldId id="261" r:id="rId6"/>
    <p:sldId id="268" r:id="rId7"/>
    <p:sldId id="262" r:id="rId8"/>
    <p:sldId id="259" r:id="rId9"/>
    <p:sldId id="269" r:id="rId10"/>
    <p:sldId id="273" r:id="rId11"/>
    <p:sldId id="258" r:id="rId12"/>
    <p:sldId id="270" r:id="rId13"/>
    <p:sldId id="264" r:id="rId14"/>
    <p:sldId id="266" r:id="rId15"/>
    <p:sldId id="272" r:id="rId16"/>
  </p:sldIdLst>
  <p:sldSz cx="12192000" cy="6858000"/>
  <p:notesSz cx="6858000" cy="9144000"/>
  <p:embeddedFontLst>
    <p:embeddedFont>
      <p:font typeface="Agency FB" panose="020B0503020202020204" pitchFamily="34" charset="0"/>
      <p:regular r:id="rId17"/>
      <p:bold r:id="rId18"/>
    </p:embeddedFont>
    <p:embeddedFont>
      <p:font typeface="Amasis MT Pro Medium" panose="02040604050005020304" pitchFamily="18" charset="0"/>
      <p:regular r:id="rId19"/>
      <p:italic r:id="rId20"/>
    </p:embeddedFont>
    <p:embeddedFont>
      <p:font typeface="Baskerville Old Face" panose="02020602080505020303" pitchFamily="18" charset="0"/>
      <p:regular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等线" panose="02010600030101010101" pitchFamily="2" charset="-122"/>
      <p:regular r:id="rId24"/>
      <p:bold r:id="rId25"/>
    </p:embeddedFont>
    <p:embeddedFont>
      <p:font typeface="等线 Light" panose="02010600030101010101" pitchFamily="2" charset="-122"/>
      <p:regular r:id="rId26"/>
    </p:embeddedFont>
    <p:embeddedFont>
      <p:font typeface="华文中宋" panose="02010600040101010101" pitchFamily="2" charset="-122"/>
      <p:regular r:id="rId27"/>
    </p:embeddedFont>
    <p:embeddedFont>
      <p:font typeface="微软雅黑" panose="020B0503020204020204" pitchFamily="34" charset="-122"/>
      <p:regular r:id="rId28"/>
      <p:bold r:id="rId29"/>
    </p:embeddedFont>
  </p:embeddedFontLst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8">
          <p15:clr>
            <a:srgbClr val="A4A3A4"/>
          </p15:clr>
        </p15:guide>
        <p15:guide id="2" pos="3844">
          <p15:clr>
            <a:srgbClr val="A4A3A4"/>
          </p15:clr>
        </p15:guide>
        <p15:guide id="3" orient="horz" pos="22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2FF"/>
    <a:srgbClr val="FFA3A5"/>
    <a:srgbClr val="F4B183"/>
    <a:srgbClr val="D7AF94"/>
    <a:srgbClr val="FBECDF"/>
    <a:srgbClr val="BAD4B2"/>
    <a:srgbClr val="FED69C"/>
    <a:srgbClr val="FFD6D6"/>
    <a:srgbClr val="F9CBB2"/>
    <a:srgbClr val="C6D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456" y="-946"/>
      </p:cViewPr>
      <p:guideLst>
        <p:guide orient="horz" pos="2068"/>
        <p:guide pos="3844"/>
        <p:guide orient="horz" pos="2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2961435778813097E-2"/>
          <c:y val="0.114466640728766"/>
          <c:w val="0.87632569589671405"/>
          <c:h val="0.76210333863348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F3-4B1D-BCA9-B3CA061667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F3-4B1D-BCA9-B3CA061667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FFD1D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F3-4B1D-BCA9-B3CA06166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29250502"/>
        <c:axId val="399232868"/>
      </c:barChart>
      <c:catAx>
        <c:axId val="82925050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9232868"/>
        <c:crosses val="autoZero"/>
        <c:auto val="1"/>
        <c:lblAlgn val="ctr"/>
        <c:lblOffset val="100"/>
        <c:noMultiLvlLbl val="0"/>
      </c:catAx>
      <c:valAx>
        <c:axId val="3992328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925050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2961435778813097E-2"/>
          <c:y val="0.114466640728766"/>
          <c:w val="0.87632569589671405"/>
          <c:h val="0.76210333863348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63-4F35-AD8D-A63C965193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63-4F35-AD8D-A63C965193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FFD1D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63-4F35-AD8D-A63C965193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29250502"/>
        <c:axId val="399232868"/>
      </c:barChart>
      <c:catAx>
        <c:axId val="82925050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9232868"/>
        <c:crosses val="autoZero"/>
        <c:auto val="1"/>
        <c:lblAlgn val="ctr"/>
        <c:lblOffset val="100"/>
        <c:noMultiLvlLbl val="0"/>
      </c:catAx>
      <c:valAx>
        <c:axId val="3992328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925050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04:11: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05:49:33.76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0 1 24575,'15'-1'0,"0"2"0,0 0 0,29 6 0,-39-5 0,0-1 0,-1 1 0,1-1 0,-1 1 0,1 1 0,-1-1 0,0 0 0,0 1 0,0 0 0,0 0 0,0 0 0,-1 1 0,1-1 0,-1 1 0,0 0 0,3 4 0,-2-2 0,0 0 0,0-1 0,1 0 0,10 9 0,-12-12 0,0 0 0,0 1 0,0 0 0,0-1 0,-1 1 0,1 0 0,-1 0 0,0 1 0,0-1 0,0 0 0,0 1 0,0-1 0,-1 1 0,0 0 0,1-1 0,-1 1 0,0 7 0,5 53 0,-1 31 0,-5-85 0,0-3 0,0 0 0,0 0 0,0 0 0,1 0 0,3 10 0,-4-15 0,1-1 0,-1 1 0,1-1 0,0 1 0,0-1 0,0 1 0,0-1 0,0 0 0,0 1 0,0-1 0,0 0 0,0 0 0,1 0 0,-1 0 0,0 0 0,1 0 0,-1 0 0,1 0 0,-1 0 0,1-1 0,0 1 0,-1-1 0,1 1 0,-1-1 0,1 0 0,0 0 0,-1 1 0,3-1 0,45 5 0,17 0 0,-39-5 0,0 2 0,35 5 0,-29-3 0,-1-2 0,57-4 0,-22 1 0,-31 1 0,39-1 0,-70-1-1365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05:49:33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24575,'0'495'0,"0"-514"-1365,0-4-5461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05:49:33.77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3 17 24575,'-3'-1'0,"12"-1"0,12-1 0,10 3 0,-10 0 0,1 0 0,-1-2 0,32-6 0,-52 8 0,-1 0 0,1 0 0,0 0 0,0 0 0,0 0 0,0 0 0,0 0 0,-1 0 0,1 0 0,0 0 0,0 0 0,0 0 0,0 1 0,-1-1 0,1 0 0,0 1 0,0-1 0,-1 1 0,1-1 0,0 1 0,0-1 0,-1 1 0,1-1 0,-1 1 0,1 0 0,0 0 0,1 2 0,-1-1 0,1 1 0,-1 0 0,0-1 0,0 1 0,0 0 0,0 0 0,0 3 0,1 8 0,0 1 0,-1 20 0,-1-32 0,-1 293 0,1-294 0,0 0 0,0-1 0,1 1 0,-1 0 0,0 0 0,1 0 0,-1 0 0,1 0 0,-1 0 0,1 0 0,0-1 0,0 1 0,0 0 0,0-1 0,0 1 0,0-1 0,1 1 0,-1-1 0,0 1 0,1-1 0,-1 0 0,1 0 0,0 1 0,-1-1 0,1 0 0,0-1 0,0 1 0,-1 0 0,1 0 0,0-1 0,0 1 0,3-1 0,7 2 0,0-1 0,0 0 0,0-1 0,17-2 0,1 0 0,76 3 0,91-2 0,37 0 0,-202 2 0,-20-1 0,0 0 0,0 1 0,0 1 0,13 2 0,-5 0 0,-1-2 0,1 0 0,0-1 0,36-3 0,-3 0 0,58 3 0,119-2 0,-30-5 0,-170 6 0,157 6 0,-156 0 0,-26-4 0,-1-1 0,1 0 0,0 0 0,0 0 0,-1 0 0,1-1 0,0 0 0,0 0 0,0 0 0,0-1 0,0 1 0,0-1 0,-1 0 0,10-4 0,-10 2-1365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05:49:33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0 24575,'-10'31'0,"8"0"0,1 0 0,5 40 0,0 13 0,-5-61 0,0-17 0,0 1 0,1 0 0,0 0 0,0 0 0,1 0 0,0 0 0,2 8 0,6-5-1365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05:49:33.77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1 107 24575,'24'-24'0,"53"-48"0,-72 70 0,-1 1 0,0-1 0,1 1 0,-1 0 0,1 0 0,-1 1 0,1-1 0,-1 1 0,1 0 0,0 0 0,4 1 0,17-1 0,-21 0 32,1-1-232,0 0 1,0 1-1,-1 0 1,1 0-1,0 0 0,6 2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05:49:33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24575,'0'-1'0,"1"-8"0,-1 9 0,1 0 0,-1 0 0,0 0 0,1 0 0,-1 0 0,0 0 0,1 0 0,-1 0 0,0 0 0,0 1 0,1-1 0,-1 0 0,0 0 0,1 0 0,-1 0 0,0 0 0,0 1 0,1-1 0,-1 0 0,0 0 0,0 1 0,0-1 0,1 0 0,-1 0 0,0 1 0,0-1 0,0 0 0,0 0 0,1 1 0,-1-1 0,0 0 0,0 1 0,0-1 0,0 1 0,2 2 0,-1 1 0,1-1 0,-1 1 0,0-1 0,1 1 0,-2 0 0,1-1 0,0 1 0,-1 6 0,-1 39 0,0-23 0,0 31 0,-4 155 0,4-201 30,0 11-379,0 0 0,1 1 1,4 30-1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05:49:33.77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1 19 24575,'60'1'0,"-24"0"0,0-1 0,55-7 0,-69 3 0,-6 0 0,0 2 0,30-1 0,204 9-1365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05:49:33.77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13 1 24575,'-10'40'0,"8"115"188,3-81-1741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05:49:33.77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11 136 24575,'0'-1'0,"-1"1"0,1 0 0,-1 0 0,0 0 0,1-1 0,-1 1 0,1 0 0,-1-1 0,1 1 0,0 0 0,-1-1 0,1 1 0,-1-1 0,1 1 0,-1-1 0,1 1 0,0-1 0,0 1 0,-1-1 0,1 1 0,0-1 0,0 1 0,-1-1 0,1 1 0,0-1 0,0 0 0,0 1 0,0-1 0,0 1 0,0-1 0,0 0 0,0 1 0,0-1 0,0 1 0,0-1 0,0 1 0,1-1 0,-1 0 0,0 1 0,0-1 0,0 1 0,1-1 0,10-25 0,-2 16 0,0 0 0,1 0 0,0 1 0,0 0 0,1 1 0,0 0 0,1 1 0,14-7 0,-18 13 0,1 0 0,-1 0 0,1 0 0,0 1 0,0 1 0,-1-1 0,1 1 0,0 1 0,-1 0 0,1 0 0,9 4 0,-17-5 0,1 0 0,-1 0 0,1 0 0,-1 1 0,1-1 0,-1 0 0,0 1 0,0-1 0,0 1 0,0-1 0,0 1 0,0 0 0,0-1 0,0 1 0,-1 0 0,1 0 0,-1-1 0,1 1 0,-1 0 0,0 0 0,1 0 0,-1 0 0,0 0 0,0 2 0,-1 8 0,1 1 0,-5 18 0,4-20 0,-11 102 0,1 28 0,8-111 0,4 44 0,0-43 0,-3 38 0,-4-36 0,-1 15 0,10 101 0,-4 90 0,1-229 0,-2 20 0,-6 33 0,6-46 0,1 0 0,0 0 0,1 0 0,4 22 0,0 21 0,-6 44 0,4 92 0,-1-186 107,1 0 0,6 19-1,1 8-1791,-7-27-5141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05:49:33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24575,'0'-1'0,"1"0"0,-1 0 0,0 0 0,1-1 0,-1 1 0,0 0 0,1 0 0,0 0 0,-1 0 0,1 0 0,0 0 0,-1 0 0,1 0 0,0 0 0,0 0 0,0 0 0,0 1 0,0-1 0,0 0 0,0 0 0,0 1 0,0-1 0,0 1 0,0-1 0,0 1 0,0 0 0,0-1 0,1 1 0,-1 0 0,0 0 0,0-1 0,3 1 0,7 0 0,0-1 0,20 2 0,-16 0 0,39 0 0,96-10 0,-116 5 0,68 4 0,-45 1 0,-17 7-1365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05:23:56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8713 24575,'0'-16'0,"2"0"0,0 1 0,1-1 0,0 1 0,11-30 0,38-71 0,-41 93 0,49-93-148,5 4-1,120-158 0,196-179-297,339-250 202,-606 604-1,3 5 1,4 5-1,4 6 1,194-92-1,465-128 245,-375 169 0,466-84 0,-419 130 0,41-8 0,-6-20 0,630-215 0,-532 118 0,-419 136 0,221-131 0,39-80 0,-17-27 0,-208 143-498,359-381-1,-341 292 1,207-315 0,146-316 498,-27-15 0,-535 879 0,152-236 287,13-22 387,-162 254-753,-7 14-4642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05:49:33.77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421 1 24575,'1'2'0,"1"1"0,-1-1 0,1 0 0,0 0 0,0 0 0,0 0 0,0 0 0,0-1 0,0 1 0,3 1 0,0 1 0,2 1 0,-1 0 0,0 1 0,0 0 0,-1 0 0,1 0 0,-1 1 0,-1 0 0,1 0 0,-1 0 0,0 0 0,-1 1 0,0 0 0,0-1 0,2 10 0,-3-10 0,0 0 0,0 0 0,1 0 0,0-1 0,0 1 0,1-1 0,0 0 0,0 0 0,0 0 0,1 0 0,0-1 0,8 8 0,-6-5 0,-4-6 0,-1 1 0,1 1 0,-1-1 0,0 0 0,-1 1 0,1-1 0,-1 1 0,1-1 0,-1 1 0,1 6 0,4 41 0,-1-3 0,-4-44 0,-1 2 0,1-1 0,1 1 0,-1-1 0,1 0 0,0 0 0,0 0 0,0 0 0,1 0 0,-1 0 0,1 0 0,0-1 0,1 1 0,7 7 0,-3-4 0,1 1 0,-1 0 0,11 17 0,-17-23 0,1 1 0,-2-1 0,1 1 0,0-1 0,-1 1 0,1 0 0,-1 0 0,0-1 0,0 1 0,0 0 0,-1 0 0,0 0 0,1 0 0,-1 0 0,-1 4 0,0-6 0,1-1 0,-1 0 0,0 0 0,1 0 0,-1 0 0,0 0 0,0 0 0,0 0 0,0 0 0,0 0 0,0 0 0,0 0 0,0-1 0,0 1 0,0 0 0,-1-1 0,1 1 0,0-1 0,0 1 0,-1-1 0,1 0 0,0 1 0,-1-1 0,1 0 0,0 0 0,-1 0 0,1 0 0,0 0 0,-1 0 0,1-1 0,-2 1 0,-3-1 0,1 0 0,-1 0 0,1 0 0,0 0 0,0-1 0,-9-4 0,7 3 0,1 0 0,-1 0 0,0 1 0,1 0 0,-1 0 0,0 0 0,0 1 0,0 0 0,0 1 0,-9-1 0,-4 0 0,-60-10 0,-11-1 0,53 7 0,-18-1 0,-21-6 0,55 10 0,0-1 0,-21-5 0,-16-3 0,57 11 0,0 0 0,1 0 0,-1-1 0,0 1 0,0-1 0,1 1 0,-1-1 0,1 0 0,-1 1 0,1-1 0,-1 0 0,1 0 0,-1 0 0,1 0 0,0-1 0,-1 1 0,1 0 0,0 0 0,0-1 0,0 1 0,0-1 0,0 1 0,1-1 0,-1 1 0,0-1 0,1 0 0,-1 1 0,1-1 0,-1 0 0,1 1 0,-1-3 0,1-6 0,0 0 0,0 0 0,1 0 0,2-15 0,1-9 0,-4 14 0,0 16 0,-1 0 0,1 0 0,0 1 0,0-1 0,0 0 0,1 0 0,-1 0 0,1 1 0,0-1 0,0 0 0,0 1 0,0-1 0,1 0 0,0 1 0,-1 0 0,1-1 0,1 1 0,-1 0 0,0 0 0,5-4 0,8-8 0,0-1 0,17-23 0,4-5 0,-9 7-1365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05:49:33.78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2 19 24575,'0'-17'0,"0"15"0,0 4 0,0 26 0,0-1 0,-1 109 0,2 140 0,5-165-1365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05:49:33.78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288 1 24575,'-11'35'0,"1"101"0,6-93 0,2 0 0,4 46 0,0-14 0,-1-17 0,-3 63 0,-3-91 0,3-24 0,0 0 0,1 0 0,0 0 0,1 1 0,0 6 0,0-11 0,0 0 0,0 0 0,1 0 0,-1-1 0,1 1 0,-1 0 0,1-1 0,0 1 0,0-1 0,-1 1 0,1 0 0,0-1 0,1 0 0,-1 1 0,0-1 0,0 0 0,1 0 0,-1 1 0,0-1 0,1 0 0,-1 0 0,4 1 0,6 5 0,0 0 0,0 1 0,0 0 0,-1 1 0,0 0 0,13 16 0,-20-21 0,-1 0 0,1 0 0,0 1 0,-1-1 0,0 1 0,0 0 0,-1-1 0,1 1 0,1 9 0,1 46 0,-4-47 0,0 1 0,5 25 0,12 4 0,-15-39 0,1 0 0,-1 1 0,0-1 0,0 1 0,-1 0 0,1-1 0,-1 1 0,0 0 0,0 0 0,-1 0 0,1 0 0,-1 0 0,0 0 0,-1 0 0,0 7 0,0-10 0,0 0 0,0 0 0,0 0 0,0 0 0,0 0 0,0 0 0,-1 0 0,1 0 0,-1-1 0,1 1 0,-1 0 0,0-1 0,0 0 0,1 1 0,-1-1 0,0 0 0,0 0 0,0 0 0,0 0 0,-5 1 0,-3 1 0,-1 0 0,0-1 0,-13 0 0,-6 2 0,24-2 0,-1-1 0,0 0 0,0 0 0,0-1 0,-13-1 0,17 1 0,0-1 0,0 1 0,0-1 0,0 0 0,1 0 0,-1 0 0,0 0 0,1-1 0,-1 1 0,1-1 0,-1 0 0,1 1 0,0-1 0,-1 0 0,1-1 0,-2-1 0,1-2 0,-1 1 0,-1 1 0,1-1 0,-1 0 0,1 1 0,-1 0 0,0 0 0,-1 1 0,1-1 0,-1 1 0,1 0 0,-1 1 0,0-1 0,0 1 0,0 0 0,-1 1 0,1-1 0,-11 0 0,-61-9 0,64 9 342,11 0-684,9-1-1023,3 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05:49:33.78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54 1 24575,'-2'2'0,"1"0"0,0 0 0,0 0 0,0 1 0,0-1 0,0 0 0,0 1 0,1-1 0,-1 4 0,0-3 0,-3 24 0,0 0 0,2 0 0,1 0 0,3 37 0,0 0 0,-2 506 0,-1-564 0,1 0 0,-1 0 0,-1-1 0,1 1 0,-1 0 0,0-1 0,0 1 0,-5 6 0,4-6 0,1 0 0,-1 0 0,1 0 0,0 0 0,0 0 0,1 1 0,-2 8 0,4 175 0,1-174-1365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05:49:33.78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0 0 24575,'0'5'0,"1"1"0,11-4 0,48 3 0,17 1 0,161-12 0,-128 5 0,105 2 0,-140 8 0,-50-5 0,45 1 0,100-11 0,-60-7 0,-3 13 0,100 1 0,-177 1 0,181 0 0,-210-2-91,0-1 0,0 1 0,0 0 0,0 0 0,0 1 0,0-1 0,0 0 0,0 0 0,0 0 0,0 1 0,0-1 0,0 0 0,0 1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41:0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269 0 24575,'1'83'0,"-2"91"0,-4-115 0,-2 40 0,6 90 0,2 100 0,8-189 0,0 30 0,-8 19 0,-2 105 0,-5-55 0,6-197 0,0 0 0,0 0 0,0 0 0,-1 1 0,1-1 0,-1 0 0,0 0 0,1 0 0,-1 0 0,0 0 0,0 0 0,-1 0 0,1 0 0,0 0 0,0-1 0,-1 1 0,-1 2 0,-3 1 0,-1 0 0,1-1 0,-12 7 0,11-7 0,0 0 0,0 0 0,-11 10 0,12-8 0,-39 43 0,41-43 0,1-1 0,-1 1 0,1 0 0,0 0 0,0 0 0,1 0 0,0 0 0,-2 8 0,1-2 0,-1 0 0,0 0 0,-1-1 0,0 1 0,-1-1 0,-9 14 0,6-11 0,7-9 0,0 0 0,0 1 0,1-1 0,-1 0 0,1 1 0,1-1 0,-1 0 0,1 1 0,-1-1 0,1 1 0,2 7 0,-1-7 0,-1-1 0,0 0 0,0 1 0,0-1 0,0 0 0,-1 1 0,0-1 0,0 0 0,0 0 0,-1 0 0,0 0 0,0 0 0,-3 7 0,1-7 0,1 0 0,0 0 0,0 1 0,1-1 0,0 1 0,-3 8 0,5-13 0,0-1 0,0 1 0,-1 0 0,1 0 0,0 0 0,0 0 0,0 0 0,0-1 0,0 1 0,0 0 0,0 0 0,0 0 0,1 0 0,-1 0 0,0-1 0,0 1 0,1 0 0,-1 0 0,0 0 0,1-1 0,-1 1 0,1 0 0,-1 0 0,1-1 0,-1 1 0,1 0 0,0-1 0,-1 1 0,1-1 0,0 1 0,-1-1 0,1 1 0,0-1 0,0 0 0,0 1 0,-1-1 0,1 0 0,0 1 0,0-1 0,0 0 0,0 0 0,-1 0 0,1 0 0,0 0 0,0 0 0,0 0 0,0 0 0,0 0 0,-1 0 0,1-1 0,0 1 0,1-1 0,21 0 0,35 0 0,-39 2 0,0-1 0,-1-1 0,22-3 0,-32 2 0,-1-1 0,0 0 0,0 0 0,0 0 0,0-1 0,0 0 0,6-5 0,-8 5 0,0 0 0,1 1 0,-1 0 0,1-1 0,0 2 0,0-1 0,0 1 0,1 0 0,-1 0 0,11-1 0,-4 1 0,0 0 0,21-5 0,-22 3 0,0 1 0,0 1 0,19-1 0,-7 1 0,0 0 0,-1-1 0,43-12 0,-57 13 0,-2 0 0,1 0 0,-1-1 0,0 1 0,1-1 0,8-6 0,-14 8 0,0-1 0,0 0 0,0 1 0,-1-1 0,1 0 0,0 0 0,-1 0 0,1 0 0,-1 0 0,0-1 0,0 1 0,0 0 0,0-1 0,0 1 0,0 0 0,-1-1 0,1 1 0,-1-1 0,1 1 0,-1-4 0,0-8 0,-1 0 0,0 0 0,-4-16 0,2 15 0,1-1 0,0-18 0,2 24 0,1 4 0,-1-1 0,0 1 0,-1 0 0,1-1 0,-1 1 0,-3-9 0,4 14 0,-1-1 0,0 0 0,0 1 0,0-1 0,0 1 0,0-1 0,0 1 0,0 0 0,0-1 0,-1 1 0,1 0 0,-1 0 0,1 0 0,-1 0 0,1 0 0,-1 0 0,1 1 0,-1-1 0,0 0 0,1 1 0,-1-1 0,0 1 0,0-1 0,1 1 0,-1 0 0,0 0 0,-2 0 0,2 0 0,0 0 0,0 0 0,0-1 0,0 1 0,0-1 0,0 1 0,1-1 0,-1 1 0,0-1 0,0 0 0,1 0 0,-1 0 0,0 0 0,1 0 0,-1-1 0,1 1 0,0 0 0,-2-3 0,-1-1 0,0 0 0,1-1 0,0 0 0,-3-7 0,5 8 0,-1 0 0,0 1 0,-1-1 0,1 1 0,-1 0 0,0 0 0,0 0 0,0 0 0,-6-6 0,7 9 0,1-1 0,-1 0 0,0 0 0,1 0 0,0 0 0,-1 0 0,1 0 0,0 0 0,0-1 0,0 1 0,1 0 0,-1-1 0,0 1 0,1 0 0,-1-1 0,1-3 0,1-47 0,0 29 0,0-11 0,0 9 0,-1 1 0,-1 0 0,-6-38 0,3 35 0,1 1 0,1-1 0,4-48 0,0 13 0,4-25-1365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41: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24575,'11'1'0,"0"0"0,0 1 0,14 3 0,-14-2 0,1-1 0,-1 0 0,14 0 0,45-1 0,120-5 0,-151-3 0,-29 4 0,0 1 0,1 1 0,12-1 0,3 1 0,-9 0 0,-1 1 0,22 3 0,-34-1-1365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41: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1 24575,'11'66'0,"-12"209"0,-3-99 0,8-107 0,-1-53 0,-2 0 0,0 1 0,-1 0 0,-1-1 0,0 1 0,-5 19 0,5-32 0,-1 0 0,0 1 0,-1-2 0,1 1 0,-1 0 0,0 0 0,1-1 0,-2 1 0,1-1 0,0 0 0,-1 0 0,-6 4 0,7-5 0,0 0 0,0 0 0,0 1 0,0-1 0,0 1 0,1-1 0,-1 1 0,1 0 0,0 0 0,-1 0 0,1 0 0,1 1 0,-1-1 0,0 0 0,1 1 0,0-1 0,0 1 0,0-1 0,-1 5 0,4 36 0,-2-31 0,1 0 0,-3 23 0,1-32 0,1 0 0,-1 0 0,0-1 0,-1 1 0,1 0 0,-1-1 0,1 1 0,-1-1 0,0 1 0,0-1 0,-1 0 0,1 0 0,-5 5 0,4-5 0,0 1 0,0-1 0,0 1 0,0 0 0,1 0 0,-1 0 0,1 0 0,0 1 0,0-1 0,1 1 0,0-1 0,-1 1 0,0 8 0,2-10 0,0 0 0,-1 0 0,1-1 0,1 1 0,-1 0 0,0-1 0,1 1 0,-1 0 0,1-1 0,0 1 0,0 0 0,0-1 0,0 1 0,0-1 0,1 0 0,-1 1 0,1-1 0,0 0 0,-1 0 0,1 0 0,0 0 0,0 0 0,0 0 0,4 2 0,2 0 0,-1-1 0,0 0 0,1-1 0,-1 1 0,1-2 0,0 1 0,0-1 0,0 0 0,0 0 0,0-1 0,0 0 0,0-1 0,0 0 0,0 0 0,10-3 0,-11 2 0,0-1 0,-1 0 0,1 0 0,-1-1 0,0 0 0,1 0 0,-2-1 0,7-5 0,-8 6 0,0 1 0,0-1 0,0 1 0,1 0 0,-1 0 0,1 0 0,0 0 0,0 1 0,0 0 0,0 0 0,0 0 0,0 1 0,1 0 0,-1 0 0,0 0 0,10 0 0,-12 1 0,59 2 0,-58-2 0,0-1 0,0 1 0,-1-1 0,1 1 0,0-1 0,0 0 0,0-1 0,-1 1 0,1 0 0,-1-1 0,1 0 0,-1 0 0,5-3 0,-5-1 0,1 0 0,-1 0 0,0-1 0,-1 1 0,0-1 0,0 1 0,0-1 0,0 0 0,-1 0 0,0-8 0,5-32 0,-3 30 0,0 0 0,-2 0 0,0 1 0,-3-31 0,1 44 0,0 0 0,-1 0 0,1 0 0,-1 1 0,0-1 0,0 0 0,0 1 0,0 0 0,0-1 0,-1 1 0,1 0 0,-1 0 0,0 0 0,1 0 0,-5-1 0,3 0 0,-1 0 0,1 0 0,0-1 0,0 1 0,-5-7 0,5 3-1365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41: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 24575,'0'0'0,"-1"1"0,1-1 0,-1 1 0,1-1 0,0 1 0,-1-1 0,1 1 0,0-1 0,-1 1 0,1 0 0,0-1 0,0 1 0,-1-1 0,1 1 0,0 0 0,0-1 0,0 1 0,0 0 0,0-1 0,0 1 0,0 1 0,-1 18 0,1-18 0,2 89 0,-4 59 0,-3-111 0,-2 18 0,11 61 0,-2 52 0,-5-114 0,1 118 0,3-170 171,0-6 0,0-8-1878,0-4-5119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41:3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0 1 24575,'15'-1'0,"0"2"0,0 0 0,29 6 0,-39-5 0,0-1 0,-1 1 0,1-1 0,-1 1 0,1 1 0,-1-1 0,0 0 0,0 1 0,0 0 0,0 0 0,0 0 0,-1 1 0,1-1 0,-1 1 0,0 0 0,3 4 0,-2-2 0,0 0 0,0-1 0,1 0 0,10 9 0,-12-12 0,0 0 0,0 1 0,0 0 0,0-1 0,-1 1 0,1 0 0,-1 0 0,0 1 0,0-1 0,0 0 0,0 1 0,0-1 0,-1 1 0,0 0 0,1-1 0,-1 1 0,0 7 0,5 53 0,-1 31 0,-5-85 0,0-3 0,0 0 0,0 0 0,0 0 0,1 0 0,3 10 0,-4-15 0,1-1 0,-1 1 0,1-1 0,0 1 0,0-1 0,0 1 0,0-1 0,0 0 0,0 1 0,0-1 0,0 0 0,0 0 0,1 0 0,-1 0 0,0 0 0,1 0 0,-1 0 0,1 0 0,-1 0 0,1-1 0,0 1 0,-1-1 0,1 1 0,-1-1 0,1 0 0,0 0 0,-1 1 0,3-1 0,45 5 0,17 0 0,-39-5 0,0 2 0,35 5 0,-29-3 0,-1-2 0,57-4 0,-22 1 0,-31 1 0,39-1 0,-70-1-1365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2:23: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3585 24575,'4'1'0,"0"0"0,-1 0 0,1 0 0,-1 0 0,1 1 0,-1-1 0,0 1 0,0 0 0,0 0 0,0 0 0,3 3 0,7 5 0,28 13 0,1-2 0,72 26 0,-2-1 0,-59-24 0,0-3 0,1-2 0,1-2 0,0-2 0,1-4 0,1-1 0,68 0 0,302-6 0,-310-3 0,-40-1 0,0-2 0,-1-4 0,1-4 0,128-36 0,-31-12 0,255-129 0,-256 102-212,187-128 1,-237 129 69,-4-4 1,119-118 0,-55 23 141,-9-7 0,259-372 0,-77-12 0,-328 522-12,-2-1 0,35-114 0,-50 130 42,-2-1-1,-2 1 1,-2-1-1,-1 0 1,-2-57-1,-3 82 37,0-1-1,-2 0 1,1 0-1,-2 1 1,0-1-1,-8-18 1,9 27-49,-1-1-1,1 2 1,-1-1-1,-1 0 0,1 1 1,-1 0-1,-1 0 1,1 0-1,-1 1 1,0-1-1,0 1 1,0 1-1,-1-1 1,-10-4-1,3 3-16,1 0 0,-2 2 0,1 0 0,0 0 0,-1 1 0,0 1 0,-19 0 0,-12 1 0,-46 7 0,70-4 0,0 1 0,0 2 0,1 0 0,-1 1 0,1 1 0,0 1 0,1 1 0,0 1 0,1 0 0,0 2 0,0 0 0,1 1 0,1 1 0,0 0 0,-23 27 0,20-18 0,0 0 0,2 2 0,1 0 0,-22 44 0,31-53 0,1 0 0,1 1 0,1 0 0,0 0 0,1 1 0,1-1 0,0 1 0,2 0 0,0 21 0,1-24 0,1 0 0,0 0 0,1-1 0,1 1 0,0-1 0,1 1 0,1-1 0,0-1 0,1 1 0,1-1 0,0 1 0,0-2 0,1 1 0,18 20 0,-10-16 0,1 0 0,1-2 0,0 0 0,1 0 0,1-2 0,0 0 0,32 14 0,-20-14 0,0-1 0,0-2 0,1-1 0,55 7 0,178 3 0,1-23 0,-193 3 0,0-4 0,0-4 0,125-29 0,-92 3-160,129-60 0,96-68-163,-330 163 323,135-70-98,331-163-971,175-58-1197,-327 149 2246,-20 14 114,195-92 255,-459 200-103,11-4 485,-40 22-540,0 1 0,0 0 1,0 0-1,0 0 1,0 0-1,0 0 0,1 1 1,-1-1-1,0 1 1,0 0-1,4 0 0,8 7-1176,-4 4-5841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41: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24575,'0'495'0,"0"-514"-1365,0-4-5461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41: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3 17 24575,'-3'-1'0,"12"-1"0,12-1 0,10 3 0,-10 0 0,1 0 0,-1-2 0,32-6 0,-52 8 0,-1 0 0,1 0 0,0 0 0,0 0 0,0 0 0,0 0 0,0 0 0,-1 0 0,1 0 0,0 0 0,0 0 0,0 0 0,0 1 0,-1-1 0,1 0 0,0 1 0,0-1 0,-1 1 0,1-1 0,0 1 0,0-1 0,-1 1 0,1-1 0,-1 1 0,1 0 0,0 0 0,1 2 0,-1-1 0,1 1 0,-1 0 0,0-1 0,0 1 0,0 0 0,0 0 0,0 3 0,1 8 0,0 1 0,-1 20 0,-1-32 0,-1 293 0,1-294 0,0 0 0,0-1 0,1 1 0,-1 0 0,0 0 0,1 0 0,-1 0 0,1 0 0,-1 0 0,1 0 0,0-1 0,0 1 0,0 0 0,0-1 0,0 1 0,0-1 0,1 1 0,-1-1 0,0 1 0,1-1 0,-1 0 0,1 0 0,0 1 0,-1-1 0,1 0 0,0-1 0,0 1 0,-1 0 0,1 0 0,0-1 0,0 1 0,3-1 0,7 2 0,0-1 0,0 0 0,0-1 0,17-2 0,1 0 0,76 3 0,91-2 0,37 0 0,-202 2 0,-20-1 0,0 0 0,0 1 0,0 1 0,13 2 0,-5 0 0,-1-2 0,1 0 0,0-1 0,36-3 0,-3 0 0,58 3 0,119-2 0,-30-5 0,-170 6 0,157 6 0,-156 0 0,-26-4 0,-1-1 0,1 0 0,0 0 0,0 0 0,-1 0 0,1-1 0,0 0 0,0 0 0,0 0 0,0-1 0,0 1 0,0-1 0,-1 0 0,10-4 0,-10 2-1365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41: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0 24575,'-10'31'0,"8"0"0,1 0 0,5 40 0,0 13 0,-5-61 0,0-17 0,0 1 0,1 0 0,0 0 0,0 0 0,1 0 0,0 0 0,2 8 0,6-5-1365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42:0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1 107 24575,'24'-24'0,"53"-48"0,-72 70 0,-1 1 0,0-1 0,1 1 0,-1 0 0,1 0 0,-1 1 0,1-1 0,-1 1 0,1 0 0,0 0 0,4 1 0,17-1 0,-21 0 32,1-1-232,0 0 1,0 1-1,-1 0 1,1 0-1,0 0 0,6 2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42: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24575,'0'-1'0,"1"-8"0,-1 9 0,1 0 0,-1 0 0,0 0 0,1 0 0,-1 0 0,0 0 0,1 0 0,-1 0 0,0 0 0,0 1 0,1-1 0,-1 0 0,0 0 0,1 0 0,-1 0 0,0 0 0,0 1 0,1-1 0,-1 0 0,0 0 0,0 1 0,0-1 0,1 0 0,-1 0 0,0 1 0,0-1 0,0 0 0,0 0 0,1 1 0,-1-1 0,0 0 0,0 1 0,0-1 0,0 1 0,2 2 0,-1 1 0,1-1 0,-1 1 0,0-1 0,1 1 0,-2 0 0,1-1 0,0 1 0,-1 6 0,-1 39 0,0-23 0,0 31 0,-4 155 0,4-201 30,0 11-379,0 0 0,1 1 1,4 30-1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42:2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1 19 24575,'60'1'0,"-24"0"0,0-1 0,55-7 0,-69 3 0,-6 0 0,0 2 0,30-1 0,204 9-1365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42:3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13 1 24575,'-10'40'0,"8"115"188,3-81-1741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42:3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11 136 24575,'0'-1'0,"-1"1"0,1 0 0,-1 0 0,0 0 0,1-1 0,-1 1 0,1 0 0,-1-1 0,1 1 0,0 0 0,-1-1 0,1 1 0,-1-1 0,1 1 0,-1-1 0,1 1 0,0-1 0,0 1 0,-1-1 0,1 1 0,0-1 0,0 1 0,-1-1 0,1 1 0,0-1 0,0 0 0,0 1 0,0-1 0,0 1 0,0-1 0,0 0 0,0 1 0,0-1 0,0 1 0,0-1 0,0 1 0,1-1 0,-1 0 0,0 1 0,0-1 0,0 1 0,1-1 0,10-25 0,-2 16 0,0 0 0,1 0 0,0 1 0,0 0 0,1 1 0,0 0 0,1 1 0,14-7 0,-18 13 0,1 0 0,-1 0 0,1 0 0,0 1 0,0 1 0,-1-1 0,1 1 0,0 1 0,-1 0 0,1 0 0,9 4 0,-17-5 0,1 0 0,-1 0 0,1 0 0,-1 1 0,1-1 0,-1 0 0,0 1 0,0-1 0,0 1 0,0-1 0,0 1 0,0 0 0,0-1 0,0 1 0,-1 0 0,1 0 0,-1-1 0,1 1 0,-1 0 0,0 0 0,1 0 0,-1 0 0,0 0 0,0 2 0,-1 8 0,1 1 0,-5 18 0,4-20 0,-11 102 0,1 28 0,8-111 0,4 44 0,0-43 0,-3 38 0,-4-36 0,-1 15 0,10 101 0,-4 90 0,1-229 0,-2 20 0,-6 33 0,6-46 0,1 0 0,0 0 0,1 0 0,4 22 0,0 21 0,-6 44 0,4 92 0,-1-186 107,1 0 0,6 19-1,1 8-1791,-7-27-5141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42: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24575,'0'-1'0,"1"0"0,-1 0 0,0 0 0,1-1 0,-1 1 0,0 0 0,1 0 0,0 0 0,-1 0 0,1 0 0,0 0 0,-1 0 0,1 0 0,0 0 0,0 0 0,0 0 0,0 1 0,0-1 0,0 0 0,0 0 0,0 1 0,0-1 0,0 1 0,0-1 0,0 1 0,0 0 0,0-1 0,1 1 0,-1 0 0,0 0 0,0-1 0,3 1 0,7 0 0,0-1 0,20 2 0,-16 0 0,39 0 0,96-10 0,-116 5 0,68 4 0,-45 1 0,-17 7-1365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42:4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421 1 24575,'1'2'0,"1"1"0,-1-1 0,1 0 0,0 0 0,0 0 0,0 0 0,0 0 0,0-1 0,0 1 0,3 1 0,0 1 0,2 1 0,-1 0 0,0 1 0,0 0 0,-1 0 0,1 0 0,-1 1 0,-1 0 0,1 0 0,-1 0 0,0 0 0,-1 1 0,0 0 0,0-1 0,2 10 0,-3-10 0,0 0 0,0 0 0,1 0 0,0-1 0,0 1 0,1-1 0,0 0 0,0 0 0,0 0 0,1 0 0,0-1 0,8 8 0,-6-5 0,-4-6 0,-1 1 0,1 1 0,-1-1 0,0 0 0,-1 1 0,1-1 0,-1 1 0,1-1 0,-1 1 0,1 6 0,4 41 0,-1-3 0,-4-44 0,-1 2 0,1-1 0,1 1 0,-1-1 0,1 0 0,0 0 0,0 0 0,0 0 0,1 0 0,-1 0 0,1 0 0,0-1 0,1 1 0,7 7 0,-3-4 0,1 1 0,-1 0 0,11 17 0,-17-23 0,1 1 0,-2-1 0,1 1 0,0-1 0,-1 1 0,1 0 0,-1 0 0,0-1 0,0 1 0,0 0 0,-1 0 0,0 0 0,1 0 0,-1 0 0,-1 4 0,0-6 0,1-1 0,-1 0 0,0 0 0,1 0 0,-1 0 0,0 0 0,0 0 0,0 0 0,0 0 0,0 0 0,0 0 0,0 0 0,0-1 0,0 1 0,0 0 0,-1-1 0,1 1 0,0-1 0,0 1 0,-1-1 0,1 0 0,0 1 0,-1-1 0,1 0 0,0 0 0,-1 0 0,1 0 0,0 0 0,-1 0 0,1-1 0,-2 1 0,-3-1 0,1 0 0,-1 0 0,1 0 0,0 0 0,0-1 0,-9-4 0,7 3 0,1 0 0,-1 0 0,0 1 0,1 0 0,-1 0 0,0 0 0,0 1 0,0 0 0,0 1 0,-9-1 0,-4 0 0,-60-10 0,-11-1 0,53 7 0,-18-1 0,-21-6 0,55 10 0,0-1 0,-21-5 0,-16-3 0,57 11 0,0 0 0,1 0 0,-1-1 0,0 1 0,0-1 0,1 1 0,-1-1 0,1 0 0,-1 1 0,1-1 0,-1 0 0,1 0 0,-1 0 0,1 0 0,0-1 0,-1 1 0,1 0 0,0 0 0,0-1 0,0 1 0,0-1 0,0 1 0,1-1 0,-1 1 0,0-1 0,1 0 0,-1 1 0,1-1 0,-1 0 0,1 1 0,-1-3 0,1-6 0,0 0 0,0 0 0,1 0 0,2-15 0,1-9 0,-4 14 0,0 16 0,-1 0 0,1 0 0,0 1 0,0-1 0,0 0 0,1 0 0,-1 0 0,1 1 0,0-1 0,0 0 0,0 1 0,0-1 0,1 0 0,0 1 0,-1 0 0,1-1 0,1 1 0,-1 0 0,0 0 0,5-4 0,8-8 0,0-1 0,17-23 0,4-5 0,-9 7-1365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2:23: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8713 24575,'0'-16'0,"2"0"0,0 1 0,1-1 0,0 1 0,11-30 0,38-71 0,-41 93 0,49-93-148,5 4-1,120-158 0,196-179-297,339-250 202,-606 604-1,3 5 1,4 5-1,4 6 1,194-92-1,465-128 245,-375 169 0,466-84 0,-419 130 0,41-8 0,-6-20 0,630-215 0,-532 118 0,-419 136 0,221-131 0,39-80 0,-17-27 0,-208 143-498,359-381-1,-341 292 1,207-315 0,146-316 498,-27-15 0,-535 879 0,152-236 287,13-22 387,-162 254-753,-7 14-4642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42:4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2 19 24575,'0'-17'0,"0"15"0,0 4 0,0 26 0,0-1 0,-1 109 0,2 140 0,5-165-1365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43:0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288 1 24575,'-11'35'0,"1"101"0,6-93 0,2 0 0,4 46 0,0-14 0,-1-17 0,-3 63 0,-3-91 0,3-24 0,0 0 0,1 0 0,0 0 0,1 1 0,0 6 0,0-11 0,0 0 0,0 0 0,1 0 0,-1-1 0,1 1 0,-1 0 0,1-1 0,0 1 0,0-1 0,-1 1 0,1 0 0,0-1 0,1 0 0,-1 1 0,0-1 0,0 0 0,1 0 0,-1 1 0,0-1 0,1 0 0,-1 0 0,4 1 0,6 5 0,0 0 0,0 1 0,0 0 0,-1 1 0,0 0 0,13 16 0,-20-21 0,-1 0 0,1 0 0,0 1 0,-1-1 0,0 1 0,0 0 0,-1-1 0,1 1 0,1 9 0,1 46 0,-4-47 0,0 1 0,5 25 0,12 4 0,-15-39 0,1 0 0,-1 1 0,0-1 0,0 1 0,-1 0 0,1-1 0,-1 1 0,0 0 0,0 0 0,-1 0 0,1 0 0,-1 0 0,0 0 0,-1 0 0,0 7 0,0-10 0,0 0 0,0 0 0,0 0 0,0 0 0,0 0 0,0 0 0,-1 0 0,1 0 0,-1-1 0,1 1 0,-1 0 0,0-1 0,0 0 0,1 1 0,-1-1 0,0 0 0,0 0 0,0 0 0,0 0 0,-5 1 0,-3 1 0,-1 0 0,0-1 0,-13 0 0,-6 2 0,24-2 0,-1-1 0,0 0 0,0 0 0,0-1 0,-13-1 0,17 1 0,0-1 0,0 1 0,0-1 0,0 0 0,1 0 0,-1 0 0,0 0 0,1-1 0,-1 1 0,1-1 0,-1 0 0,1 1 0,0-1 0,-1 0 0,1-1 0,-2-1 0,1-2 0,-1 1 0,-1 1 0,1-1 0,-1 0 0,1 1 0,-1 0 0,0 0 0,-1 1 0,1-1 0,-1 1 0,1 0 0,-1 1 0,0-1 0,0 1 0,0 0 0,-1 1 0,1-1 0,-11 0 0,-61-9 0,64 9 342,11 0-684,9-1-1023,3 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43:1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54 1 24575,'-2'2'0,"1"0"0,0 0 0,0 0 0,0 1 0,0-1 0,0 0 0,0 1 0,1-1 0,-1 4 0,0-3 0,-3 24 0,0 0 0,2 0 0,1 0 0,3 37 0,0 0 0,-2 506 0,-1-564 0,1 0 0,-1 0 0,-1-1 0,1 1 0,-1 0 0,0-1 0,0 1 0,-5 6 0,4-6 0,1 0 0,-1 0 0,1 0 0,0 0 0,0 0 0,1 1 0,-2 8 0,4 175 0,1-174-1365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43:4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0 0 24575,'0'5'0,"1"1"0,11-4 0,48 3 0,17 1 0,161-12 0,-128 5 0,105 2 0,-140 8 0,-50-5 0,45 1 0,100-11 0,-60-7 0,-3 13 0,100 1 0,-177 1 0,181 0 0,-210-2-91,0-1 0,0 1 0,0 0 0,0 0 0,0 1 0,0-1 0,0 0 0,0 0 0,0 0 0,0 1 0,0-1 0,0 0 0,0 1 0,1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06:23:26.2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11855 8713 24575,'0'-16'0,"-2"0"0,0 1 0,-1-1 0,0 1 0,-11-30 0,-38-71 0,41 93 0,-49-93-148,-5 4-1,-120-158 0,-196-179-297,-339-250 202,606 604-1,-3 5 1,-4 5-1,-4 6 1,-194-92-1,-465-128 245,375 169 0,-466-84 0,419 130 0,-41-8 0,6-20 0,-630-215 0,532 118 0,419 136 0,-221-131 0,-39-80 0,17-27 0,208 143-498,-359-381-1,341 292 1,-207-315 0,-146-316 498,27-15 0,535 879 0,-152-236 287,-13-22 387,162 254-753,7 14-4642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2:23: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11855 8713 24575,'0'-16'0,"-2"0"0,0 1 0,-1-1 0,0 1 0,-11-30 0,-38-71 0,41 93 0,-49-93-148,-5 4-1,-120-158 0,-196-179-297,-339-250 202,606 604-1,-3 5 1,-4 5-1,-4 6 1,-194-92-1,-465-128 245,375 169 0,-466-84 0,419 130 0,-41-8 0,6-20 0,-630-215 0,532 118 0,419 136 0,-221-131 0,-39-80 0,17-27 0,208 143-498,-359-381-1,341 292 1,-207-315 0,-146-316 498,27-15 0,535 879 0,-152-236 287,-13-22 387,162 254-753,7 14-4642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0:20: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418 9 24575,'0'-1'0,"0"1"0,-1-1 0,1 1 0,0-1 0,-1 1 0,1-1 0,0 1 0,-1-1 0,1 1 0,-1 0 0,1-1 0,0 1 0,-1 0 0,1-1 0,-1 1 0,1 0 0,-1 0 0,0-1 0,1 1 0,-1 0 0,1 0 0,-1 0 0,1 0 0,-1 0 0,1 0 0,-1 0 0,0 0 0,1 0 0,-1 0 0,1 0 0,-1 0 0,0 0 0,-21 3 0,2 4 0,0 2 0,1 0 0,-1 1 0,2 1 0,-27 19 0,44-29 0,-14 10 0,0 1 0,1 1 0,0 0 0,2 1 0,-1 0 0,2 1 0,0 0 0,0 1 0,2 0 0,-12 25 0,4 1 0,2 1 0,1 0 0,-9 53 0,14-49 0,3-1 0,0 53 0,7 96 0,1-135 0,-2-38 0,2 1 0,1 0 0,0-1 0,2 0 0,8 23 0,-9-32 0,1 0 0,1 0 0,0-1 0,1 0 0,0-1 0,1 1 0,0-1 0,0-1 0,18 16 0,-6-7 0,35 23 0,-44-35 0,-1-1 0,1 0 0,0-1 0,0 0 0,23 5 0,-13-5-455,-1 1 0,22 10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0:21: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1382 569 24575,'6'-5'0,"-1"1"0,0-1 0,0 0 0,-1 0 0,0-1 0,0 1 0,0-1 0,0 0 0,-1 0 0,3-7 0,-3 7 0,1-1 0,-1 0 0,0-1 0,0 1 0,-1-1 0,0 1 0,0-1 0,-1 0 0,0 0 0,0 0 0,-1 0 0,0-10 0,-1 12 0,0 0 0,0 0 0,-1 0 0,1 0 0,-1 0 0,-1 0 0,1 0 0,-1 1 0,0-1 0,0 1 0,-1 0 0,0 0 0,0 0 0,-8-7 0,-28-28 0,22 21 0,-1 1 0,-37-28 0,-72-31 0,105 65 0,-1 2 0,0 0 0,-45-11 0,16 8 0,-61-11 0,55 17 0,-87 1 0,111 7 0,0 2 0,0 1 0,-64 17 0,88-18 0,-22 6 0,0 0 0,1 2 0,0 2 0,0 1 0,-33 21 0,47-23 0,-14 8 0,1 2 0,-54 49 0,55-41 0,62-14 0,-19-6 0,-1 0 0,17 18 0,0 0 0,14 12 0,43 52 0,-86-91 0,0-1 0,1 0 0,-1 0 0,0 1 0,0-1 0,0 0 0,0 0 0,0 1 0,0-1 0,0 0 0,0 0 0,0 1 0,0-1 0,0 0 0,0 0 0,0 1 0,0-1 0,0 0 0,0 1 0,0-1 0,0 0 0,0 0 0,-1 1 0,1-1 0,0 0 0,0 0 0,0 0 0,0 1 0,0-1 0,-1 0 0,1 0 0,0 0 0,0 1 0,0-1 0,-1 0 0,1 0 0,0 0 0,0 0 0,-1 0 0,1 0 0,0 1 0,0-1 0,-1 0 0,1 0 0,0 0 0,0 0 0,-1 0 0,1 0 0,-23 6 0,5-1 0,4 3 0,0 0 0,0 1 0,1 0 0,1 1 0,0 1 0,0 0 0,1 1 0,-19 25 0,17-11 338,-1 3-2041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0:21: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0 24575,'-1'0'0,"0"1"0,1-1 0,-1 0 0,0 1 0,0-1 0,0 0 0,1 1 0,-1-1 0,0 1 0,0-1 0,1 1 0,-1-1 0,1 1 0,-1 0 0,0-1 0,1 1 0,-1 0 0,1 0 0,-1-1 0,1 1 0,0 0 0,-1 0 0,1 0 0,0-1 0,0 1 0,-1 0 0,1 0 0,0 0 0,0 0 0,0 1 0,-2 30 0,2-29 0,1 6 0,-1 0 0,2 0 0,-1 0 0,2 0 0,-1 0 0,1 0 0,0 0 0,1-1 0,5 9 0,7 11 0,25 32 0,-30-45 0,5 4 0,1 0 0,1-2 0,0 0 0,2-1 0,0-1 0,35 20 0,-51-32 0,8 6 0,-1 0 0,13 13 0,-16-14 0,0-1 0,1 1 0,0-1 0,20 11 0,-2-6 0,1-1 0,0-1 0,1-2 0,0 0 0,1-2 0,37 3 0,-2-5 0,119-7 0,-146-3 0,1 0 0,-1-3 0,57-20 0,-54 13 0,-1-2 0,68-42 0,-32 17 0,-71 41 0,-1-1 0,0 1 0,0-1 0,-1 0 0,1 0 0,-1 0 0,1 0 0,-1-1 0,0 0 0,0 1 0,-1-1 0,5-7 0,-7 9 0,1 0 0,0 0 0,-1 0 0,1 0 0,-1 0 0,1 0 0,-1 0 0,0 0 0,0 0 0,0 0 0,0-1 0,0 1 0,-1 0 0,1 0 0,-1 0 0,1 0 0,-1 0 0,0 0 0,1 0 0,-1 0 0,0 0 0,-1 1 0,1-1 0,0 0 0,0 1 0,-1-1 0,1 0 0,-1 1 0,-2-3 0,-3 0 0,1-1 0,-1 1 0,0 0 0,0 1 0,-1 0 0,1 0 0,-1 1 0,1 0 0,-1 0 0,0 0 0,-15 0 0,10 1 0,1 1 0,-1 0 0,1 1 0,-1 0 0,1 1 0,-24 7 0,15-2 0,0 1 0,1 1 0,-30 18 0,39-20 0,0 1 0,1 0 0,0 1 0,0 0 0,1 0 0,0 1 0,-9 14 0,-10 12 0,-40 40 0,45-52 0,1 1 0,1 1 0,1 1 0,-17 29 0,33-47 0,1 0 0,1 1 0,-1-1 0,1 1 0,1-1 0,0 1 0,0 17 0,-2 22 0,-2-5 0,2 1 0,3 0 0,7 71 0,-2-87 0,1-2 0,1 1 0,17 44 0,-11-38 0,53 162 0,-64-190 23,1 0 0,-1 0 0,1-1 0,0 1-1,1-1 1,-1 0 0,1 0 0,7 7 0,9 14-1594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0:21: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1 129 24575,'22'-1'0,"-1"-2"0,1-1 0,38-11 0,-27 6 0,-21 6 0,0-1 0,0 0 0,-1-1 0,0-1 0,0 1 0,0-2 0,-1 0 0,1 0 0,-2 0 0,1-1 0,15-18 0,-25 26 0,1-1 0,-1 1 0,0-1 0,1 1 0,-1-1 0,0 1 0,1-1 0,-1 1 0,0 0 0,1-1 0,-1 1 0,1 0 0,-1-1 0,1 1 0,-1 0 0,1 0 0,-1-1 0,1 1 0,0 0 0,-1 0 0,1 0 0,-1 0 0,1 0 0,-1 0 0,1 0 0,-1 0 0,2 0 0,-1 0 0,-1 1 0,1 0 0,-1-1 0,1 1 0,-1 0 0,1-1 0,-1 1 0,0 0 0,1 0 0,-1-1 0,0 1 0,0 0 0,1 0 0,-1-1 0,0 1 0,0 0 0,0 1 0,0 46 0,-1-37 0,10 189-1365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05:35:29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8713 24575,'0'-16'0,"2"0"0,0 1 0,1-1 0,0 1 0,11-30 0,38-71 0,-41 93 0,49-93-148,5 4-1,120-158 0,196-179-297,339-250 202,-606 604-1,3 5 1,4 5-1,4 6 1,194-92-1,465-128 245,-375 169 0,466-84 0,-419 130 0,41-8 0,-6-20 0,630-215 0,-532 118 0,-419 136 0,221-131 0,39-80 0,-17-27 0,-208 143-498,359-381-1,-341 292 1,207-315 0,146-316 498,-27-15 0,-535 879 0,152-236 287,13-22 387,-162 254-753,-7 14-4642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0:21: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2001 24575,'1'1'0,"-1"0"0,1-1 0,-1 1 0,1 0 0,0 0 0,-1-1 0,1 1 0,0-1 0,-1 1 0,1 0 0,0-1 0,0 1 0,0-1 0,-1 1 0,1-1 0,0 0 0,0 1 0,0-1 0,0 0 0,0 0 0,0 0 0,1 1 0,21 3 0,1-3 0,-1 0 0,0-1 0,0-2 0,0 0 0,0-2 0,26-7 0,-8 0 0,-2-2 0,60-28 0,-93 38 0,132-67 0,-114 55 0,1 0 0,-2-2 0,29-25 0,-40 28 0,0 0 0,-1-1 0,0 0 0,-1-1 0,-1 0 0,-1 0 0,0-1 0,-1 0 0,9-32 0,-7 8 0,-1 0 0,-3 0 0,2-49 0,-15-125 0,7 202 0,-1 0 0,-1 0 0,-1 0 0,0 1 0,0-1 0,-1 1 0,-13-22 0,15 28 0,-1 0 0,0 0 0,0 0 0,-1 0 0,1 1 0,-1 0 0,-1 0 0,1 0 0,0 1 0,-1 0 0,0 0 0,0 0 0,0 1 0,-1 0 0,1 0 0,-9-2 0,11 4 0,0 0 0,0 0 0,0 1 0,0-1 0,0 1 0,0 0 0,0 0 0,0 1 0,0-1 0,1 1 0,-1 0 0,0 0 0,0 0 0,0 0 0,-5 4 0,6-3 0,1 0 0,-1 0 0,1 0 0,0 0 0,0 0 0,0 0 0,0 1 0,0-1 0,1 1 0,-1 0 0,1-1 0,-1 1 0,1 0 0,0 0 0,0 0 0,1 0 0,-1 0 0,0 0 0,1 0 0,0 5 0,-1 5 0,0 0 0,1 0 0,1-1 0,0 1 0,1 0 0,0 0 0,1-1 0,0 1 0,9 19 0,7 16 0,13 52 0,-2-4 0,-16-65 0,1-1 0,1-1 0,1-1 0,43 52 0,-19-24 0,-33-45 0,0-1 0,0-1 0,1 0 0,1 0 0,-1-1 0,1 0 0,1 0 0,0-1 0,0-1 0,0 0 0,0 0 0,1-1 0,0-1 0,19 6 0,66 24 0,5 2 0,-86-32 0,0-1 0,1 0 0,-1 0 0,27-1 0,-9-4 0,51-8 0,-81 10 0,-1-1 0,1 0 0,-1 1 0,0-1 0,1 0 0,-1-1 0,0 1 0,0-1 0,0 1 0,5-4 0,-4 1 0,0-1 0,0 1 0,-1-1 0,0 1 0,5-9 0,24-34 0,51-60 0,-60 80 0,-22 26 0,0 0 0,0 0 0,0 0 0,0 0 0,0 1 0,0-1 0,0 0 0,0 1 0,0-1 0,0 1 0,0-1 0,0 1 0,0-1 0,0 1 0,1 0 0,-1-1 0,0 1 0,0 0 0,1 0 0,-1 0 0,0 0 0,0 0 0,0 0 0,1 1 0,0-1 0,33 16 0,-12-5 0,2-4 0,51 10 0,-49-12 0,-23-4 0,1-1 0,-1 1 0,0-1 0,0 0 0,0 0 0,1-1 0,-1 1 0,0-1 0,0 0 0,0 0 0,0 0 0,0 0 0,0-1 0,6-3 0,-4 2 0,-1-1 0,1 0 0,-1 0 0,0-1 0,-1 0 0,1 1 0,-1-2 0,6-7 0,2-8 0,-1 0 0,-1 0 0,-1-1 0,7-26 0,-3 6 0,-2-1 0,-1 0 0,3-52 0,-10 67 0,-2 0 0,-1 1 0,-1-1 0,-2 0 0,0 1 0,-10-34 0,-32-67 0,36 105 0,4 10 0,-1 1 0,-1 0 0,0 0 0,0 1 0,-2 0 0,-16-18 0,-66-55 0,32 32 0,50 43 0,0 0 0,-1 1 0,0 0 0,0 1 0,-1 0 0,0 0 0,0 1 0,-1 1 0,1 0 0,-1 0 0,-17-3 0,28 8 0,-24-6 0,-1 1 0,1 2 0,-38-1 0,24 4 0,19-1 0,1 1 0,-1 0 0,0 2 0,0 0 0,1 2 0,-35 10 0,49-12 0,0 1 0,0 1 0,0-1 0,0 1 0,1-1 0,-1 1 0,1 1 0,0-1 0,-5 7 0,3-3 0,1 1 0,0-1 0,0 1 0,-7 17 0,12-25 0,-1 0 0,1 1 0,0-1 0,-1 1 0,1-1 0,0 0 0,0 1 0,0-1 0,0 1 0,0-1 0,1 0 0,-1 1 0,0-1 0,1 1 0,-1-1 0,1 0 0,-1 1 0,1-1 0,0 0 0,-1 0 0,1 0 0,0 1 0,0-1 0,0 0 0,0 0 0,0 0 0,0 0 0,0 0 0,0-1 0,0 1 0,0 0 0,1 0 0,-1-1 0,0 1 0,1-1 0,-1 1 0,2-1 0,7 4 0,0-1 0,1 0 0,20 2 0,-17-3 0,38 4 0,0-3 0,95-5 0,-124 1 0,6 0 0,1-2 0,-1-1 0,1-2 0,-2 0 0,1-2 0,-1-1 0,0-2 0,-1 0 0,0-2 0,-1-1 0,0-1 0,-1-1 0,29-25 0,-29 20 0,8-6 0,-1-2 0,40-45 0,-60 61 0,-1-1 0,-1-1 0,0 0 0,-1 0 0,0 0 0,9-26 0,-12 19 0,-1 0 0,-1-1 0,-1 0 0,-1 1 0,-2-46 0,0 51 0,1 8 0,0 1 0,0 0 0,1 0 0,0-1 0,4-9 0,0-2 0,-6 20-68,1-1 0,-1 0-1,0 1 1,0-1 0,0 1 0,0-1-1,0 1 1,0-1 0,0 1 0,0-1-1,0 0 1,0 1 0,0-1 0,0 1-1,0-1 1,0 1 0,0-1-1,-1 1 1,1-2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0:21: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1583 592 24575,'0'-2'0,"0"0"0,0 1 0,-1-1 0,1 0 0,-1 0 0,0 1 0,0-1 0,1 0 0,-1 1 0,0-1 0,0 0 0,-1 1 0,1-1 0,0 1 0,0 0 0,-1-1 0,1 1 0,-1 0 0,1 0 0,-1 0 0,1 0 0,-1 0 0,0 0 0,1 1 0,-4-2 0,-6-2 0,0 0 0,-23-3 0,21 4 0,-38-5 0,36 6 0,0-1 0,0 1 0,1-2 0,-18-7 0,31 11 0,0 0 0,0 0 0,1-1 0,-1 1 0,0 0 0,0-1 0,1 1 0,-1-1 0,1 1 0,-1-1 0,0 1 0,1-1 0,-1 1 0,1-1 0,-1 0 0,1 1 0,-1-1 0,1 0 0,0 1 0,-1-1 0,1 0 0,0 0 0,-1 1 0,1-1 0,0 0 0,0 0 0,0 1 0,0-1 0,0 0 0,0 0 0,0 0 0,0 1 0,0-1 0,0 0 0,0 0 0,0 0 0,1 1 0,-1-1 0,0 0 0,0 0 0,1 1 0,-1-1 0,1 0 0,-1 1 0,1-1 0,0-1 0,4-4 0,0 1 0,0-1 0,1 1 0,7-6 0,-2 2 0,1-6 0,-1 0 0,0 0 0,15-30 0,-8 14 0,-15 26 0,-1 0 0,1 0 0,-1-1 0,0 1 0,0 0 0,0-1 0,-1 0 0,0 1 0,0-1 0,0-7 0,-1 11 0,0-1 0,0 1 0,-1-1 0,1 1 0,-1 0 0,1-1 0,-1 1 0,0 0 0,0-1 0,0 1 0,0 0 0,0 0 0,0 0 0,-1 0 0,1 0 0,-1 0 0,1 0 0,-1 0 0,0 0 0,0 1 0,0-1 0,0 1 0,0-1 0,0 1 0,-3-2 0,-25-11 0,1-1 0,0-2 0,2 0 0,-31-27 0,45 35 0,1 0 0,-1 0 0,-1 1 0,0 1 0,0 1 0,0 0 0,-1 0 0,0 1 0,0 1 0,-26-3 0,-9 2 0,-98 2 0,87 3 0,37 1 0,1 1 0,0 1 0,0 0 0,0 2 0,-34 11 0,14 1 0,-74 39 0,71-33 0,14-7 0,-38 26 0,-1 5 0,-46 33 0,103-69 0,1 1 0,1 0 0,0 0 0,1 1 0,1 1 0,-12 18 0,11-14 0,1 0 0,1 0 0,1 1 0,1 0 0,0 1 0,-7 36 0,14-54 0,1 0 0,-1 0 0,0 1 0,0-1 0,1 0 0,-1 0 0,1 0 0,0 0 0,0 0 0,-1 0 0,1 0 0,1 0 0,-1 0 0,0 0 0,0-1 0,1 1 0,-1 0 0,1-1 0,-1 1 0,1-1 0,0 1 0,-1-1 0,1 0 0,0 0 0,0 0 0,0 0 0,2 1 0,9 3 0,-1 0 0,1 0 0,15 2 0,-21-5 0,-1 0 0,1-1 0,-1 0 0,0 0 0,1-1 0,-1 1 0,0-1 0,1-1 0,-1 1 0,1-1 0,-1-1 0,0 1 0,0-1 0,8-3 0,-5 1 0,0-1 0,-1 0 0,1 0 0,-1-1 0,0 0 0,0-1 0,12-13 0,-6 5 0,-1-1 0,-1 0 0,0-1 0,-1 0 0,-1-1 0,-1 0 0,0-1 0,-2 0 0,0 0 0,-1-1 0,5-26 0,-6 23 158,7-49-1681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0:21: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77 24575,'3'1'0,"-1"0"0,1 0 0,-1 1 0,1-1 0,-1 0 0,0 1 0,0 0 0,1 0 0,-1-1 0,0 1 0,-1 1 0,1-1 0,2 4 0,1-1 0,39 45 0,44 68 0,-87-118 0,-1-1 0,1 1 0,0 0 0,-1-1 0,1 1 0,-1 0 0,0-1 0,1 1 0,-1-1 0,1 1 0,-1 0 0,1-1 0,-1 1 0,0-1 0,1 1 0,-1-1 0,0 1 0,0-1 0,1 0 0,-1 1 0,0-1 0,0 1 0,0-1 0,0 0 0,0 0 0,13-30 0,-8 17 0,-4 12 0,64-168 0,-62 155 0,-2 12 0,-1 1 0,1-1 0,0 0 0,0 1 0,0-1 0,0 1 0,0-1 0,2-3 0,-2 5 0,0 1 0,-1 0 0,1-1 0,0 1 0,0-1 0,-1 1 0,1 0 0,0 0 0,0-1 0,0 1 0,-1 0 0,1 0 0,0 0 0,0 0 0,0 0 0,-1 0 0,1 0 0,0 0 0,0 0 0,0 0 0,0 1 0,-1-1 0,1 0 0,0 1 0,0-1 0,-1 0 0,1 1 0,0-1 0,-1 1 0,1-1 0,0 1 0,-1-1 0,1 1 0,0 0 0,16 10 0,0-1 0,1-1 0,0 0 0,24 7 0,-34-12 0,0 0 0,0 0 0,-1 0 0,1 1 0,-1 0 0,11 11 0,38 43 0,-18-18 0,3 4 0,-3 2 0,38 57 0,-51-65 0,-2 2 0,-2 0 0,23 63 0,-36-80 0,0 0 0,-2 0 0,0 0 0,-2 1 0,1 26 0,-3-32-455,0-1 0,8 28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0:21: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24575,'0'0'0,"2"3"0,0 1 0,2 3 0,1 0 0,0 3 0,0 2 0,-1 1 0,-1 1 0,-2-1 0,0 0 0,0-1 0,-2-1 0,1-1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0:21: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 62 24575,'0'-1'0,"0"0"0,0-1 0,0 1 0,0 0 0,0 0 0,-1 0 0,1 0 0,0-1 0,-1 1 0,1 0 0,-1 0 0,0 0 0,1 0 0,-1 0 0,0 0 0,1 0 0,-1 0 0,0 1 0,0-1 0,0 0 0,0 0 0,0 1 0,0-1 0,0 0 0,0 1 0,0-1 0,0 1 0,0 0 0,0-1 0,-1 1 0,1 0 0,0-1 0,0 1 0,0 0 0,0 0 0,-1 0 0,-1 0 0,0 0 0,0 1 0,0-1 0,0 0 0,0 1 0,0-1 0,0 1 0,0 0 0,1 0 0,-1 0 0,0 1 0,0-1 0,1 0 0,-5 4 0,3 0 0,0-1 0,1 1 0,-1-1 0,1 1 0,1 0 0,-1 0 0,1 0 0,-1 1 0,2-1 0,-1 1 0,0-1 0,1 1 0,0-1 0,1 1 0,-1 0 0,1 6 0,0-7 0,0 0 0,0 1 0,1-1 0,0 0 0,0 0 0,0 0 0,1 0 0,0 0 0,0-1 0,0 1 0,0 0 0,1-1 0,-1 1 0,1-1 0,0 0 0,1 0 0,6 6 0,-2-4 0,-1 0 0,1-1 0,1-1 0,-1 1 0,1-1 0,-1-1 0,1 1 0,15 2 0,-18-4 0,-1-1 0,1-1 0,-1 1 0,1-1 0,0 0 0,0 0 0,-1 0 0,1-1 0,0 0 0,-1 0 0,1-1 0,-1 1 0,0-1 0,1 0 0,6-4 0,-8 3 0,0-1 0,-1 1 0,1-1 0,0 1 0,-1-1 0,0 0 0,0 0 0,0-1 0,-1 1 0,1-1 0,-1 1 0,0-1 0,0 0 0,1-8 0,2-9 0,5-43 0,-8 55 0,-2 6 0,1 1 0,-1-1 0,0 0 0,0 1 0,0-1 0,0 1 0,-1-1 0,1 1 0,-1-1 0,0 1 0,0-1 0,0 1 0,0 0 0,-1-1 0,0 1 0,1 0 0,-1 0 0,0 0 0,0 0 0,-1 1 0,1-1 0,-1 0 0,1 1 0,-1 0 0,0-1 0,0 1 0,0 0 0,0 1 0,0-1 0,0 0 0,0 1 0,-1 0 0,1 0 0,-1 0 0,1 0 0,-1 0 0,1 1 0,-1-1 0,1 1 0,-6 0 0,-15 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05:49:33.76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transparency" value="50"/>
    </inkml:brush>
  </inkml:definitions>
  <inkml:trace contextRef="#ctx0" brushRef="#br0">269 0 24575,'1'83'0,"-2"91"0,-4-115 0,-2 40 0,6 90 0,2 100 0,8-189 0,0 30 0,-8 19 0,-2 105 0,-5-55 0,6-197 0,0 0 0,0 0 0,0 0 0,-1 1 0,1-1 0,-1 0 0,0 0 0,1 0 0,-1 0 0,0 0 0,0 0 0,-1 0 0,1 0 0,0 0 0,0-1 0,-1 1 0,-1 2 0,-3 1 0,-1 0 0,1-1 0,-12 7 0,11-7 0,0 0 0,0 0 0,-11 10 0,12-8 0,-39 43 0,41-43 0,1-1 0,-1 1 0,1 0 0,0 0 0,0 0 0,1 0 0,0 0 0,-2 8 0,1-2 0,-1 0 0,0 0 0,-1-1 0,0 1 0,-1-1 0,-9 14 0,6-11 0,7-9 0,0 0 0,0 1 0,1-1 0,-1 0 0,1 1 0,1-1 0,-1 0 0,1 1 0,-1-1 0,1 1 0,2 7 0,-1-7 0,-1-1 0,0 0 0,0 1 0,0-1 0,0 0 0,-1 1 0,0-1 0,0 0 0,0 0 0,-1 0 0,0 0 0,0 0 0,-3 7 0,1-7 0,1 0 0,0 0 0,0 1 0,1-1 0,0 1 0,-3 8 0,5-13 0,0-1 0,0 1 0,-1 0 0,1 0 0,0 0 0,0 0 0,0 0 0,0-1 0,0 1 0,0 0 0,0 0 0,0 0 0,1 0 0,-1 0 0,0-1 0,0 1 0,1 0 0,-1 0 0,0 0 0,1-1 0,-1 1 0,1 0 0,-1 0 0,1-1 0,-1 1 0,1 0 0,0-1 0,-1 1 0,1-1 0,0 1 0,-1-1 0,1 1 0,0-1 0,0 0 0,0 1 0,-1-1 0,1 0 0,0 1 0,0-1 0,0 0 0,0 0 0,-1 0 0,1 0 0,0 0 0,0 0 0,0 0 0,0 0 0,0 0 0,-1 0 0,1-1 0,0 1 0,1-1 0,21 0 0,35 0 0,-39 2 0,0-1 0,-1-1 0,22-3 0,-32 2 0,-1-1 0,0 0 0,0 0 0,0 0 0,0-1 0,0 0 0,6-5 0,-8 5 0,0 0 0,1 1 0,-1 0 0,1-1 0,0 2 0,0-1 0,0 1 0,1 0 0,-1 0 0,11-1 0,-4 1 0,0 0 0,21-5 0,-22 3 0,0 1 0,0 1 0,19-1 0,-7 1 0,0 0 0,-1-1 0,43-12 0,-57 13 0,-2 0 0,1 0 0,-1-1 0,0 1 0,1-1 0,8-6 0,-14 8 0,0-1 0,0 0 0,0 1 0,-1-1 0,1 0 0,0 0 0,-1 0 0,1 0 0,-1 0 0,0-1 0,0 1 0,0 0 0,0-1 0,0 1 0,0 0 0,-1-1 0,1 1 0,-1-1 0,1 1 0,-1-4 0,0-8 0,-1 0 0,0 0 0,-4-16 0,2 15 0,1-1 0,0-18 0,2 24 0,1 4 0,-1-1 0,0 1 0,-1 0 0,1-1 0,-1 1 0,-3-9 0,4 14 0,-1-1 0,0 0 0,0 1 0,0-1 0,0 1 0,0-1 0,0 1 0,0 0 0,0-1 0,-1 1 0,1 0 0,-1 0 0,1 0 0,-1 0 0,1 0 0,-1 0 0,1 1 0,-1-1 0,0 0 0,1 1 0,-1-1 0,0 1 0,0-1 0,1 1 0,-1 0 0,0 0 0,-2 0 0,2 0 0,0 0 0,0 0 0,0-1 0,0 1 0,0-1 0,0 1 0,1-1 0,-1 1 0,0-1 0,0 0 0,1 0 0,-1 0 0,0 0 0,1 0 0,-1-1 0,1 1 0,0 0 0,-2-3 0,-1-1 0,0 0 0,1-1 0,0 0 0,-3-7 0,5 8 0,-1 0 0,0 1 0,-1-1 0,1 1 0,-1 0 0,0 0 0,0 0 0,0 0 0,-6-6 0,7 9 0,1-1 0,-1 0 0,0 0 0,1 0 0,0 0 0,-1 0 0,1 0 0,0 0 0,0-1 0,0 1 0,1 0 0,-1-1 0,0 1 0,1 0 0,-1-1 0,1-3 0,1-47 0,0 29 0,0-11 0,0 9 0,-1 1 0,-1 0 0,-6-38 0,3 35 0,1 1 0,1-1 0,4-48 0,0 13 0,4-25-1365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05:49:33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24575,'11'1'0,"0"0"0,0 1 0,14 3 0,-14-2 0,1-1 0,-1 0 0,14 0 0,45-1 0,120-5 0,-151-3 0,-29 4 0,0 1 0,1 1 0,12-1 0,3 1 0,-9 0 0,-1 1 0,22 3 0,-34-1-1365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05:49:33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1 24575,'11'66'0,"-12"209"0,-3-99 0,8-107 0,-1-53 0,-2 0 0,0 1 0,-1 0 0,-1-1 0,0 1 0,-5 19 0,5-32 0,-1 0 0,0 1 0,-1-2 0,1 1 0,-1 0 0,0 0 0,1-1 0,-2 1 0,1-1 0,0 0 0,-1 0 0,-6 4 0,7-5 0,0 0 0,0 0 0,0 1 0,0-1 0,0 1 0,1-1 0,-1 1 0,1 0 0,0 0 0,-1 0 0,1 0 0,1 1 0,-1-1 0,0 0 0,1 1 0,0-1 0,0 1 0,0-1 0,-1 5 0,4 36 0,-2-31 0,1 0 0,-3 23 0,1-32 0,1 0 0,-1 0 0,0-1 0,-1 1 0,1 0 0,-1-1 0,1 1 0,-1-1 0,0 1 0,0-1 0,-1 0 0,1 0 0,-5 5 0,4-5 0,0 1 0,0-1 0,0 1 0,0 0 0,1 0 0,-1 0 0,1 0 0,0 1 0,0-1 0,1 1 0,0-1 0,-1 1 0,0 8 0,2-10 0,0 0 0,-1 0 0,1-1 0,1 1 0,-1 0 0,0-1 0,1 1 0,-1 0 0,1-1 0,0 1 0,0 0 0,0-1 0,0 1 0,0-1 0,1 0 0,-1 1 0,1-1 0,0 0 0,-1 0 0,1 0 0,0 0 0,0 0 0,0 0 0,4 2 0,2 0 0,-1-1 0,0 0 0,1-1 0,-1 1 0,1-2 0,0 1 0,0-1 0,0 0 0,0 0 0,0-1 0,0 0 0,0-1 0,0 0 0,0 0 0,10-3 0,-11 2 0,0-1 0,-1 0 0,1 0 0,-1-1 0,0 0 0,1 0 0,-2-1 0,7-5 0,-8 6 0,0 1 0,0-1 0,0 1 0,1 0 0,-1 0 0,1 0 0,0 0 0,0 1 0,0 0 0,0 0 0,0 0 0,0 1 0,1 0 0,-1 0 0,0 0 0,10 0 0,-12 1 0,59 2 0,-58-2 0,0-1 0,0 1 0,-1-1 0,1 1 0,0-1 0,0 0 0,0-1 0,-1 1 0,1 0 0,-1-1 0,1 0 0,-1 0 0,5-3 0,-5-1 0,1 0 0,-1 0 0,0-1 0,-1 1 0,0-1 0,0 1 0,0-1 0,0 0 0,-1 0 0,0-8 0,5-32 0,-3 30 0,0 0 0,-2 0 0,0 1 0,-3-31 0,1 44 0,0 0 0,-1 0 0,1 0 0,-1 1 0,0-1 0,0 0 0,0 1 0,0 0 0,0-1 0,-1 1 0,1 0 0,-1 0 0,0 0 0,1 0 0,-5-1 0,3 0 0,-1 0 0,1 0 0,0-1 0,0 1 0,-5-7 0,5 3-1365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05:49:33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 24575,'0'0'0,"-1"1"0,1-1 0,-1 1 0,1-1 0,0 1 0,-1-1 0,1 1 0,0-1 0,-1 1 0,1 0 0,0-1 0,0 1 0,-1-1 0,1 1 0,0 0 0,0-1 0,0 1 0,0 0 0,0-1 0,0 1 0,0 1 0,-1 18 0,1-18 0,2 89 0,-4 59 0,-3-111 0,-2 18 0,11 61 0,-2 52 0,-5-114 0,1 118 0,3-170 171,0-6 0,0-8-1878,0-4-5119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A47F-A06A-4C9F-8CE2-4DD8274583E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2168-5FEE-4E31-8ADD-14617A9825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A47F-A06A-4C9F-8CE2-4DD8274583E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2168-5FEE-4E31-8ADD-14617A9825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A47F-A06A-4C9F-8CE2-4DD8274583E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2168-5FEE-4E31-8ADD-14617A9825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A47F-A06A-4C9F-8CE2-4DD8274583E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2168-5FEE-4E31-8ADD-14617A9825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A47F-A06A-4C9F-8CE2-4DD8274583E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2168-5FEE-4E31-8ADD-14617A9825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A47F-A06A-4C9F-8CE2-4DD8274583E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2168-5FEE-4E31-8ADD-14617A9825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A47F-A06A-4C9F-8CE2-4DD8274583E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2168-5FEE-4E31-8ADD-14617A9825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A47F-A06A-4C9F-8CE2-4DD8274583E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2168-5FEE-4E31-8ADD-14617A9825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A47F-A06A-4C9F-8CE2-4DD8274583E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2168-5FEE-4E31-8ADD-14617A9825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A47F-A06A-4C9F-8CE2-4DD8274583E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2168-5FEE-4E31-8ADD-14617A9825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A47F-A06A-4C9F-8CE2-4DD8274583E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2168-5FEE-4E31-8ADD-14617A9825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5A47F-A06A-4C9F-8CE2-4DD8274583E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F2168-5FEE-4E31-8ADD-14617A9825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customXml" Target="../ink/ink51.xml"/><Relationship Id="rId18" Type="http://schemas.openxmlformats.org/officeDocument/2006/relationships/image" Target="../media/image400.png"/><Relationship Id="rId3" Type="http://schemas.openxmlformats.org/officeDocument/2006/relationships/customXml" Target="../ink/ink46.xml"/><Relationship Id="rId21" Type="http://schemas.openxmlformats.org/officeDocument/2006/relationships/image" Target="../media/image44.png"/><Relationship Id="rId7" Type="http://schemas.openxmlformats.org/officeDocument/2006/relationships/customXml" Target="../ink/ink48.xml"/><Relationship Id="rId12" Type="http://schemas.openxmlformats.org/officeDocument/2006/relationships/image" Target="../media/image370.png"/><Relationship Id="rId17" Type="http://schemas.openxmlformats.org/officeDocument/2006/relationships/customXml" Target="../ink/ink53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0.png"/><Relationship Id="rId20" Type="http://schemas.openxmlformats.org/officeDocument/2006/relationships/image" Target="../media/image410.png"/><Relationship Id="rId1" Type="http://schemas.openxmlformats.org/officeDocument/2006/relationships/tags" Target="../tags/tag2.xml"/><Relationship Id="rId6" Type="http://schemas.openxmlformats.org/officeDocument/2006/relationships/image" Target="../media/image340.png"/><Relationship Id="rId11" Type="http://schemas.openxmlformats.org/officeDocument/2006/relationships/customXml" Target="../ink/ink50.xml"/><Relationship Id="rId5" Type="http://schemas.openxmlformats.org/officeDocument/2006/relationships/customXml" Target="../ink/ink47.xml"/><Relationship Id="rId15" Type="http://schemas.openxmlformats.org/officeDocument/2006/relationships/customXml" Target="../ink/ink52.xml"/><Relationship Id="rId10" Type="http://schemas.openxmlformats.org/officeDocument/2006/relationships/image" Target="../media/image360.png"/><Relationship Id="rId19" Type="http://schemas.openxmlformats.org/officeDocument/2006/relationships/customXml" Target="../ink/ink54.xml"/><Relationship Id="rId4" Type="http://schemas.openxmlformats.org/officeDocument/2006/relationships/image" Target="../media/image330.png"/><Relationship Id="rId9" Type="http://schemas.openxmlformats.org/officeDocument/2006/relationships/customXml" Target="../ink/ink49.xml"/><Relationship Id="rId14" Type="http://schemas.openxmlformats.org/officeDocument/2006/relationships/image" Target="../media/image380.png"/><Relationship Id="rId22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4.png"/><Relationship Id="rId5" Type="http://schemas.openxmlformats.org/officeDocument/2006/relationships/chart" Target="../charts/chart2.xml"/><Relationship Id="rId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44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svg"/><Relationship Id="rId18" Type="http://schemas.openxmlformats.org/officeDocument/2006/relationships/image" Target="../media/image13.png"/><Relationship Id="rId3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15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5.svg"/><Relationship Id="rId10" Type="http://schemas.openxmlformats.org/officeDocument/2006/relationships/customXml" Target="../ink/ink4.xml"/><Relationship Id="rId4" Type="http://schemas.openxmlformats.org/officeDocument/2006/relationships/image" Target="../media/image8.svg"/><Relationship Id="rId9" Type="http://schemas.openxmlformats.org/officeDocument/2006/relationships/image" Target="../media/image140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16.pn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1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59.png"/><Relationship Id="rId21" Type="http://schemas.openxmlformats.org/officeDocument/2006/relationships/image" Target="../media/image34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41.png"/><Relationship Id="rId50" Type="http://schemas.openxmlformats.org/officeDocument/2006/relationships/image" Target="../media/image31.svg"/><Relationship Id="rId55" Type="http://schemas.openxmlformats.org/officeDocument/2006/relationships/image" Target="../media/image28.pn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6" Type="http://schemas.openxmlformats.org/officeDocument/2006/relationships/customXml" Target="../ink/ink9.xml"/><Relationship Id="rId29" Type="http://schemas.openxmlformats.org/officeDocument/2006/relationships/image" Target="../media/image38.png"/><Relationship Id="rId11" Type="http://schemas.openxmlformats.org/officeDocument/2006/relationships/image" Target="../media/image29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39.png"/><Relationship Id="rId40" Type="http://schemas.openxmlformats.org/officeDocument/2006/relationships/customXml" Target="../ink/ink21.xml"/><Relationship Id="rId45" Type="http://schemas.openxmlformats.org/officeDocument/2006/relationships/image" Target="../media/image40.png"/><Relationship Id="rId53" Type="http://schemas.openxmlformats.org/officeDocument/2006/relationships/image" Target="../media/image26.png"/><Relationship Id="rId5" Type="http://schemas.openxmlformats.org/officeDocument/2006/relationships/image" Target="../media/image21.svg"/><Relationship Id="rId10" Type="http://schemas.openxmlformats.org/officeDocument/2006/relationships/customXml" Target="../ink/ink6.xml"/><Relationship Id="rId19" Type="http://schemas.openxmlformats.org/officeDocument/2006/relationships/image" Target="../media/image33.png"/><Relationship Id="rId31" Type="http://schemas.openxmlformats.org/officeDocument/2006/relationships/image" Target="../media/image55.png"/><Relationship Id="rId44" Type="http://schemas.openxmlformats.org/officeDocument/2006/relationships/customXml" Target="../ink/ink23.xml"/><Relationship Id="rId52" Type="http://schemas.openxmlformats.org/officeDocument/2006/relationships/image" Target="../media/image33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37.png"/><Relationship Id="rId30" Type="http://schemas.openxmlformats.org/officeDocument/2006/relationships/customXml" Target="../ink/ink16.xml"/><Relationship Id="rId35" Type="http://schemas.openxmlformats.org/officeDocument/2006/relationships/image" Target="../media/image57.png"/><Relationship Id="rId43" Type="http://schemas.openxmlformats.org/officeDocument/2006/relationships/image" Target="../media/image61.png"/><Relationship Id="rId48" Type="http://schemas.openxmlformats.org/officeDocument/2006/relationships/image" Target="../media/image42.png"/><Relationship Id="rId56" Type="http://schemas.openxmlformats.org/officeDocument/2006/relationships/image" Target="../media/image29.svg"/><Relationship Id="rId8" Type="http://schemas.openxmlformats.org/officeDocument/2006/relationships/image" Target="../media/image24.png"/><Relationship Id="rId51" Type="http://schemas.openxmlformats.org/officeDocument/2006/relationships/image" Target="../media/image32.png"/><Relationship Id="rId3" Type="http://schemas.openxmlformats.org/officeDocument/2006/relationships/image" Target="../media/image19.svg"/><Relationship Id="rId12" Type="http://schemas.openxmlformats.org/officeDocument/2006/relationships/customXml" Target="../ink/ink7.xml"/><Relationship Id="rId17" Type="http://schemas.openxmlformats.org/officeDocument/2006/relationships/image" Target="../media/image320.png"/><Relationship Id="rId25" Type="http://schemas.openxmlformats.org/officeDocument/2006/relationships/image" Target="../media/image36.png"/><Relationship Id="rId33" Type="http://schemas.openxmlformats.org/officeDocument/2006/relationships/image" Target="../media/image56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20" Type="http://schemas.openxmlformats.org/officeDocument/2006/relationships/customXml" Target="../ink/ink11.xml"/><Relationship Id="rId41" Type="http://schemas.openxmlformats.org/officeDocument/2006/relationships/image" Target="../media/image60.png"/><Relationship Id="rId54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customXml" Target="../ink/ink33.xml"/><Relationship Id="rId26" Type="http://schemas.openxmlformats.org/officeDocument/2006/relationships/customXml" Target="../ink/ink37.xml"/><Relationship Id="rId39" Type="http://schemas.openxmlformats.org/officeDocument/2006/relationships/image" Target="../media/image63.png"/><Relationship Id="rId21" Type="http://schemas.openxmlformats.org/officeDocument/2006/relationships/image" Target="../media/image54.png"/><Relationship Id="rId34" Type="http://schemas.openxmlformats.org/officeDocument/2006/relationships/customXml" Target="../ink/ink41.xml"/><Relationship Id="rId7" Type="http://schemas.openxmlformats.org/officeDocument/2006/relationships/image" Target="../media/image47.png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29" Type="http://schemas.openxmlformats.org/officeDocument/2006/relationships/image" Target="../media/image58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49.png"/><Relationship Id="rId24" Type="http://schemas.openxmlformats.org/officeDocument/2006/relationships/customXml" Target="../ink/ink36.xml"/><Relationship Id="rId32" Type="http://schemas.openxmlformats.org/officeDocument/2006/relationships/customXml" Target="../ink/ink40.xml"/><Relationship Id="rId37" Type="http://schemas.openxmlformats.org/officeDocument/2006/relationships/image" Target="../media/image62.png"/><Relationship Id="rId40" Type="http://schemas.openxmlformats.org/officeDocument/2006/relationships/image" Target="../media/image4.png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38.xml"/><Relationship Id="rId36" Type="http://schemas.openxmlformats.org/officeDocument/2006/relationships/customXml" Target="../ink/ink42.xml"/><Relationship Id="rId10" Type="http://schemas.openxmlformats.org/officeDocument/2006/relationships/customXml" Target="../ink/ink29.xml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" Type="http://schemas.openxmlformats.org/officeDocument/2006/relationships/customXml" Target="../ink/ink26.xml"/><Relationship Id="rId9" Type="http://schemas.openxmlformats.org/officeDocument/2006/relationships/image" Target="../media/image48.png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57.png"/><Relationship Id="rId30" Type="http://schemas.openxmlformats.org/officeDocument/2006/relationships/customXml" Target="../ink/ink39.xml"/><Relationship Id="rId35" Type="http://schemas.openxmlformats.org/officeDocument/2006/relationships/image" Target="../media/image61.png"/><Relationship Id="rId8" Type="http://schemas.openxmlformats.org/officeDocument/2006/relationships/customXml" Target="../ink/ink28.xml"/><Relationship Id="rId3" Type="http://schemas.openxmlformats.org/officeDocument/2006/relationships/image" Target="../media/image45.png"/><Relationship Id="rId12" Type="http://schemas.openxmlformats.org/officeDocument/2006/relationships/customXml" Target="../ink/ink30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customXml" Target="../ink/ink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图表&#10;&#10;描述已自动生成"/>
          <p:cNvPicPr>
            <a:picLocks noChangeAspect="1"/>
          </p:cNvPicPr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 rot="5400000">
            <a:off x="1137048" y="2225223"/>
            <a:ext cx="3679531" cy="6540366"/>
          </a:xfrm>
          <a:prstGeom prst="rect">
            <a:avLst/>
          </a:prstGeom>
        </p:spPr>
      </p:pic>
      <p:pic>
        <p:nvPicPr>
          <p:cNvPr id="2" name="图片 1" descr="图片包含 图表&#10;&#10;描述已自动生成"/>
          <p:cNvPicPr>
            <a:picLocks noChangeAspect="1"/>
          </p:cNvPicPr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 rot="5400000">
            <a:off x="7081918" y="1832793"/>
            <a:ext cx="3679531" cy="6540366"/>
          </a:xfrm>
          <a:prstGeom prst="rect">
            <a:avLst/>
          </a:prstGeom>
        </p:spPr>
      </p:pic>
      <p:pic>
        <p:nvPicPr>
          <p:cNvPr id="3" name="图片 2" descr="图片包含 图表&#10;&#10;描述已自动生成"/>
          <p:cNvPicPr>
            <a:picLocks noChangeAspect="1"/>
          </p:cNvPicPr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 rot="5400000">
            <a:off x="7658498" y="-1852747"/>
            <a:ext cx="3679531" cy="6540366"/>
          </a:xfrm>
          <a:prstGeom prst="rect">
            <a:avLst/>
          </a:prstGeom>
        </p:spPr>
      </p:pic>
      <p:pic>
        <p:nvPicPr>
          <p:cNvPr id="48" name="图片 47" descr="图片包含 图表&#10;&#10;描述已自动生成"/>
          <p:cNvPicPr>
            <a:picLocks noChangeAspect="1"/>
          </p:cNvPicPr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 rot="5400000">
            <a:off x="1430418" y="-1449522"/>
            <a:ext cx="3679531" cy="6540366"/>
          </a:xfrm>
          <a:prstGeom prst="rect">
            <a:avLst/>
          </a:prstGeom>
        </p:spPr>
      </p:pic>
      <p:sp>
        <p:nvSpPr>
          <p:cNvPr id="37" name="任意多边形: 形状 36"/>
          <p:cNvSpPr/>
          <p:nvPr/>
        </p:nvSpPr>
        <p:spPr>
          <a:xfrm>
            <a:off x="-1160140" y="-1159278"/>
            <a:ext cx="2942164" cy="2888901"/>
          </a:xfrm>
          <a:custGeom>
            <a:avLst/>
            <a:gdLst>
              <a:gd name="connsiteX0" fmla="*/ 476746 w 2942164"/>
              <a:gd name="connsiteY0" fmla="*/ 2862950 h 2888901"/>
              <a:gd name="connsiteX1" fmla="*/ 1978287 w 2942164"/>
              <a:gd name="connsiteY1" fmla="*/ 2603067 h 2888901"/>
              <a:gd name="connsiteX2" fmla="*/ 2382548 w 2942164"/>
              <a:gd name="connsiteY2" fmla="*/ 1669417 h 2888901"/>
              <a:gd name="connsiteX3" fmla="*/ 2921563 w 2942164"/>
              <a:gd name="connsiteY3" fmla="*/ 1120777 h 2888901"/>
              <a:gd name="connsiteX4" fmla="*/ 2613555 w 2942164"/>
              <a:gd name="connsiteY4" fmla="*/ 341131 h 2888901"/>
              <a:gd name="connsiteX5" fmla="*/ 698127 w 2942164"/>
              <a:gd name="connsiteY5" fmla="*/ 110124 h 2888901"/>
              <a:gd name="connsiteX6" fmla="*/ 5108 w 2942164"/>
              <a:gd name="connsiteY6" fmla="*/ 2073678 h 2888901"/>
              <a:gd name="connsiteX7" fmla="*/ 476746 w 2942164"/>
              <a:gd name="connsiteY7" fmla="*/ 2862950 h 288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42164" h="2888901">
                <a:moveTo>
                  <a:pt x="476746" y="2862950"/>
                </a:moveTo>
                <a:cubicBezTo>
                  <a:pt x="805609" y="2951181"/>
                  <a:pt x="1660653" y="2801989"/>
                  <a:pt x="1978287" y="2603067"/>
                </a:cubicBezTo>
                <a:cubicBezTo>
                  <a:pt x="2295921" y="2404145"/>
                  <a:pt x="2225335" y="1916465"/>
                  <a:pt x="2382548" y="1669417"/>
                </a:cubicBezTo>
                <a:cubicBezTo>
                  <a:pt x="2539761" y="1422369"/>
                  <a:pt x="2883062" y="1342158"/>
                  <a:pt x="2921563" y="1120777"/>
                </a:cubicBezTo>
                <a:cubicBezTo>
                  <a:pt x="2960064" y="899396"/>
                  <a:pt x="2984128" y="509573"/>
                  <a:pt x="2613555" y="341131"/>
                </a:cubicBezTo>
                <a:cubicBezTo>
                  <a:pt x="2242982" y="172689"/>
                  <a:pt x="1132868" y="-178634"/>
                  <a:pt x="698127" y="110124"/>
                </a:cubicBezTo>
                <a:cubicBezTo>
                  <a:pt x="263386" y="398882"/>
                  <a:pt x="43609" y="1613270"/>
                  <a:pt x="5108" y="2073678"/>
                </a:cubicBezTo>
                <a:cubicBezTo>
                  <a:pt x="-33393" y="2534086"/>
                  <a:pt x="147883" y="2774719"/>
                  <a:pt x="476746" y="286295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-1673491" y="-1716379"/>
            <a:ext cx="14801691" cy="9015782"/>
          </a:xfrm>
          <a:custGeom>
            <a:avLst/>
            <a:gdLst>
              <a:gd name="connsiteX0" fmla="*/ 775711 w 14930240"/>
              <a:gd name="connsiteY0" fmla="*/ 6853740 h 8983931"/>
              <a:gd name="connsiteX1" fmla="*/ 1728613 w 14930240"/>
              <a:gd name="connsiteY1" fmla="*/ 5448451 h 8983931"/>
              <a:gd name="connsiteX2" fmla="*/ 5299585 w 14930240"/>
              <a:gd name="connsiteY2" fmla="*/ 4957563 h 8983931"/>
              <a:gd name="connsiteX3" fmla="*/ 7080259 w 14930240"/>
              <a:gd name="connsiteY3" fmla="*/ 2021858 h 8983931"/>
              <a:gd name="connsiteX4" fmla="*/ 9833084 w 14930240"/>
              <a:gd name="connsiteY4" fmla="*/ 10178 h 8983931"/>
              <a:gd name="connsiteX5" fmla="*/ 12720663 w 14930240"/>
              <a:gd name="connsiteY5" fmla="*/ 1232586 h 8983931"/>
              <a:gd name="connsiteX6" fmla="*/ 14790095 w 14930240"/>
              <a:gd name="connsiteY6" fmla="*/ 1030455 h 8983931"/>
              <a:gd name="connsiteX7" fmla="*/ 14520587 w 14930240"/>
              <a:gd name="connsiteY7" fmla="*/ 4399298 h 8983931"/>
              <a:gd name="connsiteX8" fmla="*/ 12720663 w 14930240"/>
              <a:gd name="connsiteY8" fmla="*/ 3937285 h 8983931"/>
              <a:gd name="connsiteX9" fmla="*/ 10218095 w 14930240"/>
              <a:gd name="connsiteY9" fmla="*/ 5486952 h 8983931"/>
              <a:gd name="connsiteX10" fmla="*/ 9255568 w 14930240"/>
              <a:gd name="connsiteY10" fmla="*/ 8653664 h 8983931"/>
              <a:gd name="connsiteX11" fmla="*/ 5828975 w 14930240"/>
              <a:gd name="connsiteY11" fmla="*/ 8788418 h 8983931"/>
              <a:gd name="connsiteX12" fmla="*/ 3721042 w 14930240"/>
              <a:gd name="connsiteY12" fmla="*/ 7787390 h 8983931"/>
              <a:gd name="connsiteX13" fmla="*/ 150069 w 14930240"/>
              <a:gd name="connsiteY13" fmla="*/ 8759542 h 8983931"/>
              <a:gd name="connsiteX14" fmla="*/ 775711 w 14930240"/>
              <a:gd name="connsiteY14" fmla="*/ 6853740 h 8983931"/>
              <a:gd name="connsiteX0-1" fmla="*/ 775711 w 14921157"/>
              <a:gd name="connsiteY0-2" fmla="*/ 6853740 h 8983931"/>
              <a:gd name="connsiteX1-3" fmla="*/ 1728613 w 14921157"/>
              <a:gd name="connsiteY1-4" fmla="*/ 5448451 h 8983931"/>
              <a:gd name="connsiteX2-5" fmla="*/ 5299585 w 14921157"/>
              <a:gd name="connsiteY2-6" fmla="*/ 4957563 h 8983931"/>
              <a:gd name="connsiteX3-7" fmla="*/ 7080259 w 14921157"/>
              <a:gd name="connsiteY3-8" fmla="*/ 2021858 h 8983931"/>
              <a:gd name="connsiteX4-9" fmla="*/ 9833084 w 14921157"/>
              <a:gd name="connsiteY4-10" fmla="*/ 10178 h 8983931"/>
              <a:gd name="connsiteX5-11" fmla="*/ 12720663 w 14921157"/>
              <a:gd name="connsiteY5-12" fmla="*/ 1232586 h 8983931"/>
              <a:gd name="connsiteX6-13" fmla="*/ 14790095 w 14921157"/>
              <a:gd name="connsiteY6-14" fmla="*/ 1030455 h 8983931"/>
              <a:gd name="connsiteX7-15" fmla="*/ 14491711 w 14921157"/>
              <a:gd name="connsiteY7-16" fmla="*/ 2522371 h 8983931"/>
              <a:gd name="connsiteX8-17" fmla="*/ 12720663 w 14921157"/>
              <a:gd name="connsiteY8-18" fmla="*/ 3937285 h 8983931"/>
              <a:gd name="connsiteX9-19" fmla="*/ 10218095 w 14921157"/>
              <a:gd name="connsiteY9-20" fmla="*/ 5486952 h 8983931"/>
              <a:gd name="connsiteX10-21" fmla="*/ 9255568 w 14921157"/>
              <a:gd name="connsiteY10-22" fmla="*/ 8653664 h 8983931"/>
              <a:gd name="connsiteX11-23" fmla="*/ 5828975 w 14921157"/>
              <a:gd name="connsiteY11-24" fmla="*/ 8788418 h 8983931"/>
              <a:gd name="connsiteX12-25" fmla="*/ 3721042 w 14921157"/>
              <a:gd name="connsiteY12-26" fmla="*/ 7787390 h 8983931"/>
              <a:gd name="connsiteX13-27" fmla="*/ 150069 w 14921157"/>
              <a:gd name="connsiteY13-28" fmla="*/ 8759542 h 8983931"/>
              <a:gd name="connsiteX14-29" fmla="*/ 775711 w 14921157"/>
              <a:gd name="connsiteY14-30" fmla="*/ 6853740 h 8983931"/>
              <a:gd name="connsiteX0-31" fmla="*/ 741695 w 14887141"/>
              <a:gd name="connsiteY0-32" fmla="*/ 6853740 h 8979627"/>
              <a:gd name="connsiteX1-33" fmla="*/ 1694597 w 14887141"/>
              <a:gd name="connsiteY1-34" fmla="*/ 5448451 h 8979627"/>
              <a:gd name="connsiteX2-35" fmla="*/ 5265569 w 14887141"/>
              <a:gd name="connsiteY2-36" fmla="*/ 4957563 h 8979627"/>
              <a:gd name="connsiteX3-37" fmla="*/ 7046243 w 14887141"/>
              <a:gd name="connsiteY3-38" fmla="*/ 2021858 h 8979627"/>
              <a:gd name="connsiteX4-39" fmla="*/ 9799068 w 14887141"/>
              <a:gd name="connsiteY4-40" fmla="*/ 10178 h 8979627"/>
              <a:gd name="connsiteX5-41" fmla="*/ 12686647 w 14887141"/>
              <a:gd name="connsiteY5-42" fmla="*/ 1232586 h 8979627"/>
              <a:gd name="connsiteX6-43" fmla="*/ 14756079 w 14887141"/>
              <a:gd name="connsiteY6-44" fmla="*/ 1030455 h 8979627"/>
              <a:gd name="connsiteX7-45" fmla="*/ 14457695 w 14887141"/>
              <a:gd name="connsiteY7-46" fmla="*/ 2522371 h 8979627"/>
              <a:gd name="connsiteX8-47" fmla="*/ 12686647 w 14887141"/>
              <a:gd name="connsiteY8-48" fmla="*/ 3937285 h 8979627"/>
              <a:gd name="connsiteX9-49" fmla="*/ 10184079 w 14887141"/>
              <a:gd name="connsiteY9-50" fmla="*/ 5486952 h 8979627"/>
              <a:gd name="connsiteX10-51" fmla="*/ 9221552 w 14887141"/>
              <a:gd name="connsiteY10-52" fmla="*/ 8653664 h 8979627"/>
              <a:gd name="connsiteX11-53" fmla="*/ 5794959 w 14887141"/>
              <a:gd name="connsiteY11-54" fmla="*/ 8788418 h 8979627"/>
              <a:gd name="connsiteX12-55" fmla="*/ 3176887 w 14887141"/>
              <a:gd name="connsiteY12-56" fmla="*/ 7864392 h 8979627"/>
              <a:gd name="connsiteX13-57" fmla="*/ 116053 w 14887141"/>
              <a:gd name="connsiteY13-58" fmla="*/ 8759542 h 8979627"/>
              <a:gd name="connsiteX14-59" fmla="*/ 741695 w 14887141"/>
              <a:gd name="connsiteY14-60" fmla="*/ 6853740 h 8979627"/>
              <a:gd name="connsiteX0-61" fmla="*/ 741695 w 14881457"/>
              <a:gd name="connsiteY0-62" fmla="*/ 6933272 h 9059159"/>
              <a:gd name="connsiteX1-63" fmla="*/ 1694597 w 14881457"/>
              <a:gd name="connsiteY1-64" fmla="*/ 5527983 h 9059159"/>
              <a:gd name="connsiteX2-65" fmla="*/ 5265569 w 14881457"/>
              <a:gd name="connsiteY2-66" fmla="*/ 5037095 h 9059159"/>
              <a:gd name="connsiteX3-67" fmla="*/ 7046243 w 14881457"/>
              <a:gd name="connsiteY3-68" fmla="*/ 2101390 h 9059159"/>
              <a:gd name="connsiteX4-69" fmla="*/ 9799068 w 14881457"/>
              <a:gd name="connsiteY4-70" fmla="*/ 89710 h 9059159"/>
              <a:gd name="connsiteX5-71" fmla="*/ 12763649 w 14881457"/>
              <a:gd name="connsiteY5-72" fmla="*/ 426594 h 9059159"/>
              <a:gd name="connsiteX6-73" fmla="*/ 14756079 w 14881457"/>
              <a:gd name="connsiteY6-74" fmla="*/ 1109987 h 9059159"/>
              <a:gd name="connsiteX7-75" fmla="*/ 14457695 w 14881457"/>
              <a:gd name="connsiteY7-76" fmla="*/ 2601903 h 9059159"/>
              <a:gd name="connsiteX8-77" fmla="*/ 12686647 w 14881457"/>
              <a:gd name="connsiteY8-78" fmla="*/ 4016817 h 9059159"/>
              <a:gd name="connsiteX9-79" fmla="*/ 10184079 w 14881457"/>
              <a:gd name="connsiteY9-80" fmla="*/ 5566484 h 9059159"/>
              <a:gd name="connsiteX10-81" fmla="*/ 9221552 w 14881457"/>
              <a:gd name="connsiteY10-82" fmla="*/ 8733196 h 9059159"/>
              <a:gd name="connsiteX11-83" fmla="*/ 5794959 w 14881457"/>
              <a:gd name="connsiteY11-84" fmla="*/ 8867950 h 9059159"/>
              <a:gd name="connsiteX12-85" fmla="*/ 3176887 w 14881457"/>
              <a:gd name="connsiteY12-86" fmla="*/ 7943924 h 9059159"/>
              <a:gd name="connsiteX13-87" fmla="*/ 116053 w 14881457"/>
              <a:gd name="connsiteY13-88" fmla="*/ 8839074 h 9059159"/>
              <a:gd name="connsiteX14-89" fmla="*/ 741695 w 14881457"/>
              <a:gd name="connsiteY14-90" fmla="*/ 6933272 h 9059159"/>
              <a:gd name="connsiteX0-91" fmla="*/ 741695 w 14883070"/>
              <a:gd name="connsiteY0-92" fmla="*/ 6933272 h 9059159"/>
              <a:gd name="connsiteX1-93" fmla="*/ 1694597 w 14883070"/>
              <a:gd name="connsiteY1-94" fmla="*/ 5527983 h 9059159"/>
              <a:gd name="connsiteX2-95" fmla="*/ 5265569 w 14883070"/>
              <a:gd name="connsiteY2-96" fmla="*/ 5037095 h 9059159"/>
              <a:gd name="connsiteX3-97" fmla="*/ 7046243 w 14883070"/>
              <a:gd name="connsiteY3-98" fmla="*/ 2101390 h 9059159"/>
              <a:gd name="connsiteX4-99" fmla="*/ 9799068 w 14883070"/>
              <a:gd name="connsiteY4-100" fmla="*/ 89710 h 9059159"/>
              <a:gd name="connsiteX5-101" fmla="*/ 12763649 w 14883070"/>
              <a:gd name="connsiteY5-102" fmla="*/ 426594 h 9059159"/>
              <a:gd name="connsiteX6-103" fmla="*/ 14756079 w 14883070"/>
              <a:gd name="connsiteY6-104" fmla="*/ 1109987 h 9059159"/>
              <a:gd name="connsiteX7-105" fmla="*/ 14457695 w 14883070"/>
              <a:gd name="connsiteY7-106" fmla="*/ 2601903 h 9059159"/>
              <a:gd name="connsiteX8-107" fmla="*/ 12638521 w 14883070"/>
              <a:gd name="connsiteY8-108" fmla="*/ 4517331 h 9059159"/>
              <a:gd name="connsiteX9-109" fmla="*/ 10184079 w 14883070"/>
              <a:gd name="connsiteY9-110" fmla="*/ 5566484 h 9059159"/>
              <a:gd name="connsiteX10-111" fmla="*/ 9221552 w 14883070"/>
              <a:gd name="connsiteY10-112" fmla="*/ 8733196 h 9059159"/>
              <a:gd name="connsiteX11-113" fmla="*/ 5794959 w 14883070"/>
              <a:gd name="connsiteY11-114" fmla="*/ 8867950 h 9059159"/>
              <a:gd name="connsiteX12-115" fmla="*/ 3176887 w 14883070"/>
              <a:gd name="connsiteY12-116" fmla="*/ 7943924 h 9059159"/>
              <a:gd name="connsiteX13-117" fmla="*/ 116053 w 14883070"/>
              <a:gd name="connsiteY13-118" fmla="*/ 8839074 h 9059159"/>
              <a:gd name="connsiteX14-119" fmla="*/ 741695 w 14883070"/>
              <a:gd name="connsiteY14-120" fmla="*/ 6933272 h 9059159"/>
              <a:gd name="connsiteX0-121" fmla="*/ 741695 w 14803546"/>
              <a:gd name="connsiteY0-122" fmla="*/ 6933272 h 9059159"/>
              <a:gd name="connsiteX1-123" fmla="*/ 1694597 w 14803546"/>
              <a:gd name="connsiteY1-124" fmla="*/ 5527983 h 9059159"/>
              <a:gd name="connsiteX2-125" fmla="*/ 5265569 w 14803546"/>
              <a:gd name="connsiteY2-126" fmla="*/ 5037095 h 9059159"/>
              <a:gd name="connsiteX3-127" fmla="*/ 7046243 w 14803546"/>
              <a:gd name="connsiteY3-128" fmla="*/ 2101390 h 9059159"/>
              <a:gd name="connsiteX4-129" fmla="*/ 9799068 w 14803546"/>
              <a:gd name="connsiteY4-130" fmla="*/ 89710 h 9059159"/>
              <a:gd name="connsiteX5-131" fmla="*/ 12763649 w 14803546"/>
              <a:gd name="connsiteY5-132" fmla="*/ 426594 h 9059159"/>
              <a:gd name="connsiteX6-133" fmla="*/ 14756079 w 14803546"/>
              <a:gd name="connsiteY6-134" fmla="*/ 1109987 h 9059159"/>
              <a:gd name="connsiteX7-135" fmla="*/ 14053434 w 14803546"/>
              <a:gd name="connsiteY7-136" fmla="*/ 2130265 h 9059159"/>
              <a:gd name="connsiteX8-137" fmla="*/ 12638521 w 14803546"/>
              <a:gd name="connsiteY8-138" fmla="*/ 4517331 h 9059159"/>
              <a:gd name="connsiteX9-139" fmla="*/ 10184079 w 14803546"/>
              <a:gd name="connsiteY9-140" fmla="*/ 5566484 h 9059159"/>
              <a:gd name="connsiteX10-141" fmla="*/ 9221552 w 14803546"/>
              <a:gd name="connsiteY10-142" fmla="*/ 8733196 h 9059159"/>
              <a:gd name="connsiteX11-143" fmla="*/ 5794959 w 14803546"/>
              <a:gd name="connsiteY11-144" fmla="*/ 8867950 h 9059159"/>
              <a:gd name="connsiteX12-145" fmla="*/ 3176887 w 14803546"/>
              <a:gd name="connsiteY12-146" fmla="*/ 7943924 h 9059159"/>
              <a:gd name="connsiteX13-147" fmla="*/ 116053 w 14803546"/>
              <a:gd name="connsiteY13-148" fmla="*/ 8839074 h 9059159"/>
              <a:gd name="connsiteX14-149" fmla="*/ 741695 w 14803546"/>
              <a:gd name="connsiteY14-150" fmla="*/ 6933272 h 9059159"/>
              <a:gd name="connsiteX0-1-1" fmla="*/ 739840 w 14801691"/>
              <a:gd name="connsiteY0-2-2" fmla="*/ 6933272 h 9015782"/>
              <a:gd name="connsiteX1-3-3" fmla="*/ 1692742 w 14801691"/>
              <a:gd name="connsiteY1-4-4" fmla="*/ 5527983 h 9015782"/>
              <a:gd name="connsiteX2-5-5" fmla="*/ 5263714 w 14801691"/>
              <a:gd name="connsiteY2-6-6" fmla="*/ 5037095 h 9015782"/>
              <a:gd name="connsiteX3-7-7" fmla="*/ 7044388 w 14801691"/>
              <a:gd name="connsiteY3-8-8" fmla="*/ 2101390 h 9015782"/>
              <a:gd name="connsiteX4-9-9" fmla="*/ 9797213 w 14801691"/>
              <a:gd name="connsiteY4-10-10" fmla="*/ 89710 h 9015782"/>
              <a:gd name="connsiteX5-11-11" fmla="*/ 12761794 w 14801691"/>
              <a:gd name="connsiteY5-12-12" fmla="*/ 426594 h 9015782"/>
              <a:gd name="connsiteX6-13-13" fmla="*/ 14754224 w 14801691"/>
              <a:gd name="connsiteY6-14-14" fmla="*/ 1109987 h 9015782"/>
              <a:gd name="connsiteX7-15-15" fmla="*/ 14051579 w 14801691"/>
              <a:gd name="connsiteY7-16-16" fmla="*/ 2130265 h 9015782"/>
              <a:gd name="connsiteX8-17-17" fmla="*/ 12636666 w 14801691"/>
              <a:gd name="connsiteY8-18-18" fmla="*/ 4517331 h 9015782"/>
              <a:gd name="connsiteX9-19-19" fmla="*/ 10182224 w 14801691"/>
              <a:gd name="connsiteY9-20-20" fmla="*/ 5566484 h 9015782"/>
              <a:gd name="connsiteX10-21-21" fmla="*/ 9219697 w 14801691"/>
              <a:gd name="connsiteY10-22-22" fmla="*/ 8733196 h 9015782"/>
              <a:gd name="connsiteX11-23-23" fmla="*/ 5793104 w 14801691"/>
              <a:gd name="connsiteY11-24-24" fmla="*/ 8867950 h 9015782"/>
              <a:gd name="connsiteX12-25-25" fmla="*/ 3146156 w 14801691"/>
              <a:gd name="connsiteY12-26-26" fmla="*/ 8935326 h 9015782"/>
              <a:gd name="connsiteX13-27-27" fmla="*/ 114198 w 14801691"/>
              <a:gd name="connsiteY13-28-28" fmla="*/ 8839074 h 9015782"/>
              <a:gd name="connsiteX14-29-29" fmla="*/ 739840 w 14801691"/>
              <a:gd name="connsiteY14-30-30" fmla="*/ 6933272 h 9015782"/>
              <a:gd name="connsiteX0-31-31" fmla="*/ 739840 w 14801691"/>
              <a:gd name="connsiteY0-32-32" fmla="*/ 6933272 h 9015782"/>
              <a:gd name="connsiteX1-33-33" fmla="*/ 1692742 w 14801691"/>
              <a:gd name="connsiteY1-34-34" fmla="*/ 5527983 h 9015782"/>
              <a:gd name="connsiteX2-35-35" fmla="*/ 5263714 w 14801691"/>
              <a:gd name="connsiteY2-36-36" fmla="*/ 5037095 h 9015782"/>
              <a:gd name="connsiteX3-37-37" fmla="*/ 7044388 w 14801691"/>
              <a:gd name="connsiteY3-38-38" fmla="*/ 2101390 h 9015782"/>
              <a:gd name="connsiteX4-39-39" fmla="*/ 9797213 w 14801691"/>
              <a:gd name="connsiteY4-40-40" fmla="*/ 89710 h 9015782"/>
              <a:gd name="connsiteX5-41-41" fmla="*/ 12761794 w 14801691"/>
              <a:gd name="connsiteY5-42-42" fmla="*/ 426594 h 9015782"/>
              <a:gd name="connsiteX6-43-43" fmla="*/ 14754224 w 14801691"/>
              <a:gd name="connsiteY6-44-44" fmla="*/ 1109987 h 9015782"/>
              <a:gd name="connsiteX7-45-45" fmla="*/ 14051579 w 14801691"/>
              <a:gd name="connsiteY7-46-46" fmla="*/ 2130265 h 9015782"/>
              <a:gd name="connsiteX8-47-47" fmla="*/ 12636666 w 14801691"/>
              <a:gd name="connsiteY8-48-48" fmla="*/ 4517331 h 9015782"/>
              <a:gd name="connsiteX9-49-49" fmla="*/ 10182224 w 14801691"/>
              <a:gd name="connsiteY9-50-50" fmla="*/ 5566484 h 9015782"/>
              <a:gd name="connsiteX10-51-51" fmla="*/ 7881786 w 14801691"/>
              <a:gd name="connsiteY10-52-52" fmla="*/ 8646569 h 9015782"/>
              <a:gd name="connsiteX11-53-53" fmla="*/ 5793104 w 14801691"/>
              <a:gd name="connsiteY11-54-54" fmla="*/ 8867950 h 9015782"/>
              <a:gd name="connsiteX12-55-55" fmla="*/ 3146156 w 14801691"/>
              <a:gd name="connsiteY12-56-56" fmla="*/ 8935326 h 9015782"/>
              <a:gd name="connsiteX13-57-57" fmla="*/ 114198 w 14801691"/>
              <a:gd name="connsiteY13-58-58" fmla="*/ 8839074 h 9015782"/>
              <a:gd name="connsiteX14-59-59" fmla="*/ 739840 w 14801691"/>
              <a:gd name="connsiteY14-60-60" fmla="*/ 6933272 h 9015782"/>
              <a:gd name="connsiteX0-61-61" fmla="*/ 739840 w 14801691"/>
              <a:gd name="connsiteY0-62-62" fmla="*/ 6933272 h 9015782"/>
              <a:gd name="connsiteX1-63-63" fmla="*/ 1692742 w 14801691"/>
              <a:gd name="connsiteY1-64-64" fmla="*/ 5527983 h 9015782"/>
              <a:gd name="connsiteX2-65-65" fmla="*/ 5263714 w 14801691"/>
              <a:gd name="connsiteY2-66-66" fmla="*/ 5037095 h 9015782"/>
              <a:gd name="connsiteX3-67-67" fmla="*/ 7044388 w 14801691"/>
              <a:gd name="connsiteY3-68-68" fmla="*/ 2101390 h 9015782"/>
              <a:gd name="connsiteX4-69-69" fmla="*/ 9797213 w 14801691"/>
              <a:gd name="connsiteY4-70-70" fmla="*/ 89710 h 9015782"/>
              <a:gd name="connsiteX5-71-71" fmla="*/ 12761794 w 14801691"/>
              <a:gd name="connsiteY5-72-72" fmla="*/ 426594 h 9015782"/>
              <a:gd name="connsiteX6-73-73" fmla="*/ 14754224 w 14801691"/>
              <a:gd name="connsiteY6-74-74" fmla="*/ 1109987 h 9015782"/>
              <a:gd name="connsiteX7-75-75" fmla="*/ 14051579 w 14801691"/>
              <a:gd name="connsiteY7-76-76" fmla="*/ 2130265 h 9015782"/>
              <a:gd name="connsiteX8-77-77" fmla="*/ 12636666 w 14801691"/>
              <a:gd name="connsiteY8-78-78" fmla="*/ 4517331 h 9015782"/>
              <a:gd name="connsiteX9-79-79" fmla="*/ 10182224 w 14801691"/>
              <a:gd name="connsiteY9-80-80" fmla="*/ 5566484 h 9015782"/>
              <a:gd name="connsiteX10-81-81" fmla="*/ 7862535 w 14801691"/>
              <a:gd name="connsiteY10-82-82" fmla="*/ 8290435 h 9015782"/>
              <a:gd name="connsiteX11-83-83" fmla="*/ 5793104 w 14801691"/>
              <a:gd name="connsiteY11-84-84" fmla="*/ 8867950 h 9015782"/>
              <a:gd name="connsiteX12-85-85" fmla="*/ 3146156 w 14801691"/>
              <a:gd name="connsiteY12-86-86" fmla="*/ 8935326 h 9015782"/>
              <a:gd name="connsiteX13-87-87" fmla="*/ 114198 w 14801691"/>
              <a:gd name="connsiteY13-88-88" fmla="*/ 8839074 h 9015782"/>
              <a:gd name="connsiteX14-89-89" fmla="*/ 739840 w 14801691"/>
              <a:gd name="connsiteY14-90-90" fmla="*/ 6933272 h 9015782"/>
              <a:gd name="connsiteX0-91-91" fmla="*/ 739840 w 14801691"/>
              <a:gd name="connsiteY0-92-92" fmla="*/ 6933272 h 9015782"/>
              <a:gd name="connsiteX1-93-93" fmla="*/ 1692742 w 14801691"/>
              <a:gd name="connsiteY1-94-94" fmla="*/ 5527983 h 9015782"/>
              <a:gd name="connsiteX2-95-95" fmla="*/ 5263714 w 14801691"/>
              <a:gd name="connsiteY2-96-96" fmla="*/ 5037095 h 9015782"/>
              <a:gd name="connsiteX3-97-97" fmla="*/ 7044388 w 14801691"/>
              <a:gd name="connsiteY3-98-98" fmla="*/ 2101390 h 9015782"/>
              <a:gd name="connsiteX4-99-99" fmla="*/ 9797213 w 14801691"/>
              <a:gd name="connsiteY4-100-100" fmla="*/ 89710 h 9015782"/>
              <a:gd name="connsiteX5-101-101" fmla="*/ 12761794 w 14801691"/>
              <a:gd name="connsiteY5-102-102" fmla="*/ 426594 h 9015782"/>
              <a:gd name="connsiteX6-103-103" fmla="*/ 14754224 w 14801691"/>
              <a:gd name="connsiteY6-104-104" fmla="*/ 1109987 h 9015782"/>
              <a:gd name="connsiteX7-105-105" fmla="*/ 14051579 w 14801691"/>
              <a:gd name="connsiteY7-106-106" fmla="*/ 2130265 h 9015782"/>
              <a:gd name="connsiteX8-107-107" fmla="*/ 12636666 w 14801691"/>
              <a:gd name="connsiteY8-108-108" fmla="*/ 4517331 h 9015782"/>
              <a:gd name="connsiteX9-109-109" fmla="*/ 10182224 w 14801691"/>
              <a:gd name="connsiteY9-110-110" fmla="*/ 5566484 h 9015782"/>
              <a:gd name="connsiteX10-111-111" fmla="*/ 7862535 w 14801691"/>
              <a:gd name="connsiteY10-112-112" fmla="*/ 8290435 h 9015782"/>
              <a:gd name="connsiteX11-113-113" fmla="*/ 5648725 w 14801691"/>
              <a:gd name="connsiteY11-114-114" fmla="*/ 8434813 h 9015782"/>
              <a:gd name="connsiteX12-115-115" fmla="*/ 3146156 w 14801691"/>
              <a:gd name="connsiteY12-116-116" fmla="*/ 8935326 h 9015782"/>
              <a:gd name="connsiteX13-117-117" fmla="*/ 114198 w 14801691"/>
              <a:gd name="connsiteY13-118-118" fmla="*/ 8839074 h 9015782"/>
              <a:gd name="connsiteX14-119-119" fmla="*/ 739840 w 14801691"/>
              <a:gd name="connsiteY14-120-120" fmla="*/ 6933272 h 9015782"/>
            </a:gdLst>
            <a:ahLst/>
            <a:cxnLst>
              <a:cxn ang="0">
                <a:pos x="connsiteX0-1-1" y="connsiteY0-2-2"/>
              </a:cxn>
              <a:cxn ang="0">
                <a:pos x="connsiteX1-3-3" y="connsiteY1-4-4"/>
              </a:cxn>
              <a:cxn ang="0">
                <a:pos x="connsiteX2-5-5" y="connsiteY2-6-6"/>
              </a:cxn>
              <a:cxn ang="0">
                <a:pos x="connsiteX3-7-7" y="connsiteY3-8-8"/>
              </a:cxn>
              <a:cxn ang="0">
                <a:pos x="connsiteX4-9-9" y="connsiteY4-10-10"/>
              </a:cxn>
              <a:cxn ang="0">
                <a:pos x="connsiteX5-11-11" y="connsiteY5-12-12"/>
              </a:cxn>
              <a:cxn ang="0">
                <a:pos x="connsiteX6-13-13" y="connsiteY6-14-14"/>
              </a:cxn>
              <a:cxn ang="0">
                <a:pos x="connsiteX7-15-15" y="connsiteY7-16-16"/>
              </a:cxn>
              <a:cxn ang="0">
                <a:pos x="connsiteX8-17-17" y="connsiteY8-18-18"/>
              </a:cxn>
              <a:cxn ang="0">
                <a:pos x="connsiteX9-19-19" y="connsiteY9-20-20"/>
              </a:cxn>
              <a:cxn ang="0">
                <a:pos x="connsiteX10-21-21" y="connsiteY10-22-22"/>
              </a:cxn>
              <a:cxn ang="0">
                <a:pos x="connsiteX11-23-23" y="connsiteY11-24-24"/>
              </a:cxn>
              <a:cxn ang="0">
                <a:pos x="connsiteX12-25-25" y="connsiteY12-26-26"/>
              </a:cxn>
              <a:cxn ang="0">
                <a:pos x="connsiteX13-27-27" y="connsiteY13-28-28"/>
              </a:cxn>
              <a:cxn ang="0">
                <a:pos x="connsiteX14-29-29" y="connsiteY14-30-30"/>
              </a:cxn>
            </a:cxnLst>
            <a:rect l="l" t="t" r="r" b="b"/>
            <a:pathLst>
              <a:path w="14801691" h="9015782">
                <a:moveTo>
                  <a:pt x="739840" y="6933272"/>
                </a:moveTo>
                <a:cubicBezTo>
                  <a:pt x="1002931" y="6381424"/>
                  <a:pt x="938763" y="5844012"/>
                  <a:pt x="1692742" y="5527983"/>
                </a:cubicBezTo>
                <a:cubicBezTo>
                  <a:pt x="2446721" y="5211954"/>
                  <a:pt x="4371773" y="5608194"/>
                  <a:pt x="5263714" y="5037095"/>
                </a:cubicBezTo>
                <a:cubicBezTo>
                  <a:pt x="6155655" y="4465996"/>
                  <a:pt x="6288805" y="2925954"/>
                  <a:pt x="7044388" y="2101390"/>
                </a:cubicBezTo>
                <a:cubicBezTo>
                  <a:pt x="7799971" y="1276826"/>
                  <a:pt x="8844312" y="368843"/>
                  <a:pt x="9797213" y="89710"/>
                </a:cubicBezTo>
                <a:cubicBezTo>
                  <a:pt x="10750114" y="-189423"/>
                  <a:pt x="11935626" y="256548"/>
                  <a:pt x="12761794" y="426594"/>
                </a:cubicBezTo>
                <a:cubicBezTo>
                  <a:pt x="13587962" y="596640"/>
                  <a:pt x="14539260" y="826042"/>
                  <a:pt x="14754224" y="1109987"/>
                </a:cubicBezTo>
                <a:cubicBezTo>
                  <a:pt x="14969188" y="1393932"/>
                  <a:pt x="14404505" y="1562374"/>
                  <a:pt x="14051579" y="2130265"/>
                </a:cubicBezTo>
                <a:cubicBezTo>
                  <a:pt x="13698653" y="2698156"/>
                  <a:pt x="13281558" y="3944628"/>
                  <a:pt x="12636666" y="4517331"/>
                </a:cubicBezTo>
                <a:cubicBezTo>
                  <a:pt x="11991774" y="5090034"/>
                  <a:pt x="10977912" y="4937633"/>
                  <a:pt x="10182224" y="5566484"/>
                </a:cubicBezTo>
                <a:cubicBezTo>
                  <a:pt x="9386536" y="6195335"/>
                  <a:pt x="8618118" y="7812380"/>
                  <a:pt x="7862535" y="8290435"/>
                </a:cubicBezTo>
                <a:cubicBezTo>
                  <a:pt x="7106952" y="8768490"/>
                  <a:pt x="6434788" y="8327331"/>
                  <a:pt x="5648725" y="8434813"/>
                </a:cubicBezTo>
                <a:cubicBezTo>
                  <a:pt x="4862662" y="8542295"/>
                  <a:pt x="4092640" y="8940139"/>
                  <a:pt x="3146156" y="8935326"/>
                </a:cubicBezTo>
                <a:cubicBezTo>
                  <a:pt x="2199672" y="8930513"/>
                  <a:pt x="515251" y="9172750"/>
                  <a:pt x="114198" y="8839074"/>
                </a:cubicBezTo>
                <a:cubicBezTo>
                  <a:pt x="-286855" y="8505398"/>
                  <a:pt x="476749" y="7485120"/>
                  <a:pt x="739840" y="6933272"/>
                </a:cubicBezTo>
                <a:close/>
              </a:path>
            </a:pathLst>
          </a:custGeom>
          <a:solidFill>
            <a:srgbClr val="FFF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2923134" y="2581453"/>
            <a:ext cx="6860724" cy="4083437"/>
          </a:xfrm>
          <a:custGeom>
            <a:avLst/>
            <a:gdLst>
              <a:gd name="connsiteX0" fmla="*/ 359320 w 7820744"/>
              <a:gd name="connsiteY0" fmla="*/ 2295156 h 5515205"/>
              <a:gd name="connsiteX1" fmla="*/ 810582 w 7820744"/>
              <a:gd name="connsiteY1" fmla="*/ 965120 h 5515205"/>
              <a:gd name="connsiteX2" fmla="*/ 2556255 w 7820744"/>
              <a:gd name="connsiteY2" fmla="*/ 858242 h 5515205"/>
              <a:gd name="connsiteX3" fmla="*/ 3215335 w 7820744"/>
              <a:gd name="connsiteY3" fmla="*/ 3219 h 5515205"/>
              <a:gd name="connsiteX4" fmla="*/ 5091637 w 7820744"/>
              <a:gd name="connsiteY4" fmla="*/ 1208564 h 5515205"/>
              <a:gd name="connsiteX5" fmla="*/ 6463237 w 7820744"/>
              <a:gd name="connsiteY5" fmla="*/ 216975 h 5515205"/>
              <a:gd name="connsiteX6" fmla="*/ 7745772 w 7820744"/>
              <a:gd name="connsiteY6" fmla="*/ 4011141 h 5515205"/>
              <a:gd name="connsiteX7" fmla="*/ 4129735 w 7820744"/>
              <a:gd name="connsiteY7" fmla="*/ 4836476 h 5515205"/>
              <a:gd name="connsiteX8" fmla="*/ 436509 w 7820744"/>
              <a:gd name="connsiteY8" fmla="*/ 5436180 h 5515205"/>
              <a:gd name="connsiteX9" fmla="*/ 62437 w 7820744"/>
              <a:gd name="connsiteY9" fmla="*/ 2995801 h 5515205"/>
              <a:gd name="connsiteX10" fmla="*/ 359320 w 7820744"/>
              <a:gd name="connsiteY10" fmla="*/ 2295156 h 5515205"/>
              <a:gd name="connsiteX0-1" fmla="*/ 359320 w 7820744"/>
              <a:gd name="connsiteY0-2" fmla="*/ 2172980 h 5393029"/>
              <a:gd name="connsiteX1-3" fmla="*/ 810582 w 7820744"/>
              <a:gd name="connsiteY1-4" fmla="*/ 842944 h 5393029"/>
              <a:gd name="connsiteX2-5" fmla="*/ 2556255 w 7820744"/>
              <a:gd name="connsiteY2-6" fmla="*/ 736066 h 5393029"/>
              <a:gd name="connsiteX3-7" fmla="*/ 3666598 w 7820744"/>
              <a:gd name="connsiteY3-8" fmla="*/ 397620 h 5393029"/>
              <a:gd name="connsiteX4-9" fmla="*/ 5091637 w 7820744"/>
              <a:gd name="connsiteY4-10" fmla="*/ 1086388 h 5393029"/>
              <a:gd name="connsiteX5-11" fmla="*/ 6463237 w 7820744"/>
              <a:gd name="connsiteY5-12" fmla="*/ 94799 h 5393029"/>
              <a:gd name="connsiteX6-13" fmla="*/ 7745772 w 7820744"/>
              <a:gd name="connsiteY6-14" fmla="*/ 3888965 h 5393029"/>
              <a:gd name="connsiteX7-15" fmla="*/ 4129735 w 7820744"/>
              <a:gd name="connsiteY7-16" fmla="*/ 4714300 h 5393029"/>
              <a:gd name="connsiteX8-17" fmla="*/ 436509 w 7820744"/>
              <a:gd name="connsiteY8-18" fmla="*/ 5314004 h 5393029"/>
              <a:gd name="connsiteX9-19" fmla="*/ 62437 w 7820744"/>
              <a:gd name="connsiteY9-20" fmla="*/ 2873625 h 5393029"/>
              <a:gd name="connsiteX10-21" fmla="*/ 359320 w 7820744"/>
              <a:gd name="connsiteY10-22" fmla="*/ 2172980 h 5393029"/>
              <a:gd name="connsiteX0-23" fmla="*/ 359320 w 7993308"/>
              <a:gd name="connsiteY0-24" fmla="*/ 1782385 h 5002434"/>
              <a:gd name="connsiteX1-25" fmla="*/ 810582 w 7993308"/>
              <a:gd name="connsiteY1-26" fmla="*/ 452349 h 5002434"/>
              <a:gd name="connsiteX2-27" fmla="*/ 2556255 w 7993308"/>
              <a:gd name="connsiteY2-28" fmla="*/ 345471 h 5002434"/>
              <a:gd name="connsiteX3-29" fmla="*/ 3666598 w 7993308"/>
              <a:gd name="connsiteY3-30" fmla="*/ 7025 h 5002434"/>
              <a:gd name="connsiteX4-31" fmla="*/ 5091637 w 7993308"/>
              <a:gd name="connsiteY4-32" fmla="*/ 695793 h 5002434"/>
              <a:gd name="connsiteX5-33" fmla="*/ 7389513 w 7993308"/>
              <a:gd name="connsiteY5-34" fmla="*/ 1194557 h 5002434"/>
              <a:gd name="connsiteX6-35" fmla="*/ 7745772 w 7993308"/>
              <a:gd name="connsiteY6-36" fmla="*/ 3498370 h 5002434"/>
              <a:gd name="connsiteX7-37" fmla="*/ 4129735 w 7993308"/>
              <a:gd name="connsiteY7-38" fmla="*/ 4323705 h 5002434"/>
              <a:gd name="connsiteX8-39" fmla="*/ 436509 w 7993308"/>
              <a:gd name="connsiteY8-40" fmla="*/ 4923409 h 5002434"/>
              <a:gd name="connsiteX9-41" fmla="*/ 62437 w 7993308"/>
              <a:gd name="connsiteY9-42" fmla="*/ 2483030 h 5002434"/>
              <a:gd name="connsiteX10-43" fmla="*/ 359320 w 7993308"/>
              <a:gd name="connsiteY10-44" fmla="*/ 1782385 h 5002434"/>
              <a:gd name="connsiteX0-45" fmla="*/ 359320 w 8103627"/>
              <a:gd name="connsiteY0-46" fmla="*/ 1782385 h 5007824"/>
              <a:gd name="connsiteX1-47" fmla="*/ 810582 w 8103627"/>
              <a:gd name="connsiteY1-48" fmla="*/ 452349 h 5007824"/>
              <a:gd name="connsiteX2-49" fmla="*/ 2556255 w 8103627"/>
              <a:gd name="connsiteY2-50" fmla="*/ 345471 h 5007824"/>
              <a:gd name="connsiteX3-51" fmla="*/ 3666598 w 8103627"/>
              <a:gd name="connsiteY3-52" fmla="*/ 7025 h 5007824"/>
              <a:gd name="connsiteX4-53" fmla="*/ 5091637 w 8103627"/>
              <a:gd name="connsiteY4-54" fmla="*/ 695793 h 5007824"/>
              <a:gd name="connsiteX5-55" fmla="*/ 7389513 w 8103627"/>
              <a:gd name="connsiteY5-56" fmla="*/ 1194557 h 5007824"/>
              <a:gd name="connsiteX6-57" fmla="*/ 7882339 w 8103627"/>
              <a:gd name="connsiteY6-58" fmla="*/ 3118359 h 5007824"/>
              <a:gd name="connsiteX7-59" fmla="*/ 4129735 w 8103627"/>
              <a:gd name="connsiteY7-60" fmla="*/ 4323705 h 5007824"/>
              <a:gd name="connsiteX8-61" fmla="*/ 436509 w 8103627"/>
              <a:gd name="connsiteY8-62" fmla="*/ 4923409 h 5007824"/>
              <a:gd name="connsiteX9-63" fmla="*/ 62437 w 8103627"/>
              <a:gd name="connsiteY9-64" fmla="*/ 2483030 h 5007824"/>
              <a:gd name="connsiteX10-65" fmla="*/ 359320 w 8103627"/>
              <a:gd name="connsiteY10-66" fmla="*/ 1782385 h 5007824"/>
              <a:gd name="connsiteX0-67" fmla="*/ 359320 w 7915232"/>
              <a:gd name="connsiteY0-68" fmla="*/ 1782385 h 5111879"/>
              <a:gd name="connsiteX1-69" fmla="*/ 810582 w 7915232"/>
              <a:gd name="connsiteY1-70" fmla="*/ 452349 h 5111879"/>
              <a:gd name="connsiteX2-71" fmla="*/ 2556255 w 7915232"/>
              <a:gd name="connsiteY2-72" fmla="*/ 345471 h 5111879"/>
              <a:gd name="connsiteX3-73" fmla="*/ 3666598 w 7915232"/>
              <a:gd name="connsiteY3-74" fmla="*/ 7025 h 5111879"/>
              <a:gd name="connsiteX4-75" fmla="*/ 5091637 w 7915232"/>
              <a:gd name="connsiteY4-76" fmla="*/ 695793 h 5111879"/>
              <a:gd name="connsiteX5-77" fmla="*/ 7389513 w 7915232"/>
              <a:gd name="connsiteY5-78" fmla="*/ 1194557 h 5111879"/>
              <a:gd name="connsiteX6-79" fmla="*/ 7882339 w 7915232"/>
              <a:gd name="connsiteY6-80" fmla="*/ 3118359 h 5111879"/>
              <a:gd name="connsiteX7-81" fmla="*/ 7033252 w 7915232"/>
              <a:gd name="connsiteY7-82" fmla="*/ 4834344 h 5111879"/>
              <a:gd name="connsiteX8-83" fmla="*/ 436509 w 7915232"/>
              <a:gd name="connsiteY8-84" fmla="*/ 4923409 h 5111879"/>
              <a:gd name="connsiteX9-85" fmla="*/ 62437 w 7915232"/>
              <a:gd name="connsiteY9-86" fmla="*/ 2483030 h 5111879"/>
              <a:gd name="connsiteX10-87" fmla="*/ 359320 w 7915232"/>
              <a:gd name="connsiteY10-88" fmla="*/ 1782385 h 5111879"/>
              <a:gd name="connsiteX0-89" fmla="*/ 532312 w 8071810"/>
              <a:gd name="connsiteY0-90" fmla="*/ 1782385 h 4866519"/>
              <a:gd name="connsiteX1-91" fmla="*/ 983574 w 8071810"/>
              <a:gd name="connsiteY1-92" fmla="*/ 452349 h 4866519"/>
              <a:gd name="connsiteX2-93" fmla="*/ 2729247 w 8071810"/>
              <a:gd name="connsiteY2-94" fmla="*/ 345471 h 4866519"/>
              <a:gd name="connsiteX3-95" fmla="*/ 3839590 w 8071810"/>
              <a:gd name="connsiteY3-96" fmla="*/ 7025 h 4866519"/>
              <a:gd name="connsiteX4-97" fmla="*/ 5264629 w 8071810"/>
              <a:gd name="connsiteY4-98" fmla="*/ 695793 h 4866519"/>
              <a:gd name="connsiteX5-99" fmla="*/ 7562505 w 8071810"/>
              <a:gd name="connsiteY5-100" fmla="*/ 1194557 h 4866519"/>
              <a:gd name="connsiteX6-101" fmla="*/ 8055331 w 8071810"/>
              <a:gd name="connsiteY6-102" fmla="*/ 3118359 h 4866519"/>
              <a:gd name="connsiteX7-103" fmla="*/ 7206244 w 8071810"/>
              <a:gd name="connsiteY7-104" fmla="*/ 4834344 h 4866519"/>
              <a:gd name="connsiteX8-105" fmla="*/ 4267101 w 8071810"/>
              <a:gd name="connsiteY8-106" fmla="*/ 4145575 h 4866519"/>
              <a:gd name="connsiteX9-107" fmla="*/ 235429 w 8071810"/>
              <a:gd name="connsiteY9-108" fmla="*/ 2483030 h 4866519"/>
              <a:gd name="connsiteX10-109" fmla="*/ 532312 w 8071810"/>
              <a:gd name="connsiteY10-110" fmla="*/ 1782385 h 4866519"/>
              <a:gd name="connsiteX0-111" fmla="*/ 532312 w 8071810"/>
              <a:gd name="connsiteY0-112" fmla="*/ 1782385 h 4866519"/>
              <a:gd name="connsiteX1-113" fmla="*/ 983574 w 8071810"/>
              <a:gd name="connsiteY1-114" fmla="*/ 452349 h 4866519"/>
              <a:gd name="connsiteX2-115" fmla="*/ 2729247 w 8071810"/>
              <a:gd name="connsiteY2-116" fmla="*/ 345471 h 4866519"/>
              <a:gd name="connsiteX3-117" fmla="*/ 3839590 w 8071810"/>
              <a:gd name="connsiteY3-118" fmla="*/ 7025 h 4866519"/>
              <a:gd name="connsiteX4-119" fmla="*/ 5264629 w 8071810"/>
              <a:gd name="connsiteY4-120" fmla="*/ 695793 h 4866519"/>
              <a:gd name="connsiteX5-121" fmla="*/ 7562505 w 8071810"/>
              <a:gd name="connsiteY5-122" fmla="*/ 1194557 h 4866519"/>
              <a:gd name="connsiteX6-123" fmla="*/ 8055331 w 8071810"/>
              <a:gd name="connsiteY6-124" fmla="*/ 3118359 h 4866519"/>
              <a:gd name="connsiteX7-125" fmla="*/ 7206244 w 8071810"/>
              <a:gd name="connsiteY7-126" fmla="*/ 4834344 h 4866519"/>
              <a:gd name="connsiteX8-127" fmla="*/ 4267101 w 8071810"/>
              <a:gd name="connsiteY8-128" fmla="*/ 4145575 h 4866519"/>
              <a:gd name="connsiteX9-129" fmla="*/ 235429 w 8071810"/>
              <a:gd name="connsiteY9-130" fmla="*/ 2483030 h 4866519"/>
              <a:gd name="connsiteX10-131" fmla="*/ 532312 w 8071810"/>
              <a:gd name="connsiteY10-132" fmla="*/ 1782385 h 4866519"/>
              <a:gd name="connsiteX0-133" fmla="*/ 530167 w 8069665"/>
              <a:gd name="connsiteY0-134" fmla="*/ 1782385 h 5009813"/>
              <a:gd name="connsiteX1-135" fmla="*/ 981429 w 8069665"/>
              <a:gd name="connsiteY1-136" fmla="*/ 452349 h 5009813"/>
              <a:gd name="connsiteX2-137" fmla="*/ 2727102 w 8069665"/>
              <a:gd name="connsiteY2-138" fmla="*/ 345471 h 5009813"/>
              <a:gd name="connsiteX3-139" fmla="*/ 3837445 w 8069665"/>
              <a:gd name="connsiteY3-140" fmla="*/ 7025 h 5009813"/>
              <a:gd name="connsiteX4-141" fmla="*/ 5262484 w 8069665"/>
              <a:gd name="connsiteY4-142" fmla="*/ 695793 h 5009813"/>
              <a:gd name="connsiteX5-143" fmla="*/ 7560360 w 8069665"/>
              <a:gd name="connsiteY5-144" fmla="*/ 1194557 h 5009813"/>
              <a:gd name="connsiteX6-145" fmla="*/ 8053186 w 8069665"/>
              <a:gd name="connsiteY6-146" fmla="*/ 3118359 h 5009813"/>
              <a:gd name="connsiteX7-147" fmla="*/ 7204099 w 8069665"/>
              <a:gd name="connsiteY7-148" fmla="*/ 4834344 h 5009813"/>
              <a:gd name="connsiteX8-149" fmla="*/ 4235267 w 8069665"/>
              <a:gd name="connsiteY8-150" fmla="*/ 4745279 h 5009813"/>
              <a:gd name="connsiteX9-151" fmla="*/ 233284 w 8069665"/>
              <a:gd name="connsiteY9-152" fmla="*/ 2483030 h 5009813"/>
              <a:gd name="connsiteX10-153" fmla="*/ 530167 w 8069665"/>
              <a:gd name="connsiteY10-154" fmla="*/ 1782385 h 5009813"/>
              <a:gd name="connsiteX0-155" fmla="*/ 530167 w 8069665"/>
              <a:gd name="connsiteY0-156" fmla="*/ 1782385 h 4941977"/>
              <a:gd name="connsiteX1-157" fmla="*/ 981429 w 8069665"/>
              <a:gd name="connsiteY1-158" fmla="*/ 452349 h 4941977"/>
              <a:gd name="connsiteX2-159" fmla="*/ 2727102 w 8069665"/>
              <a:gd name="connsiteY2-160" fmla="*/ 345471 h 4941977"/>
              <a:gd name="connsiteX3-161" fmla="*/ 3837445 w 8069665"/>
              <a:gd name="connsiteY3-162" fmla="*/ 7025 h 4941977"/>
              <a:gd name="connsiteX4-163" fmla="*/ 5262484 w 8069665"/>
              <a:gd name="connsiteY4-164" fmla="*/ 695793 h 4941977"/>
              <a:gd name="connsiteX5-165" fmla="*/ 7560360 w 8069665"/>
              <a:gd name="connsiteY5-166" fmla="*/ 1194557 h 4941977"/>
              <a:gd name="connsiteX6-167" fmla="*/ 8053186 w 8069665"/>
              <a:gd name="connsiteY6-168" fmla="*/ 3118359 h 4941977"/>
              <a:gd name="connsiteX7-169" fmla="*/ 7204099 w 8069665"/>
              <a:gd name="connsiteY7-170" fmla="*/ 4834344 h 4941977"/>
              <a:gd name="connsiteX8-171" fmla="*/ 4235267 w 8069665"/>
              <a:gd name="connsiteY8-172" fmla="*/ 4745279 h 4941977"/>
              <a:gd name="connsiteX9-173" fmla="*/ 233284 w 8069665"/>
              <a:gd name="connsiteY9-174" fmla="*/ 2483030 h 4941977"/>
              <a:gd name="connsiteX10-175" fmla="*/ 530167 w 8069665"/>
              <a:gd name="connsiteY10-176" fmla="*/ 1782385 h 4941977"/>
              <a:gd name="connsiteX0-177" fmla="*/ 235144 w 7774642"/>
              <a:gd name="connsiteY0-178" fmla="*/ 1782385 h 5016724"/>
              <a:gd name="connsiteX1-179" fmla="*/ 686406 w 7774642"/>
              <a:gd name="connsiteY1-180" fmla="*/ 452349 h 5016724"/>
              <a:gd name="connsiteX2-181" fmla="*/ 2432079 w 7774642"/>
              <a:gd name="connsiteY2-182" fmla="*/ 345471 h 5016724"/>
              <a:gd name="connsiteX3-183" fmla="*/ 3542422 w 7774642"/>
              <a:gd name="connsiteY3-184" fmla="*/ 7025 h 5016724"/>
              <a:gd name="connsiteX4-185" fmla="*/ 4967461 w 7774642"/>
              <a:gd name="connsiteY4-186" fmla="*/ 695793 h 5016724"/>
              <a:gd name="connsiteX5-187" fmla="*/ 7265337 w 7774642"/>
              <a:gd name="connsiteY5-188" fmla="*/ 1194557 h 5016724"/>
              <a:gd name="connsiteX6-189" fmla="*/ 7758163 w 7774642"/>
              <a:gd name="connsiteY6-190" fmla="*/ 3118359 h 5016724"/>
              <a:gd name="connsiteX7-191" fmla="*/ 6909076 w 7774642"/>
              <a:gd name="connsiteY7-192" fmla="*/ 4834344 h 5016724"/>
              <a:gd name="connsiteX8-193" fmla="*/ 3940244 w 7774642"/>
              <a:gd name="connsiteY8-194" fmla="*/ 4745279 h 5016724"/>
              <a:gd name="connsiteX9-195" fmla="*/ 312333 w 7774642"/>
              <a:gd name="connsiteY9-196" fmla="*/ 3427118 h 5016724"/>
              <a:gd name="connsiteX10-197" fmla="*/ 235144 w 7774642"/>
              <a:gd name="connsiteY10-198" fmla="*/ 1782385 h 5016724"/>
              <a:gd name="connsiteX0-199" fmla="*/ 235144 w 7774642"/>
              <a:gd name="connsiteY0-200" fmla="*/ 1706701 h 4941040"/>
              <a:gd name="connsiteX1-201" fmla="*/ 686406 w 7774642"/>
              <a:gd name="connsiteY1-202" fmla="*/ 376665 h 4941040"/>
              <a:gd name="connsiteX2-203" fmla="*/ 2432079 w 7774642"/>
              <a:gd name="connsiteY2-204" fmla="*/ 269787 h 4941040"/>
              <a:gd name="connsiteX3-205" fmla="*/ 3940246 w 7774642"/>
              <a:gd name="connsiteY3-206" fmla="*/ 8530 h 4941040"/>
              <a:gd name="connsiteX4-207" fmla="*/ 4967461 w 7774642"/>
              <a:gd name="connsiteY4-208" fmla="*/ 620109 h 4941040"/>
              <a:gd name="connsiteX5-209" fmla="*/ 7265337 w 7774642"/>
              <a:gd name="connsiteY5-210" fmla="*/ 1118873 h 4941040"/>
              <a:gd name="connsiteX6-211" fmla="*/ 7758163 w 7774642"/>
              <a:gd name="connsiteY6-212" fmla="*/ 3042675 h 4941040"/>
              <a:gd name="connsiteX7-213" fmla="*/ 6909076 w 7774642"/>
              <a:gd name="connsiteY7-214" fmla="*/ 4758660 h 4941040"/>
              <a:gd name="connsiteX8-215" fmla="*/ 3940244 w 7774642"/>
              <a:gd name="connsiteY8-216" fmla="*/ 4669595 h 4941040"/>
              <a:gd name="connsiteX9-217" fmla="*/ 312333 w 7774642"/>
              <a:gd name="connsiteY9-218" fmla="*/ 3351434 h 4941040"/>
              <a:gd name="connsiteX10-219" fmla="*/ 235144 w 7774642"/>
              <a:gd name="connsiteY10-220" fmla="*/ 1706701 h 4941040"/>
              <a:gd name="connsiteX0-221" fmla="*/ 235144 w 7811682"/>
              <a:gd name="connsiteY0-222" fmla="*/ 1706701 h 4941040"/>
              <a:gd name="connsiteX1-223" fmla="*/ 686406 w 7811682"/>
              <a:gd name="connsiteY1-224" fmla="*/ 376665 h 4941040"/>
              <a:gd name="connsiteX2-225" fmla="*/ 2432079 w 7811682"/>
              <a:gd name="connsiteY2-226" fmla="*/ 269787 h 4941040"/>
              <a:gd name="connsiteX3-227" fmla="*/ 3940246 w 7811682"/>
              <a:gd name="connsiteY3-228" fmla="*/ 8530 h 4941040"/>
              <a:gd name="connsiteX4-229" fmla="*/ 4967461 w 7811682"/>
              <a:gd name="connsiteY4-230" fmla="*/ 620109 h 4941040"/>
              <a:gd name="connsiteX5-231" fmla="*/ 7419717 w 7811682"/>
              <a:gd name="connsiteY5-232" fmla="*/ 821990 h 4941040"/>
              <a:gd name="connsiteX6-233" fmla="*/ 7758163 w 7811682"/>
              <a:gd name="connsiteY6-234" fmla="*/ 3042675 h 4941040"/>
              <a:gd name="connsiteX7-235" fmla="*/ 6909076 w 7811682"/>
              <a:gd name="connsiteY7-236" fmla="*/ 4758660 h 4941040"/>
              <a:gd name="connsiteX8-237" fmla="*/ 3940244 w 7811682"/>
              <a:gd name="connsiteY8-238" fmla="*/ 4669595 h 4941040"/>
              <a:gd name="connsiteX9-239" fmla="*/ 312333 w 7811682"/>
              <a:gd name="connsiteY9-240" fmla="*/ 3351434 h 4941040"/>
              <a:gd name="connsiteX10-241" fmla="*/ 235144 w 7811682"/>
              <a:gd name="connsiteY10-242" fmla="*/ 1706701 h 4941040"/>
              <a:gd name="connsiteX0-243" fmla="*/ 235144 w 7773007"/>
              <a:gd name="connsiteY0-244" fmla="*/ 1706701 h 4941040"/>
              <a:gd name="connsiteX1-245" fmla="*/ 686406 w 7773007"/>
              <a:gd name="connsiteY1-246" fmla="*/ 376665 h 4941040"/>
              <a:gd name="connsiteX2-247" fmla="*/ 2432079 w 7773007"/>
              <a:gd name="connsiteY2-248" fmla="*/ 269787 h 4941040"/>
              <a:gd name="connsiteX3-249" fmla="*/ 3940246 w 7773007"/>
              <a:gd name="connsiteY3-250" fmla="*/ 8530 h 4941040"/>
              <a:gd name="connsiteX4-251" fmla="*/ 4967461 w 7773007"/>
              <a:gd name="connsiteY4-252" fmla="*/ 620109 h 4941040"/>
              <a:gd name="connsiteX5-253" fmla="*/ 7253462 w 7773007"/>
              <a:gd name="connsiteY5-254" fmla="*/ 1089184 h 4941040"/>
              <a:gd name="connsiteX6-255" fmla="*/ 7758163 w 7773007"/>
              <a:gd name="connsiteY6-256" fmla="*/ 3042675 h 4941040"/>
              <a:gd name="connsiteX7-257" fmla="*/ 6909076 w 7773007"/>
              <a:gd name="connsiteY7-258" fmla="*/ 4758660 h 4941040"/>
              <a:gd name="connsiteX8-259" fmla="*/ 3940244 w 7773007"/>
              <a:gd name="connsiteY8-260" fmla="*/ 4669595 h 4941040"/>
              <a:gd name="connsiteX9-261" fmla="*/ 312333 w 7773007"/>
              <a:gd name="connsiteY9-262" fmla="*/ 3351434 h 4941040"/>
              <a:gd name="connsiteX10-263" fmla="*/ 235144 w 7773007"/>
              <a:gd name="connsiteY10-264" fmla="*/ 1706701 h 4941040"/>
              <a:gd name="connsiteX0-265" fmla="*/ 235144 w 7823182"/>
              <a:gd name="connsiteY0-266" fmla="*/ 1706701 h 4941040"/>
              <a:gd name="connsiteX1-267" fmla="*/ 686406 w 7823182"/>
              <a:gd name="connsiteY1-268" fmla="*/ 376665 h 4941040"/>
              <a:gd name="connsiteX2-269" fmla="*/ 2432079 w 7823182"/>
              <a:gd name="connsiteY2-270" fmla="*/ 269787 h 4941040"/>
              <a:gd name="connsiteX3-271" fmla="*/ 3940246 w 7823182"/>
              <a:gd name="connsiteY3-272" fmla="*/ 8530 h 4941040"/>
              <a:gd name="connsiteX4-273" fmla="*/ 4967461 w 7823182"/>
              <a:gd name="connsiteY4-274" fmla="*/ 620109 h 4941040"/>
              <a:gd name="connsiteX5-275" fmla="*/ 7253462 w 7823182"/>
              <a:gd name="connsiteY5-276" fmla="*/ 1089184 h 4941040"/>
              <a:gd name="connsiteX6-277" fmla="*/ 7758163 w 7823182"/>
              <a:gd name="connsiteY6-278" fmla="*/ 3042675 h 4941040"/>
              <a:gd name="connsiteX7-279" fmla="*/ 6909076 w 7823182"/>
              <a:gd name="connsiteY7-280" fmla="*/ 4758660 h 4941040"/>
              <a:gd name="connsiteX8-281" fmla="*/ 3940244 w 7823182"/>
              <a:gd name="connsiteY8-282" fmla="*/ 4669595 h 4941040"/>
              <a:gd name="connsiteX9-283" fmla="*/ 312333 w 7823182"/>
              <a:gd name="connsiteY9-284" fmla="*/ 3351434 h 4941040"/>
              <a:gd name="connsiteX10-285" fmla="*/ 235144 w 7823182"/>
              <a:gd name="connsiteY10-286" fmla="*/ 1706701 h 4941040"/>
              <a:gd name="connsiteX0-287" fmla="*/ 235144 w 7394709"/>
              <a:gd name="connsiteY0-288" fmla="*/ 1706701 h 4941040"/>
              <a:gd name="connsiteX1-289" fmla="*/ 686406 w 7394709"/>
              <a:gd name="connsiteY1-290" fmla="*/ 376665 h 4941040"/>
              <a:gd name="connsiteX2-291" fmla="*/ 2432079 w 7394709"/>
              <a:gd name="connsiteY2-292" fmla="*/ 269787 h 4941040"/>
              <a:gd name="connsiteX3-293" fmla="*/ 3940246 w 7394709"/>
              <a:gd name="connsiteY3-294" fmla="*/ 8530 h 4941040"/>
              <a:gd name="connsiteX4-295" fmla="*/ 4967461 w 7394709"/>
              <a:gd name="connsiteY4-296" fmla="*/ 620109 h 4941040"/>
              <a:gd name="connsiteX5-297" fmla="*/ 7253462 w 7394709"/>
              <a:gd name="connsiteY5-298" fmla="*/ 1089184 h 4941040"/>
              <a:gd name="connsiteX6-299" fmla="*/ 7122833 w 7394709"/>
              <a:gd name="connsiteY6-300" fmla="*/ 2900171 h 4941040"/>
              <a:gd name="connsiteX7-301" fmla="*/ 6909076 w 7394709"/>
              <a:gd name="connsiteY7-302" fmla="*/ 4758660 h 4941040"/>
              <a:gd name="connsiteX8-303" fmla="*/ 3940244 w 7394709"/>
              <a:gd name="connsiteY8-304" fmla="*/ 4669595 h 4941040"/>
              <a:gd name="connsiteX9-305" fmla="*/ 312333 w 7394709"/>
              <a:gd name="connsiteY9-306" fmla="*/ 3351434 h 4941040"/>
              <a:gd name="connsiteX10-307" fmla="*/ 235144 w 7394709"/>
              <a:gd name="connsiteY10-308" fmla="*/ 1706701 h 4941040"/>
              <a:gd name="connsiteX0-309" fmla="*/ 235144 w 7419482"/>
              <a:gd name="connsiteY0-310" fmla="*/ 1706701 h 4941040"/>
              <a:gd name="connsiteX1-311" fmla="*/ 686406 w 7419482"/>
              <a:gd name="connsiteY1-312" fmla="*/ 376665 h 4941040"/>
              <a:gd name="connsiteX2-313" fmla="*/ 2432079 w 7419482"/>
              <a:gd name="connsiteY2-314" fmla="*/ 269787 h 4941040"/>
              <a:gd name="connsiteX3-315" fmla="*/ 3940246 w 7419482"/>
              <a:gd name="connsiteY3-316" fmla="*/ 8530 h 4941040"/>
              <a:gd name="connsiteX4-317" fmla="*/ 4967461 w 7419482"/>
              <a:gd name="connsiteY4-318" fmla="*/ 620109 h 4941040"/>
              <a:gd name="connsiteX5-319" fmla="*/ 7283150 w 7419482"/>
              <a:gd name="connsiteY5-320" fmla="*/ 1077309 h 4941040"/>
              <a:gd name="connsiteX6-321" fmla="*/ 7122833 w 7419482"/>
              <a:gd name="connsiteY6-322" fmla="*/ 2900171 h 4941040"/>
              <a:gd name="connsiteX7-323" fmla="*/ 6909076 w 7419482"/>
              <a:gd name="connsiteY7-324" fmla="*/ 4758660 h 4941040"/>
              <a:gd name="connsiteX8-325" fmla="*/ 3940244 w 7419482"/>
              <a:gd name="connsiteY8-326" fmla="*/ 4669595 h 4941040"/>
              <a:gd name="connsiteX9-327" fmla="*/ 312333 w 7419482"/>
              <a:gd name="connsiteY9-328" fmla="*/ 3351434 h 4941040"/>
              <a:gd name="connsiteX10-329" fmla="*/ 235144 w 7419482"/>
              <a:gd name="connsiteY10-330" fmla="*/ 1706701 h 4941040"/>
              <a:gd name="connsiteX0-331" fmla="*/ 235144 w 7575845"/>
              <a:gd name="connsiteY0-332" fmla="*/ 1706701 h 4941040"/>
              <a:gd name="connsiteX1-333" fmla="*/ 686406 w 7575845"/>
              <a:gd name="connsiteY1-334" fmla="*/ 376665 h 4941040"/>
              <a:gd name="connsiteX2-335" fmla="*/ 2432079 w 7575845"/>
              <a:gd name="connsiteY2-336" fmla="*/ 269787 h 4941040"/>
              <a:gd name="connsiteX3-337" fmla="*/ 3940246 w 7575845"/>
              <a:gd name="connsiteY3-338" fmla="*/ 8530 h 4941040"/>
              <a:gd name="connsiteX4-339" fmla="*/ 4967461 w 7575845"/>
              <a:gd name="connsiteY4-340" fmla="*/ 620109 h 4941040"/>
              <a:gd name="connsiteX5-341" fmla="*/ 7283150 w 7575845"/>
              <a:gd name="connsiteY5-342" fmla="*/ 1077309 h 4941040"/>
              <a:gd name="connsiteX6-343" fmla="*/ 7122833 w 7575845"/>
              <a:gd name="connsiteY6-344" fmla="*/ 2900171 h 4941040"/>
              <a:gd name="connsiteX7-345" fmla="*/ 6909076 w 7575845"/>
              <a:gd name="connsiteY7-346" fmla="*/ 4758660 h 4941040"/>
              <a:gd name="connsiteX8-347" fmla="*/ 3940244 w 7575845"/>
              <a:gd name="connsiteY8-348" fmla="*/ 4669595 h 4941040"/>
              <a:gd name="connsiteX9-349" fmla="*/ 312333 w 7575845"/>
              <a:gd name="connsiteY9-350" fmla="*/ 3351434 h 4941040"/>
              <a:gd name="connsiteX10-351" fmla="*/ 235144 w 7575845"/>
              <a:gd name="connsiteY10-352" fmla="*/ 1706701 h 4941040"/>
              <a:gd name="connsiteX0-353" fmla="*/ 375483 w 7502428"/>
              <a:gd name="connsiteY0-354" fmla="*/ 1748265 h 4940350"/>
              <a:gd name="connsiteX1-355" fmla="*/ 612989 w 7502428"/>
              <a:gd name="connsiteY1-356" fmla="*/ 376665 h 4940350"/>
              <a:gd name="connsiteX2-357" fmla="*/ 2358662 w 7502428"/>
              <a:gd name="connsiteY2-358" fmla="*/ 269787 h 4940350"/>
              <a:gd name="connsiteX3-359" fmla="*/ 3866829 w 7502428"/>
              <a:gd name="connsiteY3-360" fmla="*/ 8530 h 4940350"/>
              <a:gd name="connsiteX4-361" fmla="*/ 4894044 w 7502428"/>
              <a:gd name="connsiteY4-362" fmla="*/ 620109 h 4940350"/>
              <a:gd name="connsiteX5-363" fmla="*/ 7209733 w 7502428"/>
              <a:gd name="connsiteY5-364" fmla="*/ 1077309 h 4940350"/>
              <a:gd name="connsiteX6-365" fmla="*/ 7049416 w 7502428"/>
              <a:gd name="connsiteY6-366" fmla="*/ 2900171 h 4940350"/>
              <a:gd name="connsiteX7-367" fmla="*/ 6835659 w 7502428"/>
              <a:gd name="connsiteY7-368" fmla="*/ 4758660 h 4940350"/>
              <a:gd name="connsiteX8-369" fmla="*/ 3866827 w 7502428"/>
              <a:gd name="connsiteY8-370" fmla="*/ 4669595 h 4940350"/>
              <a:gd name="connsiteX9-371" fmla="*/ 238916 w 7502428"/>
              <a:gd name="connsiteY9-372" fmla="*/ 3351434 h 4940350"/>
              <a:gd name="connsiteX10-373" fmla="*/ 375483 w 7502428"/>
              <a:gd name="connsiteY10-374" fmla="*/ 1748265 h 4940350"/>
              <a:gd name="connsiteX0-375" fmla="*/ 384669 w 7511614"/>
              <a:gd name="connsiteY0-376" fmla="*/ 1748746 h 4940831"/>
              <a:gd name="connsiteX1-377" fmla="*/ 901246 w 7511614"/>
              <a:gd name="connsiteY1-378" fmla="*/ 478086 h 4940831"/>
              <a:gd name="connsiteX2-379" fmla="*/ 2367848 w 7511614"/>
              <a:gd name="connsiteY2-380" fmla="*/ 270268 h 4940831"/>
              <a:gd name="connsiteX3-381" fmla="*/ 3876015 w 7511614"/>
              <a:gd name="connsiteY3-382" fmla="*/ 9011 h 4940831"/>
              <a:gd name="connsiteX4-383" fmla="*/ 4903230 w 7511614"/>
              <a:gd name="connsiteY4-384" fmla="*/ 620590 h 4940831"/>
              <a:gd name="connsiteX5-385" fmla="*/ 7218919 w 7511614"/>
              <a:gd name="connsiteY5-386" fmla="*/ 1077790 h 4940831"/>
              <a:gd name="connsiteX6-387" fmla="*/ 7058602 w 7511614"/>
              <a:gd name="connsiteY6-388" fmla="*/ 2900652 h 4940831"/>
              <a:gd name="connsiteX7-389" fmla="*/ 6844845 w 7511614"/>
              <a:gd name="connsiteY7-390" fmla="*/ 4759141 h 4940831"/>
              <a:gd name="connsiteX8-391" fmla="*/ 3876013 w 7511614"/>
              <a:gd name="connsiteY8-392" fmla="*/ 4670076 h 4940831"/>
              <a:gd name="connsiteX9-393" fmla="*/ 248102 w 7511614"/>
              <a:gd name="connsiteY9-394" fmla="*/ 3351915 h 4940831"/>
              <a:gd name="connsiteX10-395" fmla="*/ 384669 w 7511614"/>
              <a:gd name="connsiteY10-396" fmla="*/ 1748746 h 4940831"/>
              <a:gd name="connsiteX0-397" fmla="*/ 384669 w 7519130"/>
              <a:gd name="connsiteY0-398" fmla="*/ 1748746 h 4940831"/>
              <a:gd name="connsiteX1-399" fmla="*/ 901246 w 7519130"/>
              <a:gd name="connsiteY1-400" fmla="*/ 478086 h 4940831"/>
              <a:gd name="connsiteX2-401" fmla="*/ 2367848 w 7519130"/>
              <a:gd name="connsiteY2-402" fmla="*/ 270268 h 4940831"/>
              <a:gd name="connsiteX3-403" fmla="*/ 3876015 w 7519130"/>
              <a:gd name="connsiteY3-404" fmla="*/ 9011 h 4940831"/>
              <a:gd name="connsiteX4-405" fmla="*/ 4903230 w 7519130"/>
              <a:gd name="connsiteY4-406" fmla="*/ 620590 h 4940831"/>
              <a:gd name="connsiteX5-407" fmla="*/ 7218919 w 7519130"/>
              <a:gd name="connsiteY5-408" fmla="*/ 1077790 h 4940831"/>
              <a:gd name="connsiteX6-409" fmla="*/ 7058602 w 7519130"/>
              <a:gd name="connsiteY6-410" fmla="*/ 2900652 h 4940831"/>
              <a:gd name="connsiteX7-411" fmla="*/ 6613276 w 7519130"/>
              <a:gd name="connsiteY7-412" fmla="*/ 4551323 h 4940831"/>
              <a:gd name="connsiteX8-413" fmla="*/ 3876013 w 7519130"/>
              <a:gd name="connsiteY8-414" fmla="*/ 4670076 h 4940831"/>
              <a:gd name="connsiteX9-415" fmla="*/ 248102 w 7519130"/>
              <a:gd name="connsiteY9-416" fmla="*/ 3351915 h 4940831"/>
              <a:gd name="connsiteX10-417" fmla="*/ 384669 w 7519130"/>
              <a:gd name="connsiteY10-418" fmla="*/ 1748746 h 4940831"/>
              <a:gd name="connsiteX0-419" fmla="*/ 384669 w 7519130"/>
              <a:gd name="connsiteY0-420" fmla="*/ 1748746 h 4940831"/>
              <a:gd name="connsiteX1-421" fmla="*/ 901246 w 7519130"/>
              <a:gd name="connsiteY1-422" fmla="*/ 478086 h 4940831"/>
              <a:gd name="connsiteX2-423" fmla="*/ 2367848 w 7519130"/>
              <a:gd name="connsiteY2-424" fmla="*/ 270268 h 4940831"/>
              <a:gd name="connsiteX3-425" fmla="*/ 3876015 w 7519130"/>
              <a:gd name="connsiteY3-426" fmla="*/ 9011 h 4940831"/>
              <a:gd name="connsiteX4-427" fmla="*/ 4903230 w 7519130"/>
              <a:gd name="connsiteY4-428" fmla="*/ 620590 h 4940831"/>
              <a:gd name="connsiteX5-429" fmla="*/ 7218919 w 7519130"/>
              <a:gd name="connsiteY5-430" fmla="*/ 1077790 h 4940831"/>
              <a:gd name="connsiteX6-431" fmla="*/ 7058602 w 7519130"/>
              <a:gd name="connsiteY6-432" fmla="*/ 2900652 h 4940831"/>
              <a:gd name="connsiteX7-433" fmla="*/ 6613276 w 7519130"/>
              <a:gd name="connsiteY7-434" fmla="*/ 4551323 h 4940831"/>
              <a:gd name="connsiteX8-435" fmla="*/ 3876013 w 7519130"/>
              <a:gd name="connsiteY8-436" fmla="*/ 4670076 h 4940831"/>
              <a:gd name="connsiteX9-437" fmla="*/ 248102 w 7519130"/>
              <a:gd name="connsiteY9-438" fmla="*/ 3351915 h 4940831"/>
              <a:gd name="connsiteX10-439" fmla="*/ 384669 w 7519130"/>
              <a:gd name="connsiteY10-440" fmla="*/ 1748746 h 4940831"/>
              <a:gd name="connsiteX0-441" fmla="*/ 384669 w 7519130"/>
              <a:gd name="connsiteY0-442" fmla="*/ 1696973 h 4889058"/>
              <a:gd name="connsiteX1-443" fmla="*/ 901246 w 7519130"/>
              <a:gd name="connsiteY1-444" fmla="*/ 426313 h 4889058"/>
              <a:gd name="connsiteX2-445" fmla="*/ 2367848 w 7519130"/>
              <a:gd name="connsiteY2-446" fmla="*/ 218495 h 4889058"/>
              <a:gd name="connsiteX3-447" fmla="*/ 3893828 w 7519130"/>
              <a:gd name="connsiteY3-448" fmla="*/ 10677 h 4889058"/>
              <a:gd name="connsiteX4-449" fmla="*/ 4903230 w 7519130"/>
              <a:gd name="connsiteY4-450" fmla="*/ 568817 h 4889058"/>
              <a:gd name="connsiteX5-451" fmla="*/ 7218919 w 7519130"/>
              <a:gd name="connsiteY5-452" fmla="*/ 1026017 h 4889058"/>
              <a:gd name="connsiteX6-453" fmla="*/ 7058602 w 7519130"/>
              <a:gd name="connsiteY6-454" fmla="*/ 2848879 h 4889058"/>
              <a:gd name="connsiteX7-455" fmla="*/ 6613276 w 7519130"/>
              <a:gd name="connsiteY7-456" fmla="*/ 4499550 h 4889058"/>
              <a:gd name="connsiteX8-457" fmla="*/ 3876013 w 7519130"/>
              <a:gd name="connsiteY8-458" fmla="*/ 4618303 h 4889058"/>
              <a:gd name="connsiteX9-459" fmla="*/ 248102 w 7519130"/>
              <a:gd name="connsiteY9-460" fmla="*/ 3300142 h 4889058"/>
              <a:gd name="connsiteX10-461" fmla="*/ 384669 w 7519130"/>
              <a:gd name="connsiteY10-462" fmla="*/ 1696973 h 4889058"/>
              <a:gd name="connsiteX0-463" fmla="*/ 384669 w 7314389"/>
              <a:gd name="connsiteY0-464" fmla="*/ 1687068 h 4879153"/>
              <a:gd name="connsiteX1-465" fmla="*/ 901246 w 7314389"/>
              <a:gd name="connsiteY1-466" fmla="*/ 416408 h 4879153"/>
              <a:gd name="connsiteX2-467" fmla="*/ 2367848 w 7314389"/>
              <a:gd name="connsiteY2-468" fmla="*/ 208590 h 4879153"/>
              <a:gd name="connsiteX3-469" fmla="*/ 3893828 w 7314389"/>
              <a:gd name="connsiteY3-470" fmla="*/ 772 h 4879153"/>
              <a:gd name="connsiteX4-471" fmla="*/ 5556373 w 7314389"/>
              <a:gd name="connsiteY4-472" fmla="*/ 285780 h 4879153"/>
              <a:gd name="connsiteX5-473" fmla="*/ 7218919 w 7314389"/>
              <a:gd name="connsiteY5-474" fmla="*/ 1016112 h 4879153"/>
              <a:gd name="connsiteX6-475" fmla="*/ 7058602 w 7314389"/>
              <a:gd name="connsiteY6-476" fmla="*/ 2838974 h 4879153"/>
              <a:gd name="connsiteX7-477" fmla="*/ 6613276 w 7314389"/>
              <a:gd name="connsiteY7-478" fmla="*/ 4489645 h 4879153"/>
              <a:gd name="connsiteX8-479" fmla="*/ 3876013 w 7314389"/>
              <a:gd name="connsiteY8-480" fmla="*/ 4608398 h 4879153"/>
              <a:gd name="connsiteX9-481" fmla="*/ 248102 w 7314389"/>
              <a:gd name="connsiteY9-482" fmla="*/ 3290237 h 4879153"/>
              <a:gd name="connsiteX10-483" fmla="*/ 384669 w 7314389"/>
              <a:gd name="connsiteY10-484" fmla="*/ 1687068 h 4879153"/>
              <a:gd name="connsiteX0-485" fmla="*/ 384669 w 7314389"/>
              <a:gd name="connsiteY0-486" fmla="*/ 1711000 h 4903085"/>
              <a:gd name="connsiteX1-487" fmla="*/ 901246 w 7314389"/>
              <a:gd name="connsiteY1-488" fmla="*/ 440340 h 4903085"/>
              <a:gd name="connsiteX2-489" fmla="*/ 2640981 w 7314389"/>
              <a:gd name="connsiteY2-490" fmla="*/ 897541 h 4903085"/>
              <a:gd name="connsiteX3-491" fmla="*/ 3893828 w 7314389"/>
              <a:gd name="connsiteY3-492" fmla="*/ 24704 h 4903085"/>
              <a:gd name="connsiteX4-493" fmla="*/ 5556373 w 7314389"/>
              <a:gd name="connsiteY4-494" fmla="*/ 309712 h 4903085"/>
              <a:gd name="connsiteX5-495" fmla="*/ 7218919 w 7314389"/>
              <a:gd name="connsiteY5-496" fmla="*/ 1040044 h 4903085"/>
              <a:gd name="connsiteX6-497" fmla="*/ 7058602 w 7314389"/>
              <a:gd name="connsiteY6-498" fmla="*/ 2862906 h 4903085"/>
              <a:gd name="connsiteX7-499" fmla="*/ 6613276 w 7314389"/>
              <a:gd name="connsiteY7-500" fmla="*/ 4513577 h 4903085"/>
              <a:gd name="connsiteX8-501" fmla="*/ 3876013 w 7314389"/>
              <a:gd name="connsiteY8-502" fmla="*/ 4632330 h 4903085"/>
              <a:gd name="connsiteX9-503" fmla="*/ 248102 w 7314389"/>
              <a:gd name="connsiteY9-504" fmla="*/ 3314169 h 4903085"/>
              <a:gd name="connsiteX10-505" fmla="*/ 384669 w 7314389"/>
              <a:gd name="connsiteY10-506" fmla="*/ 1711000 h 4903085"/>
              <a:gd name="connsiteX0-507" fmla="*/ 381680 w 7311400"/>
              <a:gd name="connsiteY0-508" fmla="*/ 1711000 h 4903085"/>
              <a:gd name="connsiteX1-509" fmla="*/ 809192 w 7311400"/>
              <a:gd name="connsiteY1-510" fmla="*/ 1034106 h 4903085"/>
              <a:gd name="connsiteX2-511" fmla="*/ 2637992 w 7311400"/>
              <a:gd name="connsiteY2-512" fmla="*/ 897541 h 4903085"/>
              <a:gd name="connsiteX3-513" fmla="*/ 3890839 w 7311400"/>
              <a:gd name="connsiteY3-514" fmla="*/ 24704 h 4903085"/>
              <a:gd name="connsiteX4-515" fmla="*/ 5553384 w 7311400"/>
              <a:gd name="connsiteY4-516" fmla="*/ 309712 h 4903085"/>
              <a:gd name="connsiteX5-517" fmla="*/ 7215930 w 7311400"/>
              <a:gd name="connsiteY5-518" fmla="*/ 1040044 h 4903085"/>
              <a:gd name="connsiteX6-519" fmla="*/ 7055613 w 7311400"/>
              <a:gd name="connsiteY6-520" fmla="*/ 2862906 h 4903085"/>
              <a:gd name="connsiteX7-521" fmla="*/ 6610287 w 7311400"/>
              <a:gd name="connsiteY7-522" fmla="*/ 4513577 h 4903085"/>
              <a:gd name="connsiteX8-523" fmla="*/ 3873024 w 7311400"/>
              <a:gd name="connsiteY8-524" fmla="*/ 4632330 h 4903085"/>
              <a:gd name="connsiteX9-525" fmla="*/ 245113 w 7311400"/>
              <a:gd name="connsiteY9-526" fmla="*/ 3314169 h 4903085"/>
              <a:gd name="connsiteX10-527" fmla="*/ 381680 w 7311400"/>
              <a:gd name="connsiteY10-528" fmla="*/ 1711000 h 4903085"/>
              <a:gd name="connsiteX0-529" fmla="*/ 58974 w 6988694"/>
              <a:gd name="connsiteY0-530" fmla="*/ 1711000 h 4901176"/>
              <a:gd name="connsiteX1-531" fmla="*/ 486486 w 6988694"/>
              <a:gd name="connsiteY1-532" fmla="*/ 1034106 h 4901176"/>
              <a:gd name="connsiteX2-533" fmla="*/ 2315286 w 6988694"/>
              <a:gd name="connsiteY2-534" fmla="*/ 897541 h 4901176"/>
              <a:gd name="connsiteX3-535" fmla="*/ 3568133 w 6988694"/>
              <a:gd name="connsiteY3-536" fmla="*/ 24704 h 4901176"/>
              <a:gd name="connsiteX4-537" fmla="*/ 5230678 w 6988694"/>
              <a:gd name="connsiteY4-538" fmla="*/ 309712 h 4901176"/>
              <a:gd name="connsiteX5-539" fmla="*/ 6893224 w 6988694"/>
              <a:gd name="connsiteY5-540" fmla="*/ 1040044 h 4901176"/>
              <a:gd name="connsiteX6-541" fmla="*/ 6732907 w 6988694"/>
              <a:gd name="connsiteY6-542" fmla="*/ 2862906 h 4901176"/>
              <a:gd name="connsiteX7-543" fmla="*/ 6287581 w 6988694"/>
              <a:gd name="connsiteY7-544" fmla="*/ 4513577 h 4901176"/>
              <a:gd name="connsiteX8-545" fmla="*/ 3550318 w 6988694"/>
              <a:gd name="connsiteY8-546" fmla="*/ 4632330 h 4901176"/>
              <a:gd name="connsiteX9-547" fmla="*/ 1519638 w 6988694"/>
              <a:gd name="connsiteY9-548" fmla="*/ 3296356 h 4901176"/>
              <a:gd name="connsiteX10-549" fmla="*/ 58974 w 6988694"/>
              <a:gd name="connsiteY10-550" fmla="*/ 1711000 h 4901176"/>
              <a:gd name="connsiteX0-551" fmla="*/ 32703 w 6962423"/>
              <a:gd name="connsiteY0-552" fmla="*/ 1711000 h 4925207"/>
              <a:gd name="connsiteX1-553" fmla="*/ 460215 w 6962423"/>
              <a:gd name="connsiteY1-554" fmla="*/ 1034106 h 4925207"/>
              <a:gd name="connsiteX2-555" fmla="*/ 2289015 w 6962423"/>
              <a:gd name="connsiteY2-556" fmla="*/ 897541 h 4925207"/>
              <a:gd name="connsiteX3-557" fmla="*/ 3541862 w 6962423"/>
              <a:gd name="connsiteY3-558" fmla="*/ 24704 h 4925207"/>
              <a:gd name="connsiteX4-559" fmla="*/ 5204407 w 6962423"/>
              <a:gd name="connsiteY4-560" fmla="*/ 309712 h 4925207"/>
              <a:gd name="connsiteX5-561" fmla="*/ 6866953 w 6962423"/>
              <a:gd name="connsiteY5-562" fmla="*/ 1040044 h 4925207"/>
              <a:gd name="connsiteX6-563" fmla="*/ 6706636 w 6962423"/>
              <a:gd name="connsiteY6-564" fmla="*/ 2862906 h 4925207"/>
              <a:gd name="connsiteX7-565" fmla="*/ 6261310 w 6962423"/>
              <a:gd name="connsiteY7-566" fmla="*/ 4513577 h 4925207"/>
              <a:gd name="connsiteX8-567" fmla="*/ 3524047 w 6962423"/>
              <a:gd name="connsiteY8-568" fmla="*/ 4632330 h 4925207"/>
              <a:gd name="connsiteX9-569" fmla="*/ 1101481 w 6962423"/>
              <a:gd name="connsiteY9-570" fmla="*/ 3504174 h 4925207"/>
              <a:gd name="connsiteX10-571" fmla="*/ 32703 w 6962423"/>
              <a:gd name="connsiteY10-572" fmla="*/ 1711000 h 4925207"/>
              <a:gd name="connsiteX0-573" fmla="*/ 64311 w 6798088"/>
              <a:gd name="connsiteY0-574" fmla="*/ 2453207 h 4911583"/>
              <a:gd name="connsiteX1-575" fmla="*/ 295880 w 6798088"/>
              <a:gd name="connsiteY1-576" fmla="*/ 1034106 h 4911583"/>
              <a:gd name="connsiteX2-577" fmla="*/ 2124680 w 6798088"/>
              <a:gd name="connsiteY2-578" fmla="*/ 897541 h 4911583"/>
              <a:gd name="connsiteX3-579" fmla="*/ 3377527 w 6798088"/>
              <a:gd name="connsiteY3-580" fmla="*/ 24704 h 4911583"/>
              <a:gd name="connsiteX4-581" fmla="*/ 5040072 w 6798088"/>
              <a:gd name="connsiteY4-582" fmla="*/ 309712 h 4911583"/>
              <a:gd name="connsiteX5-583" fmla="*/ 6702618 w 6798088"/>
              <a:gd name="connsiteY5-584" fmla="*/ 1040044 h 4911583"/>
              <a:gd name="connsiteX6-585" fmla="*/ 6542301 w 6798088"/>
              <a:gd name="connsiteY6-586" fmla="*/ 2862906 h 4911583"/>
              <a:gd name="connsiteX7-587" fmla="*/ 6096975 w 6798088"/>
              <a:gd name="connsiteY7-588" fmla="*/ 4513577 h 4911583"/>
              <a:gd name="connsiteX8-589" fmla="*/ 3359712 w 6798088"/>
              <a:gd name="connsiteY8-590" fmla="*/ 4632330 h 4911583"/>
              <a:gd name="connsiteX9-591" fmla="*/ 937146 w 6798088"/>
              <a:gd name="connsiteY9-592" fmla="*/ 3504174 h 4911583"/>
              <a:gd name="connsiteX10-593" fmla="*/ 64311 w 6798088"/>
              <a:gd name="connsiteY10-594" fmla="*/ 2453207 h 4911583"/>
              <a:gd name="connsiteX0-595" fmla="*/ 64311 w 6798088"/>
              <a:gd name="connsiteY0-596" fmla="*/ 2453207 h 4528486"/>
              <a:gd name="connsiteX1-597" fmla="*/ 295880 w 6798088"/>
              <a:gd name="connsiteY1-598" fmla="*/ 1034106 h 4528486"/>
              <a:gd name="connsiteX2-599" fmla="*/ 2124680 w 6798088"/>
              <a:gd name="connsiteY2-600" fmla="*/ 897541 h 4528486"/>
              <a:gd name="connsiteX3-601" fmla="*/ 3377527 w 6798088"/>
              <a:gd name="connsiteY3-602" fmla="*/ 24704 h 4528486"/>
              <a:gd name="connsiteX4-603" fmla="*/ 5040072 w 6798088"/>
              <a:gd name="connsiteY4-604" fmla="*/ 309712 h 4528486"/>
              <a:gd name="connsiteX5-605" fmla="*/ 6702618 w 6798088"/>
              <a:gd name="connsiteY5-606" fmla="*/ 1040044 h 4528486"/>
              <a:gd name="connsiteX6-607" fmla="*/ 6542301 w 6798088"/>
              <a:gd name="connsiteY6-608" fmla="*/ 2862906 h 4528486"/>
              <a:gd name="connsiteX7-609" fmla="*/ 6096975 w 6798088"/>
              <a:gd name="connsiteY7-610" fmla="*/ 4513577 h 4528486"/>
              <a:gd name="connsiteX8-611" fmla="*/ 4137546 w 6798088"/>
              <a:gd name="connsiteY8-612" fmla="*/ 3789182 h 4528486"/>
              <a:gd name="connsiteX9-613" fmla="*/ 937146 w 6798088"/>
              <a:gd name="connsiteY9-614" fmla="*/ 3504174 h 4528486"/>
              <a:gd name="connsiteX10-615" fmla="*/ 64311 w 6798088"/>
              <a:gd name="connsiteY10-616" fmla="*/ 2453207 h 4528486"/>
              <a:gd name="connsiteX0-617" fmla="*/ 64311 w 6797600"/>
              <a:gd name="connsiteY0-618" fmla="*/ 2453207 h 4184558"/>
              <a:gd name="connsiteX1-619" fmla="*/ 295880 w 6797600"/>
              <a:gd name="connsiteY1-620" fmla="*/ 1034106 h 4184558"/>
              <a:gd name="connsiteX2-621" fmla="*/ 2124680 w 6797600"/>
              <a:gd name="connsiteY2-622" fmla="*/ 897541 h 4184558"/>
              <a:gd name="connsiteX3-623" fmla="*/ 3377527 w 6797600"/>
              <a:gd name="connsiteY3-624" fmla="*/ 24704 h 4184558"/>
              <a:gd name="connsiteX4-625" fmla="*/ 5040072 w 6797600"/>
              <a:gd name="connsiteY4-626" fmla="*/ 309712 h 4184558"/>
              <a:gd name="connsiteX5-627" fmla="*/ 6702618 w 6797600"/>
              <a:gd name="connsiteY5-628" fmla="*/ 1040044 h 4184558"/>
              <a:gd name="connsiteX6-629" fmla="*/ 6542301 w 6797600"/>
              <a:gd name="connsiteY6-630" fmla="*/ 2862906 h 4184558"/>
              <a:gd name="connsiteX7-631" fmla="*/ 6114788 w 6797600"/>
              <a:gd name="connsiteY7-632" fmla="*/ 3842621 h 4184558"/>
              <a:gd name="connsiteX8-633" fmla="*/ 4137546 w 6797600"/>
              <a:gd name="connsiteY8-634" fmla="*/ 3789182 h 4184558"/>
              <a:gd name="connsiteX9-635" fmla="*/ 937146 w 6797600"/>
              <a:gd name="connsiteY9-636" fmla="*/ 3504174 h 4184558"/>
              <a:gd name="connsiteX10-637" fmla="*/ 64311 w 6797600"/>
              <a:gd name="connsiteY10-638" fmla="*/ 2453207 h 4184558"/>
              <a:gd name="connsiteX0-639" fmla="*/ 64311 w 6675440"/>
              <a:gd name="connsiteY0-640" fmla="*/ 2451857 h 4183208"/>
              <a:gd name="connsiteX1-641" fmla="*/ 295880 w 6675440"/>
              <a:gd name="connsiteY1-642" fmla="*/ 1032756 h 4183208"/>
              <a:gd name="connsiteX2-643" fmla="*/ 2124680 w 6675440"/>
              <a:gd name="connsiteY2-644" fmla="*/ 896191 h 4183208"/>
              <a:gd name="connsiteX3-645" fmla="*/ 3377527 w 6675440"/>
              <a:gd name="connsiteY3-646" fmla="*/ 23354 h 4183208"/>
              <a:gd name="connsiteX4-647" fmla="*/ 5040072 w 6675440"/>
              <a:gd name="connsiteY4-648" fmla="*/ 308362 h 4183208"/>
              <a:gd name="connsiteX5-649" fmla="*/ 6548238 w 6675440"/>
              <a:gd name="connsiteY5-650" fmla="*/ 925878 h 4183208"/>
              <a:gd name="connsiteX6-651" fmla="*/ 6542301 w 6675440"/>
              <a:gd name="connsiteY6-652" fmla="*/ 2861556 h 4183208"/>
              <a:gd name="connsiteX7-653" fmla="*/ 6114788 w 6675440"/>
              <a:gd name="connsiteY7-654" fmla="*/ 3841271 h 4183208"/>
              <a:gd name="connsiteX8-655" fmla="*/ 4137546 w 6675440"/>
              <a:gd name="connsiteY8-656" fmla="*/ 3787832 h 4183208"/>
              <a:gd name="connsiteX9-657" fmla="*/ 937146 w 6675440"/>
              <a:gd name="connsiteY9-658" fmla="*/ 3502824 h 4183208"/>
              <a:gd name="connsiteX10-659" fmla="*/ 64311 w 6675440"/>
              <a:gd name="connsiteY10-660" fmla="*/ 2451857 h 4183208"/>
              <a:gd name="connsiteX0-661" fmla="*/ 64311 w 6767914"/>
              <a:gd name="connsiteY0-662" fmla="*/ 2455635 h 4186986"/>
              <a:gd name="connsiteX1-663" fmla="*/ 295880 w 6767914"/>
              <a:gd name="connsiteY1-664" fmla="*/ 1036534 h 4186986"/>
              <a:gd name="connsiteX2-665" fmla="*/ 2124680 w 6767914"/>
              <a:gd name="connsiteY2-666" fmla="*/ 899969 h 4186986"/>
              <a:gd name="connsiteX3-667" fmla="*/ 3377527 w 6767914"/>
              <a:gd name="connsiteY3-668" fmla="*/ 27132 h 4186986"/>
              <a:gd name="connsiteX4-669" fmla="*/ 5040072 w 6767914"/>
              <a:gd name="connsiteY4-670" fmla="*/ 312140 h 4186986"/>
              <a:gd name="connsiteX5-671" fmla="*/ 6666992 w 6767914"/>
              <a:gd name="connsiteY5-672" fmla="*/ 1220602 h 4186986"/>
              <a:gd name="connsiteX6-673" fmla="*/ 6542301 w 6767914"/>
              <a:gd name="connsiteY6-674" fmla="*/ 2865334 h 4186986"/>
              <a:gd name="connsiteX7-675" fmla="*/ 6114788 w 6767914"/>
              <a:gd name="connsiteY7-676" fmla="*/ 3845049 h 4186986"/>
              <a:gd name="connsiteX8-677" fmla="*/ 4137546 w 6767914"/>
              <a:gd name="connsiteY8-678" fmla="*/ 3791610 h 4186986"/>
              <a:gd name="connsiteX9-679" fmla="*/ 937146 w 6767914"/>
              <a:gd name="connsiteY9-680" fmla="*/ 3506602 h 4186986"/>
              <a:gd name="connsiteX10-681" fmla="*/ 64311 w 6767914"/>
              <a:gd name="connsiteY10-682" fmla="*/ 2455635 h 4186986"/>
              <a:gd name="connsiteX0-683" fmla="*/ 64311 w 6859975"/>
              <a:gd name="connsiteY0-684" fmla="*/ 2455635 h 4186986"/>
              <a:gd name="connsiteX1-685" fmla="*/ 295880 w 6859975"/>
              <a:gd name="connsiteY1-686" fmla="*/ 1036534 h 4186986"/>
              <a:gd name="connsiteX2-687" fmla="*/ 2124680 w 6859975"/>
              <a:gd name="connsiteY2-688" fmla="*/ 899969 h 4186986"/>
              <a:gd name="connsiteX3-689" fmla="*/ 3377527 w 6859975"/>
              <a:gd name="connsiteY3-690" fmla="*/ 27132 h 4186986"/>
              <a:gd name="connsiteX4-691" fmla="*/ 5040072 w 6859975"/>
              <a:gd name="connsiteY4-692" fmla="*/ 312140 h 4186986"/>
              <a:gd name="connsiteX5-693" fmla="*/ 6666992 w 6859975"/>
              <a:gd name="connsiteY5-694" fmla="*/ 1220602 h 4186986"/>
              <a:gd name="connsiteX6-695" fmla="*/ 6767933 w 6859975"/>
              <a:gd name="connsiteY6-696" fmla="*/ 2384383 h 4186986"/>
              <a:gd name="connsiteX7-697" fmla="*/ 6114788 w 6859975"/>
              <a:gd name="connsiteY7-698" fmla="*/ 3845049 h 4186986"/>
              <a:gd name="connsiteX8-699" fmla="*/ 4137546 w 6859975"/>
              <a:gd name="connsiteY8-700" fmla="*/ 3791610 h 4186986"/>
              <a:gd name="connsiteX9-701" fmla="*/ 937146 w 6859975"/>
              <a:gd name="connsiteY9-702" fmla="*/ 3506602 h 4186986"/>
              <a:gd name="connsiteX10-703" fmla="*/ 64311 w 6859975"/>
              <a:gd name="connsiteY10-704" fmla="*/ 2455635 h 4186986"/>
              <a:gd name="connsiteX0-705" fmla="*/ 64311 w 6860724"/>
              <a:gd name="connsiteY0-706" fmla="*/ 2455635 h 4186986"/>
              <a:gd name="connsiteX1-707" fmla="*/ 295880 w 6860724"/>
              <a:gd name="connsiteY1-708" fmla="*/ 1036534 h 4186986"/>
              <a:gd name="connsiteX2-709" fmla="*/ 2124680 w 6860724"/>
              <a:gd name="connsiteY2-710" fmla="*/ 899969 h 4186986"/>
              <a:gd name="connsiteX3-711" fmla="*/ 3377527 w 6860724"/>
              <a:gd name="connsiteY3-712" fmla="*/ 27132 h 4186986"/>
              <a:gd name="connsiteX4-713" fmla="*/ 5040072 w 6860724"/>
              <a:gd name="connsiteY4-714" fmla="*/ 312140 h 4186986"/>
              <a:gd name="connsiteX5-715" fmla="*/ 6666992 w 6860724"/>
              <a:gd name="connsiteY5-716" fmla="*/ 1220602 h 4186986"/>
              <a:gd name="connsiteX6-717" fmla="*/ 6767933 w 6860724"/>
              <a:gd name="connsiteY6-718" fmla="*/ 2384383 h 4186986"/>
              <a:gd name="connsiteX7-719" fmla="*/ 6102913 w 6860724"/>
              <a:gd name="connsiteY7-720" fmla="*/ 3666919 h 4186986"/>
              <a:gd name="connsiteX8-721" fmla="*/ 4137546 w 6860724"/>
              <a:gd name="connsiteY8-722" fmla="*/ 3791610 h 4186986"/>
              <a:gd name="connsiteX9-723" fmla="*/ 937146 w 6860724"/>
              <a:gd name="connsiteY9-724" fmla="*/ 3506602 h 4186986"/>
              <a:gd name="connsiteX10-725" fmla="*/ 64311 w 6860724"/>
              <a:gd name="connsiteY10-726" fmla="*/ 2455635 h 4186986"/>
              <a:gd name="connsiteX0-727" fmla="*/ 64311 w 6860724"/>
              <a:gd name="connsiteY0-728" fmla="*/ 2455635 h 4083437"/>
              <a:gd name="connsiteX1-729" fmla="*/ 295880 w 6860724"/>
              <a:gd name="connsiteY1-730" fmla="*/ 1036534 h 4083437"/>
              <a:gd name="connsiteX2-731" fmla="*/ 2124680 w 6860724"/>
              <a:gd name="connsiteY2-732" fmla="*/ 899969 h 4083437"/>
              <a:gd name="connsiteX3-733" fmla="*/ 3377527 w 6860724"/>
              <a:gd name="connsiteY3-734" fmla="*/ 27132 h 4083437"/>
              <a:gd name="connsiteX4-735" fmla="*/ 5040072 w 6860724"/>
              <a:gd name="connsiteY4-736" fmla="*/ 312140 h 4083437"/>
              <a:gd name="connsiteX5-737" fmla="*/ 6666992 w 6860724"/>
              <a:gd name="connsiteY5-738" fmla="*/ 1220602 h 4083437"/>
              <a:gd name="connsiteX6-739" fmla="*/ 6767933 w 6860724"/>
              <a:gd name="connsiteY6-740" fmla="*/ 2384383 h 4083437"/>
              <a:gd name="connsiteX7-741" fmla="*/ 6102913 w 6860724"/>
              <a:gd name="connsiteY7-742" fmla="*/ 3666919 h 4083437"/>
              <a:gd name="connsiteX8-743" fmla="*/ 4351302 w 6860724"/>
              <a:gd name="connsiteY8-744" fmla="*/ 3660982 h 4083437"/>
              <a:gd name="connsiteX9-745" fmla="*/ 937146 w 6860724"/>
              <a:gd name="connsiteY9-746" fmla="*/ 3506602 h 4083437"/>
              <a:gd name="connsiteX10-747" fmla="*/ 64311 w 6860724"/>
              <a:gd name="connsiteY10-748" fmla="*/ 2455635 h 4083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6860724" h="4083437">
                <a:moveTo>
                  <a:pt x="64311" y="2455635"/>
                </a:moveTo>
                <a:cubicBezTo>
                  <a:pt x="-42567" y="2043957"/>
                  <a:pt x="-47515" y="1295812"/>
                  <a:pt x="295880" y="1036534"/>
                </a:cubicBezTo>
                <a:cubicBezTo>
                  <a:pt x="639275" y="777256"/>
                  <a:pt x="1611072" y="1068203"/>
                  <a:pt x="2124680" y="899969"/>
                </a:cubicBezTo>
                <a:cubicBezTo>
                  <a:pt x="2638288" y="731735"/>
                  <a:pt x="2891628" y="125104"/>
                  <a:pt x="3377527" y="27132"/>
                </a:cubicBezTo>
                <a:cubicBezTo>
                  <a:pt x="3863426" y="-70840"/>
                  <a:pt x="4491828" y="113228"/>
                  <a:pt x="5040072" y="312140"/>
                </a:cubicBezTo>
                <a:cubicBezTo>
                  <a:pt x="5588316" y="511052"/>
                  <a:pt x="6379015" y="875228"/>
                  <a:pt x="6666992" y="1220602"/>
                </a:cubicBezTo>
                <a:cubicBezTo>
                  <a:pt x="6954969" y="1565976"/>
                  <a:pt x="6861946" y="1976664"/>
                  <a:pt x="6767933" y="2384383"/>
                </a:cubicBezTo>
                <a:cubicBezTo>
                  <a:pt x="6673920" y="2792102"/>
                  <a:pt x="6505685" y="3454153"/>
                  <a:pt x="6102913" y="3666919"/>
                </a:cubicBezTo>
                <a:cubicBezTo>
                  <a:pt x="5700141" y="3879685"/>
                  <a:pt x="5878270" y="3439309"/>
                  <a:pt x="4351302" y="3660982"/>
                </a:cubicBezTo>
                <a:cubicBezTo>
                  <a:pt x="1743679" y="4601112"/>
                  <a:pt x="1651644" y="3707493"/>
                  <a:pt x="937146" y="3506602"/>
                </a:cubicBezTo>
                <a:cubicBezTo>
                  <a:pt x="222648" y="3305711"/>
                  <a:pt x="171189" y="2867313"/>
                  <a:pt x="64311" y="2455635"/>
                </a:cubicBezTo>
                <a:close/>
              </a:path>
            </a:pathLst>
          </a:custGeom>
          <a:solidFill>
            <a:srgbClr val="DCF0C7"/>
          </a:solidFill>
          <a:ln w="165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任意多边形: 形状 24"/>
          <p:cNvSpPr/>
          <p:nvPr/>
        </p:nvSpPr>
        <p:spPr>
          <a:xfrm>
            <a:off x="670250" y="601509"/>
            <a:ext cx="8069489" cy="5443155"/>
          </a:xfrm>
          <a:custGeom>
            <a:avLst/>
            <a:gdLst>
              <a:gd name="connsiteX0" fmla="*/ 359320 w 7820744"/>
              <a:gd name="connsiteY0" fmla="*/ 2295156 h 5515205"/>
              <a:gd name="connsiteX1" fmla="*/ 810582 w 7820744"/>
              <a:gd name="connsiteY1" fmla="*/ 965120 h 5515205"/>
              <a:gd name="connsiteX2" fmla="*/ 2556255 w 7820744"/>
              <a:gd name="connsiteY2" fmla="*/ 858242 h 5515205"/>
              <a:gd name="connsiteX3" fmla="*/ 3215335 w 7820744"/>
              <a:gd name="connsiteY3" fmla="*/ 3219 h 5515205"/>
              <a:gd name="connsiteX4" fmla="*/ 5091637 w 7820744"/>
              <a:gd name="connsiteY4" fmla="*/ 1208564 h 5515205"/>
              <a:gd name="connsiteX5" fmla="*/ 6463237 w 7820744"/>
              <a:gd name="connsiteY5" fmla="*/ 216975 h 5515205"/>
              <a:gd name="connsiteX6" fmla="*/ 7745772 w 7820744"/>
              <a:gd name="connsiteY6" fmla="*/ 4011141 h 5515205"/>
              <a:gd name="connsiteX7" fmla="*/ 4129735 w 7820744"/>
              <a:gd name="connsiteY7" fmla="*/ 4836476 h 5515205"/>
              <a:gd name="connsiteX8" fmla="*/ 436509 w 7820744"/>
              <a:gd name="connsiteY8" fmla="*/ 5436180 h 5515205"/>
              <a:gd name="connsiteX9" fmla="*/ 62437 w 7820744"/>
              <a:gd name="connsiteY9" fmla="*/ 2995801 h 5515205"/>
              <a:gd name="connsiteX10" fmla="*/ 359320 w 7820744"/>
              <a:gd name="connsiteY10" fmla="*/ 2295156 h 5515205"/>
              <a:gd name="connsiteX0-1" fmla="*/ 359320 w 7820744"/>
              <a:gd name="connsiteY0-2" fmla="*/ 2172980 h 5393029"/>
              <a:gd name="connsiteX1-3" fmla="*/ 810582 w 7820744"/>
              <a:gd name="connsiteY1-4" fmla="*/ 842944 h 5393029"/>
              <a:gd name="connsiteX2-5" fmla="*/ 2556255 w 7820744"/>
              <a:gd name="connsiteY2-6" fmla="*/ 736066 h 5393029"/>
              <a:gd name="connsiteX3-7" fmla="*/ 3666598 w 7820744"/>
              <a:gd name="connsiteY3-8" fmla="*/ 397620 h 5393029"/>
              <a:gd name="connsiteX4-9" fmla="*/ 5091637 w 7820744"/>
              <a:gd name="connsiteY4-10" fmla="*/ 1086388 h 5393029"/>
              <a:gd name="connsiteX5-11" fmla="*/ 6463237 w 7820744"/>
              <a:gd name="connsiteY5-12" fmla="*/ 94799 h 5393029"/>
              <a:gd name="connsiteX6-13" fmla="*/ 7745772 w 7820744"/>
              <a:gd name="connsiteY6-14" fmla="*/ 3888965 h 5393029"/>
              <a:gd name="connsiteX7-15" fmla="*/ 4129735 w 7820744"/>
              <a:gd name="connsiteY7-16" fmla="*/ 4714300 h 5393029"/>
              <a:gd name="connsiteX8-17" fmla="*/ 436509 w 7820744"/>
              <a:gd name="connsiteY8-18" fmla="*/ 5314004 h 5393029"/>
              <a:gd name="connsiteX9-19" fmla="*/ 62437 w 7820744"/>
              <a:gd name="connsiteY9-20" fmla="*/ 2873625 h 5393029"/>
              <a:gd name="connsiteX10-21" fmla="*/ 359320 w 7820744"/>
              <a:gd name="connsiteY10-22" fmla="*/ 2172980 h 5393029"/>
              <a:gd name="connsiteX0-23" fmla="*/ 359320 w 7993308"/>
              <a:gd name="connsiteY0-24" fmla="*/ 1782385 h 5002434"/>
              <a:gd name="connsiteX1-25" fmla="*/ 810582 w 7993308"/>
              <a:gd name="connsiteY1-26" fmla="*/ 452349 h 5002434"/>
              <a:gd name="connsiteX2-27" fmla="*/ 2556255 w 7993308"/>
              <a:gd name="connsiteY2-28" fmla="*/ 345471 h 5002434"/>
              <a:gd name="connsiteX3-29" fmla="*/ 3666598 w 7993308"/>
              <a:gd name="connsiteY3-30" fmla="*/ 7025 h 5002434"/>
              <a:gd name="connsiteX4-31" fmla="*/ 5091637 w 7993308"/>
              <a:gd name="connsiteY4-32" fmla="*/ 695793 h 5002434"/>
              <a:gd name="connsiteX5-33" fmla="*/ 7389513 w 7993308"/>
              <a:gd name="connsiteY5-34" fmla="*/ 1194557 h 5002434"/>
              <a:gd name="connsiteX6-35" fmla="*/ 7745772 w 7993308"/>
              <a:gd name="connsiteY6-36" fmla="*/ 3498370 h 5002434"/>
              <a:gd name="connsiteX7-37" fmla="*/ 4129735 w 7993308"/>
              <a:gd name="connsiteY7-38" fmla="*/ 4323705 h 5002434"/>
              <a:gd name="connsiteX8-39" fmla="*/ 436509 w 7993308"/>
              <a:gd name="connsiteY8-40" fmla="*/ 4923409 h 5002434"/>
              <a:gd name="connsiteX9-41" fmla="*/ 62437 w 7993308"/>
              <a:gd name="connsiteY9-42" fmla="*/ 2483030 h 5002434"/>
              <a:gd name="connsiteX10-43" fmla="*/ 359320 w 7993308"/>
              <a:gd name="connsiteY10-44" fmla="*/ 1782385 h 5002434"/>
              <a:gd name="connsiteX0-45" fmla="*/ 359320 w 8103627"/>
              <a:gd name="connsiteY0-46" fmla="*/ 1782385 h 5007824"/>
              <a:gd name="connsiteX1-47" fmla="*/ 810582 w 8103627"/>
              <a:gd name="connsiteY1-48" fmla="*/ 452349 h 5007824"/>
              <a:gd name="connsiteX2-49" fmla="*/ 2556255 w 8103627"/>
              <a:gd name="connsiteY2-50" fmla="*/ 345471 h 5007824"/>
              <a:gd name="connsiteX3-51" fmla="*/ 3666598 w 8103627"/>
              <a:gd name="connsiteY3-52" fmla="*/ 7025 h 5007824"/>
              <a:gd name="connsiteX4-53" fmla="*/ 5091637 w 8103627"/>
              <a:gd name="connsiteY4-54" fmla="*/ 695793 h 5007824"/>
              <a:gd name="connsiteX5-55" fmla="*/ 7389513 w 8103627"/>
              <a:gd name="connsiteY5-56" fmla="*/ 1194557 h 5007824"/>
              <a:gd name="connsiteX6-57" fmla="*/ 7882339 w 8103627"/>
              <a:gd name="connsiteY6-58" fmla="*/ 3118359 h 5007824"/>
              <a:gd name="connsiteX7-59" fmla="*/ 4129735 w 8103627"/>
              <a:gd name="connsiteY7-60" fmla="*/ 4323705 h 5007824"/>
              <a:gd name="connsiteX8-61" fmla="*/ 436509 w 8103627"/>
              <a:gd name="connsiteY8-62" fmla="*/ 4923409 h 5007824"/>
              <a:gd name="connsiteX9-63" fmla="*/ 62437 w 8103627"/>
              <a:gd name="connsiteY9-64" fmla="*/ 2483030 h 5007824"/>
              <a:gd name="connsiteX10-65" fmla="*/ 359320 w 8103627"/>
              <a:gd name="connsiteY10-66" fmla="*/ 1782385 h 5007824"/>
              <a:gd name="connsiteX0-67" fmla="*/ 359320 w 7915232"/>
              <a:gd name="connsiteY0-68" fmla="*/ 1782385 h 5111879"/>
              <a:gd name="connsiteX1-69" fmla="*/ 810582 w 7915232"/>
              <a:gd name="connsiteY1-70" fmla="*/ 452349 h 5111879"/>
              <a:gd name="connsiteX2-71" fmla="*/ 2556255 w 7915232"/>
              <a:gd name="connsiteY2-72" fmla="*/ 345471 h 5111879"/>
              <a:gd name="connsiteX3-73" fmla="*/ 3666598 w 7915232"/>
              <a:gd name="connsiteY3-74" fmla="*/ 7025 h 5111879"/>
              <a:gd name="connsiteX4-75" fmla="*/ 5091637 w 7915232"/>
              <a:gd name="connsiteY4-76" fmla="*/ 695793 h 5111879"/>
              <a:gd name="connsiteX5-77" fmla="*/ 7389513 w 7915232"/>
              <a:gd name="connsiteY5-78" fmla="*/ 1194557 h 5111879"/>
              <a:gd name="connsiteX6-79" fmla="*/ 7882339 w 7915232"/>
              <a:gd name="connsiteY6-80" fmla="*/ 3118359 h 5111879"/>
              <a:gd name="connsiteX7-81" fmla="*/ 7033252 w 7915232"/>
              <a:gd name="connsiteY7-82" fmla="*/ 4834344 h 5111879"/>
              <a:gd name="connsiteX8-83" fmla="*/ 436509 w 7915232"/>
              <a:gd name="connsiteY8-84" fmla="*/ 4923409 h 5111879"/>
              <a:gd name="connsiteX9-85" fmla="*/ 62437 w 7915232"/>
              <a:gd name="connsiteY9-86" fmla="*/ 2483030 h 5111879"/>
              <a:gd name="connsiteX10-87" fmla="*/ 359320 w 7915232"/>
              <a:gd name="connsiteY10-88" fmla="*/ 1782385 h 5111879"/>
              <a:gd name="connsiteX0-89" fmla="*/ 532312 w 8071810"/>
              <a:gd name="connsiteY0-90" fmla="*/ 1782385 h 4866519"/>
              <a:gd name="connsiteX1-91" fmla="*/ 983574 w 8071810"/>
              <a:gd name="connsiteY1-92" fmla="*/ 452349 h 4866519"/>
              <a:gd name="connsiteX2-93" fmla="*/ 2729247 w 8071810"/>
              <a:gd name="connsiteY2-94" fmla="*/ 345471 h 4866519"/>
              <a:gd name="connsiteX3-95" fmla="*/ 3839590 w 8071810"/>
              <a:gd name="connsiteY3-96" fmla="*/ 7025 h 4866519"/>
              <a:gd name="connsiteX4-97" fmla="*/ 5264629 w 8071810"/>
              <a:gd name="connsiteY4-98" fmla="*/ 695793 h 4866519"/>
              <a:gd name="connsiteX5-99" fmla="*/ 7562505 w 8071810"/>
              <a:gd name="connsiteY5-100" fmla="*/ 1194557 h 4866519"/>
              <a:gd name="connsiteX6-101" fmla="*/ 8055331 w 8071810"/>
              <a:gd name="connsiteY6-102" fmla="*/ 3118359 h 4866519"/>
              <a:gd name="connsiteX7-103" fmla="*/ 7206244 w 8071810"/>
              <a:gd name="connsiteY7-104" fmla="*/ 4834344 h 4866519"/>
              <a:gd name="connsiteX8-105" fmla="*/ 4267101 w 8071810"/>
              <a:gd name="connsiteY8-106" fmla="*/ 4145575 h 4866519"/>
              <a:gd name="connsiteX9-107" fmla="*/ 235429 w 8071810"/>
              <a:gd name="connsiteY9-108" fmla="*/ 2483030 h 4866519"/>
              <a:gd name="connsiteX10-109" fmla="*/ 532312 w 8071810"/>
              <a:gd name="connsiteY10-110" fmla="*/ 1782385 h 4866519"/>
              <a:gd name="connsiteX0-111" fmla="*/ 532312 w 8071810"/>
              <a:gd name="connsiteY0-112" fmla="*/ 1782385 h 4866519"/>
              <a:gd name="connsiteX1-113" fmla="*/ 983574 w 8071810"/>
              <a:gd name="connsiteY1-114" fmla="*/ 452349 h 4866519"/>
              <a:gd name="connsiteX2-115" fmla="*/ 2729247 w 8071810"/>
              <a:gd name="connsiteY2-116" fmla="*/ 345471 h 4866519"/>
              <a:gd name="connsiteX3-117" fmla="*/ 3839590 w 8071810"/>
              <a:gd name="connsiteY3-118" fmla="*/ 7025 h 4866519"/>
              <a:gd name="connsiteX4-119" fmla="*/ 5264629 w 8071810"/>
              <a:gd name="connsiteY4-120" fmla="*/ 695793 h 4866519"/>
              <a:gd name="connsiteX5-121" fmla="*/ 7562505 w 8071810"/>
              <a:gd name="connsiteY5-122" fmla="*/ 1194557 h 4866519"/>
              <a:gd name="connsiteX6-123" fmla="*/ 8055331 w 8071810"/>
              <a:gd name="connsiteY6-124" fmla="*/ 3118359 h 4866519"/>
              <a:gd name="connsiteX7-125" fmla="*/ 7206244 w 8071810"/>
              <a:gd name="connsiteY7-126" fmla="*/ 4834344 h 4866519"/>
              <a:gd name="connsiteX8-127" fmla="*/ 4267101 w 8071810"/>
              <a:gd name="connsiteY8-128" fmla="*/ 4145575 h 4866519"/>
              <a:gd name="connsiteX9-129" fmla="*/ 235429 w 8071810"/>
              <a:gd name="connsiteY9-130" fmla="*/ 2483030 h 4866519"/>
              <a:gd name="connsiteX10-131" fmla="*/ 532312 w 8071810"/>
              <a:gd name="connsiteY10-132" fmla="*/ 1782385 h 4866519"/>
              <a:gd name="connsiteX0-133" fmla="*/ 530167 w 8069665"/>
              <a:gd name="connsiteY0-134" fmla="*/ 1782385 h 5009813"/>
              <a:gd name="connsiteX1-135" fmla="*/ 981429 w 8069665"/>
              <a:gd name="connsiteY1-136" fmla="*/ 452349 h 5009813"/>
              <a:gd name="connsiteX2-137" fmla="*/ 2727102 w 8069665"/>
              <a:gd name="connsiteY2-138" fmla="*/ 345471 h 5009813"/>
              <a:gd name="connsiteX3-139" fmla="*/ 3837445 w 8069665"/>
              <a:gd name="connsiteY3-140" fmla="*/ 7025 h 5009813"/>
              <a:gd name="connsiteX4-141" fmla="*/ 5262484 w 8069665"/>
              <a:gd name="connsiteY4-142" fmla="*/ 695793 h 5009813"/>
              <a:gd name="connsiteX5-143" fmla="*/ 7560360 w 8069665"/>
              <a:gd name="connsiteY5-144" fmla="*/ 1194557 h 5009813"/>
              <a:gd name="connsiteX6-145" fmla="*/ 8053186 w 8069665"/>
              <a:gd name="connsiteY6-146" fmla="*/ 3118359 h 5009813"/>
              <a:gd name="connsiteX7-147" fmla="*/ 7204099 w 8069665"/>
              <a:gd name="connsiteY7-148" fmla="*/ 4834344 h 5009813"/>
              <a:gd name="connsiteX8-149" fmla="*/ 4235267 w 8069665"/>
              <a:gd name="connsiteY8-150" fmla="*/ 4745279 h 5009813"/>
              <a:gd name="connsiteX9-151" fmla="*/ 233284 w 8069665"/>
              <a:gd name="connsiteY9-152" fmla="*/ 2483030 h 5009813"/>
              <a:gd name="connsiteX10-153" fmla="*/ 530167 w 8069665"/>
              <a:gd name="connsiteY10-154" fmla="*/ 1782385 h 5009813"/>
              <a:gd name="connsiteX0-155" fmla="*/ 530167 w 8069665"/>
              <a:gd name="connsiteY0-156" fmla="*/ 1782385 h 4941977"/>
              <a:gd name="connsiteX1-157" fmla="*/ 981429 w 8069665"/>
              <a:gd name="connsiteY1-158" fmla="*/ 452349 h 4941977"/>
              <a:gd name="connsiteX2-159" fmla="*/ 2727102 w 8069665"/>
              <a:gd name="connsiteY2-160" fmla="*/ 345471 h 4941977"/>
              <a:gd name="connsiteX3-161" fmla="*/ 3837445 w 8069665"/>
              <a:gd name="connsiteY3-162" fmla="*/ 7025 h 4941977"/>
              <a:gd name="connsiteX4-163" fmla="*/ 5262484 w 8069665"/>
              <a:gd name="connsiteY4-164" fmla="*/ 695793 h 4941977"/>
              <a:gd name="connsiteX5-165" fmla="*/ 7560360 w 8069665"/>
              <a:gd name="connsiteY5-166" fmla="*/ 1194557 h 4941977"/>
              <a:gd name="connsiteX6-167" fmla="*/ 8053186 w 8069665"/>
              <a:gd name="connsiteY6-168" fmla="*/ 3118359 h 4941977"/>
              <a:gd name="connsiteX7-169" fmla="*/ 7204099 w 8069665"/>
              <a:gd name="connsiteY7-170" fmla="*/ 4834344 h 4941977"/>
              <a:gd name="connsiteX8-171" fmla="*/ 4235267 w 8069665"/>
              <a:gd name="connsiteY8-172" fmla="*/ 4745279 h 4941977"/>
              <a:gd name="connsiteX9-173" fmla="*/ 233284 w 8069665"/>
              <a:gd name="connsiteY9-174" fmla="*/ 2483030 h 4941977"/>
              <a:gd name="connsiteX10-175" fmla="*/ 530167 w 8069665"/>
              <a:gd name="connsiteY10-176" fmla="*/ 1782385 h 4941977"/>
              <a:gd name="connsiteX0-177" fmla="*/ 235144 w 7774642"/>
              <a:gd name="connsiteY0-178" fmla="*/ 1782385 h 5016724"/>
              <a:gd name="connsiteX1-179" fmla="*/ 686406 w 7774642"/>
              <a:gd name="connsiteY1-180" fmla="*/ 452349 h 5016724"/>
              <a:gd name="connsiteX2-181" fmla="*/ 2432079 w 7774642"/>
              <a:gd name="connsiteY2-182" fmla="*/ 345471 h 5016724"/>
              <a:gd name="connsiteX3-183" fmla="*/ 3542422 w 7774642"/>
              <a:gd name="connsiteY3-184" fmla="*/ 7025 h 5016724"/>
              <a:gd name="connsiteX4-185" fmla="*/ 4967461 w 7774642"/>
              <a:gd name="connsiteY4-186" fmla="*/ 695793 h 5016724"/>
              <a:gd name="connsiteX5-187" fmla="*/ 7265337 w 7774642"/>
              <a:gd name="connsiteY5-188" fmla="*/ 1194557 h 5016724"/>
              <a:gd name="connsiteX6-189" fmla="*/ 7758163 w 7774642"/>
              <a:gd name="connsiteY6-190" fmla="*/ 3118359 h 5016724"/>
              <a:gd name="connsiteX7-191" fmla="*/ 6909076 w 7774642"/>
              <a:gd name="connsiteY7-192" fmla="*/ 4834344 h 5016724"/>
              <a:gd name="connsiteX8-193" fmla="*/ 3940244 w 7774642"/>
              <a:gd name="connsiteY8-194" fmla="*/ 4745279 h 5016724"/>
              <a:gd name="connsiteX9-195" fmla="*/ 312333 w 7774642"/>
              <a:gd name="connsiteY9-196" fmla="*/ 3427118 h 5016724"/>
              <a:gd name="connsiteX10-197" fmla="*/ 235144 w 7774642"/>
              <a:gd name="connsiteY10-198" fmla="*/ 1782385 h 5016724"/>
              <a:gd name="connsiteX0-199" fmla="*/ 235144 w 7774642"/>
              <a:gd name="connsiteY0-200" fmla="*/ 1706701 h 4941040"/>
              <a:gd name="connsiteX1-201" fmla="*/ 686406 w 7774642"/>
              <a:gd name="connsiteY1-202" fmla="*/ 376665 h 4941040"/>
              <a:gd name="connsiteX2-203" fmla="*/ 2432079 w 7774642"/>
              <a:gd name="connsiteY2-204" fmla="*/ 269787 h 4941040"/>
              <a:gd name="connsiteX3-205" fmla="*/ 3940246 w 7774642"/>
              <a:gd name="connsiteY3-206" fmla="*/ 8530 h 4941040"/>
              <a:gd name="connsiteX4-207" fmla="*/ 4967461 w 7774642"/>
              <a:gd name="connsiteY4-208" fmla="*/ 620109 h 4941040"/>
              <a:gd name="connsiteX5-209" fmla="*/ 7265337 w 7774642"/>
              <a:gd name="connsiteY5-210" fmla="*/ 1118873 h 4941040"/>
              <a:gd name="connsiteX6-211" fmla="*/ 7758163 w 7774642"/>
              <a:gd name="connsiteY6-212" fmla="*/ 3042675 h 4941040"/>
              <a:gd name="connsiteX7-213" fmla="*/ 6909076 w 7774642"/>
              <a:gd name="connsiteY7-214" fmla="*/ 4758660 h 4941040"/>
              <a:gd name="connsiteX8-215" fmla="*/ 3940244 w 7774642"/>
              <a:gd name="connsiteY8-216" fmla="*/ 4669595 h 4941040"/>
              <a:gd name="connsiteX9-217" fmla="*/ 312333 w 7774642"/>
              <a:gd name="connsiteY9-218" fmla="*/ 3351434 h 4941040"/>
              <a:gd name="connsiteX10-219" fmla="*/ 235144 w 7774642"/>
              <a:gd name="connsiteY10-220" fmla="*/ 1706701 h 4941040"/>
              <a:gd name="connsiteX0-221" fmla="*/ 235144 w 7811682"/>
              <a:gd name="connsiteY0-222" fmla="*/ 1706701 h 4941040"/>
              <a:gd name="connsiteX1-223" fmla="*/ 686406 w 7811682"/>
              <a:gd name="connsiteY1-224" fmla="*/ 376665 h 4941040"/>
              <a:gd name="connsiteX2-225" fmla="*/ 2432079 w 7811682"/>
              <a:gd name="connsiteY2-226" fmla="*/ 269787 h 4941040"/>
              <a:gd name="connsiteX3-227" fmla="*/ 3940246 w 7811682"/>
              <a:gd name="connsiteY3-228" fmla="*/ 8530 h 4941040"/>
              <a:gd name="connsiteX4-229" fmla="*/ 4967461 w 7811682"/>
              <a:gd name="connsiteY4-230" fmla="*/ 620109 h 4941040"/>
              <a:gd name="connsiteX5-231" fmla="*/ 7419717 w 7811682"/>
              <a:gd name="connsiteY5-232" fmla="*/ 821990 h 4941040"/>
              <a:gd name="connsiteX6-233" fmla="*/ 7758163 w 7811682"/>
              <a:gd name="connsiteY6-234" fmla="*/ 3042675 h 4941040"/>
              <a:gd name="connsiteX7-235" fmla="*/ 6909076 w 7811682"/>
              <a:gd name="connsiteY7-236" fmla="*/ 4758660 h 4941040"/>
              <a:gd name="connsiteX8-237" fmla="*/ 3940244 w 7811682"/>
              <a:gd name="connsiteY8-238" fmla="*/ 4669595 h 4941040"/>
              <a:gd name="connsiteX9-239" fmla="*/ 312333 w 7811682"/>
              <a:gd name="connsiteY9-240" fmla="*/ 3351434 h 4941040"/>
              <a:gd name="connsiteX10-241" fmla="*/ 235144 w 7811682"/>
              <a:gd name="connsiteY10-242" fmla="*/ 1706701 h 4941040"/>
              <a:gd name="connsiteX0-243" fmla="*/ 235144 w 7773007"/>
              <a:gd name="connsiteY0-244" fmla="*/ 1706701 h 4941040"/>
              <a:gd name="connsiteX1-245" fmla="*/ 686406 w 7773007"/>
              <a:gd name="connsiteY1-246" fmla="*/ 376665 h 4941040"/>
              <a:gd name="connsiteX2-247" fmla="*/ 2432079 w 7773007"/>
              <a:gd name="connsiteY2-248" fmla="*/ 269787 h 4941040"/>
              <a:gd name="connsiteX3-249" fmla="*/ 3940246 w 7773007"/>
              <a:gd name="connsiteY3-250" fmla="*/ 8530 h 4941040"/>
              <a:gd name="connsiteX4-251" fmla="*/ 4967461 w 7773007"/>
              <a:gd name="connsiteY4-252" fmla="*/ 620109 h 4941040"/>
              <a:gd name="connsiteX5-253" fmla="*/ 7253462 w 7773007"/>
              <a:gd name="connsiteY5-254" fmla="*/ 1089184 h 4941040"/>
              <a:gd name="connsiteX6-255" fmla="*/ 7758163 w 7773007"/>
              <a:gd name="connsiteY6-256" fmla="*/ 3042675 h 4941040"/>
              <a:gd name="connsiteX7-257" fmla="*/ 6909076 w 7773007"/>
              <a:gd name="connsiteY7-258" fmla="*/ 4758660 h 4941040"/>
              <a:gd name="connsiteX8-259" fmla="*/ 3940244 w 7773007"/>
              <a:gd name="connsiteY8-260" fmla="*/ 4669595 h 4941040"/>
              <a:gd name="connsiteX9-261" fmla="*/ 312333 w 7773007"/>
              <a:gd name="connsiteY9-262" fmla="*/ 3351434 h 4941040"/>
              <a:gd name="connsiteX10-263" fmla="*/ 235144 w 7773007"/>
              <a:gd name="connsiteY10-264" fmla="*/ 1706701 h 4941040"/>
              <a:gd name="connsiteX0-265" fmla="*/ 235144 w 7823182"/>
              <a:gd name="connsiteY0-266" fmla="*/ 1706701 h 4941040"/>
              <a:gd name="connsiteX1-267" fmla="*/ 686406 w 7823182"/>
              <a:gd name="connsiteY1-268" fmla="*/ 376665 h 4941040"/>
              <a:gd name="connsiteX2-269" fmla="*/ 2432079 w 7823182"/>
              <a:gd name="connsiteY2-270" fmla="*/ 269787 h 4941040"/>
              <a:gd name="connsiteX3-271" fmla="*/ 3940246 w 7823182"/>
              <a:gd name="connsiteY3-272" fmla="*/ 8530 h 4941040"/>
              <a:gd name="connsiteX4-273" fmla="*/ 4967461 w 7823182"/>
              <a:gd name="connsiteY4-274" fmla="*/ 620109 h 4941040"/>
              <a:gd name="connsiteX5-275" fmla="*/ 7253462 w 7823182"/>
              <a:gd name="connsiteY5-276" fmla="*/ 1089184 h 4941040"/>
              <a:gd name="connsiteX6-277" fmla="*/ 7758163 w 7823182"/>
              <a:gd name="connsiteY6-278" fmla="*/ 3042675 h 4941040"/>
              <a:gd name="connsiteX7-279" fmla="*/ 6909076 w 7823182"/>
              <a:gd name="connsiteY7-280" fmla="*/ 4758660 h 4941040"/>
              <a:gd name="connsiteX8-281" fmla="*/ 3940244 w 7823182"/>
              <a:gd name="connsiteY8-282" fmla="*/ 4669595 h 4941040"/>
              <a:gd name="connsiteX9-283" fmla="*/ 312333 w 7823182"/>
              <a:gd name="connsiteY9-284" fmla="*/ 3351434 h 4941040"/>
              <a:gd name="connsiteX10-285" fmla="*/ 235144 w 7823182"/>
              <a:gd name="connsiteY10-286" fmla="*/ 1706701 h 4941040"/>
              <a:gd name="connsiteX0-287" fmla="*/ 235144 w 7394709"/>
              <a:gd name="connsiteY0-288" fmla="*/ 1706701 h 4941040"/>
              <a:gd name="connsiteX1-289" fmla="*/ 686406 w 7394709"/>
              <a:gd name="connsiteY1-290" fmla="*/ 376665 h 4941040"/>
              <a:gd name="connsiteX2-291" fmla="*/ 2432079 w 7394709"/>
              <a:gd name="connsiteY2-292" fmla="*/ 269787 h 4941040"/>
              <a:gd name="connsiteX3-293" fmla="*/ 3940246 w 7394709"/>
              <a:gd name="connsiteY3-294" fmla="*/ 8530 h 4941040"/>
              <a:gd name="connsiteX4-295" fmla="*/ 4967461 w 7394709"/>
              <a:gd name="connsiteY4-296" fmla="*/ 620109 h 4941040"/>
              <a:gd name="connsiteX5-297" fmla="*/ 7253462 w 7394709"/>
              <a:gd name="connsiteY5-298" fmla="*/ 1089184 h 4941040"/>
              <a:gd name="connsiteX6-299" fmla="*/ 7122833 w 7394709"/>
              <a:gd name="connsiteY6-300" fmla="*/ 2900171 h 4941040"/>
              <a:gd name="connsiteX7-301" fmla="*/ 6909076 w 7394709"/>
              <a:gd name="connsiteY7-302" fmla="*/ 4758660 h 4941040"/>
              <a:gd name="connsiteX8-303" fmla="*/ 3940244 w 7394709"/>
              <a:gd name="connsiteY8-304" fmla="*/ 4669595 h 4941040"/>
              <a:gd name="connsiteX9-305" fmla="*/ 312333 w 7394709"/>
              <a:gd name="connsiteY9-306" fmla="*/ 3351434 h 4941040"/>
              <a:gd name="connsiteX10-307" fmla="*/ 235144 w 7394709"/>
              <a:gd name="connsiteY10-308" fmla="*/ 1706701 h 4941040"/>
              <a:gd name="connsiteX0-309" fmla="*/ 235144 w 7419482"/>
              <a:gd name="connsiteY0-310" fmla="*/ 1706701 h 4941040"/>
              <a:gd name="connsiteX1-311" fmla="*/ 686406 w 7419482"/>
              <a:gd name="connsiteY1-312" fmla="*/ 376665 h 4941040"/>
              <a:gd name="connsiteX2-313" fmla="*/ 2432079 w 7419482"/>
              <a:gd name="connsiteY2-314" fmla="*/ 269787 h 4941040"/>
              <a:gd name="connsiteX3-315" fmla="*/ 3940246 w 7419482"/>
              <a:gd name="connsiteY3-316" fmla="*/ 8530 h 4941040"/>
              <a:gd name="connsiteX4-317" fmla="*/ 4967461 w 7419482"/>
              <a:gd name="connsiteY4-318" fmla="*/ 620109 h 4941040"/>
              <a:gd name="connsiteX5-319" fmla="*/ 7283150 w 7419482"/>
              <a:gd name="connsiteY5-320" fmla="*/ 1077309 h 4941040"/>
              <a:gd name="connsiteX6-321" fmla="*/ 7122833 w 7419482"/>
              <a:gd name="connsiteY6-322" fmla="*/ 2900171 h 4941040"/>
              <a:gd name="connsiteX7-323" fmla="*/ 6909076 w 7419482"/>
              <a:gd name="connsiteY7-324" fmla="*/ 4758660 h 4941040"/>
              <a:gd name="connsiteX8-325" fmla="*/ 3940244 w 7419482"/>
              <a:gd name="connsiteY8-326" fmla="*/ 4669595 h 4941040"/>
              <a:gd name="connsiteX9-327" fmla="*/ 312333 w 7419482"/>
              <a:gd name="connsiteY9-328" fmla="*/ 3351434 h 4941040"/>
              <a:gd name="connsiteX10-329" fmla="*/ 235144 w 7419482"/>
              <a:gd name="connsiteY10-330" fmla="*/ 1706701 h 4941040"/>
              <a:gd name="connsiteX0-331" fmla="*/ 235144 w 7575845"/>
              <a:gd name="connsiteY0-332" fmla="*/ 1706701 h 4941040"/>
              <a:gd name="connsiteX1-333" fmla="*/ 686406 w 7575845"/>
              <a:gd name="connsiteY1-334" fmla="*/ 376665 h 4941040"/>
              <a:gd name="connsiteX2-335" fmla="*/ 2432079 w 7575845"/>
              <a:gd name="connsiteY2-336" fmla="*/ 269787 h 4941040"/>
              <a:gd name="connsiteX3-337" fmla="*/ 3940246 w 7575845"/>
              <a:gd name="connsiteY3-338" fmla="*/ 8530 h 4941040"/>
              <a:gd name="connsiteX4-339" fmla="*/ 4967461 w 7575845"/>
              <a:gd name="connsiteY4-340" fmla="*/ 620109 h 4941040"/>
              <a:gd name="connsiteX5-341" fmla="*/ 7283150 w 7575845"/>
              <a:gd name="connsiteY5-342" fmla="*/ 1077309 h 4941040"/>
              <a:gd name="connsiteX6-343" fmla="*/ 7122833 w 7575845"/>
              <a:gd name="connsiteY6-344" fmla="*/ 2900171 h 4941040"/>
              <a:gd name="connsiteX7-345" fmla="*/ 6909076 w 7575845"/>
              <a:gd name="connsiteY7-346" fmla="*/ 4758660 h 4941040"/>
              <a:gd name="connsiteX8-347" fmla="*/ 3940244 w 7575845"/>
              <a:gd name="connsiteY8-348" fmla="*/ 4669595 h 4941040"/>
              <a:gd name="connsiteX9-349" fmla="*/ 312333 w 7575845"/>
              <a:gd name="connsiteY9-350" fmla="*/ 3351434 h 4941040"/>
              <a:gd name="connsiteX10-351" fmla="*/ 235144 w 7575845"/>
              <a:gd name="connsiteY10-352" fmla="*/ 1706701 h 4941040"/>
              <a:gd name="connsiteX0-353" fmla="*/ 375483 w 7502428"/>
              <a:gd name="connsiteY0-354" fmla="*/ 1748265 h 4940350"/>
              <a:gd name="connsiteX1-355" fmla="*/ 612989 w 7502428"/>
              <a:gd name="connsiteY1-356" fmla="*/ 376665 h 4940350"/>
              <a:gd name="connsiteX2-357" fmla="*/ 2358662 w 7502428"/>
              <a:gd name="connsiteY2-358" fmla="*/ 269787 h 4940350"/>
              <a:gd name="connsiteX3-359" fmla="*/ 3866829 w 7502428"/>
              <a:gd name="connsiteY3-360" fmla="*/ 8530 h 4940350"/>
              <a:gd name="connsiteX4-361" fmla="*/ 4894044 w 7502428"/>
              <a:gd name="connsiteY4-362" fmla="*/ 620109 h 4940350"/>
              <a:gd name="connsiteX5-363" fmla="*/ 7209733 w 7502428"/>
              <a:gd name="connsiteY5-364" fmla="*/ 1077309 h 4940350"/>
              <a:gd name="connsiteX6-365" fmla="*/ 7049416 w 7502428"/>
              <a:gd name="connsiteY6-366" fmla="*/ 2900171 h 4940350"/>
              <a:gd name="connsiteX7-367" fmla="*/ 6835659 w 7502428"/>
              <a:gd name="connsiteY7-368" fmla="*/ 4758660 h 4940350"/>
              <a:gd name="connsiteX8-369" fmla="*/ 3866827 w 7502428"/>
              <a:gd name="connsiteY8-370" fmla="*/ 4669595 h 4940350"/>
              <a:gd name="connsiteX9-371" fmla="*/ 238916 w 7502428"/>
              <a:gd name="connsiteY9-372" fmla="*/ 3351434 h 4940350"/>
              <a:gd name="connsiteX10-373" fmla="*/ 375483 w 7502428"/>
              <a:gd name="connsiteY10-374" fmla="*/ 1748265 h 4940350"/>
              <a:gd name="connsiteX0-375" fmla="*/ 384669 w 7511614"/>
              <a:gd name="connsiteY0-376" fmla="*/ 1748746 h 4940831"/>
              <a:gd name="connsiteX1-377" fmla="*/ 901246 w 7511614"/>
              <a:gd name="connsiteY1-378" fmla="*/ 478086 h 4940831"/>
              <a:gd name="connsiteX2-379" fmla="*/ 2367848 w 7511614"/>
              <a:gd name="connsiteY2-380" fmla="*/ 270268 h 4940831"/>
              <a:gd name="connsiteX3-381" fmla="*/ 3876015 w 7511614"/>
              <a:gd name="connsiteY3-382" fmla="*/ 9011 h 4940831"/>
              <a:gd name="connsiteX4-383" fmla="*/ 4903230 w 7511614"/>
              <a:gd name="connsiteY4-384" fmla="*/ 620590 h 4940831"/>
              <a:gd name="connsiteX5-385" fmla="*/ 7218919 w 7511614"/>
              <a:gd name="connsiteY5-386" fmla="*/ 1077790 h 4940831"/>
              <a:gd name="connsiteX6-387" fmla="*/ 7058602 w 7511614"/>
              <a:gd name="connsiteY6-388" fmla="*/ 2900652 h 4940831"/>
              <a:gd name="connsiteX7-389" fmla="*/ 6844845 w 7511614"/>
              <a:gd name="connsiteY7-390" fmla="*/ 4759141 h 4940831"/>
              <a:gd name="connsiteX8-391" fmla="*/ 3876013 w 7511614"/>
              <a:gd name="connsiteY8-392" fmla="*/ 4670076 h 4940831"/>
              <a:gd name="connsiteX9-393" fmla="*/ 248102 w 7511614"/>
              <a:gd name="connsiteY9-394" fmla="*/ 3351915 h 4940831"/>
              <a:gd name="connsiteX10-395" fmla="*/ 384669 w 7511614"/>
              <a:gd name="connsiteY10-396" fmla="*/ 1748746 h 4940831"/>
              <a:gd name="connsiteX0-397" fmla="*/ 384669 w 7519130"/>
              <a:gd name="connsiteY0-398" fmla="*/ 1748746 h 4940831"/>
              <a:gd name="connsiteX1-399" fmla="*/ 901246 w 7519130"/>
              <a:gd name="connsiteY1-400" fmla="*/ 478086 h 4940831"/>
              <a:gd name="connsiteX2-401" fmla="*/ 2367848 w 7519130"/>
              <a:gd name="connsiteY2-402" fmla="*/ 270268 h 4940831"/>
              <a:gd name="connsiteX3-403" fmla="*/ 3876015 w 7519130"/>
              <a:gd name="connsiteY3-404" fmla="*/ 9011 h 4940831"/>
              <a:gd name="connsiteX4-405" fmla="*/ 4903230 w 7519130"/>
              <a:gd name="connsiteY4-406" fmla="*/ 620590 h 4940831"/>
              <a:gd name="connsiteX5-407" fmla="*/ 7218919 w 7519130"/>
              <a:gd name="connsiteY5-408" fmla="*/ 1077790 h 4940831"/>
              <a:gd name="connsiteX6-409" fmla="*/ 7058602 w 7519130"/>
              <a:gd name="connsiteY6-410" fmla="*/ 2900652 h 4940831"/>
              <a:gd name="connsiteX7-411" fmla="*/ 6613276 w 7519130"/>
              <a:gd name="connsiteY7-412" fmla="*/ 4551323 h 4940831"/>
              <a:gd name="connsiteX8-413" fmla="*/ 3876013 w 7519130"/>
              <a:gd name="connsiteY8-414" fmla="*/ 4670076 h 4940831"/>
              <a:gd name="connsiteX9-415" fmla="*/ 248102 w 7519130"/>
              <a:gd name="connsiteY9-416" fmla="*/ 3351915 h 4940831"/>
              <a:gd name="connsiteX10-417" fmla="*/ 384669 w 7519130"/>
              <a:gd name="connsiteY10-418" fmla="*/ 1748746 h 4940831"/>
              <a:gd name="connsiteX0-419" fmla="*/ 384669 w 7519130"/>
              <a:gd name="connsiteY0-420" fmla="*/ 1748746 h 4940831"/>
              <a:gd name="connsiteX1-421" fmla="*/ 901246 w 7519130"/>
              <a:gd name="connsiteY1-422" fmla="*/ 478086 h 4940831"/>
              <a:gd name="connsiteX2-423" fmla="*/ 2367848 w 7519130"/>
              <a:gd name="connsiteY2-424" fmla="*/ 270268 h 4940831"/>
              <a:gd name="connsiteX3-425" fmla="*/ 3876015 w 7519130"/>
              <a:gd name="connsiteY3-426" fmla="*/ 9011 h 4940831"/>
              <a:gd name="connsiteX4-427" fmla="*/ 4903230 w 7519130"/>
              <a:gd name="connsiteY4-428" fmla="*/ 620590 h 4940831"/>
              <a:gd name="connsiteX5-429" fmla="*/ 7218919 w 7519130"/>
              <a:gd name="connsiteY5-430" fmla="*/ 1077790 h 4940831"/>
              <a:gd name="connsiteX6-431" fmla="*/ 7058602 w 7519130"/>
              <a:gd name="connsiteY6-432" fmla="*/ 2900652 h 4940831"/>
              <a:gd name="connsiteX7-433" fmla="*/ 6613276 w 7519130"/>
              <a:gd name="connsiteY7-434" fmla="*/ 4551323 h 4940831"/>
              <a:gd name="connsiteX8-435" fmla="*/ 3876013 w 7519130"/>
              <a:gd name="connsiteY8-436" fmla="*/ 4670076 h 4940831"/>
              <a:gd name="connsiteX9-437" fmla="*/ 248102 w 7519130"/>
              <a:gd name="connsiteY9-438" fmla="*/ 3351915 h 4940831"/>
              <a:gd name="connsiteX10-439" fmla="*/ 384669 w 7519130"/>
              <a:gd name="connsiteY10-440" fmla="*/ 1748746 h 49408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7519130" h="4940831">
                <a:moveTo>
                  <a:pt x="384669" y="1748746"/>
                </a:moveTo>
                <a:cubicBezTo>
                  <a:pt x="493526" y="1269775"/>
                  <a:pt x="570716" y="724499"/>
                  <a:pt x="901246" y="478086"/>
                </a:cubicBezTo>
                <a:cubicBezTo>
                  <a:pt x="1231776" y="231673"/>
                  <a:pt x="1872053" y="348447"/>
                  <a:pt x="2367848" y="270268"/>
                </a:cubicBezTo>
                <a:cubicBezTo>
                  <a:pt x="2863643" y="192089"/>
                  <a:pt x="3453451" y="-49376"/>
                  <a:pt x="3876015" y="9011"/>
                </a:cubicBezTo>
                <a:cubicBezTo>
                  <a:pt x="4298579" y="67398"/>
                  <a:pt x="4346079" y="442460"/>
                  <a:pt x="4903230" y="620590"/>
                </a:cubicBezTo>
                <a:cubicBezTo>
                  <a:pt x="5460381" y="798720"/>
                  <a:pt x="6503430" y="418710"/>
                  <a:pt x="7218919" y="1077790"/>
                </a:cubicBezTo>
                <a:cubicBezTo>
                  <a:pt x="7934408" y="1736870"/>
                  <a:pt x="7159543" y="2321730"/>
                  <a:pt x="7058602" y="2900652"/>
                </a:cubicBezTo>
                <a:cubicBezTo>
                  <a:pt x="6957662" y="3479574"/>
                  <a:pt x="7351526" y="4066414"/>
                  <a:pt x="6613276" y="4551323"/>
                </a:cubicBezTo>
                <a:cubicBezTo>
                  <a:pt x="5875026" y="5036232"/>
                  <a:pt x="5402981" y="4448403"/>
                  <a:pt x="3876013" y="4670076"/>
                </a:cubicBezTo>
                <a:cubicBezTo>
                  <a:pt x="1268390" y="5610206"/>
                  <a:pt x="829993" y="3838803"/>
                  <a:pt x="248102" y="3351915"/>
                </a:cubicBezTo>
                <a:cubicBezTo>
                  <a:pt x="-333789" y="2865027"/>
                  <a:pt x="275812" y="2227717"/>
                  <a:pt x="384669" y="1748746"/>
                </a:cubicBezTo>
                <a:close/>
              </a:path>
            </a:pathLst>
          </a:custGeom>
          <a:solidFill>
            <a:srgbClr val="CBF0F1">
              <a:alpha val="98824"/>
            </a:srgbClr>
          </a:solidFill>
          <a:ln w="1682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37273" y="1815016"/>
            <a:ext cx="6112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 dirty="0">
                <a:solidFill>
                  <a:schemeClr val="accent6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武</a:t>
            </a:r>
            <a:r>
              <a:rPr lang="zh-CN" altLang="en-US" sz="10000" dirty="0">
                <a:solidFill>
                  <a:schemeClr val="accent6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汉</a:t>
            </a:r>
            <a:r>
              <a:rPr lang="zh-CN" altLang="en-US" sz="10000" dirty="0">
                <a:solidFill>
                  <a:schemeClr val="accent6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大</a:t>
            </a:r>
            <a:r>
              <a:rPr lang="zh-CN" altLang="en-US" sz="10000" dirty="0">
                <a:solidFill>
                  <a:schemeClr val="accent6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06501" y="3505333"/>
            <a:ext cx="4986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latin typeface="Amasis MT Pro Medium" panose="02040604050005020304" pitchFamily="18" charset="0"/>
              </a:rPr>
              <a:t>PRESENTATION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30685" y="4312200"/>
            <a:ext cx="4713188" cy="48260"/>
            <a:chOff x="2720776" y="4339334"/>
            <a:chExt cx="4713188" cy="48260"/>
          </a:xfrm>
        </p:grpSpPr>
        <p:sp>
          <p:nvSpPr>
            <p:cNvPr id="11" name="矩形 10"/>
            <p:cNvSpPr/>
            <p:nvPr/>
          </p:nvSpPr>
          <p:spPr>
            <a:xfrm>
              <a:off x="2720776" y="4339334"/>
              <a:ext cx="3780000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620265" y="4340869"/>
              <a:ext cx="499533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253964" y="4341875"/>
              <a:ext cx="180000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形 21" descr="毕业帽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596332">
            <a:off x="1524258" y="3370982"/>
            <a:ext cx="1199117" cy="1199117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711526" y="4424202"/>
            <a:ext cx="349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67D3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汇报人：</a:t>
            </a:r>
            <a:r>
              <a:rPr lang="en-US" altLang="zh-CN" sz="2800" dirty="0">
                <a:solidFill>
                  <a:srgbClr val="567D3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XXX</a:t>
            </a:r>
            <a:endParaRPr lang="zh-CN" altLang="en-US" sz="2800" dirty="0">
              <a:solidFill>
                <a:srgbClr val="567D3B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9004280" y="-427506"/>
            <a:ext cx="3482404" cy="2509450"/>
            <a:chOff x="9575716" y="-51399"/>
            <a:chExt cx="3084590" cy="2331722"/>
          </a:xfrm>
        </p:grpSpPr>
        <p:pic>
          <p:nvPicPr>
            <p:cNvPr id="51" name="图片 50" descr="卡通人物&#10;&#10;中度可信度描述已自动生成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4510091">
              <a:off x="9959648" y="-435331"/>
              <a:ext cx="1520160" cy="2288023"/>
            </a:xfrm>
            <a:prstGeom prst="rect">
              <a:avLst/>
            </a:prstGeom>
          </p:spPr>
        </p:pic>
        <p:pic>
          <p:nvPicPr>
            <p:cNvPr id="52" name="图片 51" descr="卡通人物&#10;&#10;中度可信度描述已自动生成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984695">
              <a:off x="11140146" y="-7700"/>
              <a:ext cx="1520160" cy="2288023"/>
            </a:xfrm>
            <a:prstGeom prst="rect">
              <a:avLst/>
            </a:prstGeom>
          </p:spPr>
        </p:pic>
      </p:grpSp>
      <p:grpSp>
        <p:nvGrpSpPr>
          <p:cNvPr id="53" name="组合 52"/>
          <p:cNvGrpSpPr/>
          <p:nvPr/>
        </p:nvGrpSpPr>
        <p:grpSpPr>
          <a:xfrm rot="4972287">
            <a:off x="7807450" y="-2012436"/>
            <a:ext cx="3084590" cy="2331722"/>
            <a:chOff x="9575716" y="-51399"/>
            <a:chExt cx="3084590" cy="2331722"/>
          </a:xfrm>
        </p:grpSpPr>
        <p:pic>
          <p:nvPicPr>
            <p:cNvPr id="54" name="图片 53" descr="卡通人物&#10;&#10;中度可信度描述已自动生成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4510091">
              <a:off x="9959648" y="-435331"/>
              <a:ext cx="1520160" cy="2288023"/>
            </a:xfrm>
            <a:prstGeom prst="rect">
              <a:avLst/>
            </a:prstGeom>
          </p:spPr>
        </p:pic>
        <p:pic>
          <p:nvPicPr>
            <p:cNvPr id="55" name="图片 54" descr="卡通人物&#10;&#10;中度可信度描述已自动生成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984695">
              <a:off x="11140146" y="-7700"/>
              <a:ext cx="1520160" cy="2288023"/>
            </a:xfrm>
            <a:prstGeom prst="rect">
              <a:avLst/>
            </a:prstGeom>
          </p:spPr>
        </p:pic>
      </p:grpSp>
      <p:sp>
        <p:nvSpPr>
          <p:cNvPr id="7" name="任意多边形: 形状 36"/>
          <p:cNvSpPr/>
          <p:nvPr/>
        </p:nvSpPr>
        <p:spPr>
          <a:xfrm rot="10800000">
            <a:off x="10247635" y="4718917"/>
            <a:ext cx="2942164" cy="2888901"/>
          </a:xfrm>
          <a:custGeom>
            <a:avLst/>
            <a:gdLst>
              <a:gd name="connsiteX0" fmla="*/ 476746 w 2942164"/>
              <a:gd name="connsiteY0" fmla="*/ 2862950 h 2888901"/>
              <a:gd name="connsiteX1" fmla="*/ 1978287 w 2942164"/>
              <a:gd name="connsiteY1" fmla="*/ 2603067 h 2888901"/>
              <a:gd name="connsiteX2" fmla="*/ 2382548 w 2942164"/>
              <a:gd name="connsiteY2" fmla="*/ 1669417 h 2888901"/>
              <a:gd name="connsiteX3" fmla="*/ 2921563 w 2942164"/>
              <a:gd name="connsiteY3" fmla="*/ 1120777 h 2888901"/>
              <a:gd name="connsiteX4" fmla="*/ 2613555 w 2942164"/>
              <a:gd name="connsiteY4" fmla="*/ 341131 h 2888901"/>
              <a:gd name="connsiteX5" fmla="*/ 698127 w 2942164"/>
              <a:gd name="connsiteY5" fmla="*/ 110124 h 2888901"/>
              <a:gd name="connsiteX6" fmla="*/ 5108 w 2942164"/>
              <a:gd name="connsiteY6" fmla="*/ 2073678 h 2888901"/>
              <a:gd name="connsiteX7" fmla="*/ 476746 w 2942164"/>
              <a:gd name="connsiteY7" fmla="*/ 2862950 h 288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42164" h="2888901">
                <a:moveTo>
                  <a:pt x="476746" y="2862950"/>
                </a:moveTo>
                <a:cubicBezTo>
                  <a:pt x="805609" y="2951181"/>
                  <a:pt x="1660653" y="2801989"/>
                  <a:pt x="1978287" y="2603067"/>
                </a:cubicBezTo>
                <a:cubicBezTo>
                  <a:pt x="2295921" y="2404145"/>
                  <a:pt x="2225335" y="1916465"/>
                  <a:pt x="2382548" y="1669417"/>
                </a:cubicBezTo>
                <a:cubicBezTo>
                  <a:pt x="2539761" y="1422369"/>
                  <a:pt x="2883062" y="1342158"/>
                  <a:pt x="2921563" y="1120777"/>
                </a:cubicBezTo>
                <a:cubicBezTo>
                  <a:pt x="2960064" y="899396"/>
                  <a:pt x="2984128" y="509573"/>
                  <a:pt x="2613555" y="341131"/>
                </a:cubicBezTo>
                <a:cubicBezTo>
                  <a:pt x="2242982" y="172689"/>
                  <a:pt x="1132868" y="-178634"/>
                  <a:pt x="698127" y="110124"/>
                </a:cubicBezTo>
                <a:cubicBezTo>
                  <a:pt x="263386" y="398882"/>
                  <a:pt x="43609" y="1613270"/>
                  <a:pt x="5108" y="2073678"/>
                </a:cubicBezTo>
                <a:cubicBezTo>
                  <a:pt x="-33393" y="2534086"/>
                  <a:pt x="147883" y="2774719"/>
                  <a:pt x="476746" y="286295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CF99A9D-C352-4C66-8FCD-298D3F6DA4EF}"/>
              </a:ext>
            </a:extLst>
          </p:cNvPr>
          <p:cNvGrpSpPr/>
          <p:nvPr/>
        </p:nvGrpSpPr>
        <p:grpSpPr>
          <a:xfrm>
            <a:off x="-7291244" y="2406321"/>
            <a:ext cx="5461635" cy="886460"/>
            <a:chOff x="5158" y="3817"/>
            <a:chExt cx="8601" cy="1396"/>
          </a:xfrm>
        </p:grpSpPr>
        <p:sp>
          <p:nvSpPr>
            <p:cNvPr id="28" name="流程图: 终止 27">
              <a:extLst>
                <a:ext uri="{FF2B5EF4-FFF2-40B4-BE49-F238E27FC236}">
                  <a16:creationId xmlns:a16="http://schemas.microsoft.com/office/drawing/2014/main" id="{209339A4-B161-4088-89C5-C6237D512F4C}"/>
                </a:ext>
              </a:extLst>
            </p:cNvPr>
            <p:cNvSpPr/>
            <p:nvPr/>
          </p:nvSpPr>
          <p:spPr>
            <a:xfrm>
              <a:off x="7239" y="3901"/>
              <a:ext cx="6520" cy="1312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在此处输入小标题</a:t>
              </a: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2DFBC4B5-BD55-4EFA-A751-27C91AB5EC40}"/>
                </a:ext>
              </a:extLst>
            </p:cNvPr>
            <p:cNvGrpSpPr/>
            <p:nvPr/>
          </p:nvGrpSpPr>
          <p:grpSpPr>
            <a:xfrm>
              <a:off x="5158" y="3817"/>
              <a:ext cx="1418" cy="1352"/>
              <a:chOff x="5206" y="3980"/>
              <a:chExt cx="1418" cy="1352"/>
            </a:xfrm>
          </p:grpSpPr>
          <p:sp>
            <p:nvSpPr>
              <p:cNvPr id="30" name="任意多边形: 形状 33">
                <a:extLst>
                  <a:ext uri="{FF2B5EF4-FFF2-40B4-BE49-F238E27FC236}">
                    <a16:creationId xmlns:a16="http://schemas.microsoft.com/office/drawing/2014/main" id="{71561433-54F2-49CF-AEFB-1604361538FF}"/>
                  </a:ext>
                </a:extLst>
              </p:cNvPr>
              <p:cNvSpPr/>
              <p:nvPr/>
            </p:nvSpPr>
            <p:spPr>
              <a:xfrm>
                <a:off x="5406" y="4180"/>
                <a:ext cx="1218" cy="1153"/>
              </a:xfrm>
              <a:custGeom>
                <a:avLst/>
                <a:gdLst>
                  <a:gd name="connsiteX0" fmla="*/ 359320 w 7820744"/>
                  <a:gd name="connsiteY0" fmla="*/ 2295156 h 5515205"/>
                  <a:gd name="connsiteX1" fmla="*/ 810582 w 7820744"/>
                  <a:gd name="connsiteY1" fmla="*/ 965120 h 5515205"/>
                  <a:gd name="connsiteX2" fmla="*/ 2556255 w 7820744"/>
                  <a:gd name="connsiteY2" fmla="*/ 858242 h 5515205"/>
                  <a:gd name="connsiteX3" fmla="*/ 3215335 w 7820744"/>
                  <a:gd name="connsiteY3" fmla="*/ 3219 h 5515205"/>
                  <a:gd name="connsiteX4" fmla="*/ 5091637 w 7820744"/>
                  <a:gd name="connsiteY4" fmla="*/ 1208564 h 5515205"/>
                  <a:gd name="connsiteX5" fmla="*/ 6463237 w 7820744"/>
                  <a:gd name="connsiteY5" fmla="*/ 216975 h 5515205"/>
                  <a:gd name="connsiteX6" fmla="*/ 7745772 w 7820744"/>
                  <a:gd name="connsiteY6" fmla="*/ 4011141 h 5515205"/>
                  <a:gd name="connsiteX7" fmla="*/ 4129735 w 7820744"/>
                  <a:gd name="connsiteY7" fmla="*/ 4836476 h 5515205"/>
                  <a:gd name="connsiteX8" fmla="*/ 436509 w 7820744"/>
                  <a:gd name="connsiteY8" fmla="*/ 5436180 h 5515205"/>
                  <a:gd name="connsiteX9" fmla="*/ 62437 w 7820744"/>
                  <a:gd name="connsiteY9" fmla="*/ 2995801 h 5515205"/>
                  <a:gd name="connsiteX10" fmla="*/ 359320 w 7820744"/>
                  <a:gd name="connsiteY10" fmla="*/ 2295156 h 5515205"/>
                  <a:gd name="connsiteX0-1" fmla="*/ 359320 w 7820744"/>
                  <a:gd name="connsiteY0-2" fmla="*/ 2172980 h 5393029"/>
                  <a:gd name="connsiteX1-3" fmla="*/ 810582 w 7820744"/>
                  <a:gd name="connsiteY1-4" fmla="*/ 842944 h 5393029"/>
                  <a:gd name="connsiteX2-5" fmla="*/ 2556255 w 7820744"/>
                  <a:gd name="connsiteY2-6" fmla="*/ 736066 h 5393029"/>
                  <a:gd name="connsiteX3-7" fmla="*/ 3666598 w 7820744"/>
                  <a:gd name="connsiteY3-8" fmla="*/ 397620 h 5393029"/>
                  <a:gd name="connsiteX4-9" fmla="*/ 5091637 w 7820744"/>
                  <a:gd name="connsiteY4-10" fmla="*/ 1086388 h 5393029"/>
                  <a:gd name="connsiteX5-11" fmla="*/ 6463237 w 7820744"/>
                  <a:gd name="connsiteY5-12" fmla="*/ 94799 h 5393029"/>
                  <a:gd name="connsiteX6-13" fmla="*/ 7745772 w 7820744"/>
                  <a:gd name="connsiteY6-14" fmla="*/ 3888965 h 5393029"/>
                  <a:gd name="connsiteX7-15" fmla="*/ 4129735 w 7820744"/>
                  <a:gd name="connsiteY7-16" fmla="*/ 4714300 h 5393029"/>
                  <a:gd name="connsiteX8-17" fmla="*/ 436509 w 7820744"/>
                  <a:gd name="connsiteY8-18" fmla="*/ 5314004 h 5393029"/>
                  <a:gd name="connsiteX9-19" fmla="*/ 62437 w 7820744"/>
                  <a:gd name="connsiteY9-20" fmla="*/ 2873625 h 5393029"/>
                  <a:gd name="connsiteX10-21" fmla="*/ 359320 w 7820744"/>
                  <a:gd name="connsiteY10-22" fmla="*/ 2172980 h 5393029"/>
                  <a:gd name="connsiteX0-23" fmla="*/ 359320 w 7993308"/>
                  <a:gd name="connsiteY0-24" fmla="*/ 1782385 h 5002434"/>
                  <a:gd name="connsiteX1-25" fmla="*/ 810582 w 7993308"/>
                  <a:gd name="connsiteY1-26" fmla="*/ 452349 h 5002434"/>
                  <a:gd name="connsiteX2-27" fmla="*/ 2556255 w 7993308"/>
                  <a:gd name="connsiteY2-28" fmla="*/ 345471 h 5002434"/>
                  <a:gd name="connsiteX3-29" fmla="*/ 3666598 w 7993308"/>
                  <a:gd name="connsiteY3-30" fmla="*/ 7025 h 5002434"/>
                  <a:gd name="connsiteX4-31" fmla="*/ 5091637 w 7993308"/>
                  <a:gd name="connsiteY4-32" fmla="*/ 695793 h 5002434"/>
                  <a:gd name="connsiteX5-33" fmla="*/ 7389513 w 7993308"/>
                  <a:gd name="connsiteY5-34" fmla="*/ 1194557 h 5002434"/>
                  <a:gd name="connsiteX6-35" fmla="*/ 7745772 w 7993308"/>
                  <a:gd name="connsiteY6-36" fmla="*/ 3498370 h 5002434"/>
                  <a:gd name="connsiteX7-37" fmla="*/ 4129735 w 7993308"/>
                  <a:gd name="connsiteY7-38" fmla="*/ 4323705 h 5002434"/>
                  <a:gd name="connsiteX8-39" fmla="*/ 436509 w 7993308"/>
                  <a:gd name="connsiteY8-40" fmla="*/ 4923409 h 5002434"/>
                  <a:gd name="connsiteX9-41" fmla="*/ 62437 w 7993308"/>
                  <a:gd name="connsiteY9-42" fmla="*/ 2483030 h 5002434"/>
                  <a:gd name="connsiteX10-43" fmla="*/ 359320 w 7993308"/>
                  <a:gd name="connsiteY10-44" fmla="*/ 1782385 h 5002434"/>
                  <a:gd name="connsiteX0-45" fmla="*/ 359320 w 8103627"/>
                  <a:gd name="connsiteY0-46" fmla="*/ 1782385 h 5007824"/>
                  <a:gd name="connsiteX1-47" fmla="*/ 810582 w 8103627"/>
                  <a:gd name="connsiteY1-48" fmla="*/ 452349 h 5007824"/>
                  <a:gd name="connsiteX2-49" fmla="*/ 2556255 w 8103627"/>
                  <a:gd name="connsiteY2-50" fmla="*/ 345471 h 5007824"/>
                  <a:gd name="connsiteX3-51" fmla="*/ 3666598 w 8103627"/>
                  <a:gd name="connsiteY3-52" fmla="*/ 7025 h 5007824"/>
                  <a:gd name="connsiteX4-53" fmla="*/ 5091637 w 8103627"/>
                  <a:gd name="connsiteY4-54" fmla="*/ 695793 h 5007824"/>
                  <a:gd name="connsiteX5-55" fmla="*/ 7389513 w 8103627"/>
                  <a:gd name="connsiteY5-56" fmla="*/ 1194557 h 5007824"/>
                  <a:gd name="connsiteX6-57" fmla="*/ 7882339 w 8103627"/>
                  <a:gd name="connsiteY6-58" fmla="*/ 3118359 h 5007824"/>
                  <a:gd name="connsiteX7-59" fmla="*/ 4129735 w 8103627"/>
                  <a:gd name="connsiteY7-60" fmla="*/ 4323705 h 5007824"/>
                  <a:gd name="connsiteX8-61" fmla="*/ 436509 w 8103627"/>
                  <a:gd name="connsiteY8-62" fmla="*/ 4923409 h 5007824"/>
                  <a:gd name="connsiteX9-63" fmla="*/ 62437 w 8103627"/>
                  <a:gd name="connsiteY9-64" fmla="*/ 2483030 h 5007824"/>
                  <a:gd name="connsiteX10-65" fmla="*/ 359320 w 8103627"/>
                  <a:gd name="connsiteY10-66" fmla="*/ 1782385 h 5007824"/>
                  <a:gd name="connsiteX0-67" fmla="*/ 359320 w 7915232"/>
                  <a:gd name="connsiteY0-68" fmla="*/ 1782385 h 5111879"/>
                  <a:gd name="connsiteX1-69" fmla="*/ 810582 w 7915232"/>
                  <a:gd name="connsiteY1-70" fmla="*/ 452349 h 5111879"/>
                  <a:gd name="connsiteX2-71" fmla="*/ 2556255 w 7915232"/>
                  <a:gd name="connsiteY2-72" fmla="*/ 345471 h 5111879"/>
                  <a:gd name="connsiteX3-73" fmla="*/ 3666598 w 7915232"/>
                  <a:gd name="connsiteY3-74" fmla="*/ 7025 h 5111879"/>
                  <a:gd name="connsiteX4-75" fmla="*/ 5091637 w 7915232"/>
                  <a:gd name="connsiteY4-76" fmla="*/ 695793 h 5111879"/>
                  <a:gd name="connsiteX5-77" fmla="*/ 7389513 w 7915232"/>
                  <a:gd name="connsiteY5-78" fmla="*/ 1194557 h 5111879"/>
                  <a:gd name="connsiteX6-79" fmla="*/ 7882339 w 7915232"/>
                  <a:gd name="connsiteY6-80" fmla="*/ 3118359 h 5111879"/>
                  <a:gd name="connsiteX7-81" fmla="*/ 7033252 w 7915232"/>
                  <a:gd name="connsiteY7-82" fmla="*/ 4834344 h 5111879"/>
                  <a:gd name="connsiteX8-83" fmla="*/ 436509 w 7915232"/>
                  <a:gd name="connsiteY8-84" fmla="*/ 4923409 h 5111879"/>
                  <a:gd name="connsiteX9-85" fmla="*/ 62437 w 7915232"/>
                  <a:gd name="connsiteY9-86" fmla="*/ 2483030 h 5111879"/>
                  <a:gd name="connsiteX10-87" fmla="*/ 359320 w 7915232"/>
                  <a:gd name="connsiteY10-88" fmla="*/ 1782385 h 5111879"/>
                  <a:gd name="connsiteX0-89" fmla="*/ 532312 w 8071810"/>
                  <a:gd name="connsiteY0-90" fmla="*/ 1782385 h 4866519"/>
                  <a:gd name="connsiteX1-91" fmla="*/ 983574 w 8071810"/>
                  <a:gd name="connsiteY1-92" fmla="*/ 452349 h 4866519"/>
                  <a:gd name="connsiteX2-93" fmla="*/ 2729247 w 8071810"/>
                  <a:gd name="connsiteY2-94" fmla="*/ 345471 h 4866519"/>
                  <a:gd name="connsiteX3-95" fmla="*/ 3839590 w 8071810"/>
                  <a:gd name="connsiteY3-96" fmla="*/ 7025 h 4866519"/>
                  <a:gd name="connsiteX4-97" fmla="*/ 5264629 w 8071810"/>
                  <a:gd name="connsiteY4-98" fmla="*/ 695793 h 4866519"/>
                  <a:gd name="connsiteX5-99" fmla="*/ 7562505 w 8071810"/>
                  <a:gd name="connsiteY5-100" fmla="*/ 1194557 h 4866519"/>
                  <a:gd name="connsiteX6-101" fmla="*/ 8055331 w 8071810"/>
                  <a:gd name="connsiteY6-102" fmla="*/ 3118359 h 4866519"/>
                  <a:gd name="connsiteX7-103" fmla="*/ 7206244 w 8071810"/>
                  <a:gd name="connsiteY7-104" fmla="*/ 4834344 h 4866519"/>
                  <a:gd name="connsiteX8-105" fmla="*/ 4267101 w 8071810"/>
                  <a:gd name="connsiteY8-106" fmla="*/ 4145575 h 4866519"/>
                  <a:gd name="connsiteX9-107" fmla="*/ 235429 w 8071810"/>
                  <a:gd name="connsiteY9-108" fmla="*/ 2483030 h 4866519"/>
                  <a:gd name="connsiteX10-109" fmla="*/ 532312 w 8071810"/>
                  <a:gd name="connsiteY10-110" fmla="*/ 1782385 h 4866519"/>
                  <a:gd name="connsiteX0-111" fmla="*/ 532312 w 8071810"/>
                  <a:gd name="connsiteY0-112" fmla="*/ 1782385 h 4866519"/>
                  <a:gd name="connsiteX1-113" fmla="*/ 983574 w 8071810"/>
                  <a:gd name="connsiteY1-114" fmla="*/ 452349 h 4866519"/>
                  <a:gd name="connsiteX2-115" fmla="*/ 2729247 w 8071810"/>
                  <a:gd name="connsiteY2-116" fmla="*/ 345471 h 4866519"/>
                  <a:gd name="connsiteX3-117" fmla="*/ 3839590 w 8071810"/>
                  <a:gd name="connsiteY3-118" fmla="*/ 7025 h 4866519"/>
                  <a:gd name="connsiteX4-119" fmla="*/ 5264629 w 8071810"/>
                  <a:gd name="connsiteY4-120" fmla="*/ 695793 h 4866519"/>
                  <a:gd name="connsiteX5-121" fmla="*/ 7562505 w 8071810"/>
                  <a:gd name="connsiteY5-122" fmla="*/ 1194557 h 4866519"/>
                  <a:gd name="connsiteX6-123" fmla="*/ 8055331 w 8071810"/>
                  <a:gd name="connsiteY6-124" fmla="*/ 3118359 h 4866519"/>
                  <a:gd name="connsiteX7-125" fmla="*/ 7206244 w 8071810"/>
                  <a:gd name="connsiteY7-126" fmla="*/ 4834344 h 4866519"/>
                  <a:gd name="connsiteX8-127" fmla="*/ 4267101 w 8071810"/>
                  <a:gd name="connsiteY8-128" fmla="*/ 4145575 h 4866519"/>
                  <a:gd name="connsiteX9-129" fmla="*/ 235429 w 8071810"/>
                  <a:gd name="connsiteY9-130" fmla="*/ 2483030 h 4866519"/>
                  <a:gd name="connsiteX10-131" fmla="*/ 532312 w 8071810"/>
                  <a:gd name="connsiteY10-132" fmla="*/ 1782385 h 4866519"/>
                  <a:gd name="connsiteX0-133" fmla="*/ 530167 w 8069665"/>
                  <a:gd name="connsiteY0-134" fmla="*/ 1782385 h 5009813"/>
                  <a:gd name="connsiteX1-135" fmla="*/ 981429 w 8069665"/>
                  <a:gd name="connsiteY1-136" fmla="*/ 452349 h 5009813"/>
                  <a:gd name="connsiteX2-137" fmla="*/ 2727102 w 8069665"/>
                  <a:gd name="connsiteY2-138" fmla="*/ 345471 h 5009813"/>
                  <a:gd name="connsiteX3-139" fmla="*/ 3837445 w 8069665"/>
                  <a:gd name="connsiteY3-140" fmla="*/ 7025 h 5009813"/>
                  <a:gd name="connsiteX4-141" fmla="*/ 5262484 w 8069665"/>
                  <a:gd name="connsiteY4-142" fmla="*/ 695793 h 5009813"/>
                  <a:gd name="connsiteX5-143" fmla="*/ 7560360 w 8069665"/>
                  <a:gd name="connsiteY5-144" fmla="*/ 1194557 h 5009813"/>
                  <a:gd name="connsiteX6-145" fmla="*/ 8053186 w 8069665"/>
                  <a:gd name="connsiteY6-146" fmla="*/ 3118359 h 5009813"/>
                  <a:gd name="connsiteX7-147" fmla="*/ 7204099 w 8069665"/>
                  <a:gd name="connsiteY7-148" fmla="*/ 4834344 h 5009813"/>
                  <a:gd name="connsiteX8-149" fmla="*/ 4235267 w 8069665"/>
                  <a:gd name="connsiteY8-150" fmla="*/ 4745279 h 5009813"/>
                  <a:gd name="connsiteX9-151" fmla="*/ 233284 w 8069665"/>
                  <a:gd name="connsiteY9-152" fmla="*/ 2483030 h 5009813"/>
                  <a:gd name="connsiteX10-153" fmla="*/ 530167 w 8069665"/>
                  <a:gd name="connsiteY10-154" fmla="*/ 1782385 h 5009813"/>
                  <a:gd name="connsiteX0-155" fmla="*/ 530167 w 8069665"/>
                  <a:gd name="connsiteY0-156" fmla="*/ 1782385 h 4941977"/>
                  <a:gd name="connsiteX1-157" fmla="*/ 981429 w 8069665"/>
                  <a:gd name="connsiteY1-158" fmla="*/ 452349 h 4941977"/>
                  <a:gd name="connsiteX2-159" fmla="*/ 2727102 w 8069665"/>
                  <a:gd name="connsiteY2-160" fmla="*/ 345471 h 4941977"/>
                  <a:gd name="connsiteX3-161" fmla="*/ 3837445 w 8069665"/>
                  <a:gd name="connsiteY3-162" fmla="*/ 7025 h 4941977"/>
                  <a:gd name="connsiteX4-163" fmla="*/ 5262484 w 8069665"/>
                  <a:gd name="connsiteY4-164" fmla="*/ 695793 h 4941977"/>
                  <a:gd name="connsiteX5-165" fmla="*/ 7560360 w 8069665"/>
                  <a:gd name="connsiteY5-166" fmla="*/ 1194557 h 4941977"/>
                  <a:gd name="connsiteX6-167" fmla="*/ 8053186 w 8069665"/>
                  <a:gd name="connsiteY6-168" fmla="*/ 3118359 h 4941977"/>
                  <a:gd name="connsiteX7-169" fmla="*/ 7204099 w 8069665"/>
                  <a:gd name="connsiteY7-170" fmla="*/ 4834344 h 4941977"/>
                  <a:gd name="connsiteX8-171" fmla="*/ 4235267 w 8069665"/>
                  <a:gd name="connsiteY8-172" fmla="*/ 4745279 h 4941977"/>
                  <a:gd name="connsiteX9-173" fmla="*/ 233284 w 8069665"/>
                  <a:gd name="connsiteY9-174" fmla="*/ 2483030 h 4941977"/>
                  <a:gd name="connsiteX10-175" fmla="*/ 530167 w 8069665"/>
                  <a:gd name="connsiteY10-176" fmla="*/ 1782385 h 4941977"/>
                  <a:gd name="connsiteX0-177" fmla="*/ 235144 w 7774642"/>
                  <a:gd name="connsiteY0-178" fmla="*/ 1782385 h 5016724"/>
                  <a:gd name="connsiteX1-179" fmla="*/ 686406 w 7774642"/>
                  <a:gd name="connsiteY1-180" fmla="*/ 452349 h 5016724"/>
                  <a:gd name="connsiteX2-181" fmla="*/ 2432079 w 7774642"/>
                  <a:gd name="connsiteY2-182" fmla="*/ 345471 h 5016724"/>
                  <a:gd name="connsiteX3-183" fmla="*/ 3542422 w 7774642"/>
                  <a:gd name="connsiteY3-184" fmla="*/ 7025 h 5016724"/>
                  <a:gd name="connsiteX4-185" fmla="*/ 4967461 w 7774642"/>
                  <a:gd name="connsiteY4-186" fmla="*/ 695793 h 5016724"/>
                  <a:gd name="connsiteX5-187" fmla="*/ 7265337 w 7774642"/>
                  <a:gd name="connsiteY5-188" fmla="*/ 1194557 h 5016724"/>
                  <a:gd name="connsiteX6-189" fmla="*/ 7758163 w 7774642"/>
                  <a:gd name="connsiteY6-190" fmla="*/ 3118359 h 5016724"/>
                  <a:gd name="connsiteX7-191" fmla="*/ 6909076 w 7774642"/>
                  <a:gd name="connsiteY7-192" fmla="*/ 4834344 h 5016724"/>
                  <a:gd name="connsiteX8-193" fmla="*/ 3940244 w 7774642"/>
                  <a:gd name="connsiteY8-194" fmla="*/ 4745279 h 5016724"/>
                  <a:gd name="connsiteX9-195" fmla="*/ 312333 w 7774642"/>
                  <a:gd name="connsiteY9-196" fmla="*/ 3427118 h 5016724"/>
                  <a:gd name="connsiteX10-197" fmla="*/ 235144 w 7774642"/>
                  <a:gd name="connsiteY10-198" fmla="*/ 1782385 h 5016724"/>
                  <a:gd name="connsiteX0-199" fmla="*/ 235144 w 7774642"/>
                  <a:gd name="connsiteY0-200" fmla="*/ 1706701 h 4941040"/>
                  <a:gd name="connsiteX1-201" fmla="*/ 686406 w 7774642"/>
                  <a:gd name="connsiteY1-202" fmla="*/ 376665 h 4941040"/>
                  <a:gd name="connsiteX2-203" fmla="*/ 2432079 w 7774642"/>
                  <a:gd name="connsiteY2-204" fmla="*/ 269787 h 4941040"/>
                  <a:gd name="connsiteX3-205" fmla="*/ 3940246 w 7774642"/>
                  <a:gd name="connsiteY3-206" fmla="*/ 8530 h 4941040"/>
                  <a:gd name="connsiteX4-207" fmla="*/ 4967461 w 7774642"/>
                  <a:gd name="connsiteY4-208" fmla="*/ 620109 h 4941040"/>
                  <a:gd name="connsiteX5-209" fmla="*/ 7265337 w 7774642"/>
                  <a:gd name="connsiteY5-210" fmla="*/ 1118873 h 4941040"/>
                  <a:gd name="connsiteX6-211" fmla="*/ 7758163 w 7774642"/>
                  <a:gd name="connsiteY6-212" fmla="*/ 3042675 h 4941040"/>
                  <a:gd name="connsiteX7-213" fmla="*/ 6909076 w 7774642"/>
                  <a:gd name="connsiteY7-214" fmla="*/ 4758660 h 4941040"/>
                  <a:gd name="connsiteX8-215" fmla="*/ 3940244 w 7774642"/>
                  <a:gd name="connsiteY8-216" fmla="*/ 4669595 h 4941040"/>
                  <a:gd name="connsiteX9-217" fmla="*/ 312333 w 7774642"/>
                  <a:gd name="connsiteY9-218" fmla="*/ 3351434 h 4941040"/>
                  <a:gd name="connsiteX10-219" fmla="*/ 235144 w 7774642"/>
                  <a:gd name="connsiteY10-220" fmla="*/ 1706701 h 4941040"/>
                  <a:gd name="connsiteX0-221" fmla="*/ 235144 w 7811682"/>
                  <a:gd name="connsiteY0-222" fmla="*/ 1706701 h 4941040"/>
                  <a:gd name="connsiteX1-223" fmla="*/ 686406 w 7811682"/>
                  <a:gd name="connsiteY1-224" fmla="*/ 376665 h 4941040"/>
                  <a:gd name="connsiteX2-225" fmla="*/ 2432079 w 7811682"/>
                  <a:gd name="connsiteY2-226" fmla="*/ 269787 h 4941040"/>
                  <a:gd name="connsiteX3-227" fmla="*/ 3940246 w 7811682"/>
                  <a:gd name="connsiteY3-228" fmla="*/ 8530 h 4941040"/>
                  <a:gd name="connsiteX4-229" fmla="*/ 4967461 w 7811682"/>
                  <a:gd name="connsiteY4-230" fmla="*/ 620109 h 4941040"/>
                  <a:gd name="connsiteX5-231" fmla="*/ 7419717 w 7811682"/>
                  <a:gd name="connsiteY5-232" fmla="*/ 821990 h 4941040"/>
                  <a:gd name="connsiteX6-233" fmla="*/ 7758163 w 7811682"/>
                  <a:gd name="connsiteY6-234" fmla="*/ 3042675 h 4941040"/>
                  <a:gd name="connsiteX7-235" fmla="*/ 6909076 w 7811682"/>
                  <a:gd name="connsiteY7-236" fmla="*/ 4758660 h 4941040"/>
                  <a:gd name="connsiteX8-237" fmla="*/ 3940244 w 7811682"/>
                  <a:gd name="connsiteY8-238" fmla="*/ 4669595 h 4941040"/>
                  <a:gd name="connsiteX9-239" fmla="*/ 312333 w 7811682"/>
                  <a:gd name="connsiteY9-240" fmla="*/ 3351434 h 4941040"/>
                  <a:gd name="connsiteX10-241" fmla="*/ 235144 w 7811682"/>
                  <a:gd name="connsiteY10-242" fmla="*/ 1706701 h 4941040"/>
                  <a:gd name="connsiteX0-243" fmla="*/ 235144 w 7773007"/>
                  <a:gd name="connsiteY0-244" fmla="*/ 1706701 h 4941040"/>
                  <a:gd name="connsiteX1-245" fmla="*/ 686406 w 7773007"/>
                  <a:gd name="connsiteY1-246" fmla="*/ 376665 h 4941040"/>
                  <a:gd name="connsiteX2-247" fmla="*/ 2432079 w 7773007"/>
                  <a:gd name="connsiteY2-248" fmla="*/ 269787 h 4941040"/>
                  <a:gd name="connsiteX3-249" fmla="*/ 3940246 w 7773007"/>
                  <a:gd name="connsiteY3-250" fmla="*/ 8530 h 4941040"/>
                  <a:gd name="connsiteX4-251" fmla="*/ 4967461 w 7773007"/>
                  <a:gd name="connsiteY4-252" fmla="*/ 620109 h 4941040"/>
                  <a:gd name="connsiteX5-253" fmla="*/ 7253462 w 7773007"/>
                  <a:gd name="connsiteY5-254" fmla="*/ 1089184 h 4941040"/>
                  <a:gd name="connsiteX6-255" fmla="*/ 7758163 w 7773007"/>
                  <a:gd name="connsiteY6-256" fmla="*/ 3042675 h 4941040"/>
                  <a:gd name="connsiteX7-257" fmla="*/ 6909076 w 7773007"/>
                  <a:gd name="connsiteY7-258" fmla="*/ 4758660 h 4941040"/>
                  <a:gd name="connsiteX8-259" fmla="*/ 3940244 w 7773007"/>
                  <a:gd name="connsiteY8-260" fmla="*/ 4669595 h 4941040"/>
                  <a:gd name="connsiteX9-261" fmla="*/ 312333 w 7773007"/>
                  <a:gd name="connsiteY9-262" fmla="*/ 3351434 h 4941040"/>
                  <a:gd name="connsiteX10-263" fmla="*/ 235144 w 7773007"/>
                  <a:gd name="connsiteY10-264" fmla="*/ 1706701 h 4941040"/>
                  <a:gd name="connsiteX0-265" fmla="*/ 235144 w 7823182"/>
                  <a:gd name="connsiteY0-266" fmla="*/ 1706701 h 4941040"/>
                  <a:gd name="connsiteX1-267" fmla="*/ 686406 w 7823182"/>
                  <a:gd name="connsiteY1-268" fmla="*/ 376665 h 4941040"/>
                  <a:gd name="connsiteX2-269" fmla="*/ 2432079 w 7823182"/>
                  <a:gd name="connsiteY2-270" fmla="*/ 269787 h 4941040"/>
                  <a:gd name="connsiteX3-271" fmla="*/ 3940246 w 7823182"/>
                  <a:gd name="connsiteY3-272" fmla="*/ 8530 h 4941040"/>
                  <a:gd name="connsiteX4-273" fmla="*/ 4967461 w 7823182"/>
                  <a:gd name="connsiteY4-274" fmla="*/ 620109 h 4941040"/>
                  <a:gd name="connsiteX5-275" fmla="*/ 7253462 w 7823182"/>
                  <a:gd name="connsiteY5-276" fmla="*/ 1089184 h 4941040"/>
                  <a:gd name="connsiteX6-277" fmla="*/ 7758163 w 7823182"/>
                  <a:gd name="connsiteY6-278" fmla="*/ 3042675 h 4941040"/>
                  <a:gd name="connsiteX7-279" fmla="*/ 6909076 w 7823182"/>
                  <a:gd name="connsiteY7-280" fmla="*/ 4758660 h 4941040"/>
                  <a:gd name="connsiteX8-281" fmla="*/ 3940244 w 7823182"/>
                  <a:gd name="connsiteY8-282" fmla="*/ 4669595 h 4941040"/>
                  <a:gd name="connsiteX9-283" fmla="*/ 312333 w 7823182"/>
                  <a:gd name="connsiteY9-284" fmla="*/ 3351434 h 4941040"/>
                  <a:gd name="connsiteX10-285" fmla="*/ 235144 w 7823182"/>
                  <a:gd name="connsiteY10-286" fmla="*/ 1706701 h 4941040"/>
                  <a:gd name="connsiteX0-287" fmla="*/ 235144 w 7394709"/>
                  <a:gd name="connsiteY0-288" fmla="*/ 1706701 h 4941040"/>
                  <a:gd name="connsiteX1-289" fmla="*/ 686406 w 7394709"/>
                  <a:gd name="connsiteY1-290" fmla="*/ 376665 h 4941040"/>
                  <a:gd name="connsiteX2-291" fmla="*/ 2432079 w 7394709"/>
                  <a:gd name="connsiteY2-292" fmla="*/ 269787 h 4941040"/>
                  <a:gd name="connsiteX3-293" fmla="*/ 3940246 w 7394709"/>
                  <a:gd name="connsiteY3-294" fmla="*/ 8530 h 4941040"/>
                  <a:gd name="connsiteX4-295" fmla="*/ 4967461 w 7394709"/>
                  <a:gd name="connsiteY4-296" fmla="*/ 620109 h 4941040"/>
                  <a:gd name="connsiteX5-297" fmla="*/ 7253462 w 7394709"/>
                  <a:gd name="connsiteY5-298" fmla="*/ 1089184 h 4941040"/>
                  <a:gd name="connsiteX6-299" fmla="*/ 7122833 w 7394709"/>
                  <a:gd name="connsiteY6-300" fmla="*/ 2900171 h 4941040"/>
                  <a:gd name="connsiteX7-301" fmla="*/ 6909076 w 7394709"/>
                  <a:gd name="connsiteY7-302" fmla="*/ 4758660 h 4941040"/>
                  <a:gd name="connsiteX8-303" fmla="*/ 3940244 w 7394709"/>
                  <a:gd name="connsiteY8-304" fmla="*/ 4669595 h 4941040"/>
                  <a:gd name="connsiteX9-305" fmla="*/ 312333 w 7394709"/>
                  <a:gd name="connsiteY9-306" fmla="*/ 3351434 h 4941040"/>
                  <a:gd name="connsiteX10-307" fmla="*/ 235144 w 7394709"/>
                  <a:gd name="connsiteY10-308" fmla="*/ 1706701 h 4941040"/>
                  <a:gd name="connsiteX0-309" fmla="*/ 235144 w 7419482"/>
                  <a:gd name="connsiteY0-310" fmla="*/ 1706701 h 4941040"/>
                  <a:gd name="connsiteX1-311" fmla="*/ 686406 w 7419482"/>
                  <a:gd name="connsiteY1-312" fmla="*/ 376665 h 4941040"/>
                  <a:gd name="connsiteX2-313" fmla="*/ 2432079 w 7419482"/>
                  <a:gd name="connsiteY2-314" fmla="*/ 269787 h 4941040"/>
                  <a:gd name="connsiteX3-315" fmla="*/ 3940246 w 7419482"/>
                  <a:gd name="connsiteY3-316" fmla="*/ 8530 h 4941040"/>
                  <a:gd name="connsiteX4-317" fmla="*/ 4967461 w 7419482"/>
                  <a:gd name="connsiteY4-318" fmla="*/ 620109 h 4941040"/>
                  <a:gd name="connsiteX5-319" fmla="*/ 7283150 w 7419482"/>
                  <a:gd name="connsiteY5-320" fmla="*/ 1077309 h 4941040"/>
                  <a:gd name="connsiteX6-321" fmla="*/ 7122833 w 7419482"/>
                  <a:gd name="connsiteY6-322" fmla="*/ 2900171 h 4941040"/>
                  <a:gd name="connsiteX7-323" fmla="*/ 6909076 w 7419482"/>
                  <a:gd name="connsiteY7-324" fmla="*/ 4758660 h 4941040"/>
                  <a:gd name="connsiteX8-325" fmla="*/ 3940244 w 7419482"/>
                  <a:gd name="connsiteY8-326" fmla="*/ 4669595 h 4941040"/>
                  <a:gd name="connsiteX9-327" fmla="*/ 312333 w 7419482"/>
                  <a:gd name="connsiteY9-328" fmla="*/ 3351434 h 4941040"/>
                  <a:gd name="connsiteX10-329" fmla="*/ 235144 w 7419482"/>
                  <a:gd name="connsiteY10-330" fmla="*/ 1706701 h 4941040"/>
                  <a:gd name="connsiteX0-331" fmla="*/ 235144 w 7575845"/>
                  <a:gd name="connsiteY0-332" fmla="*/ 1706701 h 4941040"/>
                  <a:gd name="connsiteX1-333" fmla="*/ 686406 w 7575845"/>
                  <a:gd name="connsiteY1-334" fmla="*/ 376665 h 4941040"/>
                  <a:gd name="connsiteX2-335" fmla="*/ 2432079 w 7575845"/>
                  <a:gd name="connsiteY2-336" fmla="*/ 269787 h 4941040"/>
                  <a:gd name="connsiteX3-337" fmla="*/ 3940246 w 7575845"/>
                  <a:gd name="connsiteY3-338" fmla="*/ 8530 h 4941040"/>
                  <a:gd name="connsiteX4-339" fmla="*/ 4967461 w 7575845"/>
                  <a:gd name="connsiteY4-340" fmla="*/ 620109 h 4941040"/>
                  <a:gd name="connsiteX5-341" fmla="*/ 7283150 w 7575845"/>
                  <a:gd name="connsiteY5-342" fmla="*/ 1077309 h 4941040"/>
                  <a:gd name="connsiteX6-343" fmla="*/ 7122833 w 7575845"/>
                  <a:gd name="connsiteY6-344" fmla="*/ 2900171 h 4941040"/>
                  <a:gd name="connsiteX7-345" fmla="*/ 6909076 w 7575845"/>
                  <a:gd name="connsiteY7-346" fmla="*/ 4758660 h 4941040"/>
                  <a:gd name="connsiteX8-347" fmla="*/ 3940244 w 7575845"/>
                  <a:gd name="connsiteY8-348" fmla="*/ 4669595 h 4941040"/>
                  <a:gd name="connsiteX9-349" fmla="*/ 312333 w 7575845"/>
                  <a:gd name="connsiteY9-350" fmla="*/ 3351434 h 4941040"/>
                  <a:gd name="connsiteX10-351" fmla="*/ 235144 w 7575845"/>
                  <a:gd name="connsiteY10-352" fmla="*/ 1706701 h 4941040"/>
                  <a:gd name="connsiteX0-353" fmla="*/ 375483 w 7502428"/>
                  <a:gd name="connsiteY0-354" fmla="*/ 1748265 h 4940350"/>
                  <a:gd name="connsiteX1-355" fmla="*/ 612989 w 7502428"/>
                  <a:gd name="connsiteY1-356" fmla="*/ 376665 h 4940350"/>
                  <a:gd name="connsiteX2-357" fmla="*/ 2358662 w 7502428"/>
                  <a:gd name="connsiteY2-358" fmla="*/ 269787 h 4940350"/>
                  <a:gd name="connsiteX3-359" fmla="*/ 3866829 w 7502428"/>
                  <a:gd name="connsiteY3-360" fmla="*/ 8530 h 4940350"/>
                  <a:gd name="connsiteX4-361" fmla="*/ 4894044 w 7502428"/>
                  <a:gd name="connsiteY4-362" fmla="*/ 620109 h 4940350"/>
                  <a:gd name="connsiteX5-363" fmla="*/ 7209733 w 7502428"/>
                  <a:gd name="connsiteY5-364" fmla="*/ 1077309 h 4940350"/>
                  <a:gd name="connsiteX6-365" fmla="*/ 7049416 w 7502428"/>
                  <a:gd name="connsiteY6-366" fmla="*/ 2900171 h 4940350"/>
                  <a:gd name="connsiteX7-367" fmla="*/ 6835659 w 7502428"/>
                  <a:gd name="connsiteY7-368" fmla="*/ 4758660 h 4940350"/>
                  <a:gd name="connsiteX8-369" fmla="*/ 3866827 w 7502428"/>
                  <a:gd name="connsiteY8-370" fmla="*/ 4669595 h 4940350"/>
                  <a:gd name="connsiteX9-371" fmla="*/ 238916 w 7502428"/>
                  <a:gd name="connsiteY9-372" fmla="*/ 3351434 h 4940350"/>
                  <a:gd name="connsiteX10-373" fmla="*/ 375483 w 7502428"/>
                  <a:gd name="connsiteY10-374" fmla="*/ 1748265 h 4940350"/>
                  <a:gd name="connsiteX0-375" fmla="*/ 384669 w 7511614"/>
                  <a:gd name="connsiteY0-376" fmla="*/ 1748746 h 4940831"/>
                  <a:gd name="connsiteX1-377" fmla="*/ 901246 w 7511614"/>
                  <a:gd name="connsiteY1-378" fmla="*/ 478086 h 4940831"/>
                  <a:gd name="connsiteX2-379" fmla="*/ 2367848 w 7511614"/>
                  <a:gd name="connsiteY2-380" fmla="*/ 270268 h 4940831"/>
                  <a:gd name="connsiteX3-381" fmla="*/ 3876015 w 7511614"/>
                  <a:gd name="connsiteY3-382" fmla="*/ 9011 h 4940831"/>
                  <a:gd name="connsiteX4-383" fmla="*/ 4903230 w 7511614"/>
                  <a:gd name="connsiteY4-384" fmla="*/ 620590 h 4940831"/>
                  <a:gd name="connsiteX5-385" fmla="*/ 7218919 w 7511614"/>
                  <a:gd name="connsiteY5-386" fmla="*/ 1077790 h 4940831"/>
                  <a:gd name="connsiteX6-387" fmla="*/ 7058602 w 7511614"/>
                  <a:gd name="connsiteY6-388" fmla="*/ 2900652 h 4940831"/>
                  <a:gd name="connsiteX7-389" fmla="*/ 6844845 w 7511614"/>
                  <a:gd name="connsiteY7-390" fmla="*/ 4759141 h 4940831"/>
                  <a:gd name="connsiteX8-391" fmla="*/ 3876013 w 7511614"/>
                  <a:gd name="connsiteY8-392" fmla="*/ 4670076 h 4940831"/>
                  <a:gd name="connsiteX9-393" fmla="*/ 248102 w 7511614"/>
                  <a:gd name="connsiteY9-394" fmla="*/ 3351915 h 4940831"/>
                  <a:gd name="connsiteX10-395" fmla="*/ 384669 w 7511614"/>
                  <a:gd name="connsiteY10-396" fmla="*/ 1748746 h 4940831"/>
                  <a:gd name="connsiteX0-397" fmla="*/ 384669 w 7519130"/>
                  <a:gd name="connsiteY0-398" fmla="*/ 1748746 h 4940831"/>
                  <a:gd name="connsiteX1-399" fmla="*/ 901246 w 7519130"/>
                  <a:gd name="connsiteY1-400" fmla="*/ 478086 h 4940831"/>
                  <a:gd name="connsiteX2-401" fmla="*/ 2367848 w 7519130"/>
                  <a:gd name="connsiteY2-402" fmla="*/ 270268 h 4940831"/>
                  <a:gd name="connsiteX3-403" fmla="*/ 3876015 w 7519130"/>
                  <a:gd name="connsiteY3-404" fmla="*/ 9011 h 4940831"/>
                  <a:gd name="connsiteX4-405" fmla="*/ 4903230 w 7519130"/>
                  <a:gd name="connsiteY4-406" fmla="*/ 620590 h 4940831"/>
                  <a:gd name="connsiteX5-407" fmla="*/ 7218919 w 7519130"/>
                  <a:gd name="connsiteY5-408" fmla="*/ 1077790 h 4940831"/>
                  <a:gd name="connsiteX6-409" fmla="*/ 7058602 w 7519130"/>
                  <a:gd name="connsiteY6-410" fmla="*/ 2900652 h 4940831"/>
                  <a:gd name="connsiteX7-411" fmla="*/ 6613276 w 7519130"/>
                  <a:gd name="connsiteY7-412" fmla="*/ 4551323 h 4940831"/>
                  <a:gd name="connsiteX8-413" fmla="*/ 3876013 w 7519130"/>
                  <a:gd name="connsiteY8-414" fmla="*/ 4670076 h 4940831"/>
                  <a:gd name="connsiteX9-415" fmla="*/ 248102 w 7519130"/>
                  <a:gd name="connsiteY9-416" fmla="*/ 3351915 h 4940831"/>
                  <a:gd name="connsiteX10-417" fmla="*/ 384669 w 7519130"/>
                  <a:gd name="connsiteY10-418" fmla="*/ 1748746 h 4940831"/>
                  <a:gd name="connsiteX0-419" fmla="*/ 384669 w 7519130"/>
                  <a:gd name="connsiteY0-420" fmla="*/ 1748746 h 4940831"/>
                  <a:gd name="connsiteX1-421" fmla="*/ 901246 w 7519130"/>
                  <a:gd name="connsiteY1-422" fmla="*/ 478086 h 4940831"/>
                  <a:gd name="connsiteX2-423" fmla="*/ 2367848 w 7519130"/>
                  <a:gd name="connsiteY2-424" fmla="*/ 270268 h 4940831"/>
                  <a:gd name="connsiteX3-425" fmla="*/ 3876015 w 7519130"/>
                  <a:gd name="connsiteY3-426" fmla="*/ 9011 h 4940831"/>
                  <a:gd name="connsiteX4-427" fmla="*/ 4903230 w 7519130"/>
                  <a:gd name="connsiteY4-428" fmla="*/ 620590 h 4940831"/>
                  <a:gd name="connsiteX5-429" fmla="*/ 7218919 w 7519130"/>
                  <a:gd name="connsiteY5-430" fmla="*/ 1077790 h 4940831"/>
                  <a:gd name="connsiteX6-431" fmla="*/ 7058602 w 7519130"/>
                  <a:gd name="connsiteY6-432" fmla="*/ 2900652 h 4940831"/>
                  <a:gd name="connsiteX7-433" fmla="*/ 6613276 w 7519130"/>
                  <a:gd name="connsiteY7-434" fmla="*/ 4551323 h 4940831"/>
                  <a:gd name="connsiteX8-435" fmla="*/ 3876013 w 7519130"/>
                  <a:gd name="connsiteY8-436" fmla="*/ 4670076 h 4940831"/>
                  <a:gd name="connsiteX9-437" fmla="*/ 248102 w 7519130"/>
                  <a:gd name="connsiteY9-438" fmla="*/ 3351915 h 4940831"/>
                  <a:gd name="connsiteX10-439" fmla="*/ 384669 w 7519130"/>
                  <a:gd name="connsiteY10-440" fmla="*/ 1748746 h 494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7519130" h="4940831">
                    <a:moveTo>
                      <a:pt x="384669" y="1748746"/>
                    </a:moveTo>
                    <a:cubicBezTo>
                      <a:pt x="493526" y="1269775"/>
                      <a:pt x="570716" y="724499"/>
                      <a:pt x="901246" y="478086"/>
                    </a:cubicBezTo>
                    <a:cubicBezTo>
                      <a:pt x="1231776" y="231673"/>
                      <a:pt x="1872053" y="348447"/>
                      <a:pt x="2367848" y="270268"/>
                    </a:cubicBezTo>
                    <a:cubicBezTo>
                      <a:pt x="2863643" y="192089"/>
                      <a:pt x="3453451" y="-49376"/>
                      <a:pt x="3876015" y="9011"/>
                    </a:cubicBezTo>
                    <a:cubicBezTo>
                      <a:pt x="4298579" y="67398"/>
                      <a:pt x="4346079" y="442460"/>
                      <a:pt x="4903230" y="620590"/>
                    </a:cubicBezTo>
                    <a:cubicBezTo>
                      <a:pt x="5460381" y="798720"/>
                      <a:pt x="6503430" y="418710"/>
                      <a:pt x="7218919" y="1077790"/>
                    </a:cubicBezTo>
                    <a:cubicBezTo>
                      <a:pt x="7934408" y="1736870"/>
                      <a:pt x="7159543" y="2321730"/>
                      <a:pt x="7058602" y="2900652"/>
                    </a:cubicBezTo>
                    <a:cubicBezTo>
                      <a:pt x="6957662" y="3479574"/>
                      <a:pt x="7351526" y="4066414"/>
                      <a:pt x="6613276" y="4551323"/>
                    </a:cubicBezTo>
                    <a:cubicBezTo>
                      <a:pt x="5875026" y="5036232"/>
                      <a:pt x="5402981" y="4448403"/>
                      <a:pt x="3876013" y="4670076"/>
                    </a:cubicBezTo>
                    <a:cubicBezTo>
                      <a:pt x="1268390" y="5610206"/>
                      <a:pt x="829993" y="3838803"/>
                      <a:pt x="248102" y="3351915"/>
                    </a:cubicBezTo>
                    <a:cubicBezTo>
                      <a:pt x="-333789" y="2865027"/>
                      <a:pt x="275812" y="2227717"/>
                      <a:pt x="384669" y="1748746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68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1523612D-87C9-47EC-B47D-25DFBDF3C843}"/>
                  </a:ext>
                </a:extLst>
              </p:cNvPr>
              <p:cNvSpPr/>
              <p:nvPr/>
            </p:nvSpPr>
            <p:spPr>
              <a:xfrm>
                <a:off x="5206" y="3980"/>
                <a:ext cx="1218" cy="1153"/>
              </a:xfrm>
              <a:custGeom>
                <a:avLst/>
                <a:gdLst>
                  <a:gd name="connsiteX0" fmla="*/ 359320 w 7820744"/>
                  <a:gd name="connsiteY0" fmla="*/ 2295156 h 5515205"/>
                  <a:gd name="connsiteX1" fmla="*/ 810582 w 7820744"/>
                  <a:gd name="connsiteY1" fmla="*/ 965120 h 5515205"/>
                  <a:gd name="connsiteX2" fmla="*/ 2556255 w 7820744"/>
                  <a:gd name="connsiteY2" fmla="*/ 858242 h 5515205"/>
                  <a:gd name="connsiteX3" fmla="*/ 3215335 w 7820744"/>
                  <a:gd name="connsiteY3" fmla="*/ 3219 h 5515205"/>
                  <a:gd name="connsiteX4" fmla="*/ 5091637 w 7820744"/>
                  <a:gd name="connsiteY4" fmla="*/ 1208564 h 5515205"/>
                  <a:gd name="connsiteX5" fmla="*/ 6463237 w 7820744"/>
                  <a:gd name="connsiteY5" fmla="*/ 216975 h 5515205"/>
                  <a:gd name="connsiteX6" fmla="*/ 7745772 w 7820744"/>
                  <a:gd name="connsiteY6" fmla="*/ 4011141 h 5515205"/>
                  <a:gd name="connsiteX7" fmla="*/ 4129735 w 7820744"/>
                  <a:gd name="connsiteY7" fmla="*/ 4836476 h 5515205"/>
                  <a:gd name="connsiteX8" fmla="*/ 436509 w 7820744"/>
                  <a:gd name="connsiteY8" fmla="*/ 5436180 h 5515205"/>
                  <a:gd name="connsiteX9" fmla="*/ 62437 w 7820744"/>
                  <a:gd name="connsiteY9" fmla="*/ 2995801 h 5515205"/>
                  <a:gd name="connsiteX10" fmla="*/ 359320 w 7820744"/>
                  <a:gd name="connsiteY10" fmla="*/ 2295156 h 5515205"/>
                  <a:gd name="connsiteX0-1" fmla="*/ 359320 w 7820744"/>
                  <a:gd name="connsiteY0-2" fmla="*/ 2172980 h 5393029"/>
                  <a:gd name="connsiteX1-3" fmla="*/ 810582 w 7820744"/>
                  <a:gd name="connsiteY1-4" fmla="*/ 842944 h 5393029"/>
                  <a:gd name="connsiteX2-5" fmla="*/ 2556255 w 7820744"/>
                  <a:gd name="connsiteY2-6" fmla="*/ 736066 h 5393029"/>
                  <a:gd name="connsiteX3-7" fmla="*/ 3666598 w 7820744"/>
                  <a:gd name="connsiteY3-8" fmla="*/ 397620 h 5393029"/>
                  <a:gd name="connsiteX4-9" fmla="*/ 5091637 w 7820744"/>
                  <a:gd name="connsiteY4-10" fmla="*/ 1086388 h 5393029"/>
                  <a:gd name="connsiteX5-11" fmla="*/ 6463237 w 7820744"/>
                  <a:gd name="connsiteY5-12" fmla="*/ 94799 h 5393029"/>
                  <a:gd name="connsiteX6-13" fmla="*/ 7745772 w 7820744"/>
                  <a:gd name="connsiteY6-14" fmla="*/ 3888965 h 5393029"/>
                  <a:gd name="connsiteX7-15" fmla="*/ 4129735 w 7820744"/>
                  <a:gd name="connsiteY7-16" fmla="*/ 4714300 h 5393029"/>
                  <a:gd name="connsiteX8-17" fmla="*/ 436509 w 7820744"/>
                  <a:gd name="connsiteY8-18" fmla="*/ 5314004 h 5393029"/>
                  <a:gd name="connsiteX9-19" fmla="*/ 62437 w 7820744"/>
                  <a:gd name="connsiteY9-20" fmla="*/ 2873625 h 5393029"/>
                  <a:gd name="connsiteX10-21" fmla="*/ 359320 w 7820744"/>
                  <a:gd name="connsiteY10-22" fmla="*/ 2172980 h 5393029"/>
                  <a:gd name="connsiteX0-23" fmla="*/ 359320 w 7993308"/>
                  <a:gd name="connsiteY0-24" fmla="*/ 1782385 h 5002434"/>
                  <a:gd name="connsiteX1-25" fmla="*/ 810582 w 7993308"/>
                  <a:gd name="connsiteY1-26" fmla="*/ 452349 h 5002434"/>
                  <a:gd name="connsiteX2-27" fmla="*/ 2556255 w 7993308"/>
                  <a:gd name="connsiteY2-28" fmla="*/ 345471 h 5002434"/>
                  <a:gd name="connsiteX3-29" fmla="*/ 3666598 w 7993308"/>
                  <a:gd name="connsiteY3-30" fmla="*/ 7025 h 5002434"/>
                  <a:gd name="connsiteX4-31" fmla="*/ 5091637 w 7993308"/>
                  <a:gd name="connsiteY4-32" fmla="*/ 695793 h 5002434"/>
                  <a:gd name="connsiteX5-33" fmla="*/ 7389513 w 7993308"/>
                  <a:gd name="connsiteY5-34" fmla="*/ 1194557 h 5002434"/>
                  <a:gd name="connsiteX6-35" fmla="*/ 7745772 w 7993308"/>
                  <a:gd name="connsiteY6-36" fmla="*/ 3498370 h 5002434"/>
                  <a:gd name="connsiteX7-37" fmla="*/ 4129735 w 7993308"/>
                  <a:gd name="connsiteY7-38" fmla="*/ 4323705 h 5002434"/>
                  <a:gd name="connsiteX8-39" fmla="*/ 436509 w 7993308"/>
                  <a:gd name="connsiteY8-40" fmla="*/ 4923409 h 5002434"/>
                  <a:gd name="connsiteX9-41" fmla="*/ 62437 w 7993308"/>
                  <a:gd name="connsiteY9-42" fmla="*/ 2483030 h 5002434"/>
                  <a:gd name="connsiteX10-43" fmla="*/ 359320 w 7993308"/>
                  <a:gd name="connsiteY10-44" fmla="*/ 1782385 h 5002434"/>
                  <a:gd name="connsiteX0-45" fmla="*/ 359320 w 8103627"/>
                  <a:gd name="connsiteY0-46" fmla="*/ 1782385 h 5007824"/>
                  <a:gd name="connsiteX1-47" fmla="*/ 810582 w 8103627"/>
                  <a:gd name="connsiteY1-48" fmla="*/ 452349 h 5007824"/>
                  <a:gd name="connsiteX2-49" fmla="*/ 2556255 w 8103627"/>
                  <a:gd name="connsiteY2-50" fmla="*/ 345471 h 5007824"/>
                  <a:gd name="connsiteX3-51" fmla="*/ 3666598 w 8103627"/>
                  <a:gd name="connsiteY3-52" fmla="*/ 7025 h 5007824"/>
                  <a:gd name="connsiteX4-53" fmla="*/ 5091637 w 8103627"/>
                  <a:gd name="connsiteY4-54" fmla="*/ 695793 h 5007824"/>
                  <a:gd name="connsiteX5-55" fmla="*/ 7389513 w 8103627"/>
                  <a:gd name="connsiteY5-56" fmla="*/ 1194557 h 5007824"/>
                  <a:gd name="connsiteX6-57" fmla="*/ 7882339 w 8103627"/>
                  <a:gd name="connsiteY6-58" fmla="*/ 3118359 h 5007824"/>
                  <a:gd name="connsiteX7-59" fmla="*/ 4129735 w 8103627"/>
                  <a:gd name="connsiteY7-60" fmla="*/ 4323705 h 5007824"/>
                  <a:gd name="connsiteX8-61" fmla="*/ 436509 w 8103627"/>
                  <a:gd name="connsiteY8-62" fmla="*/ 4923409 h 5007824"/>
                  <a:gd name="connsiteX9-63" fmla="*/ 62437 w 8103627"/>
                  <a:gd name="connsiteY9-64" fmla="*/ 2483030 h 5007824"/>
                  <a:gd name="connsiteX10-65" fmla="*/ 359320 w 8103627"/>
                  <a:gd name="connsiteY10-66" fmla="*/ 1782385 h 5007824"/>
                  <a:gd name="connsiteX0-67" fmla="*/ 359320 w 7915232"/>
                  <a:gd name="connsiteY0-68" fmla="*/ 1782385 h 5111879"/>
                  <a:gd name="connsiteX1-69" fmla="*/ 810582 w 7915232"/>
                  <a:gd name="connsiteY1-70" fmla="*/ 452349 h 5111879"/>
                  <a:gd name="connsiteX2-71" fmla="*/ 2556255 w 7915232"/>
                  <a:gd name="connsiteY2-72" fmla="*/ 345471 h 5111879"/>
                  <a:gd name="connsiteX3-73" fmla="*/ 3666598 w 7915232"/>
                  <a:gd name="connsiteY3-74" fmla="*/ 7025 h 5111879"/>
                  <a:gd name="connsiteX4-75" fmla="*/ 5091637 w 7915232"/>
                  <a:gd name="connsiteY4-76" fmla="*/ 695793 h 5111879"/>
                  <a:gd name="connsiteX5-77" fmla="*/ 7389513 w 7915232"/>
                  <a:gd name="connsiteY5-78" fmla="*/ 1194557 h 5111879"/>
                  <a:gd name="connsiteX6-79" fmla="*/ 7882339 w 7915232"/>
                  <a:gd name="connsiteY6-80" fmla="*/ 3118359 h 5111879"/>
                  <a:gd name="connsiteX7-81" fmla="*/ 7033252 w 7915232"/>
                  <a:gd name="connsiteY7-82" fmla="*/ 4834344 h 5111879"/>
                  <a:gd name="connsiteX8-83" fmla="*/ 436509 w 7915232"/>
                  <a:gd name="connsiteY8-84" fmla="*/ 4923409 h 5111879"/>
                  <a:gd name="connsiteX9-85" fmla="*/ 62437 w 7915232"/>
                  <a:gd name="connsiteY9-86" fmla="*/ 2483030 h 5111879"/>
                  <a:gd name="connsiteX10-87" fmla="*/ 359320 w 7915232"/>
                  <a:gd name="connsiteY10-88" fmla="*/ 1782385 h 5111879"/>
                  <a:gd name="connsiteX0-89" fmla="*/ 532312 w 8071810"/>
                  <a:gd name="connsiteY0-90" fmla="*/ 1782385 h 4866519"/>
                  <a:gd name="connsiteX1-91" fmla="*/ 983574 w 8071810"/>
                  <a:gd name="connsiteY1-92" fmla="*/ 452349 h 4866519"/>
                  <a:gd name="connsiteX2-93" fmla="*/ 2729247 w 8071810"/>
                  <a:gd name="connsiteY2-94" fmla="*/ 345471 h 4866519"/>
                  <a:gd name="connsiteX3-95" fmla="*/ 3839590 w 8071810"/>
                  <a:gd name="connsiteY3-96" fmla="*/ 7025 h 4866519"/>
                  <a:gd name="connsiteX4-97" fmla="*/ 5264629 w 8071810"/>
                  <a:gd name="connsiteY4-98" fmla="*/ 695793 h 4866519"/>
                  <a:gd name="connsiteX5-99" fmla="*/ 7562505 w 8071810"/>
                  <a:gd name="connsiteY5-100" fmla="*/ 1194557 h 4866519"/>
                  <a:gd name="connsiteX6-101" fmla="*/ 8055331 w 8071810"/>
                  <a:gd name="connsiteY6-102" fmla="*/ 3118359 h 4866519"/>
                  <a:gd name="connsiteX7-103" fmla="*/ 7206244 w 8071810"/>
                  <a:gd name="connsiteY7-104" fmla="*/ 4834344 h 4866519"/>
                  <a:gd name="connsiteX8-105" fmla="*/ 4267101 w 8071810"/>
                  <a:gd name="connsiteY8-106" fmla="*/ 4145575 h 4866519"/>
                  <a:gd name="connsiteX9-107" fmla="*/ 235429 w 8071810"/>
                  <a:gd name="connsiteY9-108" fmla="*/ 2483030 h 4866519"/>
                  <a:gd name="connsiteX10-109" fmla="*/ 532312 w 8071810"/>
                  <a:gd name="connsiteY10-110" fmla="*/ 1782385 h 4866519"/>
                  <a:gd name="connsiteX0-111" fmla="*/ 532312 w 8071810"/>
                  <a:gd name="connsiteY0-112" fmla="*/ 1782385 h 4866519"/>
                  <a:gd name="connsiteX1-113" fmla="*/ 983574 w 8071810"/>
                  <a:gd name="connsiteY1-114" fmla="*/ 452349 h 4866519"/>
                  <a:gd name="connsiteX2-115" fmla="*/ 2729247 w 8071810"/>
                  <a:gd name="connsiteY2-116" fmla="*/ 345471 h 4866519"/>
                  <a:gd name="connsiteX3-117" fmla="*/ 3839590 w 8071810"/>
                  <a:gd name="connsiteY3-118" fmla="*/ 7025 h 4866519"/>
                  <a:gd name="connsiteX4-119" fmla="*/ 5264629 w 8071810"/>
                  <a:gd name="connsiteY4-120" fmla="*/ 695793 h 4866519"/>
                  <a:gd name="connsiteX5-121" fmla="*/ 7562505 w 8071810"/>
                  <a:gd name="connsiteY5-122" fmla="*/ 1194557 h 4866519"/>
                  <a:gd name="connsiteX6-123" fmla="*/ 8055331 w 8071810"/>
                  <a:gd name="connsiteY6-124" fmla="*/ 3118359 h 4866519"/>
                  <a:gd name="connsiteX7-125" fmla="*/ 7206244 w 8071810"/>
                  <a:gd name="connsiteY7-126" fmla="*/ 4834344 h 4866519"/>
                  <a:gd name="connsiteX8-127" fmla="*/ 4267101 w 8071810"/>
                  <a:gd name="connsiteY8-128" fmla="*/ 4145575 h 4866519"/>
                  <a:gd name="connsiteX9-129" fmla="*/ 235429 w 8071810"/>
                  <a:gd name="connsiteY9-130" fmla="*/ 2483030 h 4866519"/>
                  <a:gd name="connsiteX10-131" fmla="*/ 532312 w 8071810"/>
                  <a:gd name="connsiteY10-132" fmla="*/ 1782385 h 4866519"/>
                  <a:gd name="connsiteX0-133" fmla="*/ 530167 w 8069665"/>
                  <a:gd name="connsiteY0-134" fmla="*/ 1782385 h 5009813"/>
                  <a:gd name="connsiteX1-135" fmla="*/ 981429 w 8069665"/>
                  <a:gd name="connsiteY1-136" fmla="*/ 452349 h 5009813"/>
                  <a:gd name="connsiteX2-137" fmla="*/ 2727102 w 8069665"/>
                  <a:gd name="connsiteY2-138" fmla="*/ 345471 h 5009813"/>
                  <a:gd name="connsiteX3-139" fmla="*/ 3837445 w 8069665"/>
                  <a:gd name="connsiteY3-140" fmla="*/ 7025 h 5009813"/>
                  <a:gd name="connsiteX4-141" fmla="*/ 5262484 w 8069665"/>
                  <a:gd name="connsiteY4-142" fmla="*/ 695793 h 5009813"/>
                  <a:gd name="connsiteX5-143" fmla="*/ 7560360 w 8069665"/>
                  <a:gd name="connsiteY5-144" fmla="*/ 1194557 h 5009813"/>
                  <a:gd name="connsiteX6-145" fmla="*/ 8053186 w 8069665"/>
                  <a:gd name="connsiteY6-146" fmla="*/ 3118359 h 5009813"/>
                  <a:gd name="connsiteX7-147" fmla="*/ 7204099 w 8069665"/>
                  <a:gd name="connsiteY7-148" fmla="*/ 4834344 h 5009813"/>
                  <a:gd name="connsiteX8-149" fmla="*/ 4235267 w 8069665"/>
                  <a:gd name="connsiteY8-150" fmla="*/ 4745279 h 5009813"/>
                  <a:gd name="connsiteX9-151" fmla="*/ 233284 w 8069665"/>
                  <a:gd name="connsiteY9-152" fmla="*/ 2483030 h 5009813"/>
                  <a:gd name="connsiteX10-153" fmla="*/ 530167 w 8069665"/>
                  <a:gd name="connsiteY10-154" fmla="*/ 1782385 h 5009813"/>
                  <a:gd name="connsiteX0-155" fmla="*/ 530167 w 8069665"/>
                  <a:gd name="connsiteY0-156" fmla="*/ 1782385 h 4941977"/>
                  <a:gd name="connsiteX1-157" fmla="*/ 981429 w 8069665"/>
                  <a:gd name="connsiteY1-158" fmla="*/ 452349 h 4941977"/>
                  <a:gd name="connsiteX2-159" fmla="*/ 2727102 w 8069665"/>
                  <a:gd name="connsiteY2-160" fmla="*/ 345471 h 4941977"/>
                  <a:gd name="connsiteX3-161" fmla="*/ 3837445 w 8069665"/>
                  <a:gd name="connsiteY3-162" fmla="*/ 7025 h 4941977"/>
                  <a:gd name="connsiteX4-163" fmla="*/ 5262484 w 8069665"/>
                  <a:gd name="connsiteY4-164" fmla="*/ 695793 h 4941977"/>
                  <a:gd name="connsiteX5-165" fmla="*/ 7560360 w 8069665"/>
                  <a:gd name="connsiteY5-166" fmla="*/ 1194557 h 4941977"/>
                  <a:gd name="connsiteX6-167" fmla="*/ 8053186 w 8069665"/>
                  <a:gd name="connsiteY6-168" fmla="*/ 3118359 h 4941977"/>
                  <a:gd name="connsiteX7-169" fmla="*/ 7204099 w 8069665"/>
                  <a:gd name="connsiteY7-170" fmla="*/ 4834344 h 4941977"/>
                  <a:gd name="connsiteX8-171" fmla="*/ 4235267 w 8069665"/>
                  <a:gd name="connsiteY8-172" fmla="*/ 4745279 h 4941977"/>
                  <a:gd name="connsiteX9-173" fmla="*/ 233284 w 8069665"/>
                  <a:gd name="connsiteY9-174" fmla="*/ 2483030 h 4941977"/>
                  <a:gd name="connsiteX10-175" fmla="*/ 530167 w 8069665"/>
                  <a:gd name="connsiteY10-176" fmla="*/ 1782385 h 4941977"/>
                  <a:gd name="connsiteX0-177" fmla="*/ 235144 w 7774642"/>
                  <a:gd name="connsiteY0-178" fmla="*/ 1782385 h 5016724"/>
                  <a:gd name="connsiteX1-179" fmla="*/ 686406 w 7774642"/>
                  <a:gd name="connsiteY1-180" fmla="*/ 452349 h 5016724"/>
                  <a:gd name="connsiteX2-181" fmla="*/ 2432079 w 7774642"/>
                  <a:gd name="connsiteY2-182" fmla="*/ 345471 h 5016724"/>
                  <a:gd name="connsiteX3-183" fmla="*/ 3542422 w 7774642"/>
                  <a:gd name="connsiteY3-184" fmla="*/ 7025 h 5016724"/>
                  <a:gd name="connsiteX4-185" fmla="*/ 4967461 w 7774642"/>
                  <a:gd name="connsiteY4-186" fmla="*/ 695793 h 5016724"/>
                  <a:gd name="connsiteX5-187" fmla="*/ 7265337 w 7774642"/>
                  <a:gd name="connsiteY5-188" fmla="*/ 1194557 h 5016724"/>
                  <a:gd name="connsiteX6-189" fmla="*/ 7758163 w 7774642"/>
                  <a:gd name="connsiteY6-190" fmla="*/ 3118359 h 5016724"/>
                  <a:gd name="connsiteX7-191" fmla="*/ 6909076 w 7774642"/>
                  <a:gd name="connsiteY7-192" fmla="*/ 4834344 h 5016724"/>
                  <a:gd name="connsiteX8-193" fmla="*/ 3940244 w 7774642"/>
                  <a:gd name="connsiteY8-194" fmla="*/ 4745279 h 5016724"/>
                  <a:gd name="connsiteX9-195" fmla="*/ 312333 w 7774642"/>
                  <a:gd name="connsiteY9-196" fmla="*/ 3427118 h 5016724"/>
                  <a:gd name="connsiteX10-197" fmla="*/ 235144 w 7774642"/>
                  <a:gd name="connsiteY10-198" fmla="*/ 1782385 h 5016724"/>
                  <a:gd name="connsiteX0-199" fmla="*/ 235144 w 7774642"/>
                  <a:gd name="connsiteY0-200" fmla="*/ 1706701 h 4941040"/>
                  <a:gd name="connsiteX1-201" fmla="*/ 686406 w 7774642"/>
                  <a:gd name="connsiteY1-202" fmla="*/ 376665 h 4941040"/>
                  <a:gd name="connsiteX2-203" fmla="*/ 2432079 w 7774642"/>
                  <a:gd name="connsiteY2-204" fmla="*/ 269787 h 4941040"/>
                  <a:gd name="connsiteX3-205" fmla="*/ 3940246 w 7774642"/>
                  <a:gd name="connsiteY3-206" fmla="*/ 8530 h 4941040"/>
                  <a:gd name="connsiteX4-207" fmla="*/ 4967461 w 7774642"/>
                  <a:gd name="connsiteY4-208" fmla="*/ 620109 h 4941040"/>
                  <a:gd name="connsiteX5-209" fmla="*/ 7265337 w 7774642"/>
                  <a:gd name="connsiteY5-210" fmla="*/ 1118873 h 4941040"/>
                  <a:gd name="connsiteX6-211" fmla="*/ 7758163 w 7774642"/>
                  <a:gd name="connsiteY6-212" fmla="*/ 3042675 h 4941040"/>
                  <a:gd name="connsiteX7-213" fmla="*/ 6909076 w 7774642"/>
                  <a:gd name="connsiteY7-214" fmla="*/ 4758660 h 4941040"/>
                  <a:gd name="connsiteX8-215" fmla="*/ 3940244 w 7774642"/>
                  <a:gd name="connsiteY8-216" fmla="*/ 4669595 h 4941040"/>
                  <a:gd name="connsiteX9-217" fmla="*/ 312333 w 7774642"/>
                  <a:gd name="connsiteY9-218" fmla="*/ 3351434 h 4941040"/>
                  <a:gd name="connsiteX10-219" fmla="*/ 235144 w 7774642"/>
                  <a:gd name="connsiteY10-220" fmla="*/ 1706701 h 4941040"/>
                  <a:gd name="connsiteX0-221" fmla="*/ 235144 w 7811682"/>
                  <a:gd name="connsiteY0-222" fmla="*/ 1706701 h 4941040"/>
                  <a:gd name="connsiteX1-223" fmla="*/ 686406 w 7811682"/>
                  <a:gd name="connsiteY1-224" fmla="*/ 376665 h 4941040"/>
                  <a:gd name="connsiteX2-225" fmla="*/ 2432079 w 7811682"/>
                  <a:gd name="connsiteY2-226" fmla="*/ 269787 h 4941040"/>
                  <a:gd name="connsiteX3-227" fmla="*/ 3940246 w 7811682"/>
                  <a:gd name="connsiteY3-228" fmla="*/ 8530 h 4941040"/>
                  <a:gd name="connsiteX4-229" fmla="*/ 4967461 w 7811682"/>
                  <a:gd name="connsiteY4-230" fmla="*/ 620109 h 4941040"/>
                  <a:gd name="connsiteX5-231" fmla="*/ 7419717 w 7811682"/>
                  <a:gd name="connsiteY5-232" fmla="*/ 821990 h 4941040"/>
                  <a:gd name="connsiteX6-233" fmla="*/ 7758163 w 7811682"/>
                  <a:gd name="connsiteY6-234" fmla="*/ 3042675 h 4941040"/>
                  <a:gd name="connsiteX7-235" fmla="*/ 6909076 w 7811682"/>
                  <a:gd name="connsiteY7-236" fmla="*/ 4758660 h 4941040"/>
                  <a:gd name="connsiteX8-237" fmla="*/ 3940244 w 7811682"/>
                  <a:gd name="connsiteY8-238" fmla="*/ 4669595 h 4941040"/>
                  <a:gd name="connsiteX9-239" fmla="*/ 312333 w 7811682"/>
                  <a:gd name="connsiteY9-240" fmla="*/ 3351434 h 4941040"/>
                  <a:gd name="connsiteX10-241" fmla="*/ 235144 w 7811682"/>
                  <a:gd name="connsiteY10-242" fmla="*/ 1706701 h 4941040"/>
                  <a:gd name="connsiteX0-243" fmla="*/ 235144 w 7773007"/>
                  <a:gd name="connsiteY0-244" fmla="*/ 1706701 h 4941040"/>
                  <a:gd name="connsiteX1-245" fmla="*/ 686406 w 7773007"/>
                  <a:gd name="connsiteY1-246" fmla="*/ 376665 h 4941040"/>
                  <a:gd name="connsiteX2-247" fmla="*/ 2432079 w 7773007"/>
                  <a:gd name="connsiteY2-248" fmla="*/ 269787 h 4941040"/>
                  <a:gd name="connsiteX3-249" fmla="*/ 3940246 w 7773007"/>
                  <a:gd name="connsiteY3-250" fmla="*/ 8530 h 4941040"/>
                  <a:gd name="connsiteX4-251" fmla="*/ 4967461 w 7773007"/>
                  <a:gd name="connsiteY4-252" fmla="*/ 620109 h 4941040"/>
                  <a:gd name="connsiteX5-253" fmla="*/ 7253462 w 7773007"/>
                  <a:gd name="connsiteY5-254" fmla="*/ 1089184 h 4941040"/>
                  <a:gd name="connsiteX6-255" fmla="*/ 7758163 w 7773007"/>
                  <a:gd name="connsiteY6-256" fmla="*/ 3042675 h 4941040"/>
                  <a:gd name="connsiteX7-257" fmla="*/ 6909076 w 7773007"/>
                  <a:gd name="connsiteY7-258" fmla="*/ 4758660 h 4941040"/>
                  <a:gd name="connsiteX8-259" fmla="*/ 3940244 w 7773007"/>
                  <a:gd name="connsiteY8-260" fmla="*/ 4669595 h 4941040"/>
                  <a:gd name="connsiteX9-261" fmla="*/ 312333 w 7773007"/>
                  <a:gd name="connsiteY9-262" fmla="*/ 3351434 h 4941040"/>
                  <a:gd name="connsiteX10-263" fmla="*/ 235144 w 7773007"/>
                  <a:gd name="connsiteY10-264" fmla="*/ 1706701 h 4941040"/>
                  <a:gd name="connsiteX0-265" fmla="*/ 235144 w 7823182"/>
                  <a:gd name="connsiteY0-266" fmla="*/ 1706701 h 4941040"/>
                  <a:gd name="connsiteX1-267" fmla="*/ 686406 w 7823182"/>
                  <a:gd name="connsiteY1-268" fmla="*/ 376665 h 4941040"/>
                  <a:gd name="connsiteX2-269" fmla="*/ 2432079 w 7823182"/>
                  <a:gd name="connsiteY2-270" fmla="*/ 269787 h 4941040"/>
                  <a:gd name="connsiteX3-271" fmla="*/ 3940246 w 7823182"/>
                  <a:gd name="connsiteY3-272" fmla="*/ 8530 h 4941040"/>
                  <a:gd name="connsiteX4-273" fmla="*/ 4967461 w 7823182"/>
                  <a:gd name="connsiteY4-274" fmla="*/ 620109 h 4941040"/>
                  <a:gd name="connsiteX5-275" fmla="*/ 7253462 w 7823182"/>
                  <a:gd name="connsiteY5-276" fmla="*/ 1089184 h 4941040"/>
                  <a:gd name="connsiteX6-277" fmla="*/ 7758163 w 7823182"/>
                  <a:gd name="connsiteY6-278" fmla="*/ 3042675 h 4941040"/>
                  <a:gd name="connsiteX7-279" fmla="*/ 6909076 w 7823182"/>
                  <a:gd name="connsiteY7-280" fmla="*/ 4758660 h 4941040"/>
                  <a:gd name="connsiteX8-281" fmla="*/ 3940244 w 7823182"/>
                  <a:gd name="connsiteY8-282" fmla="*/ 4669595 h 4941040"/>
                  <a:gd name="connsiteX9-283" fmla="*/ 312333 w 7823182"/>
                  <a:gd name="connsiteY9-284" fmla="*/ 3351434 h 4941040"/>
                  <a:gd name="connsiteX10-285" fmla="*/ 235144 w 7823182"/>
                  <a:gd name="connsiteY10-286" fmla="*/ 1706701 h 4941040"/>
                  <a:gd name="connsiteX0-287" fmla="*/ 235144 w 7394709"/>
                  <a:gd name="connsiteY0-288" fmla="*/ 1706701 h 4941040"/>
                  <a:gd name="connsiteX1-289" fmla="*/ 686406 w 7394709"/>
                  <a:gd name="connsiteY1-290" fmla="*/ 376665 h 4941040"/>
                  <a:gd name="connsiteX2-291" fmla="*/ 2432079 w 7394709"/>
                  <a:gd name="connsiteY2-292" fmla="*/ 269787 h 4941040"/>
                  <a:gd name="connsiteX3-293" fmla="*/ 3940246 w 7394709"/>
                  <a:gd name="connsiteY3-294" fmla="*/ 8530 h 4941040"/>
                  <a:gd name="connsiteX4-295" fmla="*/ 4967461 w 7394709"/>
                  <a:gd name="connsiteY4-296" fmla="*/ 620109 h 4941040"/>
                  <a:gd name="connsiteX5-297" fmla="*/ 7253462 w 7394709"/>
                  <a:gd name="connsiteY5-298" fmla="*/ 1089184 h 4941040"/>
                  <a:gd name="connsiteX6-299" fmla="*/ 7122833 w 7394709"/>
                  <a:gd name="connsiteY6-300" fmla="*/ 2900171 h 4941040"/>
                  <a:gd name="connsiteX7-301" fmla="*/ 6909076 w 7394709"/>
                  <a:gd name="connsiteY7-302" fmla="*/ 4758660 h 4941040"/>
                  <a:gd name="connsiteX8-303" fmla="*/ 3940244 w 7394709"/>
                  <a:gd name="connsiteY8-304" fmla="*/ 4669595 h 4941040"/>
                  <a:gd name="connsiteX9-305" fmla="*/ 312333 w 7394709"/>
                  <a:gd name="connsiteY9-306" fmla="*/ 3351434 h 4941040"/>
                  <a:gd name="connsiteX10-307" fmla="*/ 235144 w 7394709"/>
                  <a:gd name="connsiteY10-308" fmla="*/ 1706701 h 4941040"/>
                  <a:gd name="connsiteX0-309" fmla="*/ 235144 w 7419482"/>
                  <a:gd name="connsiteY0-310" fmla="*/ 1706701 h 4941040"/>
                  <a:gd name="connsiteX1-311" fmla="*/ 686406 w 7419482"/>
                  <a:gd name="connsiteY1-312" fmla="*/ 376665 h 4941040"/>
                  <a:gd name="connsiteX2-313" fmla="*/ 2432079 w 7419482"/>
                  <a:gd name="connsiteY2-314" fmla="*/ 269787 h 4941040"/>
                  <a:gd name="connsiteX3-315" fmla="*/ 3940246 w 7419482"/>
                  <a:gd name="connsiteY3-316" fmla="*/ 8530 h 4941040"/>
                  <a:gd name="connsiteX4-317" fmla="*/ 4967461 w 7419482"/>
                  <a:gd name="connsiteY4-318" fmla="*/ 620109 h 4941040"/>
                  <a:gd name="connsiteX5-319" fmla="*/ 7283150 w 7419482"/>
                  <a:gd name="connsiteY5-320" fmla="*/ 1077309 h 4941040"/>
                  <a:gd name="connsiteX6-321" fmla="*/ 7122833 w 7419482"/>
                  <a:gd name="connsiteY6-322" fmla="*/ 2900171 h 4941040"/>
                  <a:gd name="connsiteX7-323" fmla="*/ 6909076 w 7419482"/>
                  <a:gd name="connsiteY7-324" fmla="*/ 4758660 h 4941040"/>
                  <a:gd name="connsiteX8-325" fmla="*/ 3940244 w 7419482"/>
                  <a:gd name="connsiteY8-326" fmla="*/ 4669595 h 4941040"/>
                  <a:gd name="connsiteX9-327" fmla="*/ 312333 w 7419482"/>
                  <a:gd name="connsiteY9-328" fmla="*/ 3351434 h 4941040"/>
                  <a:gd name="connsiteX10-329" fmla="*/ 235144 w 7419482"/>
                  <a:gd name="connsiteY10-330" fmla="*/ 1706701 h 4941040"/>
                  <a:gd name="connsiteX0-331" fmla="*/ 235144 w 7575845"/>
                  <a:gd name="connsiteY0-332" fmla="*/ 1706701 h 4941040"/>
                  <a:gd name="connsiteX1-333" fmla="*/ 686406 w 7575845"/>
                  <a:gd name="connsiteY1-334" fmla="*/ 376665 h 4941040"/>
                  <a:gd name="connsiteX2-335" fmla="*/ 2432079 w 7575845"/>
                  <a:gd name="connsiteY2-336" fmla="*/ 269787 h 4941040"/>
                  <a:gd name="connsiteX3-337" fmla="*/ 3940246 w 7575845"/>
                  <a:gd name="connsiteY3-338" fmla="*/ 8530 h 4941040"/>
                  <a:gd name="connsiteX4-339" fmla="*/ 4967461 w 7575845"/>
                  <a:gd name="connsiteY4-340" fmla="*/ 620109 h 4941040"/>
                  <a:gd name="connsiteX5-341" fmla="*/ 7283150 w 7575845"/>
                  <a:gd name="connsiteY5-342" fmla="*/ 1077309 h 4941040"/>
                  <a:gd name="connsiteX6-343" fmla="*/ 7122833 w 7575845"/>
                  <a:gd name="connsiteY6-344" fmla="*/ 2900171 h 4941040"/>
                  <a:gd name="connsiteX7-345" fmla="*/ 6909076 w 7575845"/>
                  <a:gd name="connsiteY7-346" fmla="*/ 4758660 h 4941040"/>
                  <a:gd name="connsiteX8-347" fmla="*/ 3940244 w 7575845"/>
                  <a:gd name="connsiteY8-348" fmla="*/ 4669595 h 4941040"/>
                  <a:gd name="connsiteX9-349" fmla="*/ 312333 w 7575845"/>
                  <a:gd name="connsiteY9-350" fmla="*/ 3351434 h 4941040"/>
                  <a:gd name="connsiteX10-351" fmla="*/ 235144 w 7575845"/>
                  <a:gd name="connsiteY10-352" fmla="*/ 1706701 h 4941040"/>
                  <a:gd name="connsiteX0-353" fmla="*/ 375483 w 7502428"/>
                  <a:gd name="connsiteY0-354" fmla="*/ 1748265 h 4940350"/>
                  <a:gd name="connsiteX1-355" fmla="*/ 612989 w 7502428"/>
                  <a:gd name="connsiteY1-356" fmla="*/ 376665 h 4940350"/>
                  <a:gd name="connsiteX2-357" fmla="*/ 2358662 w 7502428"/>
                  <a:gd name="connsiteY2-358" fmla="*/ 269787 h 4940350"/>
                  <a:gd name="connsiteX3-359" fmla="*/ 3866829 w 7502428"/>
                  <a:gd name="connsiteY3-360" fmla="*/ 8530 h 4940350"/>
                  <a:gd name="connsiteX4-361" fmla="*/ 4894044 w 7502428"/>
                  <a:gd name="connsiteY4-362" fmla="*/ 620109 h 4940350"/>
                  <a:gd name="connsiteX5-363" fmla="*/ 7209733 w 7502428"/>
                  <a:gd name="connsiteY5-364" fmla="*/ 1077309 h 4940350"/>
                  <a:gd name="connsiteX6-365" fmla="*/ 7049416 w 7502428"/>
                  <a:gd name="connsiteY6-366" fmla="*/ 2900171 h 4940350"/>
                  <a:gd name="connsiteX7-367" fmla="*/ 6835659 w 7502428"/>
                  <a:gd name="connsiteY7-368" fmla="*/ 4758660 h 4940350"/>
                  <a:gd name="connsiteX8-369" fmla="*/ 3866827 w 7502428"/>
                  <a:gd name="connsiteY8-370" fmla="*/ 4669595 h 4940350"/>
                  <a:gd name="connsiteX9-371" fmla="*/ 238916 w 7502428"/>
                  <a:gd name="connsiteY9-372" fmla="*/ 3351434 h 4940350"/>
                  <a:gd name="connsiteX10-373" fmla="*/ 375483 w 7502428"/>
                  <a:gd name="connsiteY10-374" fmla="*/ 1748265 h 4940350"/>
                  <a:gd name="connsiteX0-375" fmla="*/ 384669 w 7511614"/>
                  <a:gd name="connsiteY0-376" fmla="*/ 1748746 h 4940831"/>
                  <a:gd name="connsiteX1-377" fmla="*/ 901246 w 7511614"/>
                  <a:gd name="connsiteY1-378" fmla="*/ 478086 h 4940831"/>
                  <a:gd name="connsiteX2-379" fmla="*/ 2367848 w 7511614"/>
                  <a:gd name="connsiteY2-380" fmla="*/ 270268 h 4940831"/>
                  <a:gd name="connsiteX3-381" fmla="*/ 3876015 w 7511614"/>
                  <a:gd name="connsiteY3-382" fmla="*/ 9011 h 4940831"/>
                  <a:gd name="connsiteX4-383" fmla="*/ 4903230 w 7511614"/>
                  <a:gd name="connsiteY4-384" fmla="*/ 620590 h 4940831"/>
                  <a:gd name="connsiteX5-385" fmla="*/ 7218919 w 7511614"/>
                  <a:gd name="connsiteY5-386" fmla="*/ 1077790 h 4940831"/>
                  <a:gd name="connsiteX6-387" fmla="*/ 7058602 w 7511614"/>
                  <a:gd name="connsiteY6-388" fmla="*/ 2900652 h 4940831"/>
                  <a:gd name="connsiteX7-389" fmla="*/ 6844845 w 7511614"/>
                  <a:gd name="connsiteY7-390" fmla="*/ 4759141 h 4940831"/>
                  <a:gd name="connsiteX8-391" fmla="*/ 3876013 w 7511614"/>
                  <a:gd name="connsiteY8-392" fmla="*/ 4670076 h 4940831"/>
                  <a:gd name="connsiteX9-393" fmla="*/ 248102 w 7511614"/>
                  <a:gd name="connsiteY9-394" fmla="*/ 3351915 h 4940831"/>
                  <a:gd name="connsiteX10-395" fmla="*/ 384669 w 7511614"/>
                  <a:gd name="connsiteY10-396" fmla="*/ 1748746 h 4940831"/>
                  <a:gd name="connsiteX0-397" fmla="*/ 384669 w 7519130"/>
                  <a:gd name="connsiteY0-398" fmla="*/ 1748746 h 4940831"/>
                  <a:gd name="connsiteX1-399" fmla="*/ 901246 w 7519130"/>
                  <a:gd name="connsiteY1-400" fmla="*/ 478086 h 4940831"/>
                  <a:gd name="connsiteX2-401" fmla="*/ 2367848 w 7519130"/>
                  <a:gd name="connsiteY2-402" fmla="*/ 270268 h 4940831"/>
                  <a:gd name="connsiteX3-403" fmla="*/ 3876015 w 7519130"/>
                  <a:gd name="connsiteY3-404" fmla="*/ 9011 h 4940831"/>
                  <a:gd name="connsiteX4-405" fmla="*/ 4903230 w 7519130"/>
                  <a:gd name="connsiteY4-406" fmla="*/ 620590 h 4940831"/>
                  <a:gd name="connsiteX5-407" fmla="*/ 7218919 w 7519130"/>
                  <a:gd name="connsiteY5-408" fmla="*/ 1077790 h 4940831"/>
                  <a:gd name="connsiteX6-409" fmla="*/ 7058602 w 7519130"/>
                  <a:gd name="connsiteY6-410" fmla="*/ 2900652 h 4940831"/>
                  <a:gd name="connsiteX7-411" fmla="*/ 6613276 w 7519130"/>
                  <a:gd name="connsiteY7-412" fmla="*/ 4551323 h 4940831"/>
                  <a:gd name="connsiteX8-413" fmla="*/ 3876013 w 7519130"/>
                  <a:gd name="connsiteY8-414" fmla="*/ 4670076 h 4940831"/>
                  <a:gd name="connsiteX9-415" fmla="*/ 248102 w 7519130"/>
                  <a:gd name="connsiteY9-416" fmla="*/ 3351915 h 4940831"/>
                  <a:gd name="connsiteX10-417" fmla="*/ 384669 w 7519130"/>
                  <a:gd name="connsiteY10-418" fmla="*/ 1748746 h 4940831"/>
                  <a:gd name="connsiteX0-419" fmla="*/ 384669 w 7519130"/>
                  <a:gd name="connsiteY0-420" fmla="*/ 1748746 h 4940831"/>
                  <a:gd name="connsiteX1-421" fmla="*/ 901246 w 7519130"/>
                  <a:gd name="connsiteY1-422" fmla="*/ 478086 h 4940831"/>
                  <a:gd name="connsiteX2-423" fmla="*/ 2367848 w 7519130"/>
                  <a:gd name="connsiteY2-424" fmla="*/ 270268 h 4940831"/>
                  <a:gd name="connsiteX3-425" fmla="*/ 3876015 w 7519130"/>
                  <a:gd name="connsiteY3-426" fmla="*/ 9011 h 4940831"/>
                  <a:gd name="connsiteX4-427" fmla="*/ 4903230 w 7519130"/>
                  <a:gd name="connsiteY4-428" fmla="*/ 620590 h 4940831"/>
                  <a:gd name="connsiteX5-429" fmla="*/ 7218919 w 7519130"/>
                  <a:gd name="connsiteY5-430" fmla="*/ 1077790 h 4940831"/>
                  <a:gd name="connsiteX6-431" fmla="*/ 7058602 w 7519130"/>
                  <a:gd name="connsiteY6-432" fmla="*/ 2900652 h 4940831"/>
                  <a:gd name="connsiteX7-433" fmla="*/ 6613276 w 7519130"/>
                  <a:gd name="connsiteY7-434" fmla="*/ 4551323 h 4940831"/>
                  <a:gd name="connsiteX8-435" fmla="*/ 3876013 w 7519130"/>
                  <a:gd name="connsiteY8-436" fmla="*/ 4670076 h 4940831"/>
                  <a:gd name="connsiteX9-437" fmla="*/ 248102 w 7519130"/>
                  <a:gd name="connsiteY9-438" fmla="*/ 3351915 h 4940831"/>
                  <a:gd name="connsiteX10-439" fmla="*/ 384669 w 7519130"/>
                  <a:gd name="connsiteY10-440" fmla="*/ 1748746 h 494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7519130" h="4940831">
                    <a:moveTo>
                      <a:pt x="384669" y="1748746"/>
                    </a:moveTo>
                    <a:cubicBezTo>
                      <a:pt x="493526" y="1269775"/>
                      <a:pt x="570716" y="724499"/>
                      <a:pt x="901246" y="478086"/>
                    </a:cubicBezTo>
                    <a:cubicBezTo>
                      <a:pt x="1231776" y="231673"/>
                      <a:pt x="1872053" y="348447"/>
                      <a:pt x="2367848" y="270268"/>
                    </a:cubicBezTo>
                    <a:cubicBezTo>
                      <a:pt x="2863643" y="192089"/>
                      <a:pt x="3453451" y="-49376"/>
                      <a:pt x="3876015" y="9011"/>
                    </a:cubicBezTo>
                    <a:cubicBezTo>
                      <a:pt x="4298579" y="67398"/>
                      <a:pt x="4346079" y="442460"/>
                      <a:pt x="4903230" y="620590"/>
                    </a:cubicBezTo>
                    <a:cubicBezTo>
                      <a:pt x="5460381" y="798720"/>
                      <a:pt x="6503430" y="418710"/>
                      <a:pt x="7218919" y="1077790"/>
                    </a:cubicBezTo>
                    <a:cubicBezTo>
                      <a:pt x="7934408" y="1736870"/>
                      <a:pt x="7159543" y="2321730"/>
                      <a:pt x="7058602" y="2900652"/>
                    </a:cubicBezTo>
                    <a:cubicBezTo>
                      <a:pt x="6957662" y="3479574"/>
                      <a:pt x="7351526" y="4066414"/>
                      <a:pt x="6613276" y="4551323"/>
                    </a:cubicBezTo>
                    <a:cubicBezTo>
                      <a:pt x="5875026" y="5036232"/>
                      <a:pt x="5402981" y="4448403"/>
                      <a:pt x="3876013" y="4670076"/>
                    </a:cubicBezTo>
                    <a:cubicBezTo>
                      <a:pt x="1268390" y="5610206"/>
                      <a:pt x="829993" y="3838803"/>
                      <a:pt x="248102" y="3351915"/>
                    </a:cubicBezTo>
                    <a:cubicBezTo>
                      <a:pt x="-333789" y="2865027"/>
                      <a:pt x="275812" y="2227717"/>
                      <a:pt x="384669" y="1748746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168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01</a:t>
                </a:r>
                <a:endParaRPr lang="zh-CN" altLang="en-US" sz="3200" b="1" dirty="0"/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8E1DCE5-136D-4606-BF69-F2DC2DD35D5B}"/>
              </a:ext>
            </a:extLst>
          </p:cNvPr>
          <p:cNvGrpSpPr/>
          <p:nvPr/>
        </p:nvGrpSpPr>
        <p:grpSpPr>
          <a:xfrm>
            <a:off x="-7075921" y="5150601"/>
            <a:ext cx="5438140" cy="886460"/>
            <a:chOff x="1952" y="8073"/>
            <a:chExt cx="8564" cy="1396"/>
          </a:xfrm>
        </p:grpSpPr>
        <p:sp>
          <p:nvSpPr>
            <p:cNvPr id="33" name="流程图: 终止 32">
              <a:extLst>
                <a:ext uri="{FF2B5EF4-FFF2-40B4-BE49-F238E27FC236}">
                  <a16:creationId xmlns:a16="http://schemas.microsoft.com/office/drawing/2014/main" id="{CA4B4F88-86FF-44EC-B70D-4D973097C50F}"/>
                </a:ext>
              </a:extLst>
            </p:cNvPr>
            <p:cNvSpPr/>
            <p:nvPr/>
          </p:nvSpPr>
          <p:spPr>
            <a:xfrm>
              <a:off x="3996" y="8157"/>
              <a:ext cx="6520" cy="1312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在此处输入小标题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D9D948A-32D0-4D87-93B3-C93BAC2BCB6C}"/>
                </a:ext>
              </a:extLst>
            </p:cNvPr>
            <p:cNvGrpSpPr/>
            <p:nvPr/>
          </p:nvGrpSpPr>
          <p:grpSpPr>
            <a:xfrm>
              <a:off x="1952" y="8073"/>
              <a:ext cx="1418" cy="1353"/>
              <a:chOff x="5206" y="3980"/>
              <a:chExt cx="1418" cy="1353"/>
            </a:xfrm>
          </p:grpSpPr>
          <p:sp>
            <p:nvSpPr>
              <p:cNvPr id="35" name="任意多边形: 形状 33">
                <a:extLst>
                  <a:ext uri="{FF2B5EF4-FFF2-40B4-BE49-F238E27FC236}">
                    <a16:creationId xmlns:a16="http://schemas.microsoft.com/office/drawing/2014/main" id="{3BAA6B89-DA80-4E65-89FC-F1F1C3680B55}"/>
                  </a:ext>
                </a:extLst>
              </p:cNvPr>
              <p:cNvSpPr/>
              <p:nvPr/>
            </p:nvSpPr>
            <p:spPr>
              <a:xfrm>
                <a:off x="5406" y="4180"/>
                <a:ext cx="1218" cy="1153"/>
              </a:xfrm>
              <a:custGeom>
                <a:avLst/>
                <a:gdLst>
                  <a:gd name="connsiteX0" fmla="*/ 359320 w 7820744"/>
                  <a:gd name="connsiteY0" fmla="*/ 2295156 h 5515205"/>
                  <a:gd name="connsiteX1" fmla="*/ 810582 w 7820744"/>
                  <a:gd name="connsiteY1" fmla="*/ 965120 h 5515205"/>
                  <a:gd name="connsiteX2" fmla="*/ 2556255 w 7820744"/>
                  <a:gd name="connsiteY2" fmla="*/ 858242 h 5515205"/>
                  <a:gd name="connsiteX3" fmla="*/ 3215335 w 7820744"/>
                  <a:gd name="connsiteY3" fmla="*/ 3219 h 5515205"/>
                  <a:gd name="connsiteX4" fmla="*/ 5091637 w 7820744"/>
                  <a:gd name="connsiteY4" fmla="*/ 1208564 h 5515205"/>
                  <a:gd name="connsiteX5" fmla="*/ 6463237 w 7820744"/>
                  <a:gd name="connsiteY5" fmla="*/ 216975 h 5515205"/>
                  <a:gd name="connsiteX6" fmla="*/ 7745772 w 7820744"/>
                  <a:gd name="connsiteY6" fmla="*/ 4011141 h 5515205"/>
                  <a:gd name="connsiteX7" fmla="*/ 4129735 w 7820744"/>
                  <a:gd name="connsiteY7" fmla="*/ 4836476 h 5515205"/>
                  <a:gd name="connsiteX8" fmla="*/ 436509 w 7820744"/>
                  <a:gd name="connsiteY8" fmla="*/ 5436180 h 5515205"/>
                  <a:gd name="connsiteX9" fmla="*/ 62437 w 7820744"/>
                  <a:gd name="connsiteY9" fmla="*/ 2995801 h 5515205"/>
                  <a:gd name="connsiteX10" fmla="*/ 359320 w 7820744"/>
                  <a:gd name="connsiteY10" fmla="*/ 2295156 h 5515205"/>
                  <a:gd name="connsiteX0-1" fmla="*/ 359320 w 7820744"/>
                  <a:gd name="connsiteY0-2" fmla="*/ 2172980 h 5393029"/>
                  <a:gd name="connsiteX1-3" fmla="*/ 810582 w 7820744"/>
                  <a:gd name="connsiteY1-4" fmla="*/ 842944 h 5393029"/>
                  <a:gd name="connsiteX2-5" fmla="*/ 2556255 w 7820744"/>
                  <a:gd name="connsiteY2-6" fmla="*/ 736066 h 5393029"/>
                  <a:gd name="connsiteX3-7" fmla="*/ 3666598 w 7820744"/>
                  <a:gd name="connsiteY3-8" fmla="*/ 397620 h 5393029"/>
                  <a:gd name="connsiteX4-9" fmla="*/ 5091637 w 7820744"/>
                  <a:gd name="connsiteY4-10" fmla="*/ 1086388 h 5393029"/>
                  <a:gd name="connsiteX5-11" fmla="*/ 6463237 w 7820744"/>
                  <a:gd name="connsiteY5-12" fmla="*/ 94799 h 5393029"/>
                  <a:gd name="connsiteX6-13" fmla="*/ 7745772 w 7820744"/>
                  <a:gd name="connsiteY6-14" fmla="*/ 3888965 h 5393029"/>
                  <a:gd name="connsiteX7-15" fmla="*/ 4129735 w 7820744"/>
                  <a:gd name="connsiteY7-16" fmla="*/ 4714300 h 5393029"/>
                  <a:gd name="connsiteX8-17" fmla="*/ 436509 w 7820744"/>
                  <a:gd name="connsiteY8-18" fmla="*/ 5314004 h 5393029"/>
                  <a:gd name="connsiteX9-19" fmla="*/ 62437 w 7820744"/>
                  <a:gd name="connsiteY9-20" fmla="*/ 2873625 h 5393029"/>
                  <a:gd name="connsiteX10-21" fmla="*/ 359320 w 7820744"/>
                  <a:gd name="connsiteY10-22" fmla="*/ 2172980 h 5393029"/>
                  <a:gd name="connsiteX0-23" fmla="*/ 359320 w 7993308"/>
                  <a:gd name="connsiteY0-24" fmla="*/ 1782385 h 5002434"/>
                  <a:gd name="connsiteX1-25" fmla="*/ 810582 w 7993308"/>
                  <a:gd name="connsiteY1-26" fmla="*/ 452349 h 5002434"/>
                  <a:gd name="connsiteX2-27" fmla="*/ 2556255 w 7993308"/>
                  <a:gd name="connsiteY2-28" fmla="*/ 345471 h 5002434"/>
                  <a:gd name="connsiteX3-29" fmla="*/ 3666598 w 7993308"/>
                  <a:gd name="connsiteY3-30" fmla="*/ 7025 h 5002434"/>
                  <a:gd name="connsiteX4-31" fmla="*/ 5091637 w 7993308"/>
                  <a:gd name="connsiteY4-32" fmla="*/ 695793 h 5002434"/>
                  <a:gd name="connsiteX5-33" fmla="*/ 7389513 w 7993308"/>
                  <a:gd name="connsiteY5-34" fmla="*/ 1194557 h 5002434"/>
                  <a:gd name="connsiteX6-35" fmla="*/ 7745772 w 7993308"/>
                  <a:gd name="connsiteY6-36" fmla="*/ 3498370 h 5002434"/>
                  <a:gd name="connsiteX7-37" fmla="*/ 4129735 w 7993308"/>
                  <a:gd name="connsiteY7-38" fmla="*/ 4323705 h 5002434"/>
                  <a:gd name="connsiteX8-39" fmla="*/ 436509 w 7993308"/>
                  <a:gd name="connsiteY8-40" fmla="*/ 4923409 h 5002434"/>
                  <a:gd name="connsiteX9-41" fmla="*/ 62437 w 7993308"/>
                  <a:gd name="connsiteY9-42" fmla="*/ 2483030 h 5002434"/>
                  <a:gd name="connsiteX10-43" fmla="*/ 359320 w 7993308"/>
                  <a:gd name="connsiteY10-44" fmla="*/ 1782385 h 5002434"/>
                  <a:gd name="connsiteX0-45" fmla="*/ 359320 w 8103627"/>
                  <a:gd name="connsiteY0-46" fmla="*/ 1782385 h 5007824"/>
                  <a:gd name="connsiteX1-47" fmla="*/ 810582 w 8103627"/>
                  <a:gd name="connsiteY1-48" fmla="*/ 452349 h 5007824"/>
                  <a:gd name="connsiteX2-49" fmla="*/ 2556255 w 8103627"/>
                  <a:gd name="connsiteY2-50" fmla="*/ 345471 h 5007824"/>
                  <a:gd name="connsiteX3-51" fmla="*/ 3666598 w 8103627"/>
                  <a:gd name="connsiteY3-52" fmla="*/ 7025 h 5007824"/>
                  <a:gd name="connsiteX4-53" fmla="*/ 5091637 w 8103627"/>
                  <a:gd name="connsiteY4-54" fmla="*/ 695793 h 5007824"/>
                  <a:gd name="connsiteX5-55" fmla="*/ 7389513 w 8103627"/>
                  <a:gd name="connsiteY5-56" fmla="*/ 1194557 h 5007824"/>
                  <a:gd name="connsiteX6-57" fmla="*/ 7882339 w 8103627"/>
                  <a:gd name="connsiteY6-58" fmla="*/ 3118359 h 5007824"/>
                  <a:gd name="connsiteX7-59" fmla="*/ 4129735 w 8103627"/>
                  <a:gd name="connsiteY7-60" fmla="*/ 4323705 h 5007824"/>
                  <a:gd name="connsiteX8-61" fmla="*/ 436509 w 8103627"/>
                  <a:gd name="connsiteY8-62" fmla="*/ 4923409 h 5007824"/>
                  <a:gd name="connsiteX9-63" fmla="*/ 62437 w 8103627"/>
                  <a:gd name="connsiteY9-64" fmla="*/ 2483030 h 5007824"/>
                  <a:gd name="connsiteX10-65" fmla="*/ 359320 w 8103627"/>
                  <a:gd name="connsiteY10-66" fmla="*/ 1782385 h 5007824"/>
                  <a:gd name="connsiteX0-67" fmla="*/ 359320 w 7915232"/>
                  <a:gd name="connsiteY0-68" fmla="*/ 1782385 h 5111879"/>
                  <a:gd name="connsiteX1-69" fmla="*/ 810582 w 7915232"/>
                  <a:gd name="connsiteY1-70" fmla="*/ 452349 h 5111879"/>
                  <a:gd name="connsiteX2-71" fmla="*/ 2556255 w 7915232"/>
                  <a:gd name="connsiteY2-72" fmla="*/ 345471 h 5111879"/>
                  <a:gd name="connsiteX3-73" fmla="*/ 3666598 w 7915232"/>
                  <a:gd name="connsiteY3-74" fmla="*/ 7025 h 5111879"/>
                  <a:gd name="connsiteX4-75" fmla="*/ 5091637 w 7915232"/>
                  <a:gd name="connsiteY4-76" fmla="*/ 695793 h 5111879"/>
                  <a:gd name="connsiteX5-77" fmla="*/ 7389513 w 7915232"/>
                  <a:gd name="connsiteY5-78" fmla="*/ 1194557 h 5111879"/>
                  <a:gd name="connsiteX6-79" fmla="*/ 7882339 w 7915232"/>
                  <a:gd name="connsiteY6-80" fmla="*/ 3118359 h 5111879"/>
                  <a:gd name="connsiteX7-81" fmla="*/ 7033252 w 7915232"/>
                  <a:gd name="connsiteY7-82" fmla="*/ 4834344 h 5111879"/>
                  <a:gd name="connsiteX8-83" fmla="*/ 436509 w 7915232"/>
                  <a:gd name="connsiteY8-84" fmla="*/ 4923409 h 5111879"/>
                  <a:gd name="connsiteX9-85" fmla="*/ 62437 w 7915232"/>
                  <a:gd name="connsiteY9-86" fmla="*/ 2483030 h 5111879"/>
                  <a:gd name="connsiteX10-87" fmla="*/ 359320 w 7915232"/>
                  <a:gd name="connsiteY10-88" fmla="*/ 1782385 h 5111879"/>
                  <a:gd name="connsiteX0-89" fmla="*/ 532312 w 8071810"/>
                  <a:gd name="connsiteY0-90" fmla="*/ 1782385 h 4866519"/>
                  <a:gd name="connsiteX1-91" fmla="*/ 983574 w 8071810"/>
                  <a:gd name="connsiteY1-92" fmla="*/ 452349 h 4866519"/>
                  <a:gd name="connsiteX2-93" fmla="*/ 2729247 w 8071810"/>
                  <a:gd name="connsiteY2-94" fmla="*/ 345471 h 4866519"/>
                  <a:gd name="connsiteX3-95" fmla="*/ 3839590 w 8071810"/>
                  <a:gd name="connsiteY3-96" fmla="*/ 7025 h 4866519"/>
                  <a:gd name="connsiteX4-97" fmla="*/ 5264629 w 8071810"/>
                  <a:gd name="connsiteY4-98" fmla="*/ 695793 h 4866519"/>
                  <a:gd name="connsiteX5-99" fmla="*/ 7562505 w 8071810"/>
                  <a:gd name="connsiteY5-100" fmla="*/ 1194557 h 4866519"/>
                  <a:gd name="connsiteX6-101" fmla="*/ 8055331 w 8071810"/>
                  <a:gd name="connsiteY6-102" fmla="*/ 3118359 h 4866519"/>
                  <a:gd name="connsiteX7-103" fmla="*/ 7206244 w 8071810"/>
                  <a:gd name="connsiteY7-104" fmla="*/ 4834344 h 4866519"/>
                  <a:gd name="connsiteX8-105" fmla="*/ 4267101 w 8071810"/>
                  <a:gd name="connsiteY8-106" fmla="*/ 4145575 h 4866519"/>
                  <a:gd name="connsiteX9-107" fmla="*/ 235429 w 8071810"/>
                  <a:gd name="connsiteY9-108" fmla="*/ 2483030 h 4866519"/>
                  <a:gd name="connsiteX10-109" fmla="*/ 532312 w 8071810"/>
                  <a:gd name="connsiteY10-110" fmla="*/ 1782385 h 4866519"/>
                  <a:gd name="connsiteX0-111" fmla="*/ 532312 w 8071810"/>
                  <a:gd name="connsiteY0-112" fmla="*/ 1782385 h 4866519"/>
                  <a:gd name="connsiteX1-113" fmla="*/ 983574 w 8071810"/>
                  <a:gd name="connsiteY1-114" fmla="*/ 452349 h 4866519"/>
                  <a:gd name="connsiteX2-115" fmla="*/ 2729247 w 8071810"/>
                  <a:gd name="connsiteY2-116" fmla="*/ 345471 h 4866519"/>
                  <a:gd name="connsiteX3-117" fmla="*/ 3839590 w 8071810"/>
                  <a:gd name="connsiteY3-118" fmla="*/ 7025 h 4866519"/>
                  <a:gd name="connsiteX4-119" fmla="*/ 5264629 w 8071810"/>
                  <a:gd name="connsiteY4-120" fmla="*/ 695793 h 4866519"/>
                  <a:gd name="connsiteX5-121" fmla="*/ 7562505 w 8071810"/>
                  <a:gd name="connsiteY5-122" fmla="*/ 1194557 h 4866519"/>
                  <a:gd name="connsiteX6-123" fmla="*/ 8055331 w 8071810"/>
                  <a:gd name="connsiteY6-124" fmla="*/ 3118359 h 4866519"/>
                  <a:gd name="connsiteX7-125" fmla="*/ 7206244 w 8071810"/>
                  <a:gd name="connsiteY7-126" fmla="*/ 4834344 h 4866519"/>
                  <a:gd name="connsiteX8-127" fmla="*/ 4267101 w 8071810"/>
                  <a:gd name="connsiteY8-128" fmla="*/ 4145575 h 4866519"/>
                  <a:gd name="connsiteX9-129" fmla="*/ 235429 w 8071810"/>
                  <a:gd name="connsiteY9-130" fmla="*/ 2483030 h 4866519"/>
                  <a:gd name="connsiteX10-131" fmla="*/ 532312 w 8071810"/>
                  <a:gd name="connsiteY10-132" fmla="*/ 1782385 h 4866519"/>
                  <a:gd name="connsiteX0-133" fmla="*/ 530167 w 8069665"/>
                  <a:gd name="connsiteY0-134" fmla="*/ 1782385 h 5009813"/>
                  <a:gd name="connsiteX1-135" fmla="*/ 981429 w 8069665"/>
                  <a:gd name="connsiteY1-136" fmla="*/ 452349 h 5009813"/>
                  <a:gd name="connsiteX2-137" fmla="*/ 2727102 w 8069665"/>
                  <a:gd name="connsiteY2-138" fmla="*/ 345471 h 5009813"/>
                  <a:gd name="connsiteX3-139" fmla="*/ 3837445 w 8069665"/>
                  <a:gd name="connsiteY3-140" fmla="*/ 7025 h 5009813"/>
                  <a:gd name="connsiteX4-141" fmla="*/ 5262484 w 8069665"/>
                  <a:gd name="connsiteY4-142" fmla="*/ 695793 h 5009813"/>
                  <a:gd name="connsiteX5-143" fmla="*/ 7560360 w 8069665"/>
                  <a:gd name="connsiteY5-144" fmla="*/ 1194557 h 5009813"/>
                  <a:gd name="connsiteX6-145" fmla="*/ 8053186 w 8069665"/>
                  <a:gd name="connsiteY6-146" fmla="*/ 3118359 h 5009813"/>
                  <a:gd name="connsiteX7-147" fmla="*/ 7204099 w 8069665"/>
                  <a:gd name="connsiteY7-148" fmla="*/ 4834344 h 5009813"/>
                  <a:gd name="connsiteX8-149" fmla="*/ 4235267 w 8069665"/>
                  <a:gd name="connsiteY8-150" fmla="*/ 4745279 h 5009813"/>
                  <a:gd name="connsiteX9-151" fmla="*/ 233284 w 8069665"/>
                  <a:gd name="connsiteY9-152" fmla="*/ 2483030 h 5009813"/>
                  <a:gd name="connsiteX10-153" fmla="*/ 530167 w 8069665"/>
                  <a:gd name="connsiteY10-154" fmla="*/ 1782385 h 5009813"/>
                  <a:gd name="connsiteX0-155" fmla="*/ 530167 w 8069665"/>
                  <a:gd name="connsiteY0-156" fmla="*/ 1782385 h 4941977"/>
                  <a:gd name="connsiteX1-157" fmla="*/ 981429 w 8069665"/>
                  <a:gd name="connsiteY1-158" fmla="*/ 452349 h 4941977"/>
                  <a:gd name="connsiteX2-159" fmla="*/ 2727102 w 8069665"/>
                  <a:gd name="connsiteY2-160" fmla="*/ 345471 h 4941977"/>
                  <a:gd name="connsiteX3-161" fmla="*/ 3837445 w 8069665"/>
                  <a:gd name="connsiteY3-162" fmla="*/ 7025 h 4941977"/>
                  <a:gd name="connsiteX4-163" fmla="*/ 5262484 w 8069665"/>
                  <a:gd name="connsiteY4-164" fmla="*/ 695793 h 4941977"/>
                  <a:gd name="connsiteX5-165" fmla="*/ 7560360 w 8069665"/>
                  <a:gd name="connsiteY5-166" fmla="*/ 1194557 h 4941977"/>
                  <a:gd name="connsiteX6-167" fmla="*/ 8053186 w 8069665"/>
                  <a:gd name="connsiteY6-168" fmla="*/ 3118359 h 4941977"/>
                  <a:gd name="connsiteX7-169" fmla="*/ 7204099 w 8069665"/>
                  <a:gd name="connsiteY7-170" fmla="*/ 4834344 h 4941977"/>
                  <a:gd name="connsiteX8-171" fmla="*/ 4235267 w 8069665"/>
                  <a:gd name="connsiteY8-172" fmla="*/ 4745279 h 4941977"/>
                  <a:gd name="connsiteX9-173" fmla="*/ 233284 w 8069665"/>
                  <a:gd name="connsiteY9-174" fmla="*/ 2483030 h 4941977"/>
                  <a:gd name="connsiteX10-175" fmla="*/ 530167 w 8069665"/>
                  <a:gd name="connsiteY10-176" fmla="*/ 1782385 h 4941977"/>
                  <a:gd name="connsiteX0-177" fmla="*/ 235144 w 7774642"/>
                  <a:gd name="connsiteY0-178" fmla="*/ 1782385 h 5016724"/>
                  <a:gd name="connsiteX1-179" fmla="*/ 686406 w 7774642"/>
                  <a:gd name="connsiteY1-180" fmla="*/ 452349 h 5016724"/>
                  <a:gd name="connsiteX2-181" fmla="*/ 2432079 w 7774642"/>
                  <a:gd name="connsiteY2-182" fmla="*/ 345471 h 5016724"/>
                  <a:gd name="connsiteX3-183" fmla="*/ 3542422 w 7774642"/>
                  <a:gd name="connsiteY3-184" fmla="*/ 7025 h 5016724"/>
                  <a:gd name="connsiteX4-185" fmla="*/ 4967461 w 7774642"/>
                  <a:gd name="connsiteY4-186" fmla="*/ 695793 h 5016724"/>
                  <a:gd name="connsiteX5-187" fmla="*/ 7265337 w 7774642"/>
                  <a:gd name="connsiteY5-188" fmla="*/ 1194557 h 5016724"/>
                  <a:gd name="connsiteX6-189" fmla="*/ 7758163 w 7774642"/>
                  <a:gd name="connsiteY6-190" fmla="*/ 3118359 h 5016724"/>
                  <a:gd name="connsiteX7-191" fmla="*/ 6909076 w 7774642"/>
                  <a:gd name="connsiteY7-192" fmla="*/ 4834344 h 5016724"/>
                  <a:gd name="connsiteX8-193" fmla="*/ 3940244 w 7774642"/>
                  <a:gd name="connsiteY8-194" fmla="*/ 4745279 h 5016724"/>
                  <a:gd name="connsiteX9-195" fmla="*/ 312333 w 7774642"/>
                  <a:gd name="connsiteY9-196" fmla="*/ 3427118 h 5016724"/>
                  <a:gd name="connsiteX10-197" fmla="*/ 235144 w 7774642"/>
                  <a:gd name="connsiteY10-198" fmla="*/ 1782385 h 5016724"/>
                  <a:gd name="connsiteX0-199" fmla="*/ 235144 w 7774642"/>
                  <a:gd name="connsiteY0-200" fmla="*/ 1706701 h 4941040"/>
                  <a:gd name="connsiteX1-201" fmla="*/ 686406 w 7774642"/>
                  <a:gd name="connsiteY1-202" fmla="*/ 376665 h 4941040"/>
                  <a:gd name="connsiteX2-203" fmla="*/ 2432079 w 7774642"/>
                  <a:gd name="connsiteY2-204" fmla="*/ 269787 h 4941040"/>
                  <a:gd name="connsiteX3-205" fmla="*/ 3940246 w 7774642"/>
                  <a:gd name="connsiteY3-206" fmla="*/ 8530 h 4941040"/>
                  <a:gd name="connsiteX4-207" fmla="*/ 4967461 w 7774642"/>
                  <a:gd name="connsiteY4-208" fmla="*/ 620109 h 4941040"/>
                  <a:gd name="connsiteX5-209" fmla="*/ 7265337 w 7774642"/>
                  <a:gd name="connsiteY5-210" fmla="*/ 1118873 h 4941040"/>
                  <a:gd name="connsiteX6-211" fmla="*/ 7758163 w 7774642"/>
                  <a:gd name="connsiteY6-212" fmla="*/ 3042675 h 4941040"/>
                  <a:gd name="connsiteX7-213" fmla="*/ 6909076 w 7774642"/>
                  <a:gd name="connsiteY7-214" fmla="*/ 4758660 h 4941040"/>
                  <a:gd name="connsiteX8-215" fmla="*/ 3940244 w 7774642"/>
                  <a:gd name="connsiteY8-216" fmla="*/ 4669595 h 4941040"/>
                  <a:gd name="connsiteX9-217" fmla="*/ 312333 w 7774642"/>
                  <a:gd name="connsiteY9-218" fmla="*/ 3351434 h 4941040"/>
                  <a:gd name="connsiteX10-219" fmla="*/ 235144 w 7774642"/>
                  <a:gd name="connsiteY10-220" fmla="*/ 1706701 h 4941040"/>
                  <a:gd name="connsiteX0-221" fmla="*/ 235144 w 7811682"/>
                  <a:gd name="connsiteY0-222" fmla="*/ 1706701 h 4941040"/>
                  <a:gd name="connsiteX1-223" fmla="*/ 686406 w 7811682"/>
                  <a:gd name="connsiteY1-224" fmla="*/ 376665 h 4941040"/>
                  <a:gd name="connsiteX2-225" fmla="*/ 2432079 w 7811682"/>
                  <a:gd name="connsiteY2-226" fmla="*/ 269787 h 4941040"/>
                  <a:gd name="connsiteX3-227" fmla="*/ 3940246 w 7811682"/>
                  <a:gd name="connsiteY3-228" fmla="*/ 8530 h 4941040"/>
                  <a:gd name="connsiteX4-229" fmla="*/ 4967461 w 7811682"/>
                  <a:gd name="connsiteY4-230" fmla="*/ 620109 h 4941040"/>
                  <a:gd name="connsiteX5-231" fmla="*/ 7419717 w 7811682"/>
                  <a:gd name="connsiteY5-232" fmla="*/ 821990 h 4941040"/>
                  <a:gd name="connsiteX6-233" fmla="*/ 7758163 w 7811682"/>
                  <a:gd name="connsiteY6-234" fmla="*/ 3042675 h 4941040"/>
                  <a:gd name="connsiteX7-235" fmla="*/ 6909076 w 7811682"/>
                  <a:gd name="connsiteY7-236" fmla="*/ 4758660 h 4941040"/>
                  <a:gd name="connsiteX8-237" fmla="*/ 3940244 w 7811682"/>
                  <a:gd name="connsiteY8-238" fmla="*/ 4669595 h 4941040"/>
                  <a:gd name="connsiteX9-239" fmla="*/ 312333 w 7811682"/>
                  <a:gd name="connsiteY9-240" fmla="*/ 3351434 h 4941040"/>
                  <a:gd name="connsiteX10-241" fmla="*/ 235144 w 7811682"/>
                  <a:gd name="connsiteY10-242" fmla="*/ 1706701 h 4941040"/>
                  <a:gd name="connsiteX0-243" fmla="*/ 235144 w 7773007"/>
                  <a:gd name="connsiteY0-244" fmla="*/ 1706701 h 4941040"/>
                  <a:gd name="connsiteX1-245" fmla="*/ 686406 w 7773007"/>
                  <a:gd name="connsiteY1-246" fmla="*/ 376665 h 4941040"/>
                  <a:gd name="connsiteX2-247" fmla="*/ 2432079 w 7773007"/>
                  <a:gd name="connsiteY2-248" fmla="*/ 269787 h 4941040"/>
                  <a:gd name="connsiteX3-249" fmla="*/ 3940246 w 7773007"/>
                  <a:gd name="connsiteY3-250" fmla="*/ 8530 h 4941040"/>
                  <a:gd name="connsiteX4-251" fmla="*/ 4967461 w 7773007"/>
                  <a:gd name="connsiteY4-252" fmla="*/ 620109 h 4941040"/>
                  <a:gd name="connsiteX5-253" fmla="*/ 7253462 w 7773007"/>
                  <a:gd name="connsiteY5-254" fmla="*/ 1089184 h 4941040"/>
                  <a:gd name="connsiteX6-255" fmla="*/ 7758163 w 7773007"/>
                  <a:gd name="connsiteY6-256" fmla="*/ 3042675 h 4941040"/>
                  <a:gd name="connsiteX7-257" fmla="*/ 6909076 w 7773007"/>
                  <a:gd name="connsiteY7-258" fmla="*/ 4758660 h 4941040"/>
                  <a:gd name="connsiteX8-259" fmla="*/ 3940244 w 7773007"/>
                  <a:gd name="connsiteY8-260" fmla="*/ 4669595 h 4941040"/>
                  <a:gd name="connsiteX9-261" fmla="*/ 312333 w 7773007"/>
                  <a:gd name="connsiteY9-262" fmla="*/ 3351434 h 4941040"/>
                  <a:gd name="connsiteX10-263" fmla="*/ 235144 w 7773007"/>
                  <a:gd name="connsiteY10-264" fmla="*/ 1706701 h 4941040"/>
                  <a:gd name="connsiteX0-265" fmla="*/ 235144 w 7823182"/>
                  <a:gd name="connsiteY0-266" fmla="*/ 1706701 h 4941040"/>
                  <a:gd name="connsiteX1-267" fmla="*/ 686406 w 7823182"/>
                  <a:gd name="connsiteY1-268" fmla="*/ 376665 h 4941040"/>
                  <a:gd name="connsiteX2-269" fmla="*/ 2432079 w 7823182"/>
                  <a:gd name="connsiteY2-270" fmla="*/ 269787 h 4941040"/>
                  <a:gd name="connsiteX3-271" fmla="*/ 3940246 w 7823182"/>
                  <a:gd name="connsiteY3-272" fmla="*/ 8530 h 4941040"/>
                  <a:gd name="connsiteX4-273" fmla="*/ 4967461 w 7823182"/>
                  <a:gd name="connsiteY4-274" fmla="*/ 620109 h 4941040"/>
                  <a:gd name="connsiteX5-275" fmla="*/ 7253462 w 7823182"/>
                  <a:gd name="connsiteY5-276" fmla="*/ 1089184 h 4941040"/>
                  <a:gd name="connsiteX6-277" fmla="*/ 7758163 w 7823182"/>
                  <a:gd name="connsiteY6-278" fmla="*/ 3042675 h 4941040"/>
                  <a:gd name="connsiteX7-279" fmla="*/ 6909076 w 7823182"/>
                  <a:gd name="connsiteY7-280" fmla="*/ 4758660 h 4941040"/>
                  <a:gd name="connsiteX8-281" fmla="*/ 3940244 w 7823182"/>
                  <a:gd name="connsiteY8-282" fmla="*/ 4669595 h 4941040"/>
                  <a:gd name="connsiteX9-283" fmla="*/ 312333 w 7823182"/>
                  <a:gd name="connsiteY9-284" fmla="*/ 3351434 h 4941040"/>
                  <a:gd name="connsiteX10-285" fmla="*/ 235144 w 7823182"/>
                  <a:gd name="connsiteY10-286" fmla="*/ 1706701 h 4941040"/>
                  <a:gd name="connsiteX0-287" fmla="*/ 235144 w 7394709"/>
                  <a:gd name="connsiteY0-288" fmla="*/ 1706701 h 4941040"/>
                  <a:gd name="connsiteX1-289" fmla="*/ 686406 w 7394709"/>
                  <a:gd name="connsiteY1-290" fmla="*/ 376665 h 4941040"/>
                  <a:gd name="connsiteX2-291" fmla="*/ 2432079 w 7394709"/>
                  <a:gd name="connsiteY2-292" fmla="*/ 269787 h 4941040"/>
                  <a:gd name="connsiteX3-293" fmla="*/ 3940246 w 7394709"/>
                  <a:gd name="connsiteY3-294" fmla="*/ 8530 h 4941040"/>
                  <a:gd name="connsiteX4-295" fmla="*/ 4967461 w 7394709"/>
                  <a:gd name="connsiteY4-296" fmla="*/ 620109 h 4941040"/>
                  <a:gd name="connsiteX5-297" fmla="*/ 7253462 w 7394709"/>
                  <a:gd name="connsiteY5-298" fmla="*/ 1089184 h 4941040"/>
                  <a:gd name="connsiteX6-299" fmla="*/ 7122833 w 7394709"/>
                  <a:gd name="connsiteY6-300" fmla="*/ 2900171 h 4941040"/>
                  <a:gd name="connsiteX7-301" fmla="*/ 6909076 w 7394709"/>
                  <a:gd name="connsiteY7-302" fmla="*/ 4758660 h 4941040"/>
                  <a:gd name="connsiteX8-303" fmla="*/ 3940244 w 7394709"/>
                  <a:gd name="connsiteY8-304" fmla="*/ 4669595 h 4941040"/>
                  <a:gd name="connsiteX9-305" fmla="*/ 312333 w 7394709"/>
                  <a:gd name="connsiteY9-306" fmla="*/ 3351434 h 4941040"/>
                  <a:gd name="connsiteX10-307" fmla="*/ 235144 w 7394709"/>
                  <a:gd name="connsiteY10-308" fmla="*/ 1706701 h 4941040"/>
                  <a:gd name="connsiteX0-309" fmla="*/ 235144 w 7419482"/>
                  <a:gd name="connsiteY0-310" fmla="*/ 1706701 h 4941040"/>
                  <a:gd name="connsiteX1-311" fmla="*/ 686406 w 7419482"/>
                  <a:gd name="connsiteY1-312" fmla="*/ 376665 h 4941040"/>
                  <a:gd name="connsiteX2-313" fmla="*/ 2432079 w 7419482"/>
                  <a:gd name="connsiteY2-314" fmla="*/ 269787 h 4941040"/>
                  <a:gd name="connsiteX3-315" fmla="*/ 3940246 w 7419482"/>
                  <a:gd name="connsiteY3-316" fmla="*/ 8530 h 4941040"/>
                  <a:gd name="connsiteX4-317" fmla="*/ 4967461 w 7419482"/>
                  <a:gd name="connsiteY4-318" fmla="*/ 620109 h 4941040"/>
                  <a:gd name="connsiteX5-319" fmla="*/ 7283150 w 7419482"/>
                  <a:gd name="connsiteY5-320" fmla="*/ 1077309 h 4941040"/>
                  <a:gd name="connsiteX6-321" fmla="*/ 7122833 w 7419482"/>
                  <a:gd name="connsiteY6-322" fmla="*/ 2900171 h 4941040"/>
                  <a:gd name="connsiteX7-323" fmla="*/ 6909076 w 7419482"/>
                  <a:gd name="connsiteY7-324" fmla="*/ 4758660 h 4941040"/>
                  <a:gd name="connsiteX8-325" fmla="*/ 3940244 w 7419482"/>
                  <a:gd name="connsiteY8-326" fmla="*/ 4669595 h 4941040"/>
                  <a:gd name="connsiteX9-327" fmla="*/ 312333 w 7419482"/>
                  <a:gd name="connsiteY9-328" fmla="*/ 3351434 h 4941040"/>
                  <a:gd name="connsiteX10-329" fmla="*/ 235144 w 7419482"/>
                  <a:gd name="connsiteY10-330" fmla="*/ 1706701 h 4941040"/>
                  <a:gd name="connsiteX0-331" fmla="*/ 235144 w 7575845"/>
                  <a:gd name="connsiteY0-332" fmla="*/ 1706701 h 4941040"/>
                  <a:gd name="connsiteX1-333" fmla="*/ 686406 w 7575845"/>
                  <a:gd name="connsiteY1-334" fmla="*/ 376665 h 4941040"/>
                  <a:gd name="connsiteX2-335" fmla="*/ 2432079 w 7575845"/>
                  <a:gd name="connsiteY2-336" fmla="*/ 269787 h 4941040"/>
                  <a:gd name="connsiteX3-337" fmla="*/ 3940246 w 7575845"/>
                  <a:gd name="connsiteY3-338" fmla="*/ 8530 h 4941040"/>
                  <a:gd name="connsiteX4-339" fmla="*/ 4967461 w 7575845"/>
                  <a:gd name="connsiteY4-340" fmla="*/ 620109 h 4941040"/>
                  <a:gd name="connsiteX5-341" fmla="*/ 7283150 w 7575845"/>
                  <a:gd name="connsiteY5-342" fmla="*/ 1077309 h 4941040"/>
                  <a:gd name="connsiteX6-343" fmla="*/ 7122833 w 7575845"/>
                  <a:gd name="connsiteY6-344" fmla="*/ 2900171 h 4941040"/>
                  <a:gd name="connsiteX7-345" fmla="*/ 6909076 w 7575845"/>
                  <a:gd name="connsiteY7-346" fmla="*/ 4758660 h 4941040"/>
                  <a:gd name="connsiteX8-347" fmla="*/ 3940244 w 7575845"/>
                  <a:gd name="connsiteY8-348" fmla="*/ 4669595 h 4941040"/>
                  <a:gd name="connsiteX9-349" fmla="*/ 312333 w 7575845"/>
                  <a:gd name="connsiteY9-350" fmla="*/ 3351434 h 4941040"/>
                  <a:gd name="connsiteX10-351" fmla="*/ 235144 w 7575845"/>
                  <a:gd name="connsiteY10-352" fmla="*/ 1706701 h 4941040"/>
                  <a:gd name="connsiteX0-353" fmla="*/ 375483 w 7502428"/>
                  <a:gd name="connsiteY0-354" fmla="*/ 1748265 h 4940350"/>
                  <a:gd name="connsiteX1-355" fmla="*/ 612989 w 7502428"/>
                  <a:gd name="connsiteY1-356" fmla="*/ 376665 h 4940350"/>
                  <a:gd name="connsiteX2-357" fmla="*/ 2358662 w 7502428"/>
                  <a:gd name="connsiteY2-358" fmla="*/ 269787 h 4940350"/>
                  <a:gd name="connsiteX3-359" fmla="*/ 3866829 w 7502428"/>
                  <a:gd name="connsiteY3-360" fmla="*/ 8530 h 4940350"/>
                  <a:gd name="connsiteX4-361" fmla="*/ 4894044 w 7502428"/>
                  <a:gd name="connsiteY4-362" fmla="*/ 620109 h 4940350"/>
                  <a:gd name="connsiteX5-363" fmla="*/ 7209733 w 7502428"/>
                  <a:gd name="connsiteY5-364" fmla="*/ 1077309 h 4940350"/>
                  <a:gd name="connsiteX6-365" fmla="*/ 7049416 w 7502428"/>
                  <a:gd name="connsiteY6-366" fmla="*/ 2900171 h 4940350"/>
                  <a:gd name="connsiteX7-367" fmla="*/ 6835659 w 7502428"/>
                  <a:gd name="connsiteY7-368" fmla="*/ 4758660 h 4940350"/>
                  <a:gd name="connsiteX8-369" fmla="*/ 3866827 w 7502428"/>
                  <a:gd name="connsiteY8-370" fmla="*/ 4669595 h 4940350"/>
                  <a:gd name="connsiteX9-371" fmla="*/ 238916 w 7502428"/>
                  <a:gd name="connsiteY9-372" fmla="*/ 3351434 h 4940350"/>
                  <a:gd name="connsiteX10-373" fmla="*/ 375483 w 7502428"/>
                  <a:gd name="connsiteY10-374" fmla="*/ 1748265 h 4940350"/>
                  <a:gd name="connsiteX0-375" fmla="*/ 384669 w 7511614"/>
                  <a:gd name="connsiteY0-376" fmla="*/ 1748746 h 4940831"/>
                  <a:gd name="connsiteX1-377" fmla="*/ 901246 w 7511614"/>
                  <a:gd name="connsiteY1-378" fmla="*/ 478086 h 4940831"/>
                  <a:gd name="connsiteX2-379" fmla="*/ 2367848 w 7511614"/>
                  <a:gd name="connsiteY2-380" fmla="*/ 270268 h 4940831"/>
                  <a:gd name="connsiteX3-381" fmla="*/ 3876015 w 7511614"/>
                  <a:gd name="connsiteY3-382" fmla="*/ 9011 h 4940831"/>
                  <a:gd name="connsiteX4-383" fmla="*/ 4903230 w 7511614"/>
                  <a:gd name="connsiteY4-384" fmla="*/ 620590 h 4940831"/>
                  <a:gd name="connsiteX5-385" fmla="*/ 7218919 w 7511614"/>
                  <a:gd name="connsiteY5-386" fmla="*/ 1077790 h 4940831"/>
                  <a:gd name="connsiteX6-387" fmla="*/ 7058602 w 7511614"/>
                  <a:gd name="connsiteY6-388" fmla="*/ 2900652 h 4940831"/>
                  <a:gd name="connsiteX7-389" fmla="*/ 6844845 w 7511614"/>
                  <a:gd name="connsiteY7-390" fmla="*/ 4759141 h 4940831"/>
                  <a:gd name="connsiteX8-391" fmla="*/ 3876013 w 7511614"/>
                  <a:gd name="connsiteY8-392" fmla="*/ 4670076 h 4940831"/>
                  <a:gd name="connsiteX9-393" fmla="*/ 248102 w 7511614"/>
                  <a:gd name="connsiteY9-394" fmla="*/ 3351915 h 4940831"/>
                  <a:gd name="connsiteX10-395" fmla="*/ 384669 w 7511614"/>
                  <a:gd name="connsiteY10-396" fmla="*/ 1748746 h 4940831"/>
                  <a:gd name="connsiteX0-397" fmla="*/ 384669 w 7519130"/>
                  <a:gd name="connsiteY0-398" fmla="*/ 1748746 h 4940831"/>
                  <a:gd name="connsiteX1-399" fmla="*/ 901246 w 7519130"/>
                  <a:gd name="connsiteY1-400" fmla="*/ 478086 h 4940831"/>
                  <a:gd name="connsiteX2-401" fmla="*/ 2367848 w 7519130"/>
                  <a:gd name="connsiteY2-402" fmla="*/ 270268 h 4940831"/>
                  <a:gd name="connsiteX3-403" fmla="*/ 3876015 w 7519130"/>
                  <a:gd name="connsiteY3-404" fmla="*/ 9011 h 4940831"/>
                  <a:gd name="connsiteX4-405" fmla="*/ 4903230 w 7519130"/>
                  <a:gd name="connsiteY4-406" fmla="*/ 620590 h 4940831"/>
                  <a:gd name="connsiteX5-407" fmla="*/ 7218919 w 7519130"/>
                  <a:gd name="connsiteY5-408" fmla="*/ 1077790 h 4940831"/>
                  <a:gd name="connsiteX6-409" fmla="*/ 7058602 w 7519130"/>
                  <a:gd name="connsiteY6-410" fmla="*/ 2900652 h 4940831"/>
                  <a:gd name="connsiteX7-411" fmla="*/ 6613276 w 7519130"/>
                  <a:gd name="connsiteY7-412" fmla="*/ 4551323 h 4940831"/>
                  <a:gd name="connsiteX8-413" fmla="*/ 3876013 w 7519130"/>
                  <a:gd name="connsiteY8-414" fmla="*/ 4670076 h 4940831"/>
                  <a:gd name="connsiteX9-415" fmla="*/ 248102 w 7519130"/>
                  <a:gd name="connsiteY9-416" fmla="*/ 3351915 h 4940831"/>
                  <a:gd name="connsiteX10-417" fmla="*/ 384669 w 7519130"/>
                  <a:gd name="connsiteY10-418" fmla="*/ 1748746 h 4940831"/>
                  <a:gd name="connsiteX0-419" fmla="*/ 384669 w 7519130"/>
                  <a:gd name="connsiteY0-420" fmla="*/ 1748746 h 4940831"/>
                  <a:gd name="connsiteX1-421" fmla="*/ 901246 w 7519130"/>
                  <a:gd name="connsiteY1-422" fmla="*/ 478086 h 4940831"/>
                  <a:gd name="connsiteX2-423" fmla="*/ 2367848 w 7519130"/>
                  <a:gd name="connsiteY2-424" fmla="*/ 270268 h 4940831"/>
                  <a:gd name="connsiteX3-425" fmla="*/ 3876015 w 7519130"/>
                  <a:gd name="connsiteY3-426" fmla="*/ 9011 h 4940831"/>
                  <a:gd name="connsiteX4-427" fmla="*/ 4903230 w 7519130"/>
                  <a:gd name="connsiteY4-428" fmla="*/ 620590 h 4940831"/>
                  <a:gd name="connsiteX5-429" fmla="*/ 7218919 w 7519130"/>
                  <a:gd name="connsiteY5-430" fmla="*/ 1077790 h 4940831"/>
                  <a:gd name="connsiteX6-431" fmla="*/ 7058602 w 7519130"/>
                  <a:gd name="connsiteY6-432" fmla="*/ 2900652 h 4940831"/>
                  <a:gd name="connsiteX7-433" fmla="*/ 6613276 w 7519130"/>
                  <a:gd name="connsiteY7-434" fmla="*/ 4551323 h 4940831"/>
                  <a:gd name="connsiteX8-435" fmla="*/ 3876013 w 7519130"/>
                  <a:gd name="connsiteY8-436" fmla="*/ 4670076 h 4940831"/>
                  <a:gd name="connsiteX9-437" fmla="*/ 248102 w 7519130"/>
                  <a:gd name="connsiteY9-438" fmla="*/ 3351915 h 4940831"/>
                  <a:gd name="connsiteX10-439" fmla="*/ 384669 w 7519130"/>
                  <a:gd name="connsiteY10-440" fmla="*/ 1748746 h 494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7519130" h="4940831">
                    <a:moveTo>
                      <a:pt x="384669" y="1748746"/>
                    </a:moveTo>
                    <a:cubicBezTo>
                      <a:pt x="493526" y="1269775"/>
                      <a:pt x="570716" y="724499"/>
                      <a:pt x="901246" y="478086"/>
                    </a:cubicBezTo>
                    <a:cubicBezTo>
                      <a:pt x="1231776" y="231673"/>
                      <a:pt x="1872053" y="348447"/>
                      <a:pt x="2367848" y="270268"/>
                    </a:cubicBezTo>
                    <a:cubicBezTo>
                      <a:pt x="2863643" y="192089"/>
                      <a:pt x="3453451" y="-49376"/>
                      <a:pt x="3876015" y="9011"/>
                    </a:cubicBezTo>
                    <a:cubicBezTo>
                      <a:pt x="4298579" y="67398"/>
                      <a:pt x="4346079" y="442460"/>
                      <a:pt x="4903230" y="620590"/>
                    </a:cubicBezTo>
                    <a:cubicBezTo>
                      <a:pt x="5460381" y="798720"/>
                      <a:pt x="6503430" y="418710"/>
                      <a:pt x="7218919" y="1077790"/>
                    </a:cubicBezTo>
                    <a:cubicBezTo>
                      <a:pt x="7934408" y="1736870"/>
                      <a:pt x="7159543" y="2321730"/>
                      <a:pt x="7058602" y="2900652"/>
                    </a:cubicBezTo>
                    <a:cubicBezTo>
                      <a:pt x="6957662" y="3479574"/>
                      <a:pt x="7351526" y="4066414"/>
                      <a:pt x="6613276" y="4551323"/>
                    </a:cubicBezTo>
                    <a:cubicBezTo>
                      <a:pt x="5875026" y="5036232"/>
                      <a:pt x="5402981" y="4448403"/>
                      <a:pt x="3876013" y="4670076"/>
                    </a:cubicBezTo>
                    <a:cubicBezTo>
                      <a:pt x="1268390" y="5610206"/>
                      <a:pt x="829993" y="3838803"/>
                      <a:pt x="248102" y="3351915"/>
                    </a:cubicBezTo>
                    <a:cubicBezTo>
                      <a:pt x="-333789" y="2865027"/>
                      <a:pt x="275812" y="2227717"/>
                      <a:pt x="384669" y="1748746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68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任意多边形: 形状 33">
                <a:extLst>
                  <a:ext uri="{FF2B5EF4-FFF2-40B4-BE49-F238E27FC236}">
                    <a16:creationId xmlns:a16="http://schemas.microsoft.com/office/drawing/2014/main" id="{DB790673-3246-41F7-832F-E9E0E2164C90}"/>
                  </a:ext>
                </a:extLst>
              </p:cNvPr>
              <p:cNvSpPr/>
              <p:nvPr/>
            </p:nvSpPr>
            <p:spPr>
              <a:xfrm>
                <a:off x="5206" y="3980"/>
                <a:ext cx="1218" cy="1153"/>
              </a:xfrm>
              <a:custGeom>
                <a:avLst/>
                <a:gdLst>
                  <a:gd name="connsiteX0" fmla="*/ 359320 w 7820744"/>
                  <a:gd name="connsiteY0" fmla="*/ 2295156 h 5515205"/>
                  <a:gd name="connsiteX1" fmla="*/ 810582 w 7820744"/>
                  <a:gd name="connsiteY1" fmla="*/ 965120 h 5515205"/>
                  <a:gd name="connsiteX2" fmla="*/ 2556255 w 7820744"/>
                  <a:gd name="connsiteY2" fmla="*/ 858242 h 5515205"/>
                  <a:gd name="connsiteX3" fmla="*/ 3215335 w 7820744"/>
                  <a:gd name="connsiteY3" fmla="*/ 3219 h 5515205"/>
                  <a:gd name="connsiteX4" fmla="*/ 5091637 w 7820744"/>
                  <a:gd name="connsiteY4" fmla="*/ 1208564 h 5515205"/>
                  <a:gd name="connsiteX5" fmla="*/ 6463237 w 7820744"/>
                  <a:gd name="connsiteY5" fmla="*/ 216975 h 5515205"/>
                  <a:gd name="connsiteX6" fmla="*/ 7745772 w 7820744"/>
                  <a:gd name="connsiteY6" fmla="*/ 4011141 h 5515205"/>
                  <a:gd name="connsiteX7" fmla="*/ 4129735 w 7820744"/>
                  <a:gd name="connsiteY7" fmla="*/ 4836476 h 5515205"/>
                  <a:gd name="connsiteX8" fmla="*/ 436509 w 7820744"/>
                  <a:gd name="connsiteY8" fmla="*/ 5436180 h 5515205"/>
                  <a:gd name="connsiteX9" fmla="*/ 62437 w 7820744"/>
                  <a:gd name="connsiteY9" fmla="*/ 2995801 h 5515205"/>
                  <a:gd name="connsiteX10" fmla="*/ 359320 w 7820744"/>
                  <a:gd name="connsiteY10" fmla="*/ 2295156 h 5515205"/>
                  <a:gd name="connsiteX0-1" fmla="*/ 359320 w 7820744"/>
                  <a:gd name="connsiteY0-2" fmla="*/ 2172980 h 5393029"/>
                  <a:gd name="connsiteX1-3" fmla="*/ 810582 w 7820744"/>
                  <a:gd name="connsiteY1-4" fmla="*/ 842944 h 5393029"/>
                  <a:gd name="connsiteX2-5" fmla="*/ 2556255 w 7820744"/>
                  <a:gd name="connsiteY2-6" fmla="*/ 736066 h 5393029"/>
                  <a:gd name="connsiteX3-7" fmla="*/ 3666598 w 7820744"/>
                  <a:gd name="connsiteY3-8" fmla="*/ 397620 h 5393029"/>
                  <a:gd name="connsiteX4-9" fmla="*/ 5091637 w 7820744"/>
                  <a:gd name="connsiteY4-10" fmla="*/ 1086388 h 5393029"/>
                  <a:gd name="connsiteX5-11" fmla="*/ 6463237 w 7820744"/>
                  <a:gd name="connsiteY5-12" fmla="*/ 94799 h 5393029"/>
                  <a:gd name="connsiteX6-13" fmla="*/ 7745772 w 7820744"/>
                  <a:gd name="connsiteY6-14" fmla="*/ 3888965 h 5393029"/>
                  <a:gd name="connsiteX7-15" fmla="*/ 4129735 w 7820744"/>
                  <a:gd name="connsiteY7-16" fmla="*/ 4714300 h 5393029"/>
                  <a:gd name="connsiteX8-17" fmla="*/ 436509 w 7820744"/>
                  <a:gd name="connsiteY8-18" fmla="*/ 5314004 h 5393029"/>
                  <a:gd name="connsiteX9-19" fmla="*/ 62437 w 7820744"/>
                  <a:gd name="connsiteY9-20" fmla="*/ 2873625 h 5393029"/>
                  <a:gd name="connsiteX10-21" fmla="*/ 359320 w 7820744"/>
                  <a:gd name="connsiteY10-22" fmla="*/ 2172980 h 5393029"/>
                  <a:gd name="connsiteX0-23" fmla="*/ 359320 w 7993308"/>
                  <a:gd name="connsiteY0-24" fmla="*/ 1782385 h 5002434"/>
                  <a:gd name="connsiteX1-25" fmla="*/ 810582 w 7993308"/>
                  <a:gd name="connsiteY1-26" fmla="*/ 452349 h 5002434"/>
                  <a:gd name="connsiteX2-27" fmla="*/ 2556255 w 7993308"/>
                  <a:gd name="connsiteY2-28" fmla="*/ 345471 h 5002434"/>
                  <a:gd name="connsiteX3-29" fmla="*/ 3666598 w 7993308"/>
                  <a:gd name="connsiteY3-30" fmla="*/ 7025 h 5002434"/>
                  <a:gd name="connsiteX4-31" fmla="*/ 5091637 w 7993308"/>
                  <a:gd name="connsiteY4-32" fmla="*/ 695793 h 5002434"/>
                  <a:gd name="connsiteX5-33" fmla="*/ 7389513 w 7993308"/>
                  <a:gd name="connsiteY5-34" fmla="*/ 1194557 h 5002434"/>
                  <a:gd name="connsiteX6-35" fmla="*/ 7745772 w 7993308"/>
                  <a:gd name="connsiteY6-36" fmla="*/ 3498370 h 5002434"/>
                  <a:gd name="connsiteX7-37" fmla="*/ 4129735 w 7993308"/>
                  <a:gd name="connsiteY7-38" fmla="*/ 4323705 h 5002434"/>
                  <a:gd name="connsiteX8-39" fmla="*/ 436509 w 7993308"/>
                  <a:gd name="connsiteY8-40" fmla="*/ 4923409 h 5002434"/>
                  <a:gd name="connsiteX9-41" fmla="*/ 62437 w 7993308"/>
                  <a:gd name="connsiteY9-42" fmla="*/ 2483030 h 5002434"/>
                  <a:gd name="connsiteX10-43" fmla="*/ 359320 w 7993308"/>
                  <a:gd name="connsiteY10-44" fmla="*/ 1782385 h 5002434"/>
                  <a:gd name="connsiteX0-45" fmla="*/ 359320 w 8103627"/>
                  <a:gd name="connsiteY0-46" fmla="*/ 1782385 h 5007824"/>
                  <a:gd name="connsiteX1-47" fmla="*/ 810582 w 8103627"/>
                  <a:gd name="connsiteY1-48" fmla="*/ 452349 h 5007824"/>
                  <a:gd name="connsiteX2-49" fmla="*/ 2556255 w 8103627"/>
                  <a:gd name="connsiteY2-50" fmla="*/ 345471 h 5007824"/>
                  <a:gd name="connsiteX3-51" fmla="*/ 3666598 w 8103627"/>
                  <a:gd name="connsiteY3-52" fmla="*/ 7025 h 5007824"/>
                  <a:gd name="connsiteX4-53" fmla="*/ 5091637 w 8103627"/>
                  <a:gd name="connsiteY4-54" fmla="*/ 695793 h 5007824"/>
                  <a:gd name="connsiteX5-55" fmla="*/ 7389513 w 8103627"/>
                  <a:gd name="connsiteY5-56" fmla="*/ 1194557 h 5007824"/>
                  <a:gd name="connsiteX6-57" fmla="*/ 7882339 w 8103627"/>
                  <a:gd name="connsiteY6-58" fmla="*/ 3118359 h 5007824"/>
                  <a:gd name="connsiteX7-59" fmla="*/ 4129735 w 8103627"/>
                  <a:gd name="connsiteY7-60" fmla="*/ 4323705 h 5007824"/>
                  <a:gd name="connsiteX8-61" fmla="*/ 436509 w 8103627"/>
                  <a:gd name="connsiteY8-62" fmla="*/ 4923409 h 5007824"/>
                  <a:gd name="connsiteX9-63" fmla="*/ 62437 w 8103627"/>
                  <a:gd name="connsiteY9-64" fmla="*/ 2483030 h 5007824"/>
                  <a:gd name="connsiteX10-65" fmla="*/ 359320 w 8103627"/>
                  <a:gd name="connsiteY10-66" fmla="*/ 1782385 h 5007824"/>
                  <a:gd name="connsiteX0-67" fmla="*/ 359320 w 7915232"/>
                  <a:gd name="connsiteY0-68" fmla="*/ 1782385 h 5111879"/>
                  <a:gd name="connsiteX1-69" fmla="*/ 810582 w 7915232"/>
                  <a:gd name="connsiteY1-70" fmla="*/ 452349 h 5111879"/>
                  <a:gd name="connsiteX2-71" fmla="*/ 2556255 w 7915232"/>
                  <a:gd name="connsiteY2-72" fmla="*/ 345471 h 5111879"/>
                  <a:gd name="connsiteX3-73" fmla="*/ 3666598 w 7915232"/>
                  <a:gd name="connsiteY3-74" fmla="*/ 7025 h 5111879"/>
                  <a:gd name="connsiteX4-75" fmla="*/ 5091637 w 7915232"/>
                  <a:gd name="connsiteY4-76" fmla="*/ 695793 h 5111879"/>
                  <a:gd name="connsiteX5-77" fmla="*/ 7389513 w 7915232"/>
                  <a:gd name="connsiteY5-78" fmla="*/ 1194557 h 5111879"/>
                  <a:gd name="connsiteX6-79" fmla="*/ 7882339 w 7915232"/>
                  <a:gd name="connsiteY6-80" fmla="*/ 3118359 h 5111879"/>
                  <a:gd name="connsiteX7-81" fmla="*/ 7033252 w 7915232"/>
                  <a:gd name="connsiteY7-82" fmla="*/ 4834344 h 5111879"/>
                  <a:gd name="connsiteX8-83" fmla="*/ 436509 w 7915232"/>
                  <a:gd name="connsiteY8-84" fmla="*/ 4923409 h 5111879"/>
                  <a:gd name="connsiteX9-85" fmla="*/ 62437 w 7915232"/>
                  <a:gd name="connsiteY9-86" fmla="*/ 2483030 h 5111879"/>
                  <a:gd name="connsiteX10-87" fmla="*/ 359320 w 7915232"/>
                  <a:gd name="connsiteY10-88" fmla="*/ 1782385 h 5111879"/>
                  <a:gd name="connsiteX0-89" fmla="*/ 532312 w 8071810"/>
                  <a:gd name="connsiteY0-90" fmla="*/ 1782385 h 4866519"/>
                  <a:gd name="connsiteX1-91" fmla="*/ 983574 w 8071810"/>
                  <a:gd name="connsiteY1-92" fmla="*/ 452349 h 4866519"/>
                  <a:gd name="connsiteX2-93" fmla="*/ 2729247 w 8071810"/>
                  <a:gd name="connsiteY2-94" fmla="*/ 345471 h 4866519"/>
                  <a:gd name="connsiteX3-95" fmla="*/ 3839590 w 8071810"/>
                  <a:gd name="connsiteY3-96" fmla="*/ 7025 h 4866519"/>
                  <a:gd name="connsiteX4-97" fmla="*/ 5264629 w 8071810"/>
                  <a:gd name="connsiteY4-98" fmla="*/ 695793 h 4866519"/>
                  <a:gd name="connsiteX5-99" fmla="*/ 7562505 w 8071810"/>
                  <a:gd name="connsiteY5-100" fmla="*/ 1194557 h 4866519"/>
                  <a:gd name="connsiteX6-101" fmla="*/ 8055331 w 8071810"/>
                  <a:gd name="connsiteY6-102" fmla="*/ 3118359 h 4866519"/>
                  <a:gd name="connsiteX7-103" fmla="*/ 7206244 w 8071810"/>
                  <a:gd name="connsiteY7-104" fmla="*/ 4834344 h 4866519"/>
                  <a:gd name="connsiteX8-105" fmla="*/ 4267101 w 8071810"/>
                  <a:gd name="connsiteY8-106" fmla="*/ 4145575 h 4866519"/>
                  <a:gd name="connsiteX9-107" fmla="*/ 235429 w 8071810"/>
                  <a:gd name="connsiteY9-108" fmla="*/ 2483030 h 4866519"/>
                  <a:gd name="connsiteX10-109" fmla="*/ 532312 w 8071810"/>
                  <a:gd name="connsiteY10-110" fmla="*/ 1782385 h 4866519"/>
                  <a:gd name="connsiteX0-111" fmla="*/ 532312 w 8071810"/>
                  <a:gd name="connsiteY0-112" fmla="*/ 1782385 h 4866519"/>
                  <a:gd name="connsiteX1-113" fmla="*/ 983574 w 8071810"/>
                  <a:gd name="connsiteY1-114" fmla="*/ 452349 h 4866519"/>
                  <a:gd name="connsiteX2-115" fmla="*/ 2729247 w 8071810"/>
                  <a:gd name="connsiteY2-116" fmla="*/ 345471 h 4866519"/>
                  <a:gd name="connsiteX3-117" fmla="*/ 3839590 w 8071810"/>
                  <a:gd name="connsiteY3-118" fmla="*/ 7025 h 4866519"/>
                  <a:gd name="connsiteX4-119" fmla="*/ 5264629 w 8071810"/>
                  <a:gd name="connsiteY4-120" fmla="*/ 695793 h 4866519"/>
                  <a:gd name="connsiteX5-121" fmla="*/ 7562505 w 8071810"/>
                  <a:gd name="connsiteY5-122" fmla="*/ 1194557 h 4866519"/>
                  <a:gd name="connsiteX6-123" fmla="*/ 8055331 w 8071810"/>
                  <a:gd name="connsiteY6-124" fmla="*/ 3118359 h 4866519"/>
                  <a:gd name="connsiteX7-125" fmla="*/ 7206244 w 8071810"/>
                  <a:gd name="connsiteY7-126" fmla="*/ 4834344 h 4866519"/>
                  <a:gd name="connsiteX8-127" fmla="*/ 4267101 w 8071810"/>
                  <a:gd name="connsiteY8-128" fmla="*/ 4145575 h 4866519"/>
                  <a:gd name="connsiteX9-129" fmla="*/ 235429 w 8071810"/>
                  <a:gd name="connsiteY9-130" fmla="*/ 2483030 h 4866519"/>
                  <a:gd name="connsiteX10-131" fmla="*/ 532312 w 8071810"/>
                  <a:gd name="connsiteY10-132" fmla="*/ 1782385 h 4866519"/>
                  <a:gd name="connsiteX0-133" fmla="*/ 530167 w 8069665"/>
                  <a:gd name="connsiteY0-134" fmla="*/ 1782385 h 5009813"/>
                  <a:gd name="connsiteX1-135" fmla="*/ 981429 w 8069665"/>
                  <a:gd name="connsiteY1-136" fmla="*/ 452349 h 5009813"/>
                  <a:gd name="connsiteX2-137" fmla="*/ 2727102 w 8069665"/>
                  <a:gd name="connsiteY2-138" fmla="*/ 345471 h 5009813"/>
                  <a:gd name="connsiteX3-139" fmla="*/ 3837445 w 8069665"/>
                  <a:gd name="connsiteY3-140" fmla="*/ 7025 h 5009813"/>
                  <a:gd name="connsiteX4-141" fmla="*/ 5262484 w 8069665"/>
                  <a:gd name="connsiteY4-142" fmla="*/ 695793 h 5009813"/>
                  <a:gd name="connsiteX5-143" fmla="*/ 7560360 w 8069665"/>
                  <a:gd name="connsiteY5-144" fmla="*/ 1194557 h 5009813"/>
                  <a:gd name="connsiteX6-145" fmla="*/ 8053186 w 8069665"/>
                  <a:gd name="connsiteY6-146" fmla="*/ 3118359 h 5009813"/>
                  <a:gd name="connsiteX7-147" fmla="*/ 7204099 w 8069665"/>
                  <a:gd name="connsiteY7-148" fmla="*/ 4834344 h 5009813"/>
                  <a:gd name="connsiteX8-149" fmla="*/ 4235267 w 8069665"/>
                  <a:gd name="connsiteY8-150" fmla="*/ 4745279 h 5009813"/>
                  <a:gd name="connsiteX9-151" fmla="*/ 233284 w 8069665"/>
                  <a:gd name="connsiteY9-152" fmla="*/ 2483030 h 5009813"/>
                  <a:gd name="connsiteX10-153" fmla="*/ 530167 w 8069665"/>
                  <a:gd name="connsiteY10-154" fmla="*/ 1782385 h 5009813"/>
                  <a:gd name="connsiteX0-155" fmla="*/ 530167 w 8069665"/>
                  <a:gd name="connsiteY0-156" fmla="*/ 1782385 h 4941977"/>
                  <a:gd name="connsiteX1-157" fmla="*/ 981429 w 8069665"/>
                  <a:gd name="connsiteY1-158" fmla="*/ 452349 h 4941977"/>
                  <a:gd name="connsiteX2-159" fmla="*/ 2727102 w 8069665"/>
                  <a:gd name="connsiteY2-160" fmla="*/ 345471 h 4941977"/>
                  <a:gd name="connsiteX3-161" fmla="*/ 3837445 w 8069665"/>
                  <a:gd name="connsiteY3-162" fmla="*/ 7025 h 4941977"/>
                  <a:gd name="connsiteX4-163" fmla="*/ 5262484 w 8069665"/>
                  <a:gd name="connsiteY4-164" fmla="*/ 695793 h 4941977"/>
                  <a:gd name="connsiteX5-165" fmla="*/ 7560360 w 8069665"/>
                  <a:gd name="connsiteY5-166" fmla="*/ 1194557 h 4941977"/>
                  <a:gd name="connsiteX6-167" fmla="*/ 8053186 w 8069665"/>
                  <a:gd name="connsiteY6-168" fmla="*/ 3118359 h 4941977"/>
                  <a:gd name="connsiteX7-169" fmla="*/ 7204099 w 8069665"/>
                  <a:gd name="connsiteY7-170" fmla="*/ 4834344 h 4941977"/>
                  <a:gd name="connsiteX8-171" fmla="*/ 4235267 w 8069665"/>
                  <a:gd name="connsiteY8-172" fmla="*/ 4745279 h 4941977"/>
                  <a:gd name="connsiteX9-173" fmla="*/ 233284 w 8069665"/>
                  <a:gd name="connsiteY9-174" fmla="*/ 2483030 h 4941977"/>
                  <a:gd name="connsiteX10-175" fmla="*/ 530167 w 8069665"/>
                  <a:gd name="connsiteY10-176" fmla="*/ 1782385 h 4941977"/>
                  <a:gd name="connsiteX0-177" fmla="*/ 235144 w 7774642"/>
                  <a:gd name="connsiteY0-178" fmla="*/ 1782385 h 5016724"/>
                  <a:gd name="connsiteX1-179" fmla="*/ 686406 w 7774642"/>
                  <a:gd name="connsiteY1-180" fmla="*/ 452349 h 5016724"/>
                  <a:gd name="connsiteX2-181" fmla="*/ 2432079 w 7774642"/>
                  <a:gd name="connsiteY2-182" fmla="*/ 345471 h 5016724"/>
                  <a:gd name="connsiteX3-183" fmla="*/ 3542422 w 7774642"/>
                  <a:gd name="connsiteY3-184" fmla="*/ 7025 h 5016724"/>
                  <a:gd name="connsiteX4-185" fmla="*/ 4967461 w 7774642"/>
                  <a:gd name="connsiteY4-186" fmla="*/ 695793 h 5016724"/>
                  <a:gd name="connsiteX5-187" fmla="*/ 7265337 w 7774642"/>
                  <a:gd name="connsiteY5-188" fmla="*/ 1194557 h 5016724"/>
                  <a:gd name="connsiteX6-189" fmla="*/ 7758163 w 7774642"/>
                  <a:gd name="connsiteY6-190" fmla="*/ 3118359 h 5016724"/>
                  <a:gd name="connsiteX7-191" fmla="*/ 6909076 w 7774642"/>
                  <a:gd name="connsiteY7-192" fmla="*/ 4834344 h 5016724"/>
                  <a:gd name="connsiteX8-193" fmla="*/ 3940244 w 7774642"/>
                  <a:gd name="connsiteY8-194" fmla="*/ 4745279 h 5016724"/>
                  <a:gd name="connsiteX9-195" fmla="*/ 312333 w 7774642"/>
                  <a:gd name="connsiteY9-196" fmla="*/ 3427118 h 5016724"/>
                  <a:gd name="connsiteX10-197" fmla="*/ 235144 w 7774642"/>
                  <a:gd name="connsiteY10-198" fmla="*/ 1782385 h 5016724"/>
                  <a:gd name="connsiteX0-199" fmla="*/ 235144 w 7774642"/>
                  <a:gd name="connsiteY0-200" fmla="*/ 1706701 h 4941040"/>
                  <a:gd name="connsiteX1-201" fmla="*/ 686406 w 7774642"/>
                  <a:gd name="connsiteY1-202" fmla="*/ 376665 h 4941040"/>
                  <a:gd name="connsiteX2-203" fmla="*/ 2432079 w 7774642"/>
                  <a:gd name="connsiteY2-204" fmla="*/ 269787 h 4941040"/>
                  <a:gd name="connsiteX3-205" fmla="*/ 3940246 w 7774642"/>
                  <a:gd name="connsiteY3-206" fmla="*/ 8530 h 4941040"/>
                  <a:gd name="connsiteX4-207" fmla="*/ 4967461 w 7774642"/>
                  <a:gd name="connsiteY4-208" fmla="*/ 620109 h 4941040"/>
                  <a:gd name="connsiteX5-209" fmla="*/ 7265337 w 7774642"/>
                  <a:gd name="connsiteY5-210" fmla="*/ 1118873 h 4941040"/>
                  <a:gd name="connsiteX6-211" fmla="*/ 7758163 w 7774642"/>
                  <a:gd name="connsiteY6-212" fmla="*/ 3042675 h 4941040"/>
                  <a:gd name="connsiteX7-213" fmla="*/ 6909076 w 7774642"/>
                  <a:gd name="connsiteY7-214" fmla="*/ 4758660 h 4941040"/>
                  <a:gd name="connsiteX8-215" fmla="*/ 3940244 w 7774642"/>
                  <a:gd name="connsiteY8-216" fmla="*/ 4669595 h 4941040"/>
                  <a:gd name="connsiteX9-217" fmla="*/ 312333 w 7774642"/>
                  <a:gd name="connsiteY9-218" fmla="*/ 3351434 h 4941040"/>
                  <a:gd name="connsiteX10-219" fmla="*/ 235144 w 7774642"/>
                  <a:gd name="connsiteY10-220" fmla="*/ 1706701 h 4941040"/>
                  <a:gd name="connsiteX0-221" fmla="*/ 235144 w 7811682"/>
                  <a:gd name="connsiteY0-222" fmla="*/ 1706701 h 4941040"/>
                  <a:gd name="connsiteX1-223" fmla="*/ 686406 w 7811682"/>
                  <a:gd name="connsiteY1-224" fmla="*/ 376665 h 4941040"/>
                  <a:gd name="connsiteX2-225" fmla="*/ 2432079 w 7811682"/>
                  <a:gd name="connsiteY2-226" fmla="*/ 269787 h 4941040"/>
                  <a:gd name="connsiteX3-227" fmla="*/ 3940246 w 7811682"/>
                  <a:gd name="connsiteY3-228" fmla="*/ 8530 h 4941040"/>
                  <a:gd name="connsiteX4-229" fmla="*/ 4967461 w 7811682"/>
                  <a:gd name="connsiteY4-230" fmla="*/ 620109 h 4941040"/>
                  <a:gd name="connsiteX5-231" fmla="*/ 7419717 w 7811682"/>
                  <a:gd name="connsiteY5-232" fmla="*/ 821990 h 4941040"/>
                  <a:gd name="connsiteX6-233" fmla="*/ 7758163 w 7811682"/>
                  <a:gd name="connsiteY6-234" fmla="*/ 3042675 h 4941040"/>
                  <a:gd name="connsiteX7-235" fmla="*/ 6909076 w 7811682"/>
                  <a:gd name="connsiteY7-236" fmla="*/ 4758660 h 4941040"/>
                  <a:gd name="connsiteX8-237" fmla="*/ 3940244 w 7811682"/>
                  <a:gd name="connsiteY8-238" fmla="*/ 4669595 h 4941040"/>
                  <a:gd name="connsiteX9-239" fmla="*/ 312333 w 7811682"/>
                  <a:gd name="connsiteY9-240" fmla="*/ 3351434 h 4941040"/>
                  <a:gd name="connsiteX10-241" fmla="*/ 235144 w 7811682"/>
                  <a:gd name="connsiteY10-242" fmla="*/ 1706701 h 4941040"/>
                  <a:gd name="connsiteX0-243" fmla="*/ 235144 w 7773007"/>
                  <a:gd name="connsiteY0-244" fmla="*/ 1706701 h 4941040"/>
                  <a:gd name="connsiteX1-245" fmla="*/ 686406 w 7773007"/>
                  <a:gd name="connsiteY1-246" fmla="*/ 376665 h 4941040"/>
                  <a:gd name="connsiteX2-247" fmla="*/ 2432079 w 7773007"/>
                  <a:gd name="connsiteY2-248" fmla="*/ 269787 h 4941040"/>
                  <a:gd name="connsiteX3-249" fmla="*/ 3940246 w 7773007"/>
                  <a:gd name="connsiteY3-250" fmla="*/ 8530 h 4941040"/>
                  <a:gd name="connsiteX4-251" fmla="*/ 4967461 w 7773007"/>
                  <a:gd name="connsiteY4-252" fmla="*/ 620109 h 4941040"/>
                  <a:gd name="connsiteX5-253" fmla="*/ 7253462 w 7773007"/>
                  <a:gd name="connsiteY5-254" fmla="*/ 1089184 h 4941040"/>
                  <a:gd name="connsiteX6-255" fmla="*/ 7758163 w 7773007"/>
                  <a:gd name="connsiteY6-256" fmla="*/ 3042675 h 4941040"/>
                  <a:gd name="connsiteX7-257" fmla="*/ 6909076 w 7773007"/>
                  <a:gd name="connsiteY7-258" fmla="*/ 4758660 h 4941040"/>
                  <a:gd name="connsiteX8-259" fmla="*/ 3940244 w 7773007"/>
                  <a:gd name="connsiteY8-260" fmla="*/ 4669595 h 4941040"/>
                  <a:gd name="connsiteX9-261" fmla="*/ 312333 w 7773007"/>
                  <a:gd name="connsiteY9-262" fmla="*/ 3351434 h 4941040"/>
                  <a:gd name="connsiteX10-263" fmla="*/ 235144 w 7773007"/>
                  <a:gd name="connsiteY10-264" fmla="*/ 1706701 h 4941040"/>
                  <a:gd name="connsiteX0-265" fmla="*/ 235144 w 7823182"/>
                  <a:gd name="connsiteY0-266" fmla="*/ 1706701 h 4941040"/>
                  <a:gd name="connsiteX1-267" fmla="*/ 686406 w 7823182"/>
                  <a:gd name="connsiteY1-268" fmla="*/ 376665 h 4941040"/>
                  <a:gd name="connsiteX2-269" fmla="*/ 2432079 w 7823182"/>
                  <a:gd name="connsiteY2-270" fmla="*/ 269787 h 4941040"/>
                  <a:gd name="connsiteX3-271" fmla="*/ 3940246 w 7823182"/>
                  <a:gd name="connsiteY3-272" fmla="*/ 8530 h 4941040"/>
                  <a:gd name="connsiteX4-273" fmla="*/ 4967461 w 7823182"/>
                  <a:gd name="connsiteY4-274" fmla="*/ 620109 h 4941040"/>
                  <a:gd name="connsiteX5-275" fmla="*/ 7253462 w 7823182"/>
                  <a:gd name="connsiteY5-276" fmla="*/ 1089184 h 4941040"/>
                  <a:gd name="connsiteX6-277" fmla="*/ 7758163 w 7823182"/>
                  <a:gd name="connsiteY6-278" fmla="*/ 3042675 h 4941040"/>
                  <a:gd name="connsiteX7-279" fmla="*/ 6909076 w 7823182"/>
                  <a:gd name="connsiteY7-280" fmla="*/ 4758660 h 4941040"/>
                  <a:gd name="connsiteX8-281" fmla="*/ 3940244 w 7823182"/>
                  <a:gd name="connsiteY8-282" fmla="*/ 4669595 h 4941040"/>
                  <a:gd name="connsiteX9-283" fmla="*/ 312333 w 7823182"/>
                  <a:gd name="connsiteY9-284" fmla="*/ 3351434 h 4941040"/>
                  <a:gd name="connsiteX10-285" fmla="*/ 235144 w 7823182"/>
                  <a:gd name="connsiteY10-286" fmla="*/ 1706701 h 4941040"/>
                  <a:gd name="connsiteX0-287" fmla="*/ 235144 w 7394709"/>
                  <a:gd name="connsiteY0-288" fmla="*/ 1706701 h 4941040"/>
                  <a:gd name="connsiteX1-289" fmla="*/ 686406 w 7394709"/>
                  <a:gd name="connsiteY1-290" fmla="*/ 376665 h 4941040"/>
                  <a:gd name="connsiteX2-291" fmla="*/ 2432079 w 7394709"/>
                  <a:gd name="connsiteY2-292" fmla="*/ 269787 h 4941040"/>
                  <a:gd name="connsiteX3-293" fmla="*/ 3940246 w 7394709"/>
                  <a:gd name="connsiteY3-294" fmla="*/ 8530 h 4941040"/>
                  <a:gd name="connsiteX4-295" fmla="*/ 4967461 w 7394709"/>
                  <a:gd name="connsiteY4-296" fmla="*/ 620109 h 4941040"/>
                  <a:gd name="connsiteX5-297" fmla="*/ 7253462 w 7394709"/>
                  <a:gd name="connsiteY5-298" fmla="*/ 1089184 h 4941040"/>
                  <a:gd name="connsiteX6-299" fmla="*/ 7122833 w 7394709"/>
                  <a:gd name="connsiteY6-300" fmla="*/ 2900171 h 4941040"/>
                  <a:gd name="connsiteX7-301" fmla="*/ 6909076 w 7394709"/>
                  <a:gd name="connsiteY7-302" fmla="*/ 4758660 h 4941040"/>
                  <a:gd name="connsiteX8-303" fmla="*/ 3940244 w 7394709"/>
                  <a:gd name="connsiteY8-304" fmla="*/ 4669595 h 4941040"/>
                  <a:gd name="connsiteX9-305" fmla="*/ 312333 w 7394709"/>
                  <a:gd name="connsiteY9-306" fmla="*/ 3351434 h 4941040"/>
                  <a:gd name="connsiteX10-307" fmla="*/ 235144 w 7394709"/>
                  <a:gd name="connsiteY10-308" fmla="*/ 1706701 h 4941040"/>
                  <a:gd name="connsiteX0-309" fmla="*/ 235144 w 7419482"/>
                  <a:gd name="connsiteY0-310" fmla="*/ 1706701 h 4941040"/>
                  <a:gd name="connsiteX1-311" fmla="*/ 686406 w 7419482"/>
                  <a:gd name="connsiteY1-312" fmla="*/ 376665 h 4941040"/>
                  <a:gd name="connsiteX2-313" fmla="*/ 2432079 w 7419482"/>
                  <a:gd name="connsiteY2-314" fmla="*/ 269787 h 4941040"/>
                  <a:gd name="connsiteX3-315" fmla="*/ 3940246 w 7419482"/>
                  <a:gd name="connsiteY3-316" fmla="*/ 8530 h 4941040"/>
                  <a:gd name="connsiteX4-317" fmla="*/ 4967461 w 7419482"/>
                  <a:gd name="connsiteY4-318" fmla="*/ 620109 h 4941040"/>
                  <a:gd name="connsiteX5-319" fmla="*/ 7283150 w 7419482"/>
                  <a:gd name="connsiteY5-320" fmla="*/ 1077309 h 4941040"/>
                  <a:gd name="connsiteX6-321" fmla="*/ 7122833 w 7419482"/>
                  <a:gd name="connsiteY6-322" fmla="*/ 2900171 h 4941040"/>
                  <a:gd name="connsiteX7-323" fmla="*/ 6909076 w 7419482"/>
                  <a:gd name="connsiteY7-324" fmla="*/ 4758660 h 4941040"/>
                  <a:gd name="connsiteX8-325" fmla="*/ 3940244 w 7419482"/>
                  <a:gd name="connsiteY8-326" fmla="*/ 4669595 h 4941040"/>
                  <a:gd name="connsiteX9-327" fmla="*/ 312333 w 7419482"/>
                  <a:gd name="connsiteY9-328" fmla="*/ 3351434 h 4941040"/>
                  <a:gd name="connsiteX10-329" fmla="*/ 235144 w 7419482"/>
                  <a:gd name="connsiteY10-330" fmla="*/ 1706701 h 4941040"/>
                  <a:gd name="connsiteX0-331" fmla="*/ 235144 w 7575845"/>
                  <a:gd name="connsiteY0-332" fmla="*/ 1706701 h 4941040"/>
                  <a:gd name="connsiteX1-333" fmla="*/ 686406 w 7575845"/>
                  <a:gd name="connsiteY1-334" fmla="*/ 376665 h 4941040"/>
                  <a:gd name="connsiteX2-335" fmla="*/ 2432079 w 7575845"/>
                  <a:gd name="connsiteY2-336" fmla="*/ 269787 h 4941040"/>
                  <a:gd name="connsiteX3-337" fmla="*/ 3940246 w 7575845"/>
                  <a:gd name="connsiteY3-338" fmla="*/ 8530 h 4941040"/>
                  <a:gd name="connsiteX4-339" fmla="*/ 4967461 w 7575845"/>
                  <a:gd name="connsiteY4-340" fmla="*/ 620109 h 4941040"/>
                  <a:gd name="connsiteX5-341" fmla="*/ 7283150 w 7575845"/>
                  <a:gd name="connsiteY5-342" fmla="*/ 1077309 h 4941040"/>
                  <a:gd name="connsiteX6-343" fmla="*/ 7122833 w 7575845"/>
                  <a:gd name="connsiteY6-344" fmla="*/ 2900171 h 4941040"/>
                  <a:gd name="connsiteX7-345" fmla="*/ 6909076 w 7575845"/>
                  <a:gd name="connsiteY7-346" fmla="*/ 4758660 h 4941040"/>
                  <a:gd name="connsiteX8-347" fmla="*/ 3940244 w 7575845"/>
                  <a:gd name="connsiteY8-348" fmla="*/ 4669595 h 4941040"/>
                  <a:gd name="connsiteX9-349" fmla="*/ 312333 w 7575845"/>
                  <a:gd name="connsiteY9-350" fmla="*/ 3351434 h 4941040"/>
                  <a:gd name="connsiteX10-351" fmla="*/ 235144 w 7575845"/>
                  <a:gd name="connsiteY10-352" fmla="*/ 1706701 h 4941040"/>
                  <a:gd name="connsiteX0-353" fmla="*/ 375483 w 7502428"/>
                  <a:gd name="connsiteY0-354" fmla="*/ 1748265 h 4940350"/>
                  <a:gd name="connsiteX1-355" fmla="*/ 612989 w 7502428"/>
                  <a:gd name="connsiteY1-356" fmla="*/ 376665 h 4940350"/>
                  <a:gd name="connsiteX2-357" fmla="*/ 2358662 w 7502428"/>
                  <a:gd name="connsiteY2-358" fmla="*/ 269787 h 4940350"/>
                  <a:gd name="connsiteX3-359" fmla="*/ 3866829 w 7502428"/>
                  <a:gd name="connsiteY3-360" fmla="*/ 8530 h 4940350"/>
                  <a:gd name="connsiteX4-361" fmla="*/ 4894044 w 7502428"/>
                  <a:gd name="connsiteY4-362" fmla="*/ 620109 h 4940350"/>
                  <a:gd name="connsiteX5-363" fmla="*/ 7209733 w 7502428"/>
                  <a:gd name="connsiteY5-364" fmla="*/ 1077309 h 4940350"/>
                  <a:gd name="connsiteX6-365" fmla="*/ 7049416 w 7502428"/>
                  <a:gd name="connsiteY6-366" fmla="*/ 2900171 h 4940350"/>
                  <a:gd name="connsiteX7-367" fmla="*/ 6835659 w 7502428"/>
                  <a:gd name="connsiteY7-368" fmla="*/ 4758660 h 4940350"/>
                  <a:gd name="connsiteX8-369" fmla="*/ 3866827 w 7502428"/>
                  <a:gd name="connsiteY8-370" fmla="*/ 4669595 h 4940350"/>
                  <a:gd name="connsiteX9-371" fmla="*/ 238916 w 7502428"/>
                  <a:gd name="connsiteY9-372" fmla="*/ 3351434 h 4940350"/>
                  <a:gd name="connsiteX10-373" fmla="*/ 375483 w 7502428"/>
                  <a:gd name="connsiteY10-374" fmla="*/ 1748265 h 4940350"/>
                  <a:gd name="connsiteX0-375" fmla="*/ 384669 w 7511614"/>
                  <a:gd name="connsiteY0-376" fmla="*/ 1748746 h 4940831"/>
                  <a:gd name="connsiteX1-377" fmla="*/ 901246 w 7511614"/>
                  <a:gd name="connsiteY1-378" fmla="*/ 478086 h 4940831"/>
                  <a:gd name="connsiteX2-379" fmla="*/ 2367848 w 7511614"/>
                  <a:gd name="connsiteY2-380" fmla="*/ 270268 h 4940831"/>
                  <a:gd name="connsiteX3-381" fmla="*/ 3876015 w 7511614"/>
                  <a:gd name="connsiteY3-382" fmla="*/ 9011 h 4940831"/>
                  <a:gd name="connsiteX4-383" fmla="*/ 4903230 w 7511614"/>
                  <a:gd name="connsiteY4-384" fmla="*/ 620590 h 4940831"/>
                  <a:gd name="connsiteX5-385" fmla="*/ 7218919 w 7511614"/>
                  <a:gd name="connsiteY5-386" fmla="*/ 1077790 h 4940831"/>
                  <a:gd name="connsiteX6-387" fmla="*/ 7058602 w 7511614"/>
                  <a:gd name="connsiteY6-388" fmla="*/ 2900652 h 4940831"/>
                  <a:gd name="connsiteX7-389" fmla="*/ 6844845 w 7511614"/>
                  <a:gd name="connsiteY7-390" fmla="*/ 4759141 h 4940831"/>
                  <a:gd name="connsiteX8-391" fmla="*/ 3876013 w 7511614"/>
                  <a:gd name="connsiteY8-392" fmla="*/ 4670076 h 4940831"/>
                  <a:gd name="connsiteX9-393" fmla="*/ 248102 w 7511614"/>
                  <a:gd name="connsiteY9-394" fmla="*/ 3351915 h 4940831"/>
                  <a:gd name="connsiteX10-395" fmla="*/ 384669 w 7511614"/>
                  <a:gd name="connsiteY10-396" fmla="*/ 1748746 h 4940831"/>
                  <a:gd name="connsiteX0-397" fmla="*/ 384669 w 7519130"/>
                  <a:gd name="connsiteY0-398" fmla="*/ 1748746 h 4940831"/>
                  <a:gd name="connsiteX1-399" fmla="*/ 901246 w 7519130"/>
                  <a:gd name="connsiteY1-400" fmla="*/ 478086 h 4940831"/>
                  <a:gd name="connsiteX2-401" fmla="*/ 2367848 w 7519130"/>
                  <a:gd name="connsiteY2-402" fmla="*/ 270268 h 4940831"/>
                  <a:gd name="connsiteX3-403" fmla="*/ 3876015 w 7519130"/>
                  <a:gd name="connsiteY3-404" fmla="*/ 9011 h 4940831"/>
                  <a:gd name="connsiteX4-405" fmla="*/ 4903230 w 7519130"/>
                  <a:gd name="connsiteY4-406" fmla="*/ 620590 h 4940831"/>
                  <a:gd name="connsiteX5-407" fmla="*/ 7218919 w 7519130"/>
                  <a:gd name="connsiteY5-408" fmla="*/ 1077790 h 4940831"/>
                  <a:gd name="connsiteX6-409" fmla="*/ 7058602 w 7519130"/>
                  <a:gd name="connsiteY6-410" fmla="*/ 2900652 h 4940831"/>
                  <a:gd name="connsiteX7-411" fmla="*/ 6613276 w 7519130"/>
                  <a:gd name="connsiteY7-412" fmla="*/ 4551323 h 4940831"/>
                  <a:gd name="connsiteX8-413" fmla="*/ 3876013 w 7519130"/>
                  <a:gd name="connsiteY8-414" fmla="*/ 4670076 h 4940831"/>
                  <a:gd name="connsiteX9-415" fmla="*/ 248102 w 7519130"/>
                  <a:gd name="connsiteY9-416" fmla="*/ 3351915 h 4940831"/>
                  <a:gd name="connsiteX10-417" fmla="*/ 384669 w 7519130"/>
                  <a:gd name="connsiteY10-418" fmla="*/ 1748746 h 4940831"/>
                  <a:gd name="connsiteX0-419" fmla="*/ 384669 w 7519130"/>
                  <a:gd name="connsiteY0-420" fmla="*/ 1748746 h 4940831"/>
                  <a:gd name="connsiteX1-421" fmla="*/ 901246 w 7519130"/>
                  <a:gd name="connsiteY1-422" fmla="*/ 478086 h 4940831"/>
                  <a:gd name="connsiteX2-423" fmla="*/ 2367848 w 7519130"/>
                  <a:gd name="connsiteY2-424" fmla="*/ 270268 h 4940831"/>
                  <a:gd name="connsiteX3-425" fmla="*/ 3876015 w 7519130"/>
                  <a:gd name="connsiteY3-426" fmla="*/ 9011 h 4940831"/>
                  <a:gd name="connsiteX4-427" fmla="*/ 4903230 w 7519130"/>
                  <a:gd name="connsiteY4-428" fmla="*/ 620590 h 4940831"/>
                  <a:gd name="connsiteX5-429" fmla="*/ 7218919 w 7519130"/>
                  <a:gd name="connsiteY5-430" fmla="*/ 1077790 h 4940831"/>
                  <a:gd name="connsiteX6-431" fmla="*/ 7058602 w 7519130"/>
                  <a:gd name="connsiteY6-432" fmla="*/ 2900652 h 4940831"/>
                  <a:gd name="connsiteX7-433" fmla="*/ 6613276 w 7519130"/>
                  <a:gd name="connsiteY7-434" fmla="*/ 4551323 h 4940831"/>
                  <a:gd name="connsiteX8-435" fmla="*/ 3876013 w 7519130"/>
                  <a:gd name="connsiteY8-436" fmla="*/ 4670076 h 4940831"/>
                  <a:gd name="connsiteX9-437" fmla="*/ 248102 w 7519130"/>
                  <a:gd name="connsiteY9-438" fmla="*/ 3351915 h 4940831"/>
                  <a:gd name="connsiteX10-439" fmla="*/ 384669 w 7519130"/>
                  <a:gd name="connsiteY10-440" fmla="*/ 1748746 h 494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7519130" h="4940831">
                    <a:moveTo>
                      <a:pt x="384669" y="1748746"/>
                    </a:moveTo>
                    <a:cubicBezTo>
                      <a:pt x="493526" y="1269775"/>
                      <a:pt x="570716" y="724499"/>
                      <a:pt x="901246" y="478086"/>
                    </a:cubicBezTo>
                    <a:cubicBezTo>
                      <a:pt x="1231776" y="231673"/>
                      <a:pt x="1872053" y="348447"/>
                      <a:pt x="2367848" y="270268"/>
                    </a:cubicBezTo>
                    <a:cubicBezTo>
                      <a:pt x="2863643" y="192089"/>
                      <a:pt x="3453451" y="-49376"/>
                      <a:pt x="3876015" y="9011"/>
                    </a:cubicBezTo>
                    <a:cubicBezTo>
                      <a:pt x="4298579" y="67398"/>
                      <a:pt x="4346079" y="442460"/>
                      <a:pt x="4903230" y="620590"/>
                    </a:cubicBezTo>
                    <a:cubicBezTo>
                      <a:pt x="5460381" y="798720"/>
                      <a:pt x="6503430" y="418710"/>
                      <a:pt x="7218919" y="1077790"/>
                    </a:cubicBezTo>
                    <a:cubicBezTo>
                      <a:pt x="7934408" y="1736870"/>
                      <a:pt x="7159543" y="2321730"/>
                      <a:pt x="7058602" y="2900652"/>
                    </a:cubicBezTo>
                    <a:cubicBezTo>
                      <a:pt x="6957662" y="3479574"/>
                      <a:pt x="7351526" y="4066414"/>
                      <a:pt x="6613276" y="4551323"/>
                    </a:cubicBezTo>
                    <a:cubicBezTo>
                      <a:pt x="5875026" y="5036232"/>
                      <a:pt x="5402981" y="4448403"/>
                      <a:pt x="3876013" y="4670076"/>
                    </a:cubicBezTo>
                    <a:cubicBezTo>
                      <a:pt x="1268390" y="5610206"/>
                      <a:pt x="829993" y="3838803"/>
                      <a:pt x="248102" y="3351915"/>
                    </a:cubicBezTo>
                    <a:cubicBezTo>
                      <a:pt x="-333789" y="2865027"/>
                      <a:pt x="275812" y="2227717"/>
                      <a:pt x="384669" y="1748746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168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03</a:t>
                </a:r>
                <a:endParaRPr lang="zh-CN" altLang="en-US" sz="3200" b="1" dirty="0"/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A59CCB9-0D32-4BDE-8EB4-735998E6F299}"/>
              </a:ext>
            </a:extLst>
          </p:cNvPr>
          <p:cNvGrpSpPr/>
          <p:nvPr/>
        </p:nvGrpSpPr>
        <p:grpSpPr>
          <a:xfrm>
            <a:off x="13800517" y="3066721"/>
            <a:ext cx="5461635" cy="886460"/>
            <a:chOff x="3574" y="5945"/>
            <a:chExt cx="8601" cy="1396"/>
          </a:xfrm>
        </p:grpSpPr>
        <p:sp>
          <p:nvSpPr>
            <p:cNvPr id="39" name="流程图: 终止 38">
              <a:extLst>
                <a:ext uri="{FF2B5EF4-FFF2-40B4-BE49-F238E27FC236}">
                  <a16:creationId xmlns:a16="http://schemas.microsoft.com/office/drawing/2014/main" id="{63CB6998-2F9D-4F20-AF66-BB23FC0160F5}"/>
                </a:ext>
              </a:extLst>
            </p:cNvPr>
            <p:cNvSpPr/>
            <p:nvPr/>
          </p:nvSpPr>
          <p:spPr>
            <a:xfrm>
              <a:off x="5655" y="6029"/>
              <a:ext cx="6520" cy="1312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在此处输入小标题</a:t>
              </a: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56F0A25E-3D06-4ECC-85DE-6D10C9E0D209}"/>
                </a:ext>
              </a:extLst>
            </p:cNvPr>
            <p:cNvGrpSpPr/>
            <p:nvPr/>
          </p:nvGrpSpPr>
          <p:grpSpPr>
            <a:xfrm>
              <a:off x="3574" y="5945"/>
              <a:ext cx="1418" cy="1352"/>
              <a:chOff x="5206" y="3980"/>
              <a:chExt cx="1418" cy="1352"/>
            </a:xfrm>
          </p:grpSpPr>
          <p:sp>
            <p:nvSpPr>
              <p:cNvPr id="41" name="任意多边形: 形状 33">
                <a:extLst>
                  <a:ext uri="{FF2B5EF4-FFF2-40B4-BE49-F238E27FC236}">
                    <a16:creationId xmlns:a16="http://schemas.microsoft.com/office/drawing/2014/main" id="{8C3DC87E-103D-4D77-AD1E-55063885E558}"/>
                  </a:ext>
                </a:extLst>
              </p:cNvPr>
              <p:cNvSpPr/>
              <p:nvPr/>
            </p:nvSpPr>
            <p:spPr>
              <a:xfrm>
                <a:off x="5406" y="4180"/>
                <a:ext cx="1218" cy="1153"/>
              </a:xfrm>
              <a:custGeom>
                <a:avLst/>
                <a:gdLst>
                  <a:gd name="connsiteX0" fmla="*/ 359320 w 7820744"/>
                  <a:gd name="connsiteY0" fmla="*/ 2295156 h 5515205"/>
                  <a:gd name="connsiteX1" fmla="*/ 810582 w 7820744"/>
                  <a:gd name="connsiteY1" fmla="*/ 965120 h 5515205"/>
                  <a:gd name="connsiteX2" fmla="*/ 2556255 w 7820744"/>
                  <a:gd name="connsiteY2" fmla="*/ 858242 h 5515205"/>
                  <a:gd name="connsiteX3" fmla="*/ 3215335 w 7820744"/>
                  <a:gd name="connsiteY3" fmla="*/ 3219 h 5515205"/>
                  <a:gd name="connsiteX4" fmla="*/ 5091637 w 7820744"/>
                  <a:gd name="connsiteY4" fmla="*/ 1208564 h 5515205"/>
                  <a:gd name="connsiteX5" fmla="*/ 6463237 w 7820744"/>
                  <a:gd name="connsiteY5" fmla="*/ 216975 h 5515205"/>
                  <a:gd name="connsiteX6" fmla="*/ 7745772 w 7820744"/>
                  <a:gd name="connsiteY6" fmla="*/ 4011141 h 5515205"/>
                  <a:gd name="connsiteX7" fmla="*/ 4129735 w 7820744"/>
                  <a:gd name="connsiteY7" fmla="*/ 4836476 h 5515205"/>
                  <a:gd name="connsiteX8" fmla="*/ 436509 w 7820744"/>
                  <a:gd name="connsiteY8" fmla="*/ 5436180 h 5515205"/>
                  <a:gd name="connsiteX9" fmla="*/ 62437 w 7820744"/>
                  <a:gd name="connsiteY9" fmla="*/ 2995801 h 5515205"/>
                  <a:gd name="connsiteX10" fmla="*/ 359320 w 7820744"/>
                  <a:gd name="connsiteY10" fmla="*/ 2295156 h 5515205"/>
                  <a:gd name="connsiteX0-1" fmla="*/ 359320 w 7820744"/>
                  <a:gd name="connsiteY0-2" fmla="*/ 2172980 h 5393029"/>
                  <a:gd name="connsiteX1-3" fmla="*/ 810582 w 7820744"/>
                  <a:gd name="connsiteY1-4" fmla="*/ 842944 h 5393029"/>
                  <a:gd name="connsiteX2-5" fmla="*/ 2556255 w 7820744"/>
                  <a:gd name="connsiteY2-6" fmla="*/ 736066 h 5393029"/>
                  <a:gd name="connsiteX3-7" fmla="*/ 3666598 w 7820744"/>
                  <a:gd name="connsiteY3-8" fmla="*/ 397620 h 5393029"/>
                  <a:gd name="connsiteX4-9" fmla="*/ 5091637 w 7820744"/>
                  <a:gd name="connsiteY4-10" fmla="*/ 1086388 h 5393029"/>
                  <a:gd name="connsiteX5-11" fmla="*/ 6463237 w 7820744"/>
                  <a:gd name="connsiteY5-12" fmla="*/ 94799 h 5393029"/>
                  <a:gd name="connsiteX6-13" fmla="*/ 7745772 w 7820744"/>
                  <a:gd name="connsiteY6-14" fmla="*/ 3888965 h 5393029"/>
                  <a:gd name="connsiteX7-15" fmla="*/ 4129735 w 7820744"/>
                  <a:gd name="connsiteY7-16" fmla="*/ 4714300 h 5393029"/>
                  <a:gd name="connsiteX8-17" fmla="*/ 436509 w 7820744"/>
                  <a:gd name="connsiteY8-18" fmla="*/ 5314004 h 5393029"/>
                  <a:gd name="connsiteX9-19" fmla="*/ 62437 w 7820744"/>
                  <a:gd name="connsiteY9-20" fmla="*/ 2873625 h 5393029"/>
                  <a:gd name="connsiteX10-21" fmla="*/ 359320 w 7820744"/>
                  <a:gd name="connsiteY10-22" fmla="*/ 2172980 h 5393029"/>
                  <a:gd name="connsiteX0-23" fmla="*/ 359320 w 7993308"/>
                  <a:gd name="connsiteY0-24" fmla="*/ 1782385 h 5002434"/>
                  <a:gd name="connsiteX1-25" fmla="*/ 810582 w 7993308"/>
                  <a:gd name="connsiteY1-26" fmla="*/ 452349 h 5002434"/>
                  <a:gd name="connsiteX2-27" fmla="*/ 2556255 w 7993308"/>
                  <a:gd name="connsiteY2-28" fmla="*/ 345471 h 5002434"/>
                  <a:gd name="connsiteX3-29" fmla="*/ 3666598 w 7993308"/>
                  <a:gd name="connsiteY3-30" fmla="*/ 7025 h 5002434"/>
                  <a:gd name="connsiteX4-31" fmla="*/ 5091637 w 7993308"/>
                  <a:gd name="connsiteY4-32" fmla="*/ 695793 h 5002434"/>
                  <a:gd name="connsiteX5-33" fmla="*/ 7389513 w 7993308"/>
                  <a:gd name="connsiteY5-34" fmla="*/ 1194557 h 5002434"/>
                  <a:gd name="connsiteX6-35" fmla="*/ 7745772 w 7993308"/>
                  <a:gd name="connsiteY6-36" fmla="*/ 3498370 h 5002434"/>
                  <a:gd name="connsiteX7-37" fmla="*/ 4129735 w 7993308"/>
                  <a:gd name="connsiteY7-38" fmla="*/ 4323705 h 5002434"/>
                  <a:gd name="connsiteX8-39" fmla="*/ 436509 w 7993308"/>
                  <a:gd name="connsiteY8-40" fmla="*/ 4923409 h 5002434"/>
                  <a:gd name="connsiteX9-41" fmla="*/ 62437 w 7993308"/>
                  <a:gd name="connsiteY9-42" fmla="*/ 2483030 h 5002434"/>
                  <a:gd name="connsiteX10-43" fmla="*/ 359320 w 7993308"/>
                  <a:gd name="connsiteY10-44" fmla="*/ 1782385 h 5002434"/>
                  <a:gd name="connsiteX0-45" fmla="*/ 359320 w 8103627"/>
                  <a:gd name="connsiteY0-46" fmla="*/ 1782385 h 5007824"/>
                  <a:gd name="connsiteX1-47" fmla="*/ 810582 w 8103627"/>
                  <a:gd name="connsiteY1-48" fmla="*/ 452349 h 5007824"/>
                  <a:gd name="connsiteX2-49" fmla="*/ 2556255 w 8103627"/>
                  <a:gd name="connsiteY2-50" fmla="*/ 345471 h 5007824"/>
                  <a:gd name="connsiteX3-51" fmla="*/ 3666598 w 8103627"/>
                  <a:gd name="connsiteY3-52" fmla="*/ 7025 h 5007824"/>
                  <a:gd name="connsiteX4-53" fmla="*/ 5091637 w 8103627"/>
                  <a:gd name="connsiteY4-54" fmla="*/ 695793 h 5007824"/>
                  <a:gd name="connsiteX5-55" fmla="*/ 7389513 w 8103627"/>
                  <a:gd name="connsiteY5-56" fmla="*/ 1194557 h 5007824"/>
                  <a:gd name="connsiteX6-57" fmla="*/ 7882339 w 8103627"/>
                  <a:gd name="connsiteY6-58" fmla="*/ 3118359 h 5007824"/>
                  <a:gd name="connsiteX7-59" fmla="*/ 4129735 w 8103627"/>
                  <a:gd name="connsiteY7-60" fmla="*/ 4323705 h 5007824"/>
                  <a:gd name="connsiteX8-61" fmla="*/ 436509 w 8103627"/>
                  <a:gd name="connsiteY8-62" fmla="*/ 4923409 h 5007824"/>
                  <a:gd name="connsiteX9-63" fmla="*/ 62437 w 8103627"/>
                  <a:gd name="connsiteY9-64" fmla="*/ 2483030 h 5007824"/>
                  <a:gd name="connsiteX10-65" fmla="*/ 359320 w 8103627"/>
                  <a:gd name="connsiteY10-66" fmla="*/ 1782385 h 5007824"/>
                  <a:gd name="connsiteX0-67" fmla="*/ 359320 w 7915232"/>
                  <a:gd name="connsiteY0-68" fmla="*/ 1782385 h 5111879"/>
                  <a:gd name="connsiteX1-69" fmla="*/ 810582 w 7915232"/>
                  <a:gd name="connsiteY1-70" fmla="*/ 452349 h 5111879"/>
                  <a:gd name="connsiteX2-71" fmla="*/ 2556255 w 7915232"/>
                  <a:gd name="connsiteY2-72" fmla="*/ 345471 h 5111879"/>
                  <a:gd name="connsiteX3-73" fmla="*/ 3666598 w 7915232"/>
                  <a:gd name="connsiteY3-74" fmla="*/ 7025 h 5111879"/>
                  <a:gd name="connsiteX4-75" fmla="*/ 5091637 w 7915232"/>
                  <a:gd name="connsiteY4-76" fmla="*/ 695793 h 5111879"/>
                  <a:gd name="connsiteX5-77" fmla="*/ 7389513 w 7915232"/>
                  <a:gd name="connsiteY5-78" fmla="*/ 1194557 h 5111879"/>
                  <a:gd name="connsiteX6-79" fmla="*/ 7882339 w 7915232"/>
                  <a:gd name="connsiteY6-80" fmla="*/ 3118359 h 5111879"/>
                  <a:gd name="connsiteX7-81" fmla="*/ 7033252 w 7915232"/>
                  <a:gd name="connsiteY7-82" fmla="*/ 4834344 h 5111879"/>
                  <a:gd name="connsiteX8-83" fmla="*/ 436509 w 7915232"/>
                  <a:gd name="connsiteY8-84" fmla="*/ 4923409 h 5111879"/>
                  <a:gd name="connsiteX9-85" fmla="*/ 62437 w 7915232"/>
                  <a:gd name="connsiteY9-86" fmla="*/ 2483030 h 5111879"/>
                  <a:gd name="connsiteX10-87" fmla="*/ 359320 w 7915232"/>
                  <a:gd name="connsiteY10-88" fmla="*/ 1782385 h 5111879"/>
                  <a:gd name="connsiteX0-89" fmla="*/ 532312 w 8071810"/>
                  <a:gd name="connsiteY0-90" fmla="*/ 1782385 h 4866519"/>
                  <a:gd name="connsiteX1-91" fmla="*/ 983574 w 8071810"/>
                  <a:gd name="connsiteY1-92" fmla="*/ 452349 h 4866519"/>
                  <a:gd name="connsiteX2-93" fmla="*/ 2729247 w 8071810"/>
                  <a:gd name="connsiteY2-94" fmla="*/ 345471 h 4866519"/>
                  <a:gd name="connsiteX3-95" fmla="*/ 3839590 w 8071810"/>
                  <a:gd name="connsiteY3-96" fmla="*/ 7025 h 4866519"/>
                  <a:gd name="connsiteX4-97" fmla="*/ 5264629 w 8071810"/>
                  <a:gd name="connsiteY4-98" fmla="*/ 695793 h 4866519"/>
                  <a:gd name="connsiteX5-99" fmla="*/ 7562505 w 8071810"/>
                  <a:gd name="connsiteY5-100" fmla="*/ 1194557 h 4866519"/>
                  <a:gd name="connsiteX6-101" fmla="*/ 8055331 w 8071810"/>
                  <a:gd name="connsiteY6-102" fmla="*/ 3118359 h 4866519"/>
                  <a:gd name="connsiteX7-103" fmla="*/ 7206244 w 8071810"/>
                  <a:gd name="connsiteY7-104" fmla="*/ 4834344 h 4866519"/>
                  <a:gd name="connsiteX8-105" fmla="*/ 4267101 w 8071810"/>
                  <a:gd name="connsiteY8-106" fmla="*/ 4145575 h 4866519"/>
                  <a:gd name="connsiteX9-107" fmla="*/ 235429 w 8071810"/>
                  <a:gd name="connsiteY9-108" fmla="*/ 2483030 h 4866519"/>
                  <a:gd name="connsiteX10-109" fmla="*/ 532312 w 8071810"/>
                  <a:gd name="connsiteY10-110" fmla="*/ 1782385 h 4866519"/>
                  <a:gd name="connsiteX0-111" fmla="*/ 532312 w 8071810"/>
                  <a:gd name="connsiteY0-112" fmla="*/ 1782385 h 4866519"/>
                  <a:gd name="connsiteX1-113" fmla="*/ 983574 w 8071810"/>
                  <a:gd name="connsiteY1-114" fmla="*/ 452349 h 4866519"/>
                  <a:gd name="connsiteX2-115" fmla="*/ 2729247 w 8071810"/>
                  <a:gd name="connsiteY2-116" fmla="*/ 345471 h 4866519"/>
                  <a:gd name="connsiteX3-117" fmla="*/ 3839590 w 8071810"/>
                  <a:gd name="connsiteY3-118" fmla="*/ 7025 h 4866519"/>
                  <a:gd name="connsiteX4-119" fmla="*/ 5264629 w 8071810"/>
                  <a:gd name="connsiteY4-120" fmla="*/ 695793 h 4866519"/>
                  <a:gd name="connsiteX5-121" fmla="*/ 7562505 w 8071810"/>
                  <a:gd name="connsiteY5-122" fmla="*/ 1194557 h 4866519"/>
                  <a:gd name="connsiteX6-123" fmla="*/ 8055331 w 8071810"/>
                  <a:gd name="connsiteY6-124" fmla="*/ 3118359 h 4866519"/>
                  <a:gd name="connsiteX7-125" fmla="*/ 7206244 w 8071810"/>
                  <a:gd name="connsiteY7-126" fmla="*/ 4834344 h 4866519"/>
                  <a:gd name="connsiteX8-127" fmla="*/ 4267101 w 8071810"/>
                  <a:gd name="connsiteY8-128" fmla="*/ 4145575 h 4866519"/>
                  <a:gd name="connsiteX9-129" fmla="*/ 235429 w 8071810"/>
                  <a:gd name="connsiteY9-130" fmla="*/ 2483030 h 4866519"/>
                  <a:gd name="connsiteX10-131" fmla="*/ 532312 w 8071810"/>
                  <a:gd name="connsiteY10-132" fmla="*/ 1782385 h 4866519"/>
                  <a:gd name="connsiteX0-133" fmla="*/ 530167 w 8069665"/>
                  <a:gd name="connsiteY0-134" fmla="*/ 1782385 h 5009813"/>
                  <a:gd name="connsiteX1-135" fmla="*/ 981429 w 8069665"/>
                  <a:gd name="connsiteY1-136" fmla="*/ 452349 h 5009813"/>
                  <a:gd name="connsiteX2-137" fmla="*/ 2727102 w 8069665"/>
                  <a:gd name="connsiteY2-138" fmla="*/ 345471 h 5009813"/>
                  <a:gd name="connsiteX3-139" fmla="*/ 3837445 w 8069665"/>
                  <a:gd name="connsiteY3-140" fmla="*/ 7025 h 5009813"/>
                  <a:gd name="connsiteX4-141" fmla="*/ 5262484 w 8069665"/>
                  <a:gd name="connsiteY4-142" fmla="*/ 695793 h 5009813"/>
                  <a:gd name="connsiteX5-143" fmla="*/ 7560360 w 8069665"/>
                  <a:gd name="connsiteY5-144" fmla="*/ 1194557 h 5009813"/>
                  <a:gd name="connsiteX6-145" fmla="*/ 8053186 w 8069665"/>
                  <a:gd name="connsiteY6-146" fmla="*/ 3118359 h 5009813"/>
                  <a:gd name="connsiteX7-147" fmla="*/ 7204099 w 8069665"/>
                  <a:gd name="connsiteY7-148" fmla="*/ 4834344 h 5009813"/>
                  <a:gd name="connsiteX8-149" fmla="*/ 4235267 w 8069665"/>
                  <a:gd name="connsiteY8-150" fmla="*/ 4745279 h 5009813"/>
                  <a:gd name="connsiteX9-151" fmla="*/ 233284 w 8069665"/>
                  <a:gd name="connsiteY9-152" fmla="*/ 2483030 h 5009813"/>
                  <a:gd name="connsiteX10-153" fmla="*/ 530167 w 8069665"/>
                  <a:gd name="connsiteY10-154" fmla="*/ 1782385 h 5009813"/>
                  <a:gd name="connsiteX0-155" fmla="*/ 530167 w 8069665"/>
                  <a:gd name="connsiteY0-156" fmla="*/ 1782385 h 4941977"/>
                  <a:gd name="connsiteX1-157" fmla="*/ 981429 w 8069665"/>
                  <a:gd name="connsiteY1-158" fmla="*/ 452349 h 4941977"/>
                  <a:gd name="connsiteX2-159" fmla="*/ 2727102 w 8069665"/>
                  <a:gd name="connsiteY2-160" fmla="*/ 345471 h 4941977"/>
                  <a:gd name="connsiteX3-161" fmla="*/ 3837445 w 8069665"/>
                  <a:gd name="connsiteY3-162" fmla="*/ 7025 h 4941977"/>
                  <a:gd name="connsiteX4-163" fmla="*/ 5262484 w 8069665"/>
                  <a:gd name="connsiteY4-164" fmla="*/ 695793 h 4941977"/>
                  <a:gd name="connsiteX5-165" fmla="*/ 7560360 w 8069665"/>
                  <a:gd name="connsiteY5-166" fmla="*/ 1194557 h 4941977"/>
                  <a:gd name="connsiteX6-167" fmla="*/ 8053186 w 8069665"/>
                  <a:gd name="connsiteY6-168" fmla="*/ 3118359 h 4941977"/>
                  <a:gd name="connsiteX7-169" fmla="*/ 7204099 w 8069665"/>
                  <a:gd name="connsiteY7-170" fmla="*/ 4834344 h 4941977"/>
                  <a:gd name="connsiteX8-171" fmla="*/ 4235267 w 8069665"/>
                  <a:gd name="connsiteY8-172" fmla="*/ 4745279 h 4941977"/>
                  <a:gd name="connsiteX9-173" fmla="*/ 233284 w 8069665"/>
                  <a:gd name="connsiteY9-174" fmla="*/ 2483030 h 4941977"/>
                  <a:gd name="connsiteX10-175" fmla="*/ 530167 w 8069665"/>
                  <a:gd name="connsiteY10-176" fmla="*/ 1782385 h 4941977"/>
                  <a:gd name="connsiteX0-177" fmla="*/ 235144 w 7774642"/>
                  <a:gd name="connsiteY0-178" fmla="*/ 1782385 h 5016724"/>
                  <a:gd name="connsiteX1-179" fmla="*/ 686406 w 7774642"/>
                  <a:gd name="connsiteY1-180" fmla="*/ 452349 h 5016724"/>
                  <a:gd name="connsiteX2-181" fmla="*/ 2432079 w 7774642"/>
                  <a:gd name="connsiteY2-182" fmla="*/ 345471 h 5016724"/>
                  <a:gd name="connsiteX3-183" fmla="*/ 3542422 w 7774642"/>
                  <a:gd name="connsiteY3-184" fmla="*/ 7025 h 5016724"/>
                  <a:gd name="connsiteX4-185" fmla="*/ 4967461 w 7774642"/>
                  <a:gd name="connsiteY4-186" fmla="*/ 695793 h 5016724"/>
                  <a:gd name="connsiteX5-187" fmla="*/ 7265337 w 7774642"/>
                  <a:gd name="connsiteY5-188" fmla="*/ 1194557 h 5016724"/>
                  <a:gd name="connsiteX6-189" fmla="*/ 7758163 w 7774642"/>
                  <a:gd name="connsiteY6-190" fmla="*/ 3118359 h 5016724"/>
                  <a:gd name="connsiteX7-191" fmla="*/ 6909076 w 7774642"/>
                  <a:gd name="connsiteY7-192" fmla="*/ 4834344 h 5016724"/>
                  <a:gd name="connsiteX8-193" fmla="*/ 3940244 w 7774642"/>
                  <a:gd name="connsiteY8-194" fmla="*/ 4745279 h 5016724"/>
                  <a:gd name="connsiteX9-195" fmla="*/ 312333 w 7774642"/>
                  <a:gd name="connsiteY9-196" fmla="*/ 3427118 h 5016724"/>
                  <a:gd name="connsiteX10-197" fmla="*/ 235144 w 7774642"/>
                  <a:gd name="connsiteY10-198" fmla="*/ 1782385 h 5016724"/>
                  <a:gd name="connsiteX0-199" fmla="*/ 235144 w 7774642"/>
                  <a:gd name="connsiteY0-200" fmla="*/ 1706701 h 4941040"/>
                  <a:gd name="connsiteX1-201" fmla="*/ 686406 w 7774642"/>
                  <a:gd name="connsiteY1-202" fmla="*/ 376665 h 4941040"/>
                  <a:gd name="connsiteX2-203" fmla="*/ 2432079 w 7774642"/>
                  <a:gd name="connsiteY2-204" fmla="*/ 269787 h 4941040"/>
                  <a:gd name="connsiteX3-205" fmla="*/ 3940246 w 7774642"/>
                  <a:gd name="connsiteY3-206" fmla="*/ 8530 h 4941040"/>
                  <a:gd name="connsiteX4-207" fmla="*/ 4967461 w 7774642"/>
                  <a:gd name="connsiteY4-208" fmla="*/ 620109 h 4941040"/>
                  <a:gd name="connsiteX5-209" fmla="*/ 7265337 w 7774642"/>
                  <a:gd name="connsiteY5-210" fmla="*/ 1118873 h 4941040"/>
                  <a:gd name="connsiteX6-211" fmla="*/ 7758163 w 7774642"/>
                  <a:gd name="connsiteY6-212" fmla="*/ 3042675 h 4941040"/>
                  <a:gd name="connsiteX7-213" fmla="*/ 6909076 w 7774642"/>
                  <a:gd name="connsiteY7-214" fmla="*/ 4758660 h 4941040"/>
                  <a:gd name="connsiteX8-215" fmla="*/ 3940244 w 7774642"/>
                  <a:gd name="connsiteY8-216" fmla="*/ 4669595 h 4941040"/>
                  <a:gd name="connsiteX9-217" fmla="*/ 312333 w 7774642"/>
                  <a:gd name="connsiteY9-218" fmla="*/ 3351434 h 4941040"/>
                  <a:gd name="connsiteX10-219" fmla="*/ 235144 w 7774642"/>
                  <a:gd name="connsiteY10-220" fmla="*/ 1706701 h 4941040"/>
                  <a:gd name="connsiteX0-221" fmla="*/ 235144 w 7811682"/>
                  <a:gd name="connsiteY0-222" fmla="*/ 1706701 h 4941040"/>
                  <a:gd name="connsiteX1-223" fmla="*/ 686406 w 7811682"/>
                  <a:gd name="connsiteY1-224" fmla="*/ 376665 h 4941040"/>
                  <a:gd name="connsiteX2-225" fmla="*/ 2432079 w 7811682"/>
                  <a:gd name="connsiteY2-226" fmla="*/ 269787 h 4941040"/>
                  <a:gd name="connsiteX3-227" fmla="*/ 3940246 w 7811682"/>
                  <a:gd name="connsiteY3-228" fmla="*/ 8530 h 4941040"/>
                  <a:gd name="connsiteX4-229" fmla="*/ 4967461 w 7811682"/>
                  <a:gd name="connsiteY4-230" fmla="*/ 620109 h 4941040"/>
                  <a:gd name="connsiteX5-231" fmla="*/ 7419717 w 7811682"/>
                  <a:gd name="connsiteY5-232" fmla="*/ 821990 h 4941040"/>
                  <a:gd name="connsiteX6-233" fmla="*/ 7758163 w 7811682"/>
                  <a:gd name="connsiteY6-234" fmla="*/ 3042675 h 4941040"/>
                  <a:gd name="connsiteX7-235" fmla="*/ 6909076 w 7811682"/>
                  <a:gd name="connsiteY7-236" fmla="*/ 4758660 h 4941040"/>
                  <a:gd name="connsiteX8-237" fmla="*/ 3940244 w 7811682"/>
                  <a:gd name="connsiteY8-238" fmla="*/ 4669595 h 4941040"/>
                  <a:gd name="connsiteX9-239" fmla="*/ 312333 w 7811682"/>
                  <a:gd name="connsiteY9-240" fmla="*/ 3351434 h 4941040"/>
                  <a:gd name="connsiteX10-241" fmla="*/ 235144 w 7811682"/>
                  <a:gd name="connsiteY10-242" fmla="*/ 1706701 h 4941040"/>
                  <a:gd name="connsiteX0-243" fmla="*/ 235144 w 7773007"/>
                  <a:gd name="connsiteY0-244" fmla="*/ 1706701 h 4941040"/>
                  <a:gd name="connsiteX1-245" fmla="*/ 686406 w 7773007"/>
                  <a:gd name="connsiteY1-246" fmla="*/ 376665 h 4941040"/>
                  <a:gd name="connsiteX2-247" fmla="*/ 2432079 w 7773007"/>
                  <a:gd name="connsiteY2-248" fmla="*/ 269787 h 4941040"/>
                  <a:gd name="connsiteX3-249" fmla="*/ 3940246 w 7773007"/>
                  <a:gd name="connsiteY3-250" fmla="*/ 8530 h 4941040"/>
                  <a:gd name="connsiteX4-251" fmla="*/ 4967461 w 7773007"/>
                  <a:gd name="connsiteY4-252" fmla="*/ 620109 h 4941040"/>
                  <a:gd name="connsiteX5-253" fmla="*/ 7253462 w 7773007"/>
                  <a:gd name="connsiteY5-254" fmla="*/ 1089184 h 4941040"/>
                  <a:gd name="connsiteX6-255" fmla="*/ 7758163 w 7773007"/>
                  <a:gd name="connsiteY6-256" fmla="*/ 3042675 h 4941040"/>
                  <a:gd name="connsiteX7-257" fmla="*/ 6909076 w 7773007"/>
                  <a:gd name="connsiteY7-258" fmla="*/ 4758660 h 4941040"/>
                  <a:gd name="connsiteX8-259" fmla="*/ 3940244 w 7773007"/>
                  <a:gd name="connsiteY8-260" fmla="*/ 4669595 h 4941040"/>
                  <a:gd name="connsiteX9-261" fmla="*/ 312333 w 7773007"/>
                  <a:gd name="connsiteY9-262" fmla="*/ 3351434 h 4941040"/>
                  <a:gd name="connsiteX10-263" fmla="*/ 235144 w 7773007"/>
                  <a:gd name="connsiteY10-264" fmla="*/ 1706701 h 4941040"/>
                  <a:gd name="connsiteX0-265" fmla="*/ 235144 w 7823182"/>
                  <a:gd name="connsiteY0-266" fmla="*/ 1706701 h 4941040"/>
                  <a:gd name="connsiteX1-267" fmla="*/ 686406 w 7823182"/>
                  <a:gd name="connsiteY1-268" fmla="*/ 376665 h 4941040"/>
                  <a:gd name="connsiteX2-269" fmla="*/ 2432079 w 7823182"/>
                  <a:gd name="connsiteY2-270" fmla="*/ 269787 h 4941040"/>
                  <a:gd name="connsiteX3-271" fmla="*/ 3940246 w 7823182"/>
                  <a:gd name="connsiteY3-272" fmla="*/ 8530 h 4941040"/>
                  <a:gd name="connsiteX4-273" fmla="*/ 4967461 w 7823182"/>
                  <a:gd name="connsiteY4-274" fmla="*/ 620109 h 4941040"/>
                  <a:gd name="connsiteX5-275" fmla="*/ 7253462 w 7823182"/>
                  <a:gd name="connsiteY5-276" fmla="*/ 1089184 h 4941040"/>
                  <a:gd name="connsiteX6-277" fmla="*/ 7758163 w 7823182"/>
                  <a:gd name="connsiteY6-278" fmla="*/ 3042675 h 4941040"/>
                  <a:gd name="connsiteX7-279" fmla="*/ 6909076 w 7823182"/>
                  <a:gd name="connsiteY7-280" fmla="*/ 4758660 h 4941040"/>
                  <a:gd name="connsiteX8-281" fmla="*/ 3940244 w 7823182"/>
                  <a:gd name="connsiteY8-282" fmla="*/ 4669595 h 4941040"/>
                  <a:gd name="connsiteX9-283" fmla="*/ 312333 w 7823182"/>
                  <a:gd name="connsiteY9-284" fmla="*/ 3351434 h 4941040"/>
                  <a:gd name="connsiteX10-285" fmla="*/ 235144 w 7823182"/>
                  <a:gd name="connsiteY10-286" fmla="*/ 1706701 h 4941040"/>
                  <a:gd name="connsiteX0-287" fmla="*/ 235144 w 7394709"/>
                  <a:gd name="connsiteY0-288" fmla="*/ 1706701 h 4941040"/>
                  <a:gd name="connsiteX1-289" fmla="*/ 686406 w 7394709"/>
                  <a:gd name="connsiteY1-290" fmla="*/ 376665 h 4941040"/>
                  <a:gd name="connsiteX2-291" fmla="*/ 2432079 w 7394709"/>
                  <a:gd name="connsiteY2-292" fmla="*/ 269787 h 4941040"/>
                  <a:gd name="connsiteX3-293" fmla="*/ 3940246 w 7394709"/>
                  <a:gd name="connsiteY3-294" fmla="*/ 8530 h 4941040"/>
                  <a:gd name="connsiteX4-295" fmla="*/ 4967461 w 7394709"/>
                  <a:gd name="connsiteY4-296" fmla="*/ 620109 h 4941040"/>
                  <a:gd name="connsiteX5-297" fmla="*/ 7253462 w 7394709"/>
                  <a:gd name="connsiteY5-298" fmla="*/ 1089184 h 4941040"/>
                  <a:gd name="connsiteX6-299" fmla="*/ 7122833 w 7394709"/>
                  <a:gd name="connsiteY6-300" fmla="*/ 2900171 h 4941040"/>
                  <a:gd name="connsiteX7-301" fmla="*/ 6909076 w 7394709"/>
                  <a:gd name="connsiteY7-302" fmla="*/ 4758660 h 4941040"/>
                  <a:gd name="connsiteX8-303" fmla="*/ 3940244 w 7394709"/>
                  <a:gd name="connsiteY8-304" fmla="*/ 4669595 h 4941040"/>
                  <a:gd name="connsiteX9-305" fmla="*/ 312333 w 7394709"/>
                  <a:gd name="connsiteY9-306" fmla="*/ 3351434 h 4941040"/>
                  <a:gd name="connsiteX10-307" fmla="*/ 235144 w 7394709"/>
                  <a:gd name="connsiteY10-308" fmla="*/ 1706701 h 4941040"/>
                  <a:gd name="connsiteX0-309" fmla="*/ 235144 w 7419482"/>
                  <a:gd name="connsiteY0-310" fmla="*/ 1706701 h 4941040"/>
                  <a:gd name="connsiteX1-311" fmla="*/ 686406 w 7419482"/>
                  <a:gd name="connsiteY1-312" fmla="*/ 376665 h 4941040"/>
                  <a:gd name="connsiteX2-313" fmla="*/ 2432079 w 7419482"/>
                  <a:gd name="connsiteY2-314" fmla="*/ 269787 h 4941040"/>
                  <a:gd name="connsiteX3-315" fmla="*/ 3940246 w 7419482"/>
                  <a:gd name="connsiteY3-316" fmla="*/ 8530 h 4941040"/>
                  <a:gd name="connsiteX4-317" fmla="*/ 4967461 w 7419482"/>
                  <a:gd name="connsiteY4-318" fmla="*/ 620109 h 4941040"/>
                  <a:gd name="connsiteX5-319" fmla="*/ 7283150 w 7419482"/>
                  <a:gd name="connsiteY5-320" fmla="*/ 1077309 h 4941040"/>
                  <a:gd name="connsiteX6-321" fmla="*/ 7122833 w 7419482"/>
                  <a:gd name="connsiteY6-322" fmla="*/ 2900171 h 4941040"/>
                  <a:gd name="connsiteX7-323" fmla="*/ 6909076 w 7419482"/>
                  <a:gd name="connsiteY7-324" fmla="*/ 4758660 h 4941040"/>
                  <a:gd name="connsiteX8-325" fmla="*/ 3940244 w 7419482"/>
                  <a:gd name="connsiteY8-326" fmla="*/ 4669595 h 4941040"/>
                  <a:gd name="connsiteX9-327" fmla="*/ 312333 w 7419482"/>
                  <a:gd name="connsiteY9-328" fmla="*/ 3351434 h 4941040"/>
                  <a:gd name="connsiteX10-329" fmla="*/ 235144 w 7419482"/>
                  <a:gd name="connsiteY10-330" fmla="*/ 1706701 h 4941040"/>
                  <a:gd name="connsiteX0-331" fmla="*/ 235144 w 7575845"/>
                  <a:gd name="connsiteY0-332" fmla="*/ 1706701 h 4941040"/>
                  <a:gd name="connsiteX1-333" fmla="*/ 686406 w 7575845"/>
                  <a:gd name="connsiteY1-334" fmla="*/ 376665 h 4941040"/>
                  <a:gd name="connsiteX2-335" fmla="*/ 2432079 w 7575845"/>
                  <a:gd name="connsiteY2-336" fmla="*/ 269787 h 4941040"/>
                  <a:gd name="connsiteX3-337" fmla="*/ 3940246 w 7575845"/>
                  <a:gd name="connsiteY3-338" fmla="*/ 8530 h 4941040"/>
                  <a:gd name="connsiteX4-339" fmla="*/ 4967461 w 7575845"/>
                  <a:gd name="connsiteY4-340" fmla="*/ 620109 h 4941040"/>
                  <a:gd name="connsiteX5-341" fmla="*/ 7283150 w 7575845"/>
                  <a:gd name="connsiteY5-342" fmla="*/ 1077309 h 4941040"/>
                  <a:gd name="connsiteX6-343" fmla="*/ 7122833 w 7575845"/>
                  <a:gd name="connsiteY6-344" fmla="*/ 2900171 h 4941040"/>
                  <a:gd name="connsiteX7-345" fmla="*/ 6909076 w 7575845"/>
                  <a:gd name="connsiteY7-346" fmla="*/ 4758660 h 4941040"/>
                  <a:gd name="connsiteX8-347" fmla="*/ 3940244 w 7575845"/>
                  <a:gd name="connsiteY8-348" fmla="*/ 4669595 h 4941040"/>
                  <a:gd name="connsiteX9-349" fmla="*/ 312333 w 7575845"/>
                  <a:gd name="connsiteY9-350" fmla="*/ 3351434 h 4941040"/>
                  <a:gd name="connsiteX10-351" fmla="*/ 235144 w 7575845"/>
                  <a:gd name="connsiteY10-352" fmla="*/ 1706701 h 4941040"/>
                  <a:gd name="connsiteX0-353" fmla="*/ 375483 w 7502428"/>
                  <a:gd name="connsiteY0-354" fmla="*/ 1748265 h 4940350"/>
                  <a:gd name="connsiteX1-355" fmla="*/ 612989 w 7502428"/>
                  <a:gd name="connsiteY1-356" fmla="*/ 376665 h 4940350"/>
                  <a:gd name="connsiteX2-357" fmla="*/ 2358662 w 7502428"/>
                  <a:gd name="connsiteY2-358" fmla="*/ 269787 h 4940350"/>
                  <a:gd name="connsiteX3-359" fmla="*/ 3866829 w 7502428"/>
                  <a:gd name="connsiteY3-360" fmla="*/ 8530 h 4940350"/>
                  <a:gd name="connsiteX4-361" fmla="*/ 4894044 w 7502428"/>
                  <a:gd name="connsiteY4-362" fmla="*/ 620109 h 4940350"/>
                  <a:gd name="connsiteX5-363" fmla="*/ 7209733 w 7502428"/>
                  <a:gd name="connsiteY5-364" fmla="*/ 1077309 h 4940350"/>
                  <a:gd name="connsiteX6-365" fmla="*/ 7049416 w 7502428"/>
                  <a:gd name="connsiteY6-366" fmla="*/ 2900171 h 4940350"/>
                  <a:gd name="connsiteX7-367" fmla="*/ 6835659 w 7502428"/>
                  <a:gd name="connsiteY7-368" fmla="*/ 4758660 h 4940350"/>
                  <a:gd name="connsiteX8-369" fmla="*/ 3866827 w 7502428"/>
                  <a:gd name="connsiteY8-370" fmla="*/ 4669595 h 4940350"/>
                  <a:gd name="connsiteX9-371" fmla="*/ 238916 w 7502428"/>
                  <a:gd name="connsiteY9-372" fmla="*/ 3351434 h 4940350"/>
                  <a:gd name="connsiteX10-373" fmla="*/ 375483 w 7502428"/>
                  <a:gd name="connsiteY10-374" fmla="*/ 1748265 h 4940350"/>
                  <a:gd name="connsiteX0-375" fmla="*/ 384669 w 7511614"/>
                  <a:gd name="connsiteY0-376" fmla="*/ 1748746 h 4940831"/>
                  <a:gd name="connsiteX1-377" fmla="*/ 901246 w 7511614"/>
                  <a:gd name="connsiteY1-378" fmla="*/ 478086 h 4940831"/>
                  <a:gd name="connsiteX2-379" fmla="*/ 2367848 w 7511614"/>
                  <a:gd name="connsiteY2-380" fmla="*/ 270268 h 4940831"/>
                  <a:gd name="connsiteX3-381" fmla="*/ 3876015 w 7511614"/>
                  <a:gd name="connsiteY3-382" fmla="*/ 9011 h 4940831"/>
                  <a:gd name="connsiteX4-383" fmla="*/ 4903230 w 7511614"/>
                  <a:gd name="connsiteY4-384" fmla="*/ 620590 h 4940831"/>
                  <a:gd name="connsiteX5-385" fmla="*/ 7218919 w 7511614"/>
                  <a:gd name="connsiteY5-386" fmla="*/ 1077790 h 4940831"/>
                  <a:gd name="connsiteX6-387" fmla="*/ 7058602 w 7511614"/>
                  <a:gd name="connsiteY6-388" fmla="*/ 2900652 h 4940831"/>
                  <a:gd name="connsiteX7-389" fmla="*/ 6844845 w 7511614"/>
                  <a:gd name="connsiteY7-390" fmla="*/ 4759141 h 4940831"/>
                  <a:gd name="connsiteX8-391" fmla="*/ 3876013 w 7511614"/>
                  <a:gd name="connsiteY8-392" fmla="*/ 4670076 h 4940831"/>
                  <a:gd name="connsiteX9-393" fmla="*/ 248102 w 7511614"/>
                  <a:gd name="connsiteY9-394" fmla="*/ 3351915 h 4940831"/>
                  <a:gd name="connsiteX10-395" fmla="*/ 384669 w 7511614"/>
                  <a:gd name="connsiteY10-396" fmla="*/ 1748746 h 4940831"/>
                  <a:gd name="connsiteX0-397" fmla="*/ 384669 w 7519130"/>
                  <a:gd name="connsiteY0-398" fmla="*/ 1748746 h 4940831"/>
                  <a:gd name="connsiteX1-399" fmla="*/ 901246 w 7519130"/>
                  <a:gd name="connsiteY1-400" fmla="*/ 478086 h 4940831"/>
                  <a:gd name="connsiteX2-401" fmla="*/ 2367848 w 7519130"/>
                  <a:gd name="connsiteY2-402" fmla="*/ 270268 h 4940831"/>
                  <a:gd name="connsiteX3-403" fmla="*/ 3876015 w 7519130"/>
                  <a:gd name="connsiteY3-404" fmla="*/ 9011 h 4940831"/>
                  <a:gd name="connsiteX4-405" fmla="*/ 4903230 w 7519130"/>
                  <a:gd name="connsiteY4-406" fmla="*/ 620590 h 4940831"/>
                  <a:gd name="connsiteX5-407" fmla="*/ 7218919 w 7519130"/>
                  <a:gd name="connsiteY5-408" fmla="*/ 1077790 h 4940831"/>
                  <a:gd name="connsiteX6-409" fmla="*/ 7058602 w 7519130"/>
                  <a:gd name="connsiteY6-410" fmla="*/ 2900652 h 4940831"/>
                  <a:gd name="connsiteX7-411" fmla="*/ 6613276 w 7519130"/>
                  <a:gd name="connsiteY7-412" fmla="*/ 4551323 h 4940831"/>
                  <a:gd name="connsiteX8-413" fmla="*/ 3876013 w 7519130"/>
                  <a:gd name="connsiteY8-414" fmla="*/ 4670076 h 4940831"/>
                  <a:gd name="connsiteX9-415" fmla="*/ 248102 w 7519130"/>
                  <a:gd name="connsiteY9-416" fmla="*/ 3351915 h 4940831"/>
                  <a:gd name="connsiteX10-417" fmla="*/ 384669 w 7519130"/>
                  <a:gd name="connsiteY10-418" fmla="*/ 1748746 h 4940831"/>
                  <a:gd name="connsiteX0-419" fmla="*/ 384669 w 7519130"/>
                  <a:gd name="connsiteY0-420" fmla="*/ 1748746 h 4940831"/>
                  <a:gd name="connsiteX1-421" fmla="*/ 901246 w 7519130"/>
                  <a:gd name="connsiteY1-422" fmla="*/ 478086 h 4940831"/>
                  <a:gd name="connsiteX2-423" fmla="*/ 2367848 w 7519130"/>
                  <a:gd name="connsiteY2-424" fmla="*/ 270268 h 4940831"/>
                  <a:gd name="connsiteX3-425" fmla="*/ 3876015 w 7519130"/>
                  <a:gd name="connsiteY3-426" fmla="*/ 9011 h 4940831"/>
                  <a:gd name="connsiteX4-427" fmla="*/ 4903230 w 7519130"/>
                  <a:gd name="connsiteY4-428" fmla="*/ 620590 h 4940831"/>
                  <a:gd name="connsiteX5-429" fmla="*/ 7218919 w 7519130"/>
                  <a:gd name="connsiteY5-430" fmla="*/ 1077790 h 4940831"/>
                  <a:gd name="connsiteX6-431" fmla="*/ 7058602 w 7519130"/>
                  <a:gd name="connsiteY6-432" fmla="*/ 2900652 h 4940831"/>
                  <a:gd name="connsiteX7-433" fmla="*/ 6613276 w 7519130"/>
                  <a:gd name="connsiteY7-434" fmla="*/ 4551323 h 4940831"/>
                  <a:gd name="connsiteX8-435" fmla="*/ 3876013 w 7519130"/>
                  <a:gd name="connsiteY8-436" fmla="*/ 4670076 h 4940831"/>
                  <a:gd name="connsiteX9-437" fmla="*/ 248102 w 7519130"/>
                  <a:gd name="connsiteY9-438" fmla="*/ 3351915 h 4940831"/>
                  <a:gd name="connsiteX10-439" fmla="*/ 384669 w 7519130"/>
                  <a:gd name="connsiteY10-440" fmla="*/ 1748746 h 494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7519130" h="4940831">
                    <a:moveTo>
                      <a:pt x="384669" y="1748746"/>
                    </a:moveTo>
                    <a:cubicBezTo>
                      <a:pt x="493526" y="1269775"/>
                      <a:pt x="570716" y="724499"/>
                      <a:pt x="901246" y="478086"/>
                    </a:cubicBezTo>
                    <a:cubicBezTo>
                      <a:pt x="1231776" y="231673"/>
                      <a:pt x="1872053" y="348447"/>
                      <a:pt x="2367848" y="270268"/>
                    </a:cubicBezTo>
                    <a:cubicBezTo>
                      <a:pt x="2863643" y="192089"/>
                      <a:pt x="3453451" y="-49376"/>
                      <a:pt x="3876015" y="9011"/>
                    </a:cubicBezTo>
                    <a:cubicBezTo>
                      <a:pt x="4298579" y="67398"/>
                      <a:pt x="4346079" y="442460"/>
                      <a:pt x="4903230" y="620590"/>
                    </a:cubicBezTo>
                    <a:cubicBezTo>
                      <a:pt x="5460381" y="798720"/>
                      <a:pt x="6503430" y="418710"/>
                      <a:pt x="7218919" y="1077790"/>
                    </a:cubicBezTo>
                    <a:cubicBezTo>
                      <a:pt x="7934408" y="1736870"/>
                      <a:pt x="7159543" y="2321730"/>
                      <a:pt x="7058602" y="2900652"/>
                    </a:cubicBezTo>
                    <a:cubicBezTo>
                      <a:pt x="6957662" y="3479574"/>
                      <a:pt x="7351526" y="4066414"/>
                      <a:pt x="6613276" y="4551323"/>
                    </a:cubicBezTo>
                    <a:cubicBezTo>
                      <a:pt x="5875026" y="5036232"/>
                      <a:pt x="5402981" y="4448403"/>
                      <a:pt x="3876013" y="4670076"/>
                    </a:cubicBezTo>
                    <a:cubicBezTo>
                      <a:pt x="1268390" y="5610206"/>
                      <a:pt x="829993" y="3838803"/>
                      <a:pt x="248102" y="3351915"/>
                    </a:cubicBezTo>
                    <a:cubicBezTo>
                      <a:pt x="-333789" y="2865027"/>
                      <a:pt x="275812" y="2227717"/>
                      <a:pt x="384669" y="1748746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68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任意多边形: 形状 33">
                <a:extLst>
                  <a:ext uri="{FF2B5EF4-FFF2-40B4-BE49-F238E27FC236}">
                    <a16:creationId xmlns:a16="http://schemas.microsoft.com/office/drawing/2014/main" id="{9A59AC8A-66C0-43A7-9FDB-E65A02A1644C}"/>
                  </a:ext>
                </a:extLst>
              </p:cNvPr>
              <p:cNvSpPr/>
              <p:nvPr/>
            </p:nvSpPr>
            <p:spPr>
              <a:xfrm>
                <a:off x="5206" y="3980"/>
                <a:ext cx="1218" cy="1153"/>
              </a:xfrm>
              <a:custGeom>
                <a:avLst/>
                <a:gdLst>
                  <a:gd name="connsiteX0" fmla="*/ 359320 w 7820744"/>
                  <a:gd name="connsiteY0" fmla="*/ 2295156 h 5515205"/>
                  <a:gd name="connsiteX1" fmla="*/ 810582 w 7820744"/>
                  <a:gd name="connsiteY1" fmla="*/ 965120 h 5515205"/>
                  <a:gd name="connsiteX2" fmla="*/ 2556255 w 7820744"/>
                  <a:gd name="connsiteY2" fmla="*/ 858242 h 5515205"/>
                  <a:gd name="connsiteX3" fmla="*/ 3215335 w 7820744"/>
                  <a:gd name="connsiteY3" fmla="*/ 3219 h 5515205"/>
                  <a:gd name="connsiteX4" fmla="*/ 5091637 w 7820744"/>
                  <a:gd name="connsiteY4" fmla="*/ 1208564 h 5515205"/>
                  <a:gd name="connsiteX5" fmla="*/ 6463237 w 7820744"/>
                  <a:gd name="connsiteY5" fmla="*/ 216975 h 5515205"/>
                  <a:gd name="connsiteX6" fmla="*/ 7745772 w 7820744"/>
                  <a:gd name="connsiteY6" fmla="*/ 4011141 h 5515205"/>
                  <a:gd name="connsiteX7" fmla="*/ 4129735 w 7820744"/>
                  <a:gd name="connsiteY7" fmla="*/ 4836476 h 5515205"/>
                  <a:gd name="connsiteX8" fmla="*/ 436509 w 7820744"/>
                  <a:gd name="connsiteY8" fmla="*/ 5436180 h 5515205"/>
                  <a:gd name="connsiteX9" fmla="*/ 62437 w 7820744"/>
                  <a:gd name="connsiteY9" fmla="*/ 2995801 h 5515205"/>
                  <a:gd name="connsiteX10" fmla="*/ 359320 w 7820744"/>
                  <a:gd name="connsiteY10" fmla="*/ 2295156 h 5515205"/>
                  <a:gd name="connsiteX0-1" fmla="*/ 359320 w 7820744"/>
                  <a:gd name="connsiteY0-2" fmla="*/ 2172980 h 5393029"/>
                  <a:gd name="connsiteX1-3" fmla="*/ 810582 w 7820744"/>
                  <a:gd name="connsiteY1-4" fmla="*/ 842944 h 5393029"/>
                  <a:gd name="connsiteX2-5" fmla="*/ 2556255 w 7820744"/>
                  <a:gd name="connsiteY2-6" fmla="*/ 736066 h 5393029"/>
                  <a:gd name="connsiteX3-7" fmla="*/ 3666598 w 7820744"/>
                  <a:gd name="connsiteY3-8" fmla="*/ 397620 h 5393029"/>
                  <a:gd name="connsiteX4-9" fmla="*/ 5091637 w 7820744"/>
                  <a:gd name="connsiteY4-10" fmla="*/ 1086388 h 5393029"/>
                  <a:gd name="connsiteX5-11" fmla="*/ 6463237 w 7820744"/>
                  <a:gd name="connsiteY5-12" fmla="*/ 94799 h 5393029"/>
                  <a:gd name="connsiteX6-13" fmla="*/ 7745772 w 7820744"/>
                  <a:gd name="connsiteY6-14" fmla="*/ 3888965 h 5393029"/>
                  <a:gd name="connsiteX7-15" fmla="*/ 4129735 w 7820744"/>
                  <a:gd name="connsiteY7-16" fmla="*/ 4714300 h 5393029"/>
                  <a:gd name="connsiteX8-17" fmla="*/ 436509 w 7820744"/>
                  <a:gd name="connsiteY8-18" fmla="*/ 5314004 h 5393029"/>
                  <a:gd name="connsiteX9-19" fmla="*/ 62437 w 7820744"/>
                  <a:gd name="connsiteY9-20" fmla="*/ 2873625 h 5393029"/>
                  <a:gd name="connsiteX10-21" fmla="*/ 359320 w 7820744"/>
                  <a:gd name="connsiteY10-22" fmla="*/ 2172980 h 5393029"/>
                  <a:gd name="connsiteX0-23" fmla="*/ 359320 w 7993308"/>
                  <a:gd name="connsiteY0-24" fmla="*/ 1782385 h 5002434"/>
                  <a:gd name="connsiteX1-25" fmla="*/ 810582 w 7993308"/>
                  <a:gd name="connsiteY1-26" fmla="*/ 452349 h 5002434"/>
                  <a:gd name="connsiteX2-27" fmla="*/ 2556255 w 7993308"/>
                  <a:gd name="connsiteY2-28" fmla="*/ 345471 h 5002434"/>
                  <a:gd name="connsiteX3-29" fmla="*/ 3666598 w 7993308"/>
                  <a:gd name="connsiteY3-30" fmla="*/ 7025 h 5002434"/>
                  <a:gd name="connsiteX4-31" fmla="*/ 5091637 w 7993308"/>
                  <a:gd name="connsiteY4-32" fmla="*/ 695793 h 5002434"/>
                  <a:gd name="connsiteX5-33" fmla="*/ 7389513 w 7993308"/>
                  <a:gd name="connsiteY5-34" fmla="*/ 1194557 h 5002434"/>
                  <a:gd name="connsiteX6-35" fmla="*/ 7745772 w 7993308"/>
                  <a:gd name="connsiteY6-36" fmla="*/ 3498370 h 5002434"/>
                  <a:gd name="connsiteX7-37" fmla="*/ 4129735 w 7993308"/>
                  <a:gd name="connsiteY7-38" fmla="*/ 4323705 h 5002434"/>
                  <a:gd name="connsiteX8-39" fmla="*/ 436509 w 7993308"/>
                  <a:gd name="connsiteY8-40" fmla="*/ 4923409 h 5002434"/>
                  <a:gd name="connsiteX9-41" fmla="*/ 62437 w 7993308"/>
                  <a:gd name="connsiteY9-42" fmla="*/ 2483030 h 5002434"/>
                  <a:gd name="connsiteX10-43" fmla="*/ 359320 w 7993308"/>
                  <a:gd name="connsiteY10-44" fmla="*/ 1782385 h 5002434"/>
                  <a:gd name="connsiteX0-45" fmla="*/ 359320 w 8103627"/>
                  <a:gd name="connsiteY0-46" fmla="*/ 1782385 h 5007824"/>
                  <a:gd name="connsiteX1-47" fmla="*/ 810582 w 8103627"/>
                  <a:gd name="connsiteY1-48" fmla="*/ 452349 h 5007824"/>
                  <a:gd name="connsiteX2-49" fmla="*/ 2556255 w 8103627"/>
                  <a:gd name="connsiteY2-50" fmla="*/ 345471 h 5007824"/>
                  <a:gd name="connsiteX3-51" fmla="*/ 3666598 w 8103627"/>
                  <a:gd name="connsiteY3-52" fmla="*/ 7025 h 5007824"/>
                  <a:gd name="connsiteX4-53" fmla="*/ 5091637 w 8103627"/>
                  <a:gd name="connsiteY4-54" fmla="*/ 695793 h 5007824"/>
                  <a:gd name="connsiteX5-55" fmla="*/ 7389513 w 8103627"/>
                  <a:gd name="connsiteY5-56" fmla="*/ 1194557 h 5007824"/>
                  <a:gd name="connsiteX6-57" fmla="*/ 7882339 w 8103627"/>
                  <a:gd name="connsiteY6-58" fmla="*/ 3118359 h 5007824"/>
                  <a:gd name="connsiteX7-59" fmla="*/ 4129735 w 8103627"/>
                  <a:gd name="connsiteY7-60" fmla="*/ 4323705 h 5007824"/>
                  <a:gd name="connsiteX8-61" fmla="*/ 436509 w 8103627"/>
                  <a:gd name="connsiteY8-62" fmla="*/ 4923409 h 5007824"/>
                  <a:gd name="connsiteX9-63" fmla="*/ 62437 w 8103627"/>
                  <a:gd name="connsiteY9-64" fmla="*/ 2483030 h 5007824"/>
                  <a:gd name="connsiteX10-65" fmla="*/ 359320 w 8103627"/>
                  <a:gd name="connsiteY10-66" fmla="*/ 1782385 h 5007824"/>
                  <a:gd name="connsiteX0-67" fmla="*/ 359320 w 7915232"/>
                  <a:gd name="connsiteY0-68" fmla="*/ 1782385 h 5111879"/>
                  <a:gd name="connsiteX1-69" fmla="*/ 810582 w 7915232"/>
                  <a:gd name="connsiteY1-70" fmla="*/ 452349 h 5111879"/>
                  <a:gd name="connsiteX2-71" fmla="*/ 2556255 w 7915232"/>
                  <a:gd name="connsiteY2-72" fmla="*/ 345471 h 5111879"/>
                  <a:gd name="connsiteX3-73" fmla="*/ 3666598 w 7915232"/>
                  <a:gd name="connsiteY3-74" fmla="*/ 7025 h 5111879"/>
                  <a:gd name="connsiteX4-75" fmla="*/ 5091637 w 7915232"/>
                  <a:gd name="connsiteY4-76" fmla="*/ 695793 h 5111879"/>
                  <a:gd name="connsiteX5-77" fmla="*/ 7389513 w 7915232"/>
                  <a:gd name="connsiteY5-78" fmla="*/ 1194557 h 5111879"/>
                  <a:gd name="connsiteX6-79" fmla="*/ 7882339 w 7915232"/>
                  <a:gd name="connsiteY6-80" fmla="*/ 3118359 h 5111879"/>
                  <a:gd name="connsiteX7-81" fmla="*/ 7033252 w 7915232"/>
                  <a:gd name="connsiteY7-82" fmla="*/ 4834344 h 5111879"/>
                  <a:gd name="connsiteX8-83" fmla="*/ 436509 w 7915232"/>
                  <a:gd name="connsiteY8-84" fmla="*/ 4923409 h 5111879"/>
                  <a:gd name="connsiteX9-85" fmla="*/ 62437 w 7915232"/>
                  <a:gd name="connsiteY9-86" fmla="*/ 2483030 h 5111879"/>
                  <a:gd name="connsiteX10-87" fmla="*/ 359320 w 7915232"/>
                  <a:gd name="connsiteY10-88" fmla="*/ 1782385 h 5111879"/>
                  <a:gd name="connsiteX0-89" fmla="*/ 532312 w 8071810"/>
                  <a:gd name="connsiteY0-90" fmla="*/ 1782385 h 4866519"/>
                  <a:gd name="connsiteX1-91" fmla="*/ 983574 w 8071810"/>
                  <a:gd name="connsiteY1-92" fmla="*/ 452349 h 4866519"/>
                  <a:gd name="connsiteX2-93" fmla="*/ 2729247 w 8071810"/>
                  <a:gd name="connsiteY2-94" fmla="*/ 345471 h 4866519"/>
                  <a:gd name="connsiteX3-95" fmla="*/ 3839590 w 8071810"/>
                  <a:gd name="connsiteY3-96" fmla="*/ 7025 h 4866519"/>
                  <a:gd name="connsiteX4-97" fmla="*/ 5264629 w 8071810"/>
                  <a:gd name="connsiteY4-98" fmla="*/ 695793 h 4866519"/>
                  <a:gd name="connsiteX5-99" fmla="*/ 7562505 w 8071810"/>
                  <a:gd name="connsiteY5-100" fmla="*/ 1194557 h 4866519"/>
                  <a:gd name="connsiteX6-101" fmla="*/ 8055331 w 8071810"/>
                  <a:gd name="connsiteY6-102" fmla="*/ 3118359 h 4866519"/>
                  <a:gd name="connsiteX7-103" fmla="*/ 7206244 w 8071810"/>
                  <a:gd name="connsiteY7-104" fmla="*/ 4834344 h 4866519"/>
                  <a:gd name="connsiteX8-105" fmla="*/ 4267101 w 8071810"/>
                  <a:gd name="connsiteY8-106" fmla="*/ 4145575 h 4866519"/>
                  <a:gd name="connsiteX9-107" fmla="*/ 235429 w 8071810"/>
                  <a:gd name="connsiteY9-108" fmla="*/ 2483030 h 4866519"/>
                  <a:gd name="connsiteX10-109" fmla="*/ 532312 w 8071810"/>
                  <a:gd name="connsiteY10-110" fmla="*/ 1782385 h 4866519"/>
                  <a:gd name="connsiteX0-111" fmla="*/ 532312 w 8071810"/>
                  <a:gd name="connsiteY0-112" fmla="*/ 1782385 h 4866519"/>
                  <a:gd name="connsiteX1-113" fmla="*/ 983574 w 8071810"/>
                  <a:gd name="connsiteY1-114" fmla="*/ 452349 h 4866519"/>
                  <a:gd name="connsiteX2-115" fmla="*/ 2729247 w 8071810"/>
                  <a:gd name="connsiteY2-116" fmla="*/ 345471 h 4866519"/>
                  <a:gd name="connsiteX3-117" fmla="*/ 3839590 w 8071810"/>
                  <a:gd name="connsiteY3-118" fmla="*/ 7025 h 4866519"/>
                  <a:gd name="connsiteX4-119" fmla="*/ 5264629 w 8071810"/>
                  <a:gd name="connsiteY4-120" fmla="*/ 695793 h 4866519"/>
                  <a:gd name="connsiteX5-121" fmla="*/ 7562505 w 8071810"/>
                  <a:gd name="connsiteY5-122" fmla="*/ 1194557 h 4866519"/>
                  <a:gd name="connsiteX6-123" fmla="*/ 8055331 w 8071810"/>
                  <a:gd name="connsiteY6-124" fmla="*/ 3118359 h 4866519"/>
                  <a:gd name="connsiteX7-125" fmla="*/ 7206244 w 8071810"/>
                  <a:gd name="connsiteY7-126" fmla="*/ 4834344 h 4866519"/>
                  <a:gd name="connsiteX8-127" fmla="*/ 4267101 w 8071810"/>
                  <a:gd name="connsiteY8-128" fmla="*/ 4145575 h 4866519"/>
                  <a:gd name="connsiteX9-129" fmla="*/ 235429 w 8071810"/>
                  <a:gd name="connsiteY9-130" fmla="*/ 2483030 h 4866519"/>
                  <a:gd name="connsiteX10-131" fmla="*/ 532312 w 8071810"/>
                  <a:gd name="connsiteY10-132" fmla="*/ 1782385 h 4866519"/>
                  <a:gd name="connsiteX0-133" fmla="*/ 530167 w 8069665"/>
                  <a:gd name="connsiteY0-134" fmla="*/ 1782385 h 5009813"/>
                  <a:gd name="connsiteX1-135" fmla="*/ 981429 w 8069665"/>
                  <a:gd name="connsiteY1-136" fmla="*/ 452349 h 5009813"/>
                  <a:gd name="connsiteX2-137" fmla="*/ 2727102 w 8069665"/>
                  <a:gd name="connsiteY2-138" fmla="*/ 345471 h 5009813"/>
                  <a:gd name="connsiteX3-139" fmla="*/ 3837445 w 8069665"/>
                  <a:gd name="connsiteY3-140" fmla="*/ 7025 h 5009813"/>
                  <a:gd name="connsiteX4-141" fmla="*/ 5262484 w 8069665"/>
                  <a:gd name="connsiteY4-142" fmla="*/ 695793 h 5009813"/>
                  <a:gd name="connsiteX5-143" fmla="*/ 7560360 w 8069665"/>
                  <a:gd name="connsiteY5-144" fmla="*/ 1194557 h 5009813"/>
                  <a:gd name="connsiteX6-145" fmla="*/ 8053186 w 8069665"/>
                  <a:gd name="connsiteY6-146" fmla="*/ 3118359 h 5009813"/>
                  <a:gd name="connsiteX7-147" fmla="*/ 7204099 w 8069665"/>
                  <a:gd name="connsiteY7-148" fmla="*/ 4834344 h 5009813"/>
                  <a:gd name="connsiteX8-149" fmla="*/ 4235267 w 8069665"/>
                  <a:gd name="connsiteY8-150" fmla="*/ 4745279 h 5009813"/>
                  <a:gd name="connsiteX9-151" fmla="*/ 233284 w 8069665"/>
                  <a:gd name="connsiteY9-152" fmla="*/ 2483030 h 5009813"/>
                  <a:gd name="connsiteX10-153" fmla="*/ 530167 w 8069665"/>
                  <a:gd name="connsiteY10-154" fmla="*/ 1782385 h 5009813"/>
                  <a:gd name="connsiteX0-155" fmla="*/ 530167 w 8069665"/>
                  <a:gd name="connsiteY0-156" fmla="*/ 1782385 h 4941977"/>
                  <a:gd name="connsiteX1-157" fmla="*/ 981429 w 8069665"/>
                  <a:gd name="connsiteY1-158" fmla="*/ 452349 h 4941977"/>
                  <a:gd name="connsiteX2-159" fmla="*/ 2727102 w 8069665"/>
                  <a:gd name="connsiteY2-160" fmla="*/ 345471 h 4941977"/>
                  <a:gd name="connsiteX3-161" fmla="*/ 3837445 w 8069665"/>
                  <a:gd name="connsiteY3-162" fmla="*/ 7025 h 4941977"/>
                  <a:gd name="connsiteX4-163" fmla="*/ 5262484 w 8069665"/>
                  <a:gd name="connsiteY4-164" fmla="*/ 695793 h 4941977"/>
                  <a:gd name="connsiteX5-165" fmla="*/ 7560360 w 8069665"/>
                  <a:gd name="connsiteY5-166" fmla="*/ 1194557 h 4941977"/>
                  <a:gd name="connsiteX6-167" fmla="*/ 8053186 w 8069665"/>
                  <a:gd name="connsiteY6-168" fmla="*/ 3118359 h 4941977"/>
                  <a:gd name="connsiteX7-169" fmla="*/ 7204099 w 8069665"/>
                  <a:gd name="connsiteY7-170" fmla="*/ 4834344 h 4941977"/>
                  <a:gd name="connsiteX8-171" fmla="*/ 4235267 w 8069665"/>
                  <a:gd name="connsiteY8-172" fmla="*/ 4745279 h 4941977"/>
                  <a:gd name="connsiteX9-173" fmla="*/ 233284 w 8069665"/>
                  <a:gd name="connsiteY9-174" fmla="*/ 2483030 h 4941977"/>
                  <a:gd name="connsiteX10-175" fmla="*/ 530167 w 8069665"/>
                  <a:gd name="connsiteY10-176" fmla="*/ 1782385 h 4941977"/>
                  <a:gd name="connsiteX0-177" fmla="*/ 235144 w 7774642"/>
                  <a:gd name="connsiteY0-178" fmla="*/ 1782385 h 5016724"/>
                  <a:gd name="connsiteX1-179" fmla="*/ 686406 w 7774642"/>
                  <a:gd name="connsiteY1-180" fmla="*/ 452349 h 5016724"/>
                  <a:gd name="connsiteX2-181" fmla="*/ 2432079 w 7774642"/>
                  <a:gd name="connsiteY2-182" fmla="*/ 345471 h 5016724"/>
                  <a:gd name="connsiteX3-183" fmla="*/ 3542422 w 7774642"/>
                  <a:gd name="connsiteY3-184" fmla="*/ 7025 h 5016724"/>
                  <a:gd name="connsiteX4-185" fmla="*/ 4967461 w 7774642"/>
                  <a:gd name="connsiteY4-186" fmla="*/ 695793 h 5016724"/>
                  <a:gd name="connsiteX5-187" fmla="*/ 7265337 w 7774642"/>
                  <a:gd name="connsiteY5-188" fmla="*/ 1194557 h 5016724"/>
                  <a:gd name="connsiteX6-189" fmla="*/ 7758163 w 7774642"/>
                  <a:gd name="connsiteY6-190" fmla="*/ 3118359 h 5016724"/>
                  <a:gd name="connsiteX7-191" fmla="*/ 6909076 w 7774642"/>
                  <a:gd name="connsiteY7-192" fmla="*/ 4834344 h 5016724"/>
                  <a:gd name="connsiteX8-193" fmla="*/ 3940244 w 7774642"/>
                  <a:gd name="connsiteY8-194" fmla="*/ 4745279 h 5016724"/>
                  <a:gd name="connsiteX9-195" fmla="*/ 312333 w 7774642"/>
                  <a:gd name="connsiteY9-196" fmla="*/ 3427118 h 5016724"/>
                  <a:gd name="connsiteX10-197" fmla="*/ 235144 w 7774642"/>
                  <a:gd name="connsiteY10-198" fmla="*/ 1782385 h 5016724"/>
                  <a:gd name="connsiteX0-199" fmla="*/ 235144 w 7774642"/>
                  <a:gd name="connsiteY0-200" fmla="*/ 1706701 h 4941040"/>
                  <a:gd name="connsiteX1-201" fmla="*/ 686406 w 7774642"/>
                  <a:gd name="connsiteY1-202" fmla="*/ 376665 h 4941040"/>
                  <a:gd name="connsiteX2-203" fmla="*/ 2432079 w 7774642"/>
                  <a:gd name="connsiteY2-204" fmla="*/ 269787 h 4941040"/>
                  <a:gd name="connsiteX3-205" fmla="*/ 3940246 w 7774642"/>
                  <a:gd name="connsiteY3-206" fmla="*/ 8530 h 4941040"/>
                  <a:gd name="connsiteX4-207" fmla="*/ 4967461 w 7774642"/>
                  <a:gd name="connsiteY4-208" fmla="*/ 620109 h 4941040"/>
                  <a:gd name="connsiteX5-209" fmla="*/ 7265337 w 7774642"/>
                  <a:gd name="connsiteY5-210" fmla="*/ 1118873 h 4941040"/>
                  <a:gd name="connsiteX6-211" fmla="*/ 7758163 w 7774642"/>
                  <a:gd name="connsiteY6-212" fmla="*/ 3042675 h 4941040"/>
                  <a:gd name="connsiteX7-213" fmla="*/ 6909076 w 7774642"/>
                  <a:gd name="connsiteY7-214" fmla="*/ 4758660 h 4941040"/>
                  <a:gd name="connsiteX8-215" fmla="*/ 3940244 w 7774642"/>
                  <a:gd name="connsiteY8-216" fmla="*/ 4669595 h 4941040"/>
                  <a:gd name="connsiteX9-217" fmla="*/ 312333 w 7774642"/>
                  <a:gd name="connsiteY9-218" fmla="*/ 3351434 h 4941040"/>
                  <a:gd name="connsiteX10-219" fmla="*/ 235144 w 7774642"/>
                  <a:gd name="connsiteY10-220" fmla="*/ 1706701 h 4941040"/>
                  <a:gd name="connsiteX0-221" fmla="*/ 235144 w 7811682"/>
                  <a:gd name="connsiteY0-222" fmla="*/ 1706701 h 4941040"/>
                  <a:gd name="connsiteX1-223" fmla="*/ 686406 w 7811682"/>
                  <a:gd name="connsiteY1-224" fmla="*/ 376665 h 4941040"/>
                  <a:gd name="connsiteX2-225" fmla="*/ 2432079 w 7811682"/>
                  <a:gd name="connsiteY2-226" fmla="*/ 269787 h 4941040"/>
                  <a:gd name="connsiteX3-227" fmla="*/ 3940246 w 7811682"/>
                  <a:gd name="connsiteY3-228" fmla="*/ 8530 h 4941040"/>
                  <a:gd name="connsiteX4-229" fmla="*/ 4967461 w 7811682"/>
                  <a:gd name="connsiteY4-230" fmla="*/ 620109 h 4941040"/>
                  <a:gd name="connsiteX5-231" fmla="*/ 7419717 w 7811682"/>
                  <a:gd name="connsiteY5-232" fmla="*/ 821990 h 4941040"/>
                  <a:gd name="connsiteX6-233" fmla="*/ 7758163 w 7811682"/>
                  <a:gd name="connsiteY6-234" fmla="*/ 3042675 h 4941040"/>
                  <a:gd name="connsiteX7-235" fmla="*/ 6909076 w 7811682"/>
                  <a:gd name="connsiteY7-236" fmla="*/ 4758660 h 4941040"/>
                  <a:gd name="connsiteX8-237" fmla="*/ 3940244 w 7811682"/>
                  <a:gd name="connsiteY8-238" fmla="*/ 4669595 h 4941040"/>
                  <a:gd name="connsiteX9-239" fmla="*/ 312333 w 7811682"/>
                  <a:gd name="connsiteY9-240" fmla="*/ 3351434 h 4941040"/>
                  <a:gd name="connsiteX10-241" fmla="*/ 235144 w 7811682"/>
                  <a:gd name="connsiteY10-242" fmla="*/ 1706701 h 4941040"/>
                  <a:gd name="connsiteX0-243" fmla="*/ 235144 w 7773007"/>
                  <a:gd name="connsiteY0-244" fmla="*/ 1706701 h 4941040"/>
                  <a:gd name="connsiteX1-245" fmla="*/ 686406 w 7773007"/>
                  <a:gd name="connsiteY1-246" fmla="*/ 376665 h 4941040"/>
                  <a:gd name="connsiteX2-247" fmla="*/ 2432079 w 7773007"/>
                  <a:gd name="connsiteY2-248" fmla="*/ 269787 h 4941040"/>
                  <a:gd name="connsiteX3-249" fmla="*/ 3940246 w 7773007"/>
                  <a:gd name="connsiteY3-250" fmla="*/ 8530 h 4941040"/>
                  <a:gd name="connsiteX4-251" fmla="*/ 4967461 w 7773007"/>
                  <a:gd name="connsiteY4-252" fmla="*/ 620109 h 4941040"/>
                  <a:gd name="connsiteX5-253" fmla="*/ 7253462 w 7773007"/>
                  <a:gd name="connsiteY5-254" fmla="*/ 1089184 h 4941040"/>
                  <a:gd name="connsiteX6-255" fmla="*/ 7758163 w 7773007"/>
                  <a:gd name="connsiteY6-256" fmla="*/ 3042675 h 4941040"/>
                  <a:gd name="connsiteX7-257" fmla="*/ 6909076 w 7773007"/>
                  <a:gd name="connsiteY7-258" fmla="*/ 4758660 h 4941040"/>
                  <a:gd name="connsiteX8-259" fmla="*/ 3940244 w 7773007"/>
                  <a:gd name="connsiteY8-260" fmla="*/ 4669595 h 4941040"/>
                  <a:gd name="connsiteX9-261" fmla="*/ 312333 w 7773007"/>
                  <a:gd name="connsiteY9-262" fmla="*/ 3351434 h 4941040"/>
                  <a:gd name="connsiteX10-263" fmla="*/ 235144 w 7773007"/>
                  <a:gd name="connsiteY10-264" fmla="*/ 1706701 h 4941040"/>
                  <a:gd name="connsiteX0-265" fmla="*/ 235144 w 7823182"/>
                  <a:gd name="connsiteY0-266" fmla="*/ 1706701 h 4941040"/>
                  <a:gd name="connsiteX1-267" fmla="*/ 686406 w 7823182"/>
                  <a:gd name="connsiteY1-268" fmla="*/ 376665 h 4941040"/>
                  <a:gd name="connsiteX2-269" fmla="*/ 2432079 w 7823182"/>
                  <a:gd name="connsiteY2-270" fmla="*/ 269787 h 4941040"/>
                  <a:gd name="connsiteX3-271" fmla="*/ 3940246 w 7823182"/>
                  <a:gd name="connsiteY3-272" fmla="*/ 8530 h 4941040"/>
                  <a:gd name="connsiteX4-273" fmla="*/ 4967461 w 7823182"/>
                  <a:gd name="connsiteY4-274" fmla="*/ 620109 h 4941040"/>
                  <a:gd name="connsiteX5-275" fmla="*/ 7253462 w 7823182"/>
                  <a:gd name="connsiteY5-276" fmla="*/ 1089184 h 4941040"/>
                  <a:gd name="connsiteX6-277" fmla="*/ 7758163 w 7823182"/>
                  <a:gd name="connsiteY6-278" fmla="*/ 3042675 h 4941040"/>
                  <a:gd name="connsiteX7-279" fmla="*/ 6909076 w 7823182"/>
                  <a:gd name="connsiteY7-280" fmla="*/ 4758660 h 4941040"/>
                  <a:gd name="connsiteX8-281" fmla="*/ 3940244 w 7823182"/>
                  <a:gd name="connsiteY8-282" fmla="*/ 4669595 h 4941040"/>
                  <a:gd name="connsiteX9-283" fmla="*/ 312333 w 7823182"/>
                  <a:gd name="connsiteY9-284" fmla="*/ 3351434 h 4941040"/>
                  <a:gd name="connsiteX10-285" fmla="*/ 235144 w 7823182"/>
                  <a:gd name="connsiteY10-286" fmla="*/ 1706701 h 4941040"/>
                  <a:gd name="connsiteX0-287" fmla="*/ 235144 w 7394709"/>
                  <a:gd name="connsiteY0-288" fmla="*/ 1706701 h 4941040"/>
                  <a:gd name="connsiteX1-289" fmla="*/ 686406 w 7394709"/>
                  <a:gd name="connsiteY1-290" fmla="*/ 376665 h 4941040"/>
                  <a:gd name="connsiteX2-291" fmla="*/ 2432079 w 7394709"/>
                  <a:gd name="connsiteY2-292" fmla="*/ 269787 h 4941040"/>
                  <a:gd name="connsiteX3-293" fmla="*/ 3940246 w 7394709"/>
                  <a:gd name="connsiteY3-294" fmla="*/ 8530 h 4941040"/>
                  <a:gd name="connsiteX4-295" fmla="*/ 4967461 w 7394709"/>
                  <a:gd name="connsiteY4-296" fmla="*/ 620109 h 4941040"/>
                  <a:gd name="connsiteX5-297" fmla="*/ 7253462 w 7394709"/>
                  <a:gd name="connsiteY5-298" fmla="*/ 1089184 h 4941040"/>
                  <a:gd name="connsiteX6-299" fmla="*/ 7122833 w 7394709"/>
                  <a:gd name="connsiteY6-300" fmla="*/ 2900171 h 4941040"/>
                  <a:gd name="connsiteX7-301" fmla="*/ 6909076 w 7394709"/>
                  <a:gd name="connsiteY7-302" fmla="*/ 4758660 h 4941040"/>
                  <a:gd name="connsiteX8-303" fmla="*/ 3940244 w 7394709"/>
                  <a:gd name="connsiteY8-304" fmla="*/ 4669595 h 4941040"/>
                  <a:gd name="connsiteX9-305" fmla="*/ 312333 w 7394709"/>
                  <a:gd name="connsiteY9-306" fmla="*/ 3351434 h 4941040"/>
                  <a:gd name="connsiteX10-307" fmla="*/ 235144 w 7394709"/>
                  <a:gd name="connsiteY10-308" fmla="*/ 1706701 h 4941040"/>
                  <a:gd name="connsiteX0-309" fmla="*/ 235144 w 7419482"/>
                  <a:gd name="connsiteY0-310" fmla="*/ 1706701 h 4941040"/>
                  <a:gd name="connsiteX1-311" fmla="*/ 686406 w 7419482"/>
                  <a:gd name="connsiteY1-312" fmla="*/ 376665 h 4941040"/>
                  <a:gd name="connsiteX2-313" fmla="*/ 2432079 w 7419482"/>
                  <a:gd name="connsiteY2-314" fmla="*/ 269787 h 4941040"/>
                  <a:gd name="connsiteX3-315" fmla="*/ 3940246 w 7419482"/>
                  <a:gd name="connsiteY3-316" fmla="*/ 8530 h 4941040"/>
                  <a:gd name="connsiteX4-317" fmla="*/ 4967461 w 7419482"/>
                  <a:gd name="connsiteY4-318" fmla="*/ 620109 h 4941040"/>
                  <a:gd name="connsiteX5-319" fmla="*/ 7283150 w 7419482"/>
                  <a:gd name="connsiteY5-320" fmla="*/ 1077309 h 4941040"/>
                  <a:gd name="connsiteX6-321" fmla="*/ 7122833 w 7419482"/>
                  <a:gd name="connsiteY6-322" fmla="*/ 2900171 h 4941040"/>
                  <a:gd name="connsiteX7-323" fmla="*/ 6909076 w 7419482"/>
                  <a:gd name="connsiteY7-324" fmla="*/ 4758660 h 4941040"/>
                  <a:gd name="connsiteX8-325" fmla="*/ 3940244 w 7419482"/>
                  <a:gd name="connsiteY8-326" fmla="*/ 4669595 h 4941040"/>
                  <a:gd name="connsiteX9-327" fmla="*/ 312333 w 7419482"/>
                  <a:gd name="connsiteY9-328" fmla="*/ 3351434 h 4941040"/>
                  <a:gd name="connsiteX10-329" fmla="*/ 235144 w 7419482"/>
                  <a:gd name="connsiteY10-330" fmla="*/ 1706701 h 4941040"/>
                  <a:gd name="connsiteX0-331" fmla="*/ 235144 w 7575845"/>
                  <a:gd name="connsiteY0-332" fmla="*/ 1706701 h 4941040"/>
                  <a:gd name="connsiteX1-333" fmla="*/ 686406 w 7575845"/>
                  <a:gd name="connsiteY1-334" fmla="*/ 376665 h 4941040"/>
                  <a:gd name="connsiteX2-335" fmla="*/ 2432079 w 7575845"/>
                  <a:gd name="connsiteY2-336" fmla="*/ 269787 h 4941040"/>
                  <a:gd name="connsiteX3-337" fmla="*/ 3940246 w 7575845"/>
                  <a:gd name="connsiteY3-338" fmla="*/ 8530 h 4941040"/>
                  <a:gd name="connsiteX4-339" fmla="*/ 4967461 w 7575845"/>
                  <a:gd name="connsiteY4-340" fmla="*/ 620109 h 4941040"/>
                  <a:gd name="connsiteX5-341" fmla="*/ 7283150 w 7575845"/>
                  <a:gd name="connsiteY5-342" fmla="*/ 1077309 h 4941040"/>
                  <a:gd name="connsiteX6-343" fmla="*/ 7122833 w 7575845"/>
                  <a:gd name="connsiteY6-344" fmla="*/ 2900171 h 4941040"/>
                  <a:gd name="connsiteX7-345" fmla="*/ 6909076 w 7575845"/>
                  <a:gd name="connsiteY7-346" fmla="*/ 4758660 h 4941040"/>
                  <a:gd name="connsiteX8-347" fmla="*/ 3940244 w 7575845"/>
                  <a:gd name="connsiteY8-348" fmla="*/ 4669595 h 4941040"/>
                  <a:gd name="connsiteX9-349" fmla="*/ 312333 w 7575845"/>
                  <a:gd name="connsiteY9-350" fmla="*/ 3351434 h 4941040"/>
                  <a:gd name="connsiteX10-351" fmla="*/ 235144 w 7575845"/>
                  <a:gd name="connsiteY10-352" fmla="*/ 1706701 h 4941040"/>
                  <a:gd name="connsiteX0-353" fmla="*/ 375483 w 7502428"/>
                  <a:gd name="connsiteY0-354" fmla="*/ 1748265 h 4940350"/>
                  <a:gd name="connsiteX1-355" fmla="*/ 612989 w 7502428"/>
                  <a:gd name="connsiteY1-356" fmla="*/ 376665 h 4940350"/>
                  <a:gd name="connsiteX2-357" fmla="*/ 2358662 w 7502428"/>
                  <a:gd name="connsiteY2-358" fmla="*/ 269787 h 4940350"/>
                  <a:gd name="connsiteX3-359" fmla="*/ 3866829 w 7502428"/>
                  <a:gd name="connsiteY3-360" fmla="*/ 8530 h 4940350"/>
                  <a:gd name="connsiteX4-361" fmla="*/ 4894044 w 7502428"/>
                  <a:gd name="connsiteY4-362" fmla="*/ 620109 h 4940350"/>
                  <a:gd name="connsiteX5-363" fmla="*/ 7209733 w 7502428"/>
                  <a:gd name="connsiteY5-364" fmla="*/ 1077309 h 4940350"/>
                  <a:gd name="connsiteX6-365" fmla="*/ 7049416 w 7502428"/>
                  <a:gd name="connsiteY6-366" fmla="*/ 2900171 h 4940350"/>
                  <a:gd name="connsiteX7-367" fmla="*/ 6835659 w 7502428"/>
                  <a:gd name="connsiteY7-368" fmla="*/ 4758660 h 4940350"/>
                  <a:gd name="connsiteX8-369" fmla="*/ 3866827 w 7502428"/>
                  <a:gd name="connsiteY8-370" fmla="*/ 4669595 h 4940350"/>
                  <a:gd name="connsiteX9-371" fmla="*/ 238916 w 7502428"/>
                  <a:gd name="connsiteY9-372" fmla="*/ 3351434 h 4940350"/>
                  <a:gd name="connsiteX10-373" fmla="*/ 375483 w 7502428"/>
                  <a:gd name="connsiteY10-374" fmla="*/ 1748265 h 4940350"/>
                  <a:gd name="connsiteX0-375" fmla="*/ 384669 w 7511614"/>
                  <a:gd name="connsiteY0-376" fmla="*/ 1748746 h 4940831"/>
                  <a:gd name="connsiteX1-377" fmla="*/ 901246 w 7511614"/>
                  <a:gd name="connsiteY1-378" fmla="*/ 478086 h 4940831"/>
                  <a:gd name="connsiteX2-379" fmla="*/ 2367848 w 7511614"/>
                  <a:gd name="connsiteY2-380" fmla="*/ 270268 h 4940831"/>
                  <a:gd name="connsiteX3-381" fmla="*/ 3876015 w 7511614"/>
                  <a:gd name="connsiteY3-382" fmla="*/ 9011 h 4940831"/>
                  <a:gd name="connsiteX4-383" fmla="*/ 4903230 w 7511614"/>
                  <a:gd name="connsiteY4-384" fmla="*/ 620590 h 4940831"/>
                  <a:gd name="connsiteX5-385" fmla="*/ 7218919 w 7511614"/>
                  <a:gd name="connsiteY5-386" fmla="*/ 1077790 h 4940831"/>
                  <a:gd name="connsiteX6-387" fmla="*/ 7058602 w 7511614"/>
                  <a:gd name="connsiteY6-388" fmla="*/ 2900652 h 4940831"/>
                  <a:gd name="connsiteX7-389" fmla="*/ 6844845 w 7511614"/>
                  <a:gd name="connsiteY7-390" fmla="*/ 4759141 h 4940831"/>
                  <a:gd name="connsiteX8-391" fmla="*/ 3876013 w 7511614"/>
                  <a:gd name="connsiteY8-392" fmla="*/ 4670076 h 4940831"/>
                  <a:gd name="connsiteX9-393" fmla="*/ 248102 w 7511614"/>
                  <a:gd name="connsiteY9-394" fmla="*/ 3351915 h 4940831"/>
                  <a:gd name="connsiteX10-395" fmla="*/ 384669 w 7511614"/>
                  <a:gd name="connsiteY10-396" fmla="*/ 1748746 h 4940831"/>
                  <a:gd name="connsiteX0-397" fmla="*/ 384669 w 7519130"/>
                  <a:gd name="connsiteY0-398" fmla="*/ 1748746 h 4940831"/>
                  <a:gd name="connsiteX1-399" fmla="*/ 901246 w 7519130"/>
                  <a:gd name="connsiteY1-400" fmla="*/ 478086 h 4940831"/>
                  <a:gd name="connsiteX2-401" fmla="*/ 2367848 w 7519130"/>
                  <a:gd name="connsiteY2-402" fmla="*/ 270268 h 4940831"/>
                  <a:gd name="connsiteX3-403" fmla="*/ 3876015 w 7519130"/>
                  <a:gd name="connsiteY3-404" fmla="*/ 9011 h 4940831"/>
                  <a:gd name="connsiteX4-405" fmla="*/ 4903230 w 7519130"/>
                  <a:gd name="connsiteY4-406" fmla="*/ 620590 h 4940831"/>
                  <a:gd name="connsiteX5-407" fmla="*/ 7218919 w 7519130"/>
                  <a:gd name="connsiteY5-408" fmla="*/ 1077790 h 4940831"/>
                  <a:gd name="connsiteX6-409" fmla="*/ 7058602 w 7519130"/>
                  <a:gd name="connsiteY6-410" fmla="*/ 2900652 h 4940831"/>
                  <a:gd name="connsiteX7-411" fmla="*/ 6613276 w 7519130"/>
                  <a:gd name="connsiteY7-412" fmla="*/ 4551323 h 4940831"/>
                  <a:gd name="connsiteX8-413" fmla="*/ 3876013 w 7519130"/>
                  <a:gd name="connsiteY8-414" fmla="*/ 4670076 h 4940831"/>
                  <a:gd name="connsiteX9-415" fmla="*/ 248102 w 7519130"/>
                  <a:gd name="connsiteY9-416" fmla="*/ 3351915 h 4940831"/>
                  <a:gd name="connsiteX10-417" fmla="*/ 384669 w 7519130"/>
                  <a:gd name="connsiteY10-418" fmla="*/ 1748746 h 4940831"/>
                  <a:gd name="connsiteX0-419" fmla="*/ 384669 w 7519130"/>
                  <a:gd name="connsiteY0-420" fmla="*/ 1748746 h 4940831"/>
                  <a:gd name="connsiteX1-421" fmla="*/ 901246 w 7519130"/>
                  <a:gd name="connsiteY1-422" fmla="*/ 478086 h 4940831"/>
                  <a:gd name="connsiteX2-423" fmla="*/ 2367848 w 7519130"/>
                  <a:gd name="connsiteY2-424" fmla="*/ 270268 h 4940831"/>
                  <a:gd name="connsiteX3-425" fmla="*/ 3876015 w 7519130"/>
                  <a:gd name="connsiteY3-426" fmla="*/ 9011 h 4940831"/>
                  <a:gd name="connsiteX4-427" fmla="*/ 4903230 w 7519130"/>
                  <a:gd name="connsiteY4-428" fmla="*/ 620590 h 4940831"/>
                  <a:gd name="connsiteX5-429" fmla="*/ 7218919 w 7519130"/>
                  <a:gd name="connsiteY5-430" fmla="*/ 1077790 h 4940831"/>
                  <a:gd name="connsiteX6-431" fmla="*/ 7058602 w 7519130"/>
                  <a:gd name="connsiteY6-432" fmla="*/ 2900652 h 4940831"/>
                  <a:gd name="connsiteX7-433" fmla="*/ 6613276 w 7519130"/>
                  <a:gd name="connsiteY7-434" fmla="*/ 4551323 h 4940831"/>
                  <a:gd name="connsiteX8-435" fmla="*/ 3876013 w 7519130"/>
                  <a:gd name="connsiteY8-436" fmla="*/ 4670076 h 4940831"/>
                  <a:gd name="connsiteX9-437" fmla="*/ 248102 w 7519130"/>
                  <a:gd name="connsiteY9-438" fmla="*/ 3351915 h 4940831"/>
                  <a:gd name="connsiteX10-439" fmla="*/ 384669 w 7519130"/>
                  <a:gd name="connsiteY10-440" fmla="*/ 1748746 h 494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7519130" h="4940831">
                    <a:moveTo>
                      <a:pt x="384669" y="1748746"/>
                    </a:moveTo>
                    <a:cubicBezTo>
                      <a:pt x="493526" y="1269775"/>
                      <a:pt x="570716" y="724499"/>
                      <a:pt x="901246" y="478086"/>
                    </a:cubicBezTo>
                    <a:cubicBezTo>
                      <a:pt x="1231776" y="231673"/>
                      <a:pt x="1872053" y="348447"/>
                      <a:pt x="2367848" y="270268"/>
                    </a:cubicBezTo>
                    <a:cubicBezTo>
                      <a:pt x="2863643" y="192089"/>
                      <a:pt x="3453451" y="-49376"/>
                      <a:pt x="3876015" y="9011"/>
                    </a:cubicBezTo>
                    <a:cubicBezTo>
                      <a:pt x="4298579" y="67398"/>
                      <a:pt x="4346079" y="442460"/>
                      <a:pt x="4903230" y="620590"/>
                    </a:cubicBezTo>
                    <a:cubicBezTo>
                      <a:pt x="5460381" y="798720"/>
                      <a:pt x="6503430" y="418710"/>
                      <a:pt x="7218919" y="1077790"/>
                    </a:cubicBezTo>
                    <a:cubicBezTo>
                      <a:pt x="7934408" y="1736870"/>
                      <a:pt x="7159543" y="2321730"/>
                      <a:pt x="7058602" y="2900652"/>
                    </a:cubicBezTo>
                    <a:cubicBezTo>
                      <a:pt x="6957662" y="3479574"/>
                      <a:pt x="7351526" y="4066414"/>
                      <a:pt x="6613276" y="4551323"/>
                    </a:cubicBezTo>
                    <a:cubicBezTo>
                      <a:pt x="5875026" y="5036232"/>
                      <a:pt x="5402981" y="4448403"/>
                      <a:pt x="3876013" y="4670076"/>
                    </a:cubicBezTo>
                    <a:cubicBezTo>
                      <a:pt x="1268390" y="5610206"/>
                      <a:pt x="829993" y="3838803"/>
                      <a:pt x="248102" y="3351915"/>
                    </a:cubicBezTo>
                    <a:cubicBezTo>
                      <a:pt x="-333789" y="2865027"/>
                      <a:pt x="275812" y="2227717"/>
                      <a:pt x="384669" y="1748746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168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02</a:t>
                </a:r>
                <a:endParaRPr lang="zh-CN" altLang="en-US" sz="3200" b="1" dirty="0"/>
              </a:p>
            </p:txBody>
          </p:sp>
        </p:grpSp>
      </p:grpSp>
      <p:sp>
        <p:nvSpPr>
          <p:cNvPr id="45" name="Freeform 12">
            <a:extLst>
              <a:ext uri="{FF2B5EF4-FFF2-40B4-BE49-F238E27FC236}">
                <a16:creationId xmlns:a16="http://schemas.microsoft.com/office/drawing/2014/main" id="{14D9C95F-B02D-4D15-BF9A-930A4174B28D}"/>
              </a:ext>
            </a:extLst>
          </p:cNvPr>
          <p:cNvSpPr/>
          <p:nvPr/>
        </p:nvSpPr>
        <p:spPr bwMode="auto">
          <a:xfrm rot="9720000" flipH="1">
            <a:off x="-3748218" y="7559966"/>
            <a:ext cx="2037715" cy="2179955"/>
          </a:xfrm>
          <a:custGeom>
            <a:avLst/>
            <a:gdLst>
              <a:gd name="T0" fmla="*/ 275 w 804"/>
              <a:gd name="T1" fmla="*/ 687 h 975"/>
              <a:gd name="T2" fmla="*/ 235 w 804"/>
              <a:gd name="T3" fmla="*/ 359 h 975"/>
              <a:gd name="T4" fmla="*/ 359 w 804"/>
              <a:gd name="T5" fmla="*/ 520 h 975"/>
              <a:gd name="T6" fmla="*/ 420 w 804"/>
              <a:gd name="T7" fmla="*/ 877 h 975"/>
              <a:gd name="T8" fmla="*/ 375 w 804"/>
              <a:gd name="T9" fmla="*/ 539 h 975"/>
              <a:gd name="T10" fmla="*/ 511 w 804"/>
              <a:gd name="T11" fmla="*/ 686 h 975"/>
              <a:gd name="T12" fmla="*/ 804 w 804"/>
              <a:gd name="T13" fmla="*/ 975 h 975"/>
              <a:gd name="T14" fmla="*/ 532 w 804"/>
              <a:gd name="T15" fmla="*/ 689 h 975"/>
              <a:gd name="T16" fmla="*/ 404 w 804"/>
              <a:gd name="T17" fmla="*/ 552 h 975"/>
              <a:gd name="T18" fmla="*/ 735 w 804"/>
              <a:gd name="T19" fmla="*/ 696 h 975"/>
              <a:gd name="T20" fmla="*/ 373 w 804"/>
              <a:gd name="T21" fmla="*/ 516 h 975"/>
              <a:gd name="T22" fmla="*/ 247 w 804"/>
              <a:gd name="T23" fmla="*/ 353 h 975"/>
              <a:gd name="T24" fmla="*/ 590 w 804"/>
              <a:gd name="T25" fmla="*/ 506 h 975"/>
              <a:gd name="T26" fmla="*/ 228 w 804"/>
              <a:gd name="T27" fmla="*/ 326 h 975"/>
              <a:gd name="T28" fmla="*/ 123 w 804"/>
              <a:gd name="T29" fmla="*/ 150 h 975"/>
              <a:gd name="T30" fmla="*/ 455 w 804"/>
              <a:gd name="T31" fmla="*/ 352 h 975"/>
              <a:gd name="T32" fmla="*/ 111 w 804"/>
              <a:gd name="T33" fmla="*/ 126 h 975"/>
              <a:gd name="T34" fmla="*/ 59 w 804"/>
              <a:gd name="T35" fmla="*/ 10 h 975"/>
              <a:gd name="T36" fmla="*/ 45 w 804"/>
              <a:gd name="T37" fmla="*/ 13 h 975"/>
              <a:gd name="T38" fmla="*/ 97 w 804"/>
              <a:gd name="T39" fmla="*/ 129 h 975"/>
              <a:gd name="T40" fmla="*/ 99 w 804"/>
              <a:gd name="T41" fmla="*/ 474 h 975"/>
              <a:gd name="T42" fmla="*/ 117 w 804"/>
              <a:gd name="T43" fmla="*/ 168 h 975"/>
              <a:gd name="T44" fmla="*/ 215 w 804"/>
              <a:gd name="T45" fmla="*/ 329 h 975"/>
              <a:gd name="T46" fmla="*/ 275 w 804"/>
              <a:gd name="T47" fmla="*/ 687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04" h="975">
                <a:moveTo>
                  <a:pt x="275" y="687"/>
                </a:moveTo>
                <a:cubicBezTo>
                  <a:pt x="331" y="585"/>
                  <a:pt x="268" y="428"/>
                  <a:pt x="235" y="359"/>
                </a:cubicBezTo>
                <a:cubicBezTo>
                  <a:pt x="274" y="414"/>
                  <a:pt x="315" y="468"/>
                  <a:pt x="359" y="520"/>
                </a:cubicBezTo>
                <a:cubicBezTo>
                  <a:pt x="288" y="664"/>
                  <a:pt x="420" y="877"/>
                  <a:pt x="420" y="877"/>
                </a:cubicBezTo>
                <a:cubicBezTo>
                  <a:pt x="479" y="770"/>
                  <a:pt x="406" y="602"/>
                  <a:pt x="375" y="539"/>
                </a:cubicBezTo>
                <a:cubicBezTo>
                  <a:pt x="419" y="590"/>
                  <a:pt x="464" y="639"/>
                  <a:pt x="511" y="686"/>
                </a:cubicBezTo>
                <a:cubicBezTo>
                  <a:pt x="578" y="864"/>
                  <a:pt x="804" y="975"/>
                  <a:pt x="804" y="975"/>
                </a:cubicBezTo>
                <a:cubicBezTo>
                  <a:pt x="758" y="836"/>
                  <a:pt x="596" y="727"/>
                  <a:pt x="532" y="689"/>
                </a:cubicBezTo>
                <a:cubicBezTo>
                  <a:pt x="488" y="646"/>
                  <a:pt x="445" y="600"/>
                  <a:pt x="404" y="552"/>
                </a:cubicBezTo>
                <a:cubicBezTo>
                  <a:pt x="472" y="607"/>
                  <a:pt x="611" y="702"/>
                  <a:pt x="735" y="696"/>
                </a:cubicBezTo>
                <a:cubicBezTo>
                  <a:pt x="735" y="696"/>
                  <a:pt x="554" y="515"/>
                  <a:pt x="373" y="516"/>
                </a:cubicBezTo>
                <a:cubicBezTo>
                  <a:pt x="328" y="463"/>
                  <a:pt x="286" y="409"/>
                  <a:pt x="247" y="353"/>
                </a:cubicBezTo>
                <a:cubicBezTo>
                  <a:pt x="310" y="405"/>
                  <a:pt x="458" y="512"/>
                  <a:pt x="590" y="506"/>
                </a:cubicBezTo>
                <a:cubicBezTo>
                  <a:pt x="590" y="506"/>
                  <a:pt x="410" y="326"/>
                  <a:pt x="228" y="326"/>
                </a:cubicBezTo>
                <a:cubicBezTo>
                  <a:pt x="190" y="268"/>
                  <a:pt x="154" y="210"/>
                  <a:pt x="123" y="150"/>
                </a:cubicBezTo>
                <a:cubicBezTo>
                  <a:pt x="177" y="207"/>
                  <a:pt x="314" y="337"/>
                  <a:pt x="455" y="352"/>
                </a:cubicBezTo>
                <a:cubicBezTo>
                  <a:pt x="455" y="352"/>
                  <a:pt x="299" y="153"/>
                  <a:pt x="111" y="126"/>
                </a:cubicBezTo>
                <a:cubicBezTo>
                  <a:pt x="91" y="87"/>
                  <a:pt x="74" y="48"/>
                  <a:pt x="59" y="10"/>
                </a:cubicBezTo>
                <a:cubicBezTo>
                  <a:pt x="55" y="0"/>
                  <a:pt x="41" y="3"/>
                  <a:pt x="45" y="13"/>
                </a:cubicBezTo>
                <a:cubicBezTo>
                  <a:pt x="60" y="52"/>
                  <a:pt x="78" y="90"/>
                  <a:pt x="97" y="129"/>
                </a:cubicBezTo>
                <a:cubicBezTo>
                  <a:pt x="0" y="254"/>
                  <a:pt x="99" y="474"/>
                  <a:pt x="99" y="474"/>
                </a:cubicBezTo>
                <a:cubicBezTo>
                  <a:pt x="171" y="390"/>
                  <a:pt x="139" y="243"/>
                  <a:pt x="117" y="168"/>
                </a:cubicBezTo>
                <a:cubicBezTo>
                  <a:pt x="146" y="223"/>
                  <a:pt x="179" y="276"/>
                  <a:pt x="215" y="329"/>
                </a:cubicBezTo>
                <a:cubicBezTo>
                  <a:pt x="142" y="473"/>
                  <a:pt x="275" y="687"/>
                  <a:pt x="275" y="687"/>
                </a:cubicBezTo>
              </a:path>
            </a:pathLst>
          </a:custGeom>
          <a:solidFill>
            <a:srgbClr val="F9AE41">
              <a:alpha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6C0C38FE-5A3D-4027-A414-39DA207833CA}"/>
              </a:ext>
            </a:extLst>
          </p:cNvPr>
          <p:cNvSpPr/>
          <p:nvPr/>
        </p:nvSpPr>
        <p:spPr bwMode="auto">
          <a:xfrm rot="17460000">
            <a:off x="-3264983" y="8455951"/>
            <a:ext cx="1853565" cy="1602740"/>
          </a:xfrm>
          <a:custGeom>
            <a:avLst/>
            <a:gdLst>
              <a:gd name="T0" fmla="*/ 8 w 806"/>
              <a:gd name="T1" fmla="*/ 0 h 577"/>
              <a:gd name="T2" fmla="*/ 4 w 806"/>
              <a:gd name="T3" fmla="*/ 8 h 577"/>
              <a:gd name="T4" fmla="*/ 71 w 806"/>
              <a:gd name="T5" fmla="*/ 84 h 577"/>
              <a:gd name="T6" fmla="*/ 97 w 806"/>
              <a:gd name="T7" fmla="*/ 263 h 577"/>
              <a:gd name="T8" fmla="*/ 150 w 806"/>
              <a:gd name="T9" fmla="*/ 321 h 577"/>
              <a:gd name="T10" fmla="*/ 131 w 806"/>
              <a:gd name="T11" fmla="*/ 319 h 577"/>
              <a:gd name="T12" fmla="*/ 153 w 806"/>
              <a:gd name="T13" fmla="*/ 346 h 577"/>
              <a:gd name="T14" fmla="*/ 95 w 806"/>
              <a:gd name="T15" fmla="*/ 110 h 577"/>
              <a:gd name="T16" fmla="*/ 207 w 806"/>
              <a:gd name="T17" fmla="*/ 209 h 577"/>
              <a:gd name="T18" fmla="*/ 337 w 806"/>
              <a:gd name="T19" fmla="*/ 467 h 577"/>
              <a:gd name="T20" fmla="*/ 229 w 806"/>
              <a:gd name="T21" fmla="*/ 227 h 577"/>
              <a:gd name="T22" fmla="*/ 362 w 806"/>
              <a:gd name="T23" fmla="*/ 321 h 577"/>
              <a:gd name="T24" fmla="*/ 491 w 806"/>
              <a:gd name="T25" fmla="*/ 577 h 577"/>
              <a:gd name="T26" fmla="*/ 378 w 806"/>
              <a:gd name="T27" fmla="*/ 331 h 577"/>
              <a:gd name="T28" fmla="*/ 516 w 806"/>
              <a:gd name="T29" fmla="*/ 411 h 577"/>
              <a:gd name="T30" fmla="*/ 806 w 806"/>
              <a:gd name="T31" fmla="*/ 562 h 577"/>
              <a:gd name="T32" fmla="*/ 533 w 806"/>
              <a:gd name="T33" fmla="*/ 409 h 577"/>
              <a:gd name="T34" fmla="*/ 403 w 806"/>
              <a:gd name="T35" fmla="*/ 335 h 577"/>
              <a:gd name="T36" fmla="*/ 607 w 806"/>
              <a:gd name="T37" fmla="*/ 379 h 577"/>
              <a:gd name="T38" fmla="*/ 689 w 806"/>
              <a:gd name="T39" fmla="*/ 366 h 577"/>
              <a:gd name="T40" fmla="*/ 450 w 806"/>
              <a:gd name="T41" fmla="*/ 303 h 577"/>
              <a:gd name="T42" fmla="*/ 371 w 806"/>
              <a:gd name="T43" fmla="*/ 314 h 577"/>
              <a:gd name="T44" fmla="*/ 237 w 806"/>
              <a:gd name="T45" fmla="*/ 219 h 577"/>
              <a:gd name="T46" fmla="*/ 452 w 806"/>
              <a:gd name="T47" fmla="*/ 268 h 577"/>
              <a:gd name="T48" fmla="*/ 534 w 806"/>
              <a:gd name="T49" fmla="*/ 256 h 577"/>
              <a:gd name="T50" fmla="*/ 295 w 806"/>
              <a:gd name="T51" fmla="*/ 192 h 577"/>
              <a:gd name="T52" fmla="*/ 217 w 806"/>
              <a:gd name="T53" fmla="*/ 203 h 577"/>
              <a:gd name="T54" fmla="*/ 95 w 806"/>
              <a:gd name="T55" fmla="*/ 94 h 577"/>
              <a:gd name="T56" fmla="*/ 350 w 806"/>
              <a:gd name="T57" fmla="*/ 175 h 577"/>
              <a:gd name="T58" fmla="*/ 395 w 806"/>
              <a:gd name="T59" fmla="*/ 171 h 577"/>
              <a:gd name="T60" fmla="*/ 122 w 806"/>
              <a:gd name="T61" fmla="*/ 76 h 577"/>
              <a:gd name="T62" fmla="*/ 80 w 806"/>
              <a:gd name="T63" fmla="*/ 79 h 577"/>
              <a:gd name="T64" fmla="*/ 13 w 806"/>
              <a:gd name="T65" fmla="*/ 2 h 577"/>
              <a:gd name="T66" fmla="*/ 8 w 806"/>
              <a:gd name="T67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6" h="577">
                <a:moveTo>
                  <a:pt x="8" y="0"/>
                </a:moveTo>
                <a:cubicBezTo>
                  <a:pt x="4" y="0"/>
                  <a:pt x="0" y="4"/>
                  <a:pt x="4" y="8"/>
                </a:cubicBezTo>
                <a:cubicBezTo>
                  <a:pt x="24" y="34"/>
                  <a:pt x="47" y="60"/>
                  <a:pt x="71" y="84"/>
                </a:cubicBezTo>
                <a:cubicBezTo>
                  <a:pt x="48" y="144"/>
                  <a:pt x="70" y="212"/>
                  <a:pt x="97" y="263"/>
                </a:cubicBezTo>
                <a:cubicBezTo>
                  <a:pt x="130" y="296"/>
                  <a:pt x="150" y="321"/>
                  <a:pt x="150" y="321"/>
                </a:cubicBezTo>
                <a:cubicBezTo>
                  <a:pt x="144" y="321"/>
                  <a:pt x="138" y="320"/>
                  <a:pt x="131" y="319"/>
                </a:cubicBezTo>
                <a:cubicBezTo>
                  <a:pt x="144" y="336"/>
                  <a:pt x="153" y="346"/>
                  <a:pt x="153" y="346"/>
                </a:cubicBezTo>
                <a:cubicBezTo>
                  <a:pt x="188" y="266"/>
                  <a:pt x="129" y="161"/>
                  <a:pt x="95" y="110"/>
                </a:cubicBezTo>
                <a:cubicBezTo>
                  <a:pt x="130" y="144"/>
                  <a:pt x="167" y="177"/>
                  <a:pt x="207" y="209"/>
                </a:cubicBezTo>
                <a:cubicBezTo>
                  <a:pt x="186" y="335"/>
                  <a:pt x="337" y="467"/>
                  <a:pt x="337" y="467"/>
                </a:cubicBezTo>
                <a:cubicBezTo>
                  <a:pt x="355" y="376"/>
                  <a:pt x="270" y="271"/>
                  <a:pt x="229" y="227"/>
                </a:cubicBezTo>
                <a:cubicBezTo>
                  <a:pt x="272" y="260"/>
                  <a:pt x="316" y="291"/>
                  <a:pt x="362" y="321"/>
                </a:cubicBezTo>
                <a:cubicBezTo>
                  <a:pt x="341" y="446"/>
                  <a:pt x="491" y="577"/>
                  <a:pt x="491" y="577"/>
                </a:cubicBezTo>
                <a:cubicBezTo>
                  <a:pt x="511" y="482"/>
                  <a:pt x="417" y="371"/>
                  <a:pt x="378" y="331"/>
                </a:cubicBezTo>
                <a:cubicBezTo>
                  <a:pt x="423" y="359"/>
                  <a:pt x="469" y="386"/>
                  <a:pt x="516" y="411"/>
                </a:cubicBezTo>
                <a:cubicBezTo>
                  <a:pt x="608" y="531"/>
                  <a:pt x="806" y="562"/>
                  <a:pt x="806" y="562"/>
                </a:cubicBezTo>
                <a:cubicBezTo>
                  <a:pt x="739" y="468"/>
                  <a:pt x="590" y="423"/>
                  <a:pt x="533" y="409"/>
                </a:cubicBezTo>
                <a:cubicBezTo>
                  <a:pt x="489" y="386"/>
                  <a:pt x="446" y="361"/>
                  <a:pt x="403" y="335"/>
                </a:cubicBezTo>
                <a:cubicBezTo>
                  <a:pt x="450" y="353"/>
                  <a:pt x="531" y="379"/>
                  <a:pt x="607" y="379"/>
                </a:cubicBezTo>
                <a:cubicBezTo>
                  <a:pt x="635" y="379"/>
                  <a:pt x="663" y="375"/>
                  <a:pt x="689" y="366"/>
                </a:cubicBezTo>
                <a:cubicBezTo>
                  <a:pt x="689" y="366"/>
                  <a:pt x="569" y="303"/>
                  <a:pt x="450" y="303"/>
                </a:cubicBezTo>
                <a:cubicBezTo>
                  <a:pt x="423" y="303"/>
                  <a:pt x="396" y="306"/>
                  <a:pt x="371" y="314"/>
                </a:cubicBezTo>
                <a:cubicBezTo>
                  <a:pt x="325" y="284"/>
                  <a:pt x="280" y="253"/>
                  <a:pt x="237" y="219"/>
                </a:cubicBezTo>
                <a:cubicBezTo>
                  <a:pt x="282" y="238"/>
                  <a:pt x="369" y="268"/>
                  <a:pt x="452" y="268"/>
                </a:cubicBezTo>
                <a:cubicBezTo>
                  <a:pt x="481" y="268"/>
                  <a:pt x="508" y="265"/>
                  <a:pt x="534" y="256"/>
                </a:cubicBezTo>
                <a:cubicBezTo>
                  <a:pt x="534" y="256"/>
                  <a:pt x="414" y="192"/>
                  <a:pt x="295" y="192"/>
                </a:cubicBezTo>
                <a:cubicBezTo>
                  <a:pt x="268" y="192"/>
                  <a:pt x="242" y="195"/>
                  <a:pt x="217" y="203"/>
                </a:cubicBezTo>
                <a:cubicBezTo>
                  <a:pt x="173" y="169"/>
                  <a:pt x="133" y="132"/>
                  <a:pt x="95" y="94"/>
                </a:cubicBezTo>
                <a:cubicBezTo>
                  <a:pt x="142" y="121"/>
                  <a:pt x="250" y="175"/>
                  <a:pt x="350" y="175"/>
                </a:cubicBezTo>
                <a:cubicBezTo>
                  <a:pt x="365" y="175"/>
                  <a:pt x="380" y="173"/>
                  <a:pt x="395" y="171"/>
                </a:cubicBezTo>
                <a:cubicBezTo>
                  <a:pt x="395" y="171"/>
                  <a:pt x="259" y="76"/>
                  <a:pt x="122" y="76"/>
                </a:cubicBezTo>
                <a:cubicBezTo>
                  <a:pt x="108" y="76"/>
                  <a:pt x="94" y="77"/>
                  <a:pt x="80" y="79"/>
                </a:cubicBezTo>
                <a:cubicBezTo>
                  <a:pt x="57" y="54"/>
                  <a:pt x="34" y="28"/>
                  <a:pt x="13" y="2"/>
                </a:cubicBezTo>
                <a:cubicBezTo>
                  <a:pt x="12" y="0"/>
                  <a:pt x="10" y="0"/>
                  <a:pt x="8" y="0"/>
                </a:cubicBezTo>
              </a:path>
            </a:pathLst>
          </a:custGeom>
          <a:solidFill>
            <a:srgbClr val="FBEC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sp>
        <p:nvSpPr>
          <p:cNvPr id="47" name="Freeform 50">
            <a:extLst>
              <a:ext uri="{FF2B5EF4-FFF2-40B4-BE49-F238E27FC236}">
                <a16:creationId xmlns:a16="http://schemas.microsoft.com/office/drawing/2014/main" id="{A3FAC724-A3BB-49A2-B1A8-A8ED7DDB0D56}"/>
              </a:ext>
            </a:extLst>
          </p:cNvPr>
          <p:cNvSpPr/>
          <p:nvPr/>
        </p:nvSpPr>
        <p:spPr bwMode="auto">
          <a:xfrm>
            <a:off x="13345027" y="-2763200"/>
            <a:ext cx="2114550" cy="2473325"/>
          </a:xfrm>
          <a:custGeom>
            <a:avLst/>
            <a:gdLst>
              <a:gd name="T0" fmla="*/ 188 w 728"/>
              <a:gd name="T1" fmla="*/ 696 h 871"/>
              <a:gd name="T2" fmla="*/ 47 w 728"/>
              <a:gd name="T3" fmla="*/ 842 h 871"/>
              <a:gd name="T4" fmla="*/ 222 w 728"/>
              <a:gd name="T5" fmla="*/ 680 h 871"/>
              <a:gd name="T6" fmla="*/ 221 w 728"/>
              <a:gd name="T7" fmla="*/ 680 h 871"/>
              <a:gd name="T8" fmla="*/ 282 w 728"/>
              <a:gd name="T9" fmla="*/ 612 h 871"/>
              <a:gd name="T10" fmla="*/ 317 w 728"/>
              <a:gd name="T11" fmla="*/ 808 h 871"/>
              <a:gd name="T12" fmla="*/ 290 w 728"/>
              <a:gd name="T13" fmla="*/ 603 h 871"/>
              <a:gd name="T14" fmla="*/ 360 w 728"/>
              <a:gd name="T15" fmla="*/ 501 h 871"/>
              <a:gd name="T16" fmla="*/ 395 w 728"/>
              <a:gd name="T17" fmla="*/ 692 h 871"/>
              <a:gd name="T18" fmla="*/ 368 w 728"/>
              <a:gd name="T19" fmla="*/ 487 h 871"/>
              <a:gd name="T20" fmla="*/ 430 w 728"/>
              <a:gd name="T21" fmla="*/ 366 h 871"/>
              <a:gd name="T22" fmla="*/ 506 w 728"/>
              <a:gd name="T23" fmla="*/ 547 h 871"/>
              <a:gd name="T24" fmla="*/ 437 w 728"/>
              <a:gd name="T25" fmla="*/ 352 h 871"/>
              <a:gd name="T26" fmla="*/ 472 w 728"/>
              <a:gd name="T27" fmla="*/ 262 h 871"/>
              <a:gd name="T28" fmla="*/ 489 w 728"/>
              <a:gd name="T29" fmla="*/ 213 h 871"/>
              <a:gd name="T30" fmla="*/ 608 w 728"/>
              <a:gd name="T31" fmla="*/ 382 h 871"/>
              <a:gd name="T32" fmla="*/ 492 w 728"/>
              <a:gd name="T33" fmla="*/ 203 h 871"/>
              <a:gd name="T34" fmla="*/ 530 w 728"/>
              <a:gd name="T35" fmla="*/ 63 h 871"/>
              <a:gd name="T36" fmla="*/ 673 w 728"/>
              <a:gd name="T37" fmla="*/ 211 h 871"/>
              <a:gd name="T38" fmla="*/ 532 w 728"/>
              <a:gd name="T39" fmla="*/ 51 h 871"/>
              <a:gd name="T40" fmla="*/ 539 w 728"/>
              <a:gd name="T41" fmla="*/ 9 h 871"/>
              <a:gd name="T42" fmla="*/ 526 w 728"/>
              <a:gd name="T43" fmla="*/ 8 h 871"/>
              <a:gd name="T44" fmla="*/ 522 w 728"/>
              <a:gd name="T45" fmla="*/ 35 h 871"/>
              <a:gd name="T46" fmla="*/ 346 w 728"/>
              <a:gd name="T47" fmla="*/ 191 h 871"/>
              <a:gd name="T48" fmla="*/ 520 w 728"/>
              <a:gd name="T49" fmla="*/ 43 h 871"/>
              <a:gd name="T50" fmla="*/ 483 w 728"/>
              <a:gd name="T51" fmla="*/ 190 h 871"/>
              <a:gd name="T52" fmla="*/ 290 w 728"/>
              <a:gd name="T53" fmla="*/ 323 h 871"/>
              <a:gd name="T54" fmla="*/ 479 w 728"/>
              <a:gd name="T55" fmla="*/ 202 h 871"/>
              <a:gd name="T56" fmla="*/ 462 w 728"/>
              <a:gd name="T57" fmla="*/ 253 h 871"/>
              <a:gd name="T58" fmla="*/ 430 w 728"/>
              <a:gd name="T59" fmla="*/ 336 h 871"/>
              <a:gd name="T60" fmla="*/ 210 w 728"/>
              <a:gd name="T61" fmla="*/ 433 h 871"/>
              <a:gd name="T62" fmla="*/ 426 w 728"/>
              <a:gd name="T63" fmla="*/ 344 h 871"/>
              <a:gd name="T64" fmla="*/ 363 w 728"/>
              <a:gd name="T65" fmla="*/ 471 h 871"/>
              <a:gd name="T66" fmla="*/ 131 w 728"/>
              <a:gd name="T67" fmla="*/ 534 h 871"/>
              <a:gd name="T68" fmla="*/ 358 w 728"/>
              <a:gd name="T69" fmla="*/ 480 h 871"/>
              <a:gd name="T70" fmla="*/ 286 w 728"/>
              <a:gd name="T71" fmla="*/ 587 h 871"/>
              <a:gd name="T72" fmla="*/ 52 w 728"/>
              <a:gd name="T73" fmla="*/ 649 h 871"/>
              <a:gd name="T74" fmla="*/ 279 w 728"/>
              <a:gd name="T75" fmla="*/ 596 h 871"/>
              <a:gd name="T76" fmla="*/ 188 w 728"/>
              <a:gd name="T77" fmla="*/ 696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28" h="871">
                <a:moveTo>
                  <a:pt x="188" y="696"/>
                </a:moveTo>
                <a:cubicBezTo>
                  <a:pt x="109" y="737"/>
                  <a:pt x="0" y="818"/>
                  <a:pt x="47" y="842"/>
                </a:cubicBezTo>
                <a:cubicBezTo>
                  <a:pt x="102" y="871"/>
                  <a:pt x="222" y="680"/>
                  <a:pt x="222" y="680"/>
                </a:cubicBezTo>
                <a:cubicBezTo>
                  <a:pt x="222" y="680"/>
                  <a:pt x="222" y="680"/>
                  <a:pt x="221" y="680"/>
                </a:cubicBezTo>
                <a:cubicBezTo>
                  <a:pt x="243" y="658"/>
                  <a:pt x="263" y="636"/>
                  <a:pt x="282" y="612"/>
                </a:cubicBezTo>
                <a:cubicBezTo>
                  <a:pt x="276" y="663"/>
                  <a:pt x="264" y="807"/>
                  <a:pt x="317" y="808"/>
                </a:cubicBezTo>
                <a:cubicBezTo>
                  <a:pt x="379" y="809"/>
                  <a:pt x="330" y="667"/>
                  <a:pt x="290" y="603"/>
                </a:cubicBezTo>
                <a:cubicBezTo>
                  <a:pt x="315" y="570"/>
                  <a:pt x="339" y="536"/>
                  <a:pt x="360" y="501"/>
                </a:cubicBezTo>
                <a:cubicBezTo>
                  <a:pt x="354" y="556"/>
                  <a:pt x="344" y="692"/>
                  <a:pt x="395" y="692"/>
                </a:cubicBezTo>
                <a:cubicBezTo>
                  <a:pt x="457" y="693"/>
                  <a:pt x="409" y="551"/>
                  <a:pt x="368" y="487"/>
                </a:cubicBezTo>
                <a:cubicBezTo>
                  <a:pt x="391" y="448"/>
                  <a:pt x="412" y="407"/>
                  <a:pt x="430" y="366"/>
                </a:cubicBezTo>
                <a:cubicBezTo>
                  <a:pt x="436" y="420"/>
                  <a:pt x="454" y="554"/>
                  <a:pt x="506" y="547"/>
                </a:cubicBezTo>
                <a:cubicBezTo>
                  <a:pt x="567" y="538"/>
                  <a:pt x="490" y="409"/>
                  <a:pt x="437" y="352"/>
                </a:cubicBezTo>
                <a:cubicBezTo>
                  <a:pt x="449" y="322"/>
                  <a:pt x="461" y="292"/>
                  <a:pt x="472" y="262"/>
                </a:cubicBezTo>
                <a:cubicBezTo>
                  <a:pt x="478" y="246"/>
                  <a:pt x="484" y="229"/>
                  <a:pt x="489" y="213"/>
                </a:cubicBezTo>
                <a:cubicBezTo>
                  <a:pt x="505" y="259"/>
                  <a:pt x="557" y="399"/>
                  <a:pt x="608" y="382"/>
                </a:cubicBezTo>
                <a:cubicBezTo>
                  <a:pt x="667" y="362"/>
                  <a:pt x="559" y="248"/>
                  <a:pt x="492" y="203"/>
                </a:cubicBezTo>
                <a:cubicBezTo>
                  <a:pt x="507" y="157"/>
                  <a:pt x="520" y="110"/>
                  <a:pt x="530" y="63"/>
                </a:cubicBezTo>
                <a:cubicBezTo>
                  <a:pt x="555" y="111"/>
                  <a:pt x="626" y="233"/>
                  <a:pt x="673" y="211"/>
                </a:cubicBezTo>
                <a:cubicBezTo>
                  <a:pt x="728" y="185"/>
                  <a:pt x="606" y="88"/>
                  <a:pt x="532" y="51"/>
                </a:cubicBezTo>
                <a:cubicBezTo>
                  <a:pt x="535" y="37"/>
                  <a:pt x="537" y="23"/>
                  <a:pt x="539" y="9"/>
                </a:cubicBezTo>
                <a:cubicBezTo>
                  <a:pt x="540" y="2"/>
                  <a:pt x="527" y="0"/>
                  <a:pt x="526" y="8"/>
                </a:cubicBezTo>
                <a:cubicBezTo>
                  <a:pt x="525" y="17"/>
                  <a:pt x="523" y="26"/>
                  <a:pt x="522" y="35"/>
                </a:cubicBezTo>
                <a:cubicBezTo>
                  <a:pt x="444" y="66"/>
                  <a:pt x="294" y="162"/>
                  <a:pt x="346" y="191"/>
                </a:cubicBezTo>
                <a:cubicBezTo>
                  <a:pt x="392" y="217"/>
                  <a:pt x="494" y="80"/>
                  <a:pt x="520" y="43"/>
                </a:cubicBezTo>
                <a:cubicBezTo>
                  <a:pt x="511" y="92"/>
                  <a:pt x="498" y="141"/>
                  <a:pt x="483" y="190"/>
                </a:cubicBezTo>
                <a:cubicBezTo>
                  <a:pt x="400" y="213"/>
                  <a:pt x="244" y="288"/>
                  <a:pt x="290" y="323"/>
                </a:cubicBezTo>
                <a:cubicBezTo>
                  <a:pt x="329" y="353"/>
                  <a:pt x="440" y="243"/>
                  <a:pt x="479" y="202"/>
                </a:cubicBezTo>
                <a:cubicBezTo>
                  <a:pt x="473" y="219"/>
                  <a:pt x="468" y="236"/>
                  <a:pt x="462" y="253"/>
                </a:cubicBezTo>
                <a:cubicBezTo>
                  <a:pt x="452" y="281"/>
                  <a:pt x="441" y="308"/>
                  <a:pt x="430" y="336"/>
                </a:cubicBezTo>
                <a:cubicBezTo>
                  <a:pt x="344" y="343"/>
                  <a:pt x="174" y="391"/>
                  <a:pt x="210" y="433"/>
                </a:cubicBezTo>
                <a:cubicBezTo>
                  <a:pt x="242" y="471"/>
                  <a:pt x="383" y="375"/>
                  <a:pt x="426" y="344"/>
                </a:cubicBezTo>
                <a:cubicBezTo>
                  <a:pt x="408" y="387"/>
                  <a:pt x="387" y="430"/>
                  <a:pt x="363" y="471"/>
                </a:cubicBezTo>
                <a:cubicBezTo>
                  <a:pt x="277" y="466"/>
                  <a:pt x="105" y="487"/>
                  <a:pt x="131" y="534"/>
                </a:cubicBezTo>
                <a:cubicBezTo>
                  <a:pt x="154" y="575"/>
                  <a:pt x="306" y="505"/>
                  <a:pt x="358" y="480"/>
                </a:cubicBezTo>
                <a:cubicBezTo>
                  <a:pt x="336" y="517"/>
                  <a:pt x="313" y="552"/>
                  <a:pt x="286" y="587"/>
                </a:cubicBezTo>
                <a:cubicBezTo>
                  <a:pt x="201" y="581"/>
                  <a:pt x="26" y="602"/>
                  <a:pt x="52" y="649"/>
                </a:cubicBezTo>
                <a:cubicBezTo>
                  <a:pt x="75" y="690"/>
                  <a:pt x="228" y="621"/>
                  <a:pt x="279" y="596"/>
                </a:cubicBezTo>
                <a:cubicBezTo>
                  <a:pt x="252" y="631"/>
                  <a:pt x="221" y="664"/>
                  <a:pt x="188" y="696"/>
                </a:cubicBezTo>
                <a:close/>
              </a:path>
            </a:pathLst>
          </a:custGeom>
          <a:solidFill>
            <a:srgbClr val="F97E53">
              <a:alpha val="5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6715CE2E-501E-4ABA-A032-E4AFC38D339F}"/>
              </a:ext>
            </a:extLst>
          </p:cNvPr>
          <p:cNvSpPr/>
          <p:nvPr/>
        </p:nvSpPr>
        <p:spPr bwMode="auto">
          <a:xfrm rot="2280000">
            <a:off x="13285337" y="-3108005"/>
            <a:ext cx="1536065" cy="1814195"/>
          </a:xfrm>
          <a:custGeom>
            <a:avLst/>
            <a:gdLst>
              <a:gd name="T0" fmla="*/ 188 w 728"/>
              <a:gd name="T1" fmla="*/ 696 h 871"/>
              <a:gd name="T2" fmla="*/ 47 w 728"/>
              <a:gd name="T3" fmla="*/ 842 h 871"/>
              <a:gd name="T4" fmla="*/ 222 w 728"/>
              <a:gd name="T5" fmla="*/ 680 h 871"/>
              <a:gd name="T6" fmla="*/ 221 w 728"/>
              <a:gd name="T7" fmla="*/ 680 h 871"/>
              <a:gd name="T8" fmla="*/ 282 w 728"/>
              <a:gd name="T9" fmla="*/ 612 h 871"/>
              <a:gd name="T10" fmla="*/ 317 w 728"/>
              <a:gd name="T11" fmla="*/ 808 h 871"/>
              <a:gd name="T12" fmla="*/ 290 w 728"/>
              <a:gd name="T13" fmla="*/ 603 h 871"/>
              <a:gd name="T14" fmla="*/ 360 w 728"/>
              <a:gd name="T15" fmla="*/ 501 h 871"/>
              <a:gd name="T16" fmla="*/ 395 w 728"/>
              <a:gd name="T17" fmla="*/ 692 h 871"/>
              <a:gd name="T18" fmla="*/ 368 w 728"/>
              <a:gd name="T19" fmla="*/ 487 h 871"/>
              <a:gd name="T20" fmla="*/ 430 w 728"/>
              <a:gd name="T21" fmla="*/ 366 h 871"/>
              <a:gd name="T22" fmla="*/ 506 w 728"/>
              <a:gd name="T23" fmla="*/ 547 h 871"/>
              <a:gd name="T24" fmla="*/ 437 w 728"/>
              <a:gd name="T25" fmla="*/ 352 h 871"/>
              <a:gd name="T26" fmla="*/ 472 w 728"/>
              <a:gd name="T27" fmla="*/ 262 h 871"/>
              <a:gd name="T28" fmla="*/ 489 w 728"/>
              <a:gd name="T29" fmla="*/ 213 h 871"/>
              <a:gd name="T30" fmla="*/ 608 w 728"/>
              <a:gd name="T31" fmla="*/ 382 h 871"/>
              <a:gd name="T32" fmla="*/ 492 w 728"/>
              <a:gd name="T33" fmla="*/ 203 h 871"/>
              <a:gd name="T34" fmla="*/ 530 w 728"/>
              <a:gd name="T35" fmla="*/ 63 h 871"/>
              <a:gd name="T36" fmla="*/ 673 w 728"/>
              <a:gd name="T37" fmla="*/ 211 h 871"/>
              <a:gd name="T38" fmla="*/ 532 w 728"/>
              <a:gd name="T39" fmla="*/ 51 h 871"/>
              <a:gd name="T40" fmla="*/ 539 w 728"/>
              <a:gd name="T41" fmla="*/ 9 h 871"/>
              <a:gd name="T42" fmla="*/ 526 w 728"/>
              <a:gd name="T43" fmla="*/ 8 h 871"/>
              <a:gd name="T44" fmla="*/ 522 w 728"/>
              <a:gd name="T45" fmla="*/ 35 h 871"/>
              <a:gd name="T46" fmla="*/ 346 w 728"/>
              <a:gd name="T47" fmla="*/ 191 h 871"/>
              <a:gd name="T48" fmla="*/ 520 w 728"/>
              <a:gd name="T49" fmla="*/ 43 h 871"/>
              <a:gd name="T50" fmla="*/ 483 w 728"/>
              <a:gd name="T51" fmla="*/ 190 h 871"/>
              <a:gd name="T52" fmla="*/ 290 w 728"/>
              <a:gd name="T53" fmla="*/ 323 h 871"/>
              <a:gd name="T54" fmla="*/ 479 w 728"/>
              <a:gd name="T55" fmla="*/ 202 h 871"/>
              <a:gd name="T56" fmla="*/ 462 w 728"/>
              <a:gd name="T57" fmla="*/ 253 h 871"/>
              <a:gd name="T58" fmla="*/ 430 w 728"/>
              <a:gd name="T59" fmla="*/ 336 h 871"/>
              <a:gd name="T60" fmla="*/ 210 w 728"/>
              <a:gd name="T61" fmla="*/ 433 h 871"/>
              <a:gd name="T62" fmla="*/ 426 w 728"/>
              <a:gd name="T63" fmla="*/ 344 h 871"/>
              <a:gd name="T64" fmla="*/ 363 w 728"/>
              <a:gd name="T65" fmla="*/ 471 h 871"/>
              <a:gd name="T66" fmla="*/ 131 w 728"/>
              <a:gd name="T67" fmla="*/ 534 h 871"/>
              <a:gd name="T68" fmla="*/ 358 w 728"/>
              <a:gd name="T69" fmla="*/ 480 h 871"/>
              <a:gd name="T70" fmla="*/ 286 w 728"/>
              <a:gd name="T71" fmla="*/ 587 h 871"/>
              <a:gd name="T72" fmla="*/ 52 w 728"/>
              <a:gd name="T73" fmla="*/ 649 h 871"/>
              <a:gd name="T74" fmla="*/ 279 w 728"/>
              <a:gd name="T75" fmla="*/ 596 h 871"/>
              <a:gd name="T76" fmla="*/ 188 w 728"/>
              <a:gd name="T77" fmla="*/ 696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28" h="871">
                <a:moveTo>
                  <a:pt x="188" y="696"/>
                </a:moveTo>
                <a:cubicBezTo>
                  <a:pt x="109" y="737"/>
                  <a:pt x="0" y="818"/>
                  <a:pt x="47" y="842"/>
                </a:cubicBezTo>
                <a:cubicBezTo>
                  <a:pt x="102" y="871"/>
                  <a:pt x="222" y="680"/>
                  <a:pt x="222" y="680"/>
                </a:cubicBezTo>
                <a:cubicBezTo>
                  <a:pt x="222" y="680"/>
                  <a:pt x="222" y="680"/>
                  <a:pt x="221" y="680"/>
                </a:cubicBezTo>
                <a:cubicBezTo>
                  <a:pt x="243" y="658"/>
                  <a:pt x="263" y="636"/>
                  <a:pt x="282" y="612"/>
                </a:cubicBezTo>
                <a:cubicBezTo>
                  <a:pt x="276" y="663"/>
                  <a:pt x="264" y="807"/>
                  <a:pt x="317" y="808"/>
                </a:cubicBezTo>
                <a:cubicBezTo>
                  <a:pt x="379" y="809"/>
                  <a:pt x="330" y="667"/>
                  <a:pt x="290" y="603"/>
                </a:cubicBezTo>
                <a:cubicBezTo>
                  <a:pt x="315" y="570"/>
                  <a:pt x="339" y="536"/>
                  <a:pt x="360" y="501"/>
                </a:cubicBezTo>
                <a:cubicBezTo>
                  <a:pt x="354" y="556"/>
                  <a:pt x="344" y="692"/>
                  <a:pt x="395" y="692"/>
                </a:cubicBezTo>
                <a:cubicBezTo>
                  <a:pt x="457" y="693"/>
                  <a:pt x="409" y="551"/>
                  <a:pt x="368" y="487"/>
                </a:cubicBezTo>
                <a:cubicBezTo>
                  <a:pt x="391" y="448"/>
                  <a:pt x="412" y="407"/>
                  <a:pt x="430" y="366"/>
                </a:cubicBezTo>
                <a:cubicBezTo>
                  <a:pt x="436" y="420"/>
                  <a:pt x="454" y="554"/>
                  <a:pt x="506" y="547"/>
                </a:cubicBezTo>
                <a:cubicBezTo>
                  <a:pt x="567" y="538"/>
                  <a:pt x="490" y="409"/>
                  <a:pt x="437" y="352"/>
                </a:cubicBezTo>
                <a:cubicBezTo>
                  <a:pt x="449" y="322"/>
                  <a:pt x="461" y="292"/>
                  <a:pt x="472" y="262"/>
                </a:cubicBezTo>
                <a:cubicBezTo>
                  <a:pt x="478" y="246"/>
                  <a:pt x="484" y="229"/>
                  <a:pt x="489" y="213"/>
                </a:cubicBezTo>
                <a:cubicBezTo>
                  <a:pt x="505" y="259"/>
                  <a:pt x="557" y="399"/>
                  <a:pt x="608" y="382"/>
                </a:cubicBezTo>
                <a:cubicBezTo>
                  <a:pt x="667" y="362"/>
                  <a:pt x="559" y="248"/>
                  <a:pt x="492" y="203"/>
                </a:cubicBezTo>
                <a:cubicBezTo>
                  <a:pt x="507" y="157"/>
                  <a:pt x="520" y="110"/>
                  <a:pt x="530" y="63"/>
                </a:cubicBezTo>
                <a:cubicBezTo>
                  <a:pt x="555" y="111"/>
                  <a:pt x="626" y="233"/>
                  <a:pt x="673" y="211"/>
                </a:cubicBezTo>
                <a:cubicBezTo>
                  <a:pt x="728" y="185"/>
                  <a:pt x="606" y="88"/>
                  <a:pt x="532" y="51"/>
                </a:cubicBezTo>
                <a:cubicBezTo>
                  <a:pt x="535" y="37"/>
                  <a:pt x="537" y="23"/>
                  <a:pt x="539" y="9"/>
                </a:cubicBezTo>
                <a:cubicBezTo>
                  <a:pt x="540" y="2"/>
                  <a:pt x="527" y="0"/>
                  <a:pt x="526" y="8"/>
                </a:cubicBezTo>
                <a:cubicBezTo>
                  <a:pt x="525" y="17"/>
                  <a:pt x="523" y="26"/>
                  <a:pt x="522" y="35"/>
                </a:cubicBezTo>
                <a:cubicBezTo>
                  <a:pt x="444" y="66"/>
                  <a:pt x="294" y="162"/>
                  <a:pt x="346" y="191"/>
                </a:cubicBezTo>
                <a:cubicBezTo>
                  <a:pt x="392" y="217"/>
                  <a:pt x="494" y="80"/>
                  <a:pt x="520" y="43"/>
                </a:cubicBezTo>
                <a:cubicBezTo>
                  <a:pt x="511" y="92"/>
                  <a:pt x="498" y="141"/>
                  <a:pt x="483" y="190"/>
                </a:cubicBezTo>
                <a:cubicBezTo>
                  <a:pt x="400" y="213"/>
                  <a:pt x="244" y="288"/>
                  <a:pt x="290" y="323"/>
                </a:cubicBezTo>
                <a:cubicBezTo>
                  <a:pt x="329" y="353"/>
                  <a:pt x="440" y="243"/>
                  <a:pt x="479" y="202"/>
                </a:cubicBezTo>
                <a:cubicBezTo>
                  <a:pt x="473" y="219"/>
                  <a:pt x="468" y="236"/>
                  <a:pt x="462" y="253"/>
                </a:cubicBezTo>
                <a:cubicBezTo>
                  <a:pt x="452" y="281"/>
                  <a:pt x="441" y="308"/>
                  <a:pt x="430" y="336"/>
                </a:cubicBezTo>
                <a:cubicBezTo>
                  <a:pt x="344" y="343"/>
                  <a:pt x="174" y="391"/>
                  <a:pt x="210" y="433"/>
                </a:cubicBezTo>
                <a:cubicBezTo>
                  <a:pt x="242" y="471"/>
                  <a:pt x="383" y="375"/>
                  <a:pt x="426" y="344"/>
                </a:cubicBezTo>
                <a:cubicBezTo>
                  <a:pt x="408" y="387"/>
                  <a:pt x="387" y="430"/>
                  <a:pt x="363" y="471"/>
                </a:cubicBezTo>
                <a:cubicBezTo>
                  <a:pt x="277" y="466"/>
                  <a:pt x="105" y="487"/>
                  <a:pt x="131" y="534"/>
                </a:cubicBezTo>
                <a:cubicBezTo>
                  <a:pt x="154" y="575"/>
                  <a:pt x="306" y="505"/>
                  <a:pt x="358" y="480"/>
                </a:cubicBezTo>
                <a:cubicBezTo>
                  <a:pt x="336" y="517"/>
                  <a:pt x="313" y="552"/>
                  <a:pt x="286" y="587"/>
                </a:cubicBezTo>
                <a:cubicBezTo>
                  <a:pt x="201" y="581"/>
                  <a:pt x="26" y="602"/>
                  <a:pt x="52" y="649"/>
                </a:cubicBezTo>
                <a:cubicBezTo>
                  <a:pt x="75" y="690"/>
                  <a:pt x="228" y="621"/>
                  <a:pt x="279" y="596"/>
                </a:cubicBezTo>
                <a:cubicBezTo>
                  <a:pt x="252" y="631"/>
                  <a:pt x="221" y="664"/>
                  <a:pt x="188" y="696"/>
                </a:cubicBezTo>
                <a:close/>
              </a:path>
            </a:pathLst>
          </a:custGeom>
          <a:solidFill>
            <a:srgbClr val="FBEC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7"/>
          <p:cNvSpPr/>
          <p:nvPr/>
        </p:nvSpPr>
        <p:spPr>
          <a:xfrm rot="17623879" flipH="1">
            <a:off x="10299118" y="5029257"/>
            <a:ext cx="4299763" cy="2924678"/>
          </a:xfrm>
          <a:custGeom>
            <a:avLst/>
            <a:gdLst>
              <a:gd name="connsiteX0" fmla="*/ 358864 w 4299763"/>
              <a:gd name="connsiteY0" fmla="*/ 2660745 h 2924678"/>
              <a:gd name="connsiteX1" fmla="*/ 1942131 w 4299763"/>
              <a:gd name="connsiteY1" fmla="*/ 2838545 h 2924678"/>
              <a:gd name="connsiteX2" fmla="*/ 2102997 w 4299763"/>
              <a:gd name="connsiteY2" fmla="*/ 1661678 h 2924678"/>
              <a:gd name="connsiteX3" fmla="*/ 3770931 w 4299763"/>
              <a:gd name="connsiteY3" fmla="*/ 1153678 h 2924678"/>
              <a:gd name="connsiteX4" fmla="*/ 4177331 w 4299763"/>
              <a:gd name="connsiteY4" fmla="*/ 163078 h 2924678"/>
              <a:gd name="connsiteX5" fmla="*/ 1823597 w 4299763"/>
              <a:gd name="connsiteY5" fmla="*/ 112278 h 2924678"/>
              <a:gd name="connsiteX6" fmla="*/ 113331 w 4299763"/>
              <a:gd name="connsiteY6" fmla="*/ 1272212 h 2924678"/>
              <a:gd name="connsiteX7" fmla="*/ 358864 w 4299763"/>
              <a:gd name="connsiteY7" fmla="*/ 2660745 h 2924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9763" h="2924678">
                <a:moveTo>
                  <a:pt x="358864" y="2660745"/>
                </a:moveTo>
                <a:cubicBezTo>
                  <a:pt x="663664" y="2921801"/>
                  <a:pt x="1651442" y="3005056"/>
                  <a:pt x="1942131" y="2838545"/>
                </a:cubicBezTo>
                <a:cubicBezTo>
                  <a:pt x="2232820" y="2672034"/>
                  <a:pt x="1798197" y="1942489"/>
                  <a:pt x="2102997" y="1661678"/>
                </a:cubicBezTo>
                <a:cubicBezTo>
                  <a:pt x="2407797" y="1380867"/>
                  <a:pt x="3425209" y="1403445"/>
                  <a:pt x="3770931" y="1153678"/>
                </a:cubicBezTo>
                <a:cubicBezTo>
                  <a:pt x="4116653" y="903911"/>
                  <a:pt x="4501887" y="336645"/>
                  <a:pt x="4177331" y="163078"/>
                </a:cubicBezTo>
                <a:cubicBezTo>
                  <a:pt x="3852775" y="-10489"/>
                  <a:pt x="2500930" y="-72578"/>
                  <a:pt x="1823597" y="112278"/>
                </a:cubicBezTo>
                <a:cubicBezTo>
                  <a:pt x="1146264" y="297134"/>
                  <a:pt x="358864" y="847467"/>
                  <a:pt x="113331" y="1272212"/>
                </a:cubicBezTo>
                <a:cubicBezTo>
                  <a:pt x="-132202" y="1696956"/>
                  <a:pt x="54064" y="2399689"/>
                  <a:pt x="358864" y="2660745"/>
                </a:cubicBez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 rot="19195879" flipH="1">
            <a:off x="9394097" y="5661323"/>
            <a:ext cx="4287794" cy="2880418"/>
          </a:xfrm>
          <a:custGeom>
            <a:avLst/>
            <a:gdLst>
              <a:gd name="connsiteX0" fmla="*/ 358864 w 4299763"/>
              <a:gd name="connsiteY0" fmla="*/ 2660745 h 2924678"/>
              <a:gd name="connsiteX1" fmla="*/ 1942131 w 4299763"/>
              <a:gd name="connsiteY1" fmla="*/ 2838545 h 2924678"/>
              <a:gd name="connsiteX2" fmla="*/ 2102997 w 4299763"/>
              <a:gd name="connsiteY2" fmla="*/ 1661678 h 2924678"/>
              <a:gd name="connsiteX3" fmla="*/ 3770931 w 4299763"/>
              <a:gd name="connsiteY3" fmla="*/ 1153678 h 2924678"/>
              <a:gd name="connsiteX4" fmla="*/ 4177331 w 4299763"/>
              <a:gd name="connsiteY4" fmla="*/ 163078 h 2924678"/>
              <a:gd name="connsiteX5" fmla="*/ 1823597 w 4299763"/>
              <a:gd name="connsiteY5" fmla="*/ 112278 h 2924678"/>
              <a:gd name="connsiteX6" fmla="*/ 113331 w 4299763"/>
              <a:gd name="connsiteY6" fmla="*/ 1272212 h 2924678"/>
              <a:gd name="connsiteX7" fmla="*/ 358864 w 4299763"/>
              <a:gd name="connsiteY7" fmla="*/ 2660745 h 2924678"/>
              <a:gd name="connsiteX0-1" fmla="*/ 358864 w 4292426"/>
              <a:gd name="connsiteY0-2" fmla="*/ 2660745 h 2917170"/>
              <a:gd name="connsiteX1-3" fmla="*/ 1942131 w 4292426"/>
              <a:gd name="connsiteY1-4" fmla="*/ 2838545 h 2917170"/>
              <a:gd name="connsiteX2-5" fmla="*/ 2399330 w 4292426"/>
              <a:gd name="connsiteY2-6" fmla="*/ 1763278 h 2917170"/>
              <a:gd name="connsiteX3-7" fmla="*/ 3770931 w 4292426"/>
              <a:gd name="connsiteY3-8" fmla="*/ 1153678 h 2917170"/>
              <a:gd name="connsiteX4-9" fmla="*/ 4177331 w 4292426"/>
              <a:gd name="connsiteY4-10" fmla="*/ 163078 h 2917170"/>
              <a:gd name="connsiteX5-11" fmla="*/ 1823597 w 4292426"/>
              <a:gd name="connsiteY5-12" fmla="*/ 112278 h 2917170"/>
              <a:gd name="connsiteX6-13" fmla="*/ 113331 w 4292426"/>
              <a:gd name="connsiteY6-14" fmla="*/ 1272212 h 2917170"/>
              <a:gd name="connsiteX7-15" fmla="*/ 358864 w 4292426"/>
              <a:gd name="connsiteY7-16" fmla="*/ 2660745 h 2917170"/>
              <a:gd name="connsiteX0-17" fmla="*/ 345713 w 4279275"/>
              <a:gd name="connsiteY0-18" fmla="*/ 2660745 h 3157678"/>
              <a:gd name="connsiteX1-19" fmla="*/ 1522580 w 4279275"/>
              <a:gd name="connsiteY1-20" fmla="*/ 3117945 h 3157678"/>
              <a:gd name="connsiteX2-21" fmla="*/ 2386179 w 4279275"/>
              <a:gd name="connsiteY2-22" fmla="*/ 1763278 h 3157678"/>
              <a:gd name="connsiteX3-23" fmla="*/ 3757780 w 4279275"/>
              <a:gd name="connsiteY3-24" fmla="*/ 1153678 h 3157678"/>
              <a:gd name="connsiteX4-25" fmla="*/ 4164180 w 4279275"/>
              <a:gd name="connsiteY4-26" fmla="*/ 163078 h 3157678"/>
              <a:gd name="connsiteX5-27" fmla="*/ 1810446 w 4279275"/>
              <a:gd name="connsiteY5-28" fmla="*/ 112278 h 3157678"/>
              <a:gd name="connsiteX6-29" fmla="*/ 100180 w 4279275"/>
              <a:gd name="connsiteY6-30" fmla="*/ 1272212 h 3157678"/>
              <a:gd name="connsiteX7-31" fmla="*/ 345713 w 4279275"/>
              <a:gd name="connsiteY7-32" fmla="*/ 2660745 h 3157678"/>
              <a:gd name="connsiteX0-33" fmla="*/ 354232 w 4287794"/>
              <a:gd name="connsiteY0-34" fmla="*/ 2660745 h 2880418"/>
              <a:gd name="connsiteX1-35" fmla="*/ 1802033 w 4287794"/>
              <a:gd name="connsiteY1-36" fmla="*/ 2787745 h 2880418"/>
              <a:gd name="connsiteX2-37" fmla="*/ 2394698 w 4287794"/>
              <a:gd name="connsiteY2-38" fmla="*/ 1763278 h 2880418"/>
              <a:gd name="connsiteX3-39" fmla="*/ 3766299 w 4287794"/>
              <a:gd name="connsiteY3-40" fmla="*/ 1153678 h 2880418"/>
              <a:gd name="connsiteX4-41" fmla="*/ 4172699 w 4287794"/>
              <a:gd name="connsiteY4-42" fmla="*/ 163078 h 2880418"/>
              <a:gd name="connsiteX5-43" fmla="*/ 1818965 w 4287794"/>
              <a:gd name="connsiteY5-44" fmla="*/ 112278 h 2880418"/>
              <a:gd name="connsiteX6-45" fmla="*/ 108699 w 4287794"/>
              <a:gd name="connsiteY6-46" fmla="*/ 1272212 h 2880418"/>
              <a:gd name="connsiteX7-47" fmla="*/ 354232 w 4287794"/>
              <a:gd name="connsiteY7-48" fmla="*/ 2660745 h 28804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287794" h="2880418">
                <a:moveTo>
                  <a:pt x="354232" y="2660745"/>
                </a:moveTo>
                <a:cubicBezTo>
                  <a:pt x="636454" y="2913334"/>
                  <a:pt x="1461955" y="2937323"/>
                  <a:pt x="1802033" y="2787745"/>
                </a:cubicBezTo>
                <a:cubicBezTo>
                  <a:pt x="2142111" y="2638167"/>
                  <a:pt x="2067320" y="2035623"/>
                  <a:pt x="2394698" y="1763278"/>
                </a:cubicBezTo>
                <a:cubicBezTo>
                  <a:pt x="2722076" y="1490933"/>
                  <a:pt x="3469966" y="1420378"/>
                  <a:pt x="3766299" y="1153678"/>
                </a:cubicBezTo>
                <a:cubicBezTo>
                  <a:pt x="4062633" y="886978"/>
                  <a:pt x="4497255" y="336645"/>
                  <a:pt x="4172699" y="163078"/>
                </a:cubicBezTo>
                <a:cubicBezTo>
                  <a:pt x="3848143" y="-10489"/>
                  <a:pt x="2496298" y="-72578"/>
                  <a:pt x="1818965" y="112278"/>
                </a:cubicBezTo>
                <a:cubicBezTo>
                  <a:pt x="1141632" y="297134"/>
                  <a:pt x="354232" y="847467"/>
                  <a:pt x="108699" y="1272212"/>
                </a:cubicBezTo>
                <a:cubicBezTo>
                  <a:pt x="-136834" y="1696956"/>
                  <a:pt x="72010" y="2408156"/>
                  <a:pt x="354232" y="266074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 rot="21388663" flipH="1">
            <a:off x="-1478498" y="3868343"/>
            <a:ext cx="6621456" cy="5979314"/>
            <a:chOff x="6375500" y="3950089"/>
            <a:chExt cx="6621456" cy="5979314"/>
          </a:xfrm>
        </p:grpSpPr>
        <p:sp>
          <p:nvSpPr>
            <p:cNvPr id="29" name="任意多边形: 形状 28"/>
            <p:cNvSpPr/>
            <p:nvPr/>
          </p:nvSpPr>
          <p:spPr>
            <a:xfrm>
              <a:off x="6375500" y="4783655"/>
              <a:ext cx="6442713" cy="3095597"/>
            </a:xfrm>
            <a:custGeom>
              <a:avLst/>
              <a:gdLst>
                <a:gd name="connsiteX0" fmla="*/ 6282167 w 6442713"/>
                <a:gd name="connsiteY0" fmla="*/ 448745 h 3095597"/>
                <a:gd name="connsiteX1" fmla="*/ 4656567 w 6442713"/>
                <a:gd name="connsiteY1" fmla="*/ 110078 h 3095597"/>
                <a:gd name="connsiteX2" fmla="*/ 3513567 w 6442713"/>
                <a:gd name="connsiteY2" fmla="*/ 1786478 h 3095597"/>
                <a:gd name="connsiteX3" fmla="*/ 1100567 w 6442713"/>
                <a:gd name="connsiteY3" fmla="*/ 1794945 h 3095597"/>
                <a:gd name="connsiteX4" fmla="*/ 16833 w 6442713"/>
                <a:gd name="connsiteY4" fmla="*/ 2302945 h 3095597"/>
                <a:gd name="connsiteX5" fmla="*/ 702633 w 6442713"/>
                <a:gd name="connsiteY5" fmla="*/ 2853278 h 3095597"/>
                <a:gd name="connsiteX6" fmla="*/ 3869167 w 6442713"/>
                <a:gd name="connsiteY6" fmla="*/ 3081878 h 3095597"/>
                <a:gd name="connsiteX7" fmla="*/ 6112833 w 6442713"/>
                <a:gd name="connsiteY7" fmla="*/ 2777078 h 3095597"/>
                <a:gd name="connsiteX8" fmla="*/ 6282167 w 6442713"/>
                <a:gd name="connsiteY8" fmla="*/ 448745 h 309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42713" h="3095597">
                  <a:moveTo>
                    <a:pt x="6282167" y="448745"/>
                  </a:moveTo>
                  <a:cubicBezTo>
                    <a:pt x="6039456" y="4245"/>
                    <a:pt x="5118000" y="-112877"/>
                    <a:pt x="4656567" y="110078"/>
                  </a:cubicBezTo>
                  <a:cubicBezTo>
                    <a:pt x="4195134" y="333033"/>
                    <a:pt x="4106233" y="1505667"/>
                    <a:pt x="3513567" y="1786478"/>
                  </a:cubicBezTo>
                  <a:cubicBezTo>
                    <a:pt x="2920901" y="2067289"/>
                    <a:pt x="1683356" y="1708867"/>
                    <a:pt x="1100567" y="1794945"/>
                  </a:cubicBezTo>
                  <a:cubicBezTo>
                    <a:pt x="517778" y="1881023"/>
                    <a:pt x="83155" y="2126556"/>
                    <a:pt x="16833" y="2302945"/>
                  </a:cubicBezTo>
                  <a:cubicBezTo>
                    <a:pt x="-49489" y="2479334"/>
                    <a:pt x="60577" y="2723456"/>
                    <a:pt x="702633" y="2853278"/>
                  </a:cubicBezTo>
                  <a:cubicBezTo>
                    <a:pt x="1344689" y="2983100"/>
                    <a:pt x="2967467" y="3094578"/>
                    <a:pt x="3869167" y="3081878"/>
                  </a:cubicBezTo>
                  <a:cubicBezTo>
                    <a:pt x="4770867" y="3069178"/>
                    <a:pt x="5714900" y="3215933"/>
                    <a:pt x="6112833" y="2777078"/>
                  </a:cubicBezTo>
                  <a:cubicBezTo>
                    <a:pt x="6510766" y="2338223"/>
                    <a:pt x="6524878" y="893245"/>
                    <a:pt x="6282167" y="44874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 rot="11334844">
              <a:off x="6412110" y="5094627"/>
              <a:ext cx="6274462" cy="4834776"/>
            </a:xfrm>
            <a:custGeom>
              <a:avLst/>
              <a:gdLst>
                <a:gd name="connsiteX0" fmla="*/ 6282167 w 6442713"/>
                <a:gd name="connsiteY0" fmla="*/ 448745 h 3095597"/>
                <a:gd name="connsiteX1" fmla="*/ 4656567 w 6442713"/>
                <a:gd name="connsiteY1" fmla="*/ 110078 h 3095597"/>
                <a:gd name="connsiteX2" fmla="*/ 3513567 w 6442713"/>
                <a:gd name="connsiteY2" fmla="*/ 1786478 h 3095597"/>
                <a:gd name="connsiteX3" fmla="*/ 1100567 w 6442713"/>
                <a:gd name="connsiteY3" fmla="*/ 1794945 h 3095597"/>
                <a:gd name="connsiteX4" fmla="*/ 16833 w 6442713"/>
                <a:gd name="connsiteY4" fmla="*/ 2302945 h 3095597"/>
                <a:gd name="connsiteX5" fmla="*/ 702633 w 6442713"/>
                <a:gd name="connsiteY5" fmla="*/ 2853278 h 3095597"/>
                <a:gd name="connsiteX6" fmla="*/ 3869167 w 6442713"/>
                <a:gd name="connsiteY6" fmla="*/ 3081878 h 3095597"/>
                <a:gd name="connsiteX7" fmla="*/ 6112833 w 6442713"/>
                <a:gd name="connsiteY7" fmla="*/ 2777078 h 3095597"/>
                <a:gd name="connsiteX8" fmla="*/ 6282167 w 6442713"/>
                <a:gd name="connsiteY8" fmla="*/ 448745 h 3095597"/>
                <a:gd name="connsiteX0-1" fmla="*/ 6282167 w 6307569"/>
                <a:gd name="connsiteY0-2" fmla="*/ 435157 h 3069278"/>
                <a:gd name="connsiteX1-3" fmla="*/ 4656567 w 6307569"/>
                <a:gd name="connsiteY1-4" fmla="*/ 96490 h 3069278"/>
                <a:gd name="connsiteX2-5" fmla="*/ 3513567 w 6307569"/>
                <a:gd name="connsiteY2-6" fmla="*/ 1772890 h 3069278"/>
                <a:gd name="connsiteX3-7" fmla="*/ 1100567 w 6307569"/>
                <a:gd name="connsiteY3-8" fmla="*/ 1781357 h 3069278"/>
                <a:gd name="connsiteX4-9" fmla="*/ 16833 w 6307569"/>
                <a:gd name="connsiteY4-10" fmla="*/ 2289357 h 3069278"/>
                <a:gd name="connsiteX5-11" fmla="*/ 702633 w 6307569"/>
                <a:gd name="connsiteY5-12" fmla="*/ 2839690 h 3069278"/>
                <a:gd name="connsiteX6-13" fmla="*/ 3869167 w 6307569"/>
                <a:gd name="connsiteY6-14" fmla="*/ 3068290 h 3069278"/>
                <a:gd name="connsiteX7-15" fmla="*/ 5525189 w 6307569"/>
                <a:gd name="connsiteY7-16" fmla="*/ 2360242 h 3069278"/>
                <a:gd name="connsiteX8-17" fmla="*/ 6282167 w 6307569"/>
                <a:gd name="connsiteY8-18" fmla="*/ 435157 h 3069278"/>
                <a:gd name="connsiteX0-19" fmla="*/ 6276398 w 6307585"/>
                <a:gd name="connsiteY0-20" fmla="*/ 435157 h 2852124"/>
                <a:gd name="connsiteX1-21" fmla="*/ 4650798 w 6307585"/>
                <a:gd name="connsiteY1-22" fmla="*/ 96490 h 2852124"/>
                <a:gd name="connsiteX2-23" fmla="*/ 3507798 w 6307585"/>
                <a:gd name="connsiteY2-24" fmla="*/ 1772890 h 2852124"/>
                <a:gd name="connsiteX3-25" fmla="*/ 1094798 w 6307585"/>
                <a:gd name="connsiteY3-26" fmla="*/ 1781357 h 2852124"/>
                <a:gd name="connsiteX4-27" fmla="*/ 11064 w 6307585"/>
                <a:gd name="connsiteY4-28" fmla="*/ 2289357 h 2852124"/>
                <a:gd name="connsiteX5-29" fmla="*/ 696864 w 6307585"/>
                <a:gd name="connsiteY5-30" fmla="*/ 2839690 h 2852124"/>
                <a:gd name="connsiteX6-31" fmla="*/ 3130086 w 6307585"/>
                <a:gd name="connsiteY6-32" fmla="*/ 2680465 h 2852124"/>
                <a:gd name="connsiteX7-33" fmla="*/ 5519420 w 6307585"/>
                <a:gd name="connsiteY7-34" fmla="*/ 2360242 h 2852124"/>
                <a:gd name="connsiteX8-35" fmla="*/ 6276398 w 6307585"/>
                <a:gd name="connsiteY8-36" fmla="*/ 435157 h 2852124"/>
                <a:gd name="connsiteX0-37" fmla="*/ 6276398 w 6307585"/>
                <a:gd name="connsiteY0-38" fmla="*/ 389636 h 2806603"/>
                <a:gd name="connsiteX1-39" fmla="*/ 4650798 w 6307585"/>
                <a:gd name="connsiteY1-40" fmla="*/ 50969 h 2806603"/>
                <a:gd name="connsiteX2-41" fmla="*/ 2312697 w 6307585"/>
                <a:gd name="connsiteY2-42" fmla="*/ 1104222 h 2806603"/>
                <a:gd name="connsiteX3-43" fmla="*/ 1094798 w 6307585"/>
                <a:gd name="connsiteY3-44" fmla="*/ 1735836 h 2806603"/>
                <a:gd name="connsiteX4-45" fmla="*/ 11064 w 6307585"/>
                <a:gd name="connsiteY4-46" fmla="*/ 2243836 h 2806603"/>
                <a:gd name="connsiteX5-47" fmla="*/ 696864 w 6307585"/>
                <a:gd name="connsiteY5-48" fmla="*/ 2794169 h 2806603"/>
                <a:gd name="connsiteX6-49" fmla="*/ 3130086 w 6307585"/>
                <a:gd name="connsiteY6-50" fmla="*/ 2634944 h 2806603"/>
                <a:gd name="connsiteX7-51" fmla="*/ 5519420 w 6307585"/>
                <a:gd name="connsiteY7-52" fmla="*/ 2314721 h 2806603"/>
                <a:gd name="connsiteX8-53" fmla="*/ 6276398 w 6307585"/>
                <a:gd name="connsiteY8-54" fmla="*/ 389636 h 2806603"/>
                <a:gd name="connsiteX0-55" fmla="*/ 6276398 w 6279040"/>
                <a:gd name="connsiteY0-56" fmla="*/ 379467 h 2796434"/>
                <a:gd name="connsiteX1-57" fmla="*/ 4650798 w 6279040"/>
                <a:gd name="connsiteY1-58" fmla="*/ 40800 h 2796434"/>
                <a:gd name="connsiteX2-59" fmla="*/ 2312697 w 6279040"/>
                <a:gd name="connsiteY2-60" fmla="*/ 1094053 h 2796434"/>
                <a:gd name="connsiteX3-61" fmla="*/ 1094798 w 6279040"/>
                <a:gd name="connsiteY3-62" fmla="*/ 1725667 h 2796434"/>
                <a:gd name="connsiteX4-63" fmla="*/ 11064 w 6279040"/>
                <a:gd name="connsiteY4-64" fmla="*/ 2233667 h 2796434"/>
                <a:gd name="connsiteX5-65" fmla="*/ 696864 w 6279040"/>
                <a:gd name="connsiteY5-66" fmla="*/ 2784000 h 2796434"/>
                <a:gd name="connsiteX6-67" fmla="*/ 3130086 w 6279040"/>
                <a:gd name="connsiteY6-68" fmla="*/ 2624775 h 2796434"/>
                <a:gd name="connsiteX7-69" fmla="*/ 4281713 w 6279040"/>
                <a:gd name="connsiteY7-70" fmla="*/ 1885888 h 2796434"/>
                <a:gd name="connsiteX8-71" fmla="*/ 6276398 w 6279040"/>
                <a:gd name="connsiteY8-72" fmla="*/ 379467 h 2796434"/>
                <a:gd name="connsiteX0-73" fmla="*/ 6276398 w 6276607"/>
                <a:gd name="connsiteY0-74" fmla="*/ 377532 h 2794499"/>
                <a:gd name="connsiteX1-75" fmla="*/ 4650798 w 6276607"/>
                <a:gd name="connsiteY1-76" fmla="*/ 38865 h 2794499"/>
                <a:gd name="connsiteX2-77" fmla="*/ 2312697 w 6276607"/>
                <a:gd name="connsiteY2-78" fmla="*/ 1092118 h 2794499"/>
                <a:gd name="connsiteX3-79" fmla="*/ 1094798 w 6276607"/>
                <a:gd name="connsiteY3-80" fmla="*/ 1723732 h 2794499"/>
                <a:gd name="connsiteX4-81" fmla="*/ 11064 w 6276607"/>
                <a:gd name="connsiteY4-82" fmla="*/ 2231732 h 2794499"/>
                <a:gd name="connsiteX5-83" fmla="*/ 696864 w 6276607"/>
                <a:gd name="connsiteY5-84" fmla="*/ 2782065 h 2794499"/>
                <a:gd name="connsiteX6-85" fmla="*/ 3130086 w 6276607"/>
                <a:gd name="connsiteY6-86" fmla="*/ 2622840 h 2794499"/>
                <a:gd name="connsiteX7-87" fmla="*/ 4752416 w 6276607"/>
                <a:gd name="connsiteY7-88" fmla="*/ 1787060 h 2794499"/>
                <a:gd name="connsiteX8-89" fmla="*/ 6276398 w 6276607"/>
                <a:gd name="connsiteY8-90" fmla="*/ 377532 h 2794499"/>
                <a:gd name="connsiteX0-91" fmla="*/ 6274314 w 6274539"/>
                <a:gd name="connsiteY0-92" fmla="*/ 377532 h 2791242"/>
                <a:gd name="connsiteX1-93" fmla="*/ 4648714 w 6274539"/>
                <a:gd name="connsiteY1-94" fmla="*/ 38865 h 2791242"/>
                <a:gd name="connsiteX2-95" fmla="*/ 2310613 w 6274539"/>
                <a:gd name="connsiteY2-96" fmla="*/ 1092118 h 2791242"/>
                <a:gd name="connsiteX3-97" fmla="*/ 1092714 w 6274539"/>
                <a:gd name="connsiteY3-98" fmla="*/ 1723732 h 2791242"/>
                <a:gd name="connsiteX4-99" fmla="*/ 8980 w 6274539"/>
                <a:gd name="connsiteY4-100" fmla="*/ 2231732 h 2791242"/>
                <a:gd name="connsiteX5-101" fmla="*/ 694780 w 6274539"/>
                <a:gd name="connsiteY5-102" fmla="*/ 2782065 h 2791242"/>
                <a:gd name="connsiteX6-103" fmla="*/ 2672062 w 6274539"/>
                <a:gd name="connsiteY6-104" fmla="*/ 2585023 h 2791242"/>
                <a:gd name="connsiteX7-105" fmla="*/ 4750332 w 6274539"/>
                <a:gd name="connsiteY7-106" fmla="*/ 1787060 h 2791242"/>
                <a:gd name="connsiteX8-107" fmla="*/ 6274314 w 6274539"/>
                <a:gd name="connsiteY8-108" fmla="*/ 377532 h 2791242"/>
                <a:gd name="connsiteX0-109" fmla="*/ 6274236 w 6274462"/>
                <a:gd name="connsiteY0-110" fmla="*/ 377532 h 2786755"/>
                <a:gd name="connsiteX1-111" fmla="*/ 4648636 w 6274462"/>
                <a:gd name="connsiteY1-112" fmla="*/ 38865 h 2786755"/>
                <a:gd name="connsiteX2-113" fmla="*/ 2310535 w 6274462"/>
                <a:gd name="connsiteY2-114" fmla="*/ 1092118 h 2786755"/>
                <a:gd name="connsiteX3-115" fmla="*/ 1092636 w 6274462"/>
                <a:gd name="connsiteY3-116" fmla="*/ 1723732 h 2786755"/>
                <a:gd name="connsiteX4-117" fmla="*/ 8902 w 6274462"/>
                <a:gd name="connsiteY4-118" fmla="*/ 2231732 h 2786755"/>
                <a:gd name="connsiteX5-119" fmla="*/ 694702 w 6274462"/>
                <a:gd name="connsiteY5-120" fmla="*/ 2782065 h 2786755"/>
                <a:gd name="connsiteX6-121" fmla="*/ 2650993 w 6274462"/>
                <a:gd name="connsiteY6-122" fmla="*/ 2507883 h 2786755"/>
                <a:gd name="connsiteX7-123" fmla="*/ 4750254 w 6274462"/>
                <a:gd name="connsiteY7-124" fmla="*/ 1787060 h 2786755"/>
                <a:gd name="connsiteX8-125" fmla="*/ 6274236 w 6274462"/>
                <a:gd name="connsiteY8-126" fmla="*/ 377532 h 27867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6274462" h="2786755">
                  <a:moveTo>
                    <a:pt x="6274236" y="377532"/>
                  </a:moveTo>
                  <a:cubicBezTo>
                    <a:pt x="6257300" y="86166"/>
                    <a:pt x="5309253" y="-80233"/>
                    <a:pt x="4648636" y="38865"/>
                  </a:cubicBezTo>
                  <a:cubicBezTo>
                    <a:pt x="3988019" y="157963"/>
                    <a:pt x="2903201" y="811307"/>
                    <a:pt x="2310535" y="1092118"/>
                  </a:cubicBezTo>
                  <a:cubicBezTo>
                    <a:pt x="1717869" y="1372929"/>
                    <a:pt x="1476242" y="1533796"/>
                    <a:pt x="1092636" y="1723732"/>
                  </a:cubicBezTo>
                  <a:cubicBezTo>
                    <a:pt x="709031" y="1913668"/>
                    <a:pt x="75224" y="2055343"/>
                    <a:pt x="8902" y="2231732"/>
                  </a:cubicBezTo>
                  <a:cubicBezTo>
                    <a:pt x="-57420" y="2408121"/>
                    <a:pt x="254354" y="2736040"/>
                    <a:pt x="694702" y="2782065"/>
                  </a:cubicBezTo>
                  <a:cubicBezTo>
                    <a:pt x="1135050" y="2828090"/>
                    <a:pt x="1749293" y="2520583"/>
                    <a:pt x="2650993" y="2507883"/>
                  </a:cubicBezTo>
                  <a:cubicBezTo>
                    <a:pt x="3552693" y="2495183"/>
                    <a:pt x="4146380" y="2142119"/>
                    <a:pt x="4750254" y="1787060"/>
                  </a:cubicBezTo>
                  <a:cubicBezTo>
                    <a:pt x="5354128" y="1432002"/>
                    <a:pt x="6291172" y="668898"/>
                    <a:pt x="6274236" y="377532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8" name="墨迹 47"/>
                <p14:cNvContentPartPr/>
                <p14:nvPr/>
              </p14:nvContentPartPr>
              <p14:xfrm>
                <a:off x="8729516" y="3950089"/>
                <a:ext cx="4267440" cy="3137040"/>
              </p14:xfrm>
            </p:contentPart>
          </mc:Choice>
          <mc:Fallback xmlns="">
            <p:pic>
              <p:nvPicPr>
                <p:cNvPr id="48" name="墨迹 47"/>
              </p:nvPicPr>
              <p:blipFill>
                <a:blip r:embed="rId3"/>
              </p:blipFill>
              <p:spPr>
                <a:xfrm>
                  <a:off x="8729516" y="3950089"/>
                  <a:ext cx="4267440" cy="3137040"/>
                </a:xfrm>
                <a:prstGeom prst="rect"/>
              </p:spPr>
            </p:pic>
          </mc:Fallback>
        </mc:AlternateContent>
      </p:grpSp>
      <p:grpSp>
        <p:nvGrpSpPr>
          <p:cNvPr id="63" name="组合 62"/>
          <p:cNvGrpSpPr/>
          <p:nvPr/>
        </p:nvGrpSpPr>
        <p:grpSpPr>
          <a:xfrm>
            <a:off x="9449944" y="-89471"/>
            <a:ext cx="3084590" cy="2331722"/>
            <a:chOff x="9575716" y="-51399"/>
            <a:chExt cx="3084590" cy="2331722"/>
          </a:xfrm>
        </p:grpSpPr>
        <p:pic>
          <p:nvPicPr>
            <p:cNvPr id="61" name="图片 60" descr="卡通人物&#10;&#10;中度可信度描述已自动生成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4510091">
              <a:off x="9959648" y="-435331"/>
              <a:ext cx="1520160" cy="2288023"/>
            </a:xfrm>
            <a:prstGeom prst="rect">
              <a:avLst/>
            </a:prstGeom>
          </p:spPr>
        </p:pic>
        <p:pic>
          <p:nvPicPr>
            <p:cNvPr id="62" name="图片 61" descr="卡通人物&#10;&#10;中度可信度描述已自动生成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984695">
              <a:off x="11140146" y="-7700"/>
              <a:ext cx="1520160" cy="2288023"/>
            </a:xfrm>
            <a:prstGeom prst="rect">
              <a:avLst/>
            </a:prstGeom>
          </p:spPr>
        </p:pic>
      </p:grpSp>
      <p:grpSp>
        <p:nvGrpSpPr>
          <p:cNvPr id="64" name="组合 63"/>
          <p:cNvGrpSpPr/>
          <p:nvPr/>
        </p:nvGrpSpPr>
        <p:grpSpPr>
          <a:xfrm rot="17454748">
            <a:off x="-746951" y="-71213"/>
            <a:ext cx="3084590" cy="2331722"/>
            <a:chOff x="9575716" y="-51399"/>
            <a:chExt cx="3084590" cy="2331722"/>
          </a:xfrm>
        </p:grpSpPr>
        <p:pic>
          <p:nvPicPr>
            <p:cNvPr id="65" name="图片 64" descr="卡通人物&#10;&#10;中度可信度描述已自动生成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4510091">
              <a:off x="9959648" y="-435331"/>
              <a:ext cx="1520160" cy="2288023"/>
            </a:xfrm>
            <a:prstGeom prst="rect">
              <a:avLst/>
            </a:prstGeom>
          </p:spPr>
        </p:pic>
        <p:pic>
          <p:nvPicPr>
            <p:cNvPr id="66" name="图片 65" descr="卡通人物&#10;&#10;中度可信度描述已自动生成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984695">
              <a:off x="11140146" y="-7700"/>
              <a:ext cx="1520160" cy="2288023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 rot="5703500">
            <a:off x="8223701" y="-1893114"/>
            <a:ext cx="3084590" cy="2331722"/>
            <a:chOff x="9575716" y="-51399"/>
            <a:chExt cx="3084590" cy="2331722"/>
          </a:xfrm>
        </p:grpSpPr>
        <p:pic>
          <p:nvPicPr>
            <p:cNvPr id="33" name="图片 32" descr="卡通人物&#10;&#10;中度可信度描述已自动生成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4510091">
              <a:off x="9959648" y="-435331"/>
              <a:ext cx="1520160" cy="2288023"/>
            </a:xfrm>
            <a:prstGeom prst="rect">
              <a:avLst/>
            </a:prstGeom>
          </p:spPr>
        </p:pic>
        <p:pic>
          <p:nvPicPr>
            <p:cNvPr id="34" name="图片 33" descr="卡通人物&#10;&#10;中度可信度描述已自动生成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984695">
              <a:off x="11140146" y="-7700"/>
              <a:ext cx="1520160" cy="2288023"/>
            </a:xfrm>
            <a:prstGeom prst="rect">
              <a:avLst/>
            </a:prstGeom>
          </p:spPr>
        </p:pic>
      </p:grpSp>
      <p:sp>
        <p:nvSpPr>
          <p:cNvPr id="35" name="Freeform 17"/>
          <p:cNvSpPr>
            <a:spLocks noChangeAspect="1"/>
          </p:cNvSpPr>
          <p:nvPr/>
        </p:nvSpPr>
        <p:spPr bwMode="auto">
          <a:xfrm>
            <a:off x="6640710" y="3499123"/>
            <a:ext cx="2228139" cy="2193435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8CC2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6" tIns="45702" rIns="91406" bIns="4570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6" name="Freeform 17"/>
          <p:cNvSpPr/>
          <p:nvPr/>
        </p:nvSpPr>
        <p:spPr bwMode="auto">
          <a:xfrm>
            <a:off x="5491853" y="3774091"/>
            <a:ext cx="1703400" cy="1676870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BAD4B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6" tIns="45702" rIns="91406" bIns="4570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7" name="Freeform 18"/>
          <p:cNvSpPr/>
          <p:nvPr/>
        </p:nvSpPr>
        <p:spPr bwMode="auto">
          <a:xfrm>
            <a:off x="4434572" y="3910882"/>
            <a:ext cx="1489290" cy="1455183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rgbClr val="FED69C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6" tIns="45702" rIns="91406" bIns="4570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8" name="Freeform 19"/>
          <p:cNvSpPr/>
          <p:nvPr/>
        </p:nvSpPr>
        <p:spPr bwMode="auto">
          <a:xfrm>
            <a:off x="3604661" y="4056411"/>
            <a:ext cx="1182337" cy="1197494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FD6D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6" tIns="45702" rIns="91406" bIns="4570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任意多边形 100"/>
          <p:cNvSpPr/>
          <p:nvPr/>
        </p:nvSpPr>
        <p:spPr bwMode="auto">
          <a:xfrm>
            <a:off x="8174864" y="3961668"/>
            <a:ext cx="2931213" cy="329689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marL="0" marR="0" lvl="0" indent="0" algn="ctr" defTabSz="100012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任意多边形 108"/>
          <p:cNvSpPr/>
          <p:nvPr/>
        </p:nvSpPr>
        <p:spPr bwMode="auto">
          <a:xfrm flipH="1">
            <a:off x="993678" y="4315990"/>
            <a:ext cx="2933107" cy="329689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marL="0" marR="0" lvl="0" indent="0" algn="ctr" defTabSz="100012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1" name="任意多边形 112"/>
          <p:cNvSpPr/>
          <p:nvPr/>
        </p:nvSpPr>
        <p:spPr>
          <a:xfrm>
            <a:off x="6344507" y="3156389"/>
            <a:ext cx="773066" cy="1152023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-1" fmla="*/ 0 w 647700"/>
              <a:gd name="connsiteY0-2" fmla="*/ 965200 h 965200"/>
              <a:gd name="connsiteX1-3" fmla="*/ 101600 w 647700"/>
              <a:gd name="connsiteY1-4" fmla="*/ 520700 h 965200"/>
              <a:gd name="connsiteX2-5" fmla="*/ 647700 w 647700"/>
              <a:gd name="connsiteY2-6" fmla="*/ 0 h 965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marL="0" marR="0" lvl="0" indent="0" algn="ctr" defTabSz="100012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任意多边形 113"/>
          <p:cNvSpPr/>
          <p:nvPr/>
        </p:nvSpPr>
        <p:spPr>
          <a:xfrm flipH="1">
            <a:off x="4375841" y="3148812"/>
            <a:ext cx="773066" cy="1152023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-1" fmla="*/ 0 w 647700"/>
              <a:gd name="connsiteY0-2" fmla="*/ 965200 h 965200"/>
              <a:gd name="connsiteX1-3" fmla="*/ 101600 w 647700"/>
              <a:gd name="connsiteY1-4" fmla="*/ 520700 h 965200"/>
              <a:gd name="connsiteX2-5" fmla="*/ 647700 w 647700"/>
              <a:gd name="connsiteY2-6" fmla="*/ 0 h 965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marL="0" marR="0" lvl="0" indent="0" algn="ctr" defTabSz="100012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81763" y="2627240"/>
            <a:ext cx="2249291" cy="1352450"/>
            <a:chOff x="1079683" y="2964146"/>
            <a:chExt cx="2249291" cy="1352450"/>
          </a:xfrm>
        </p:grpSpPr>
        <p:sp>
          <p:nvSpPr>
            <p:cNvPr id="44" name="1"/>
            <p:cNvSpPr txBox="1">
              <a:spLocks noChangeArrowheads="1"/>
            </p:cNvSpPr>
            <p:nvPr/>
          </p:nvSpPr>
          <p:spPr bwMode="auto">
            <a:xfrm>
              <a:off x="1079701" y="2964146"/>
              <a:ext cx="1563518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dirty="0">
                  <a:solidFill>
                    <a:srgbClr val="F4B183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输入小标题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4B183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45" name="1"/>
            <p:cNvSpPr txBox="1">
              <a:spLocks noChangeArrowheads="1"/>
            </p:cNvSpPr>
            <p:nvPr/>
          </p:nvSpPr>
          <p:spPr bwMode="auto">
            <a:xfrm>
              <a:off x="1079683" y="3486016"/>
              <a:ext cx="2249291" cy="830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BE7E52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+mn-ea"/>
                </a:rPr>
                <a:t>请在此处输入内容，尽量简洁明了。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18582"/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297128" y="1408018"/>
            <a:ext cx="2249291" cy="1470671"/>
            <a:chOff x="2993150" y="1907521"/>
            <a:chExt cx="2249291" cy="1470671"/>
          </a:xfrm>
        </p:grpSpPr>
        <p:sp>
          <p:nvSpPr>
            <p:cNvPr id="46" name="1"/>
            <p:cNvSpPr txBox="1">
              <a:spLocks noChangeArrowheads="1"/>
            </p:cNvSpPr>
            <p:nvPr/>
          </p:nvSpPr>
          <p:spPr bwMode="auto">
            <a:xfrm>
              <a:off x="2993150" y="1907521"/>
              <a:ext cx="1623695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F4B183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输入小标题</a:t>
              </a:r>
              <a:endParaRPr lang="en-US" altLang="zh-CN" sz="2400" b="1" dirty="0">
                <a:solidFill>
                  <a:srgbClr val="F4B18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47" name="1"/>
            <p:cNvSpPr txBox="1">
              <a:spLocks noChangeArrowheads="1"/>
            </p:cNvSpPr>
            <p:nvPr/>
          </p:nvSpPr>
          <p:spPr bwMode="auto">
            <a:xfrm>
              <a:off x="2993150" y="2547612"/>
              <a:ext cx="2249291" cy="830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BE7E52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+mn-ea"/>
                </a:rPr>
                <a:t>请在此处输入内容，尽量简洁明了。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18582"/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932558" y="1338787"/>
            <a:ext cx="2249291" cy="1404631"/>
            <a:chOff x="5932558" y="1871231"/>
            <a:chExt cx="2249291" cy="1404631"/>
          </a:xfrm>
        </p:grpSpPr>
        <p:sp>
          <p:nvSpPr>
            <p:cNvPr id="49" name="1"/>
            <p:cNvSpPr txBox="1">
              <a:spLocks noChangeArrowheads="1"/>
            </p:cNvSpPr>
            <p:nvPr/>
          </p:nvSpPr>
          <p:spPr bwMode="auto">
            <a:xfrm>
              <a:off x="5932576" y="1871231"/>
              <a:ext cx="1657176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F4B183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输入小标题</a:t>
              </a:r>
              <a:endParaRPr lang="en-US" altLang="zh-CN" sz="2400" b="1" dirty="0">
                <a:solidFill>
                  <a:srgbClr val="F4B18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50" name="1"/>
            <p:cNvSpPr txBox="1">
              <a:spLocks noChangeArrowheads="1"/>
            </p:cNvSpPr>
            <p:nvPr/>
          </p:nvSpPr>
          <p:spPr bwMode="auto">
            <a:xfrm>
              <a:off x="5932558" y="2445282"/>
              <a:ext cx="2249291" cy="830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BE7E52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+mn-ea"/>
                </a:rPr>
                <a:t>请在此处输入内容，尽量简洁明了。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18582"/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713297" y="2089661"/>
            <a:ext cx="2249291" cy="1484006"/>
            <a:chOff x="8602494" y="2705881"/>
            <a:chExt cx="2249291" cy="1484006"/>
          </a:xfrm>
        </p:grpSpPr>
        <p:sp>
          <p:nvSpPr>
            <p:cNvPr id="52" name="1"/>
            <p:cNvSpPr txBox="1">
              <a:spLocks noChangeArrowheads="1"/>
            </p:cNvSpPr>
            <p:nvPr/>
          </p:nvSpPr>
          <p:spPr bwMode="auto">
            <a:xfrm>
              <a:off x="8602512" y="2705881"/>
              <a:ext cx="1792772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F4B183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输入小标题</a:t>
              </a:r>
              <a:endParaRPr lang="en-US" altLang="zh-CN" sz="2400" b="1" dirty="0">
                <a:solidFill>
                  <a:srgbClr val="F4B18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54" name="1"/>
            <p:cNvSpPr txBox="1">
              <a:spLocks noChangeArrowheads="1"/>
            </p:cNvSpPr>
            <p:nvPr/>
          </p:nvSpPr>
          <p:spPr bwMode="auto">
            <a:xfrm>
              <a:off x="8602494" y="3359307"/>
              <a:ext cx="2249291" cy="830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BE7E52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+mn-ea"/>
                </a:rPr>
                <a:t>请在此处输入内容，尽量简洁明了。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18582"/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0270A45D-86B5-49E6-895C-B8E0A8A655D7}"/>
              </a:ext>
            </a:extLst>
          </p:cNvPr>
          <p:cNvPicPr/>
          <p:nvPr/>
        </p:nvPicPr>
        <p:blipFill rotWithShape="1">
          <a:blip r:embed="rId5"/>
          <a:srcRect l="6036" t="16541" r="5790" b="16801"/>
          <a:stretch>
            <a:fillRect/>
          </a:stretch>
        </p:blipFill>
        <p:spPr>
          <a:xfrm>
            <a:off x="-4248475" y="1827569"/>
            <a:ext cx="3130550" cy="2700020"/>
          </a:xfrm>
          <a:prstGeom prst="rect">
            <a:avLst/>
          </a:prstGeom>
        </p:spPr>
      </p:pic>
      <p:sp>
        <p:nvSpPr>
          <p:cNvPr id="51" name="流程图: 终止 50">
            <a:extLst>
              <a:ext uri="{FF2B5EF4-FFF2-40B4-BE49-F238E27FC236}">
                <a16:creationId xmlns:a16="http://schemas.microsoft.com/office/drawing/2014/main" id="{CD646877-D184-4887-965D-30577D9214F2}"/>
              </a:ext>
            </a:extLst>
          </p:cNvPr>
          <p:cNvSpPr/>
          <p:nvPr/>
        </p:nvSpPr>
        <p:spPr>
          <a:xfrm>
            <a:off x="-4998039" y="-356994"/>
            <a:ext cx="3976549" cy="1018413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输入标题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17F94B6-F82B-403B-B212-AC3A4100B36B}"/>
              </a:ext>
            </a:extLst>
          </p:cNvPr>
          <p:cNvGrpSpPr/>
          <p:nvPr/>
        </p:nvGrpSpPr>
        <p:grpSpPr>
          <a:xfrm>
            <a:off x="3291793" y="1407039"/>
            <a:ext cx="2249291" cy="1470671"/>
            <a:chOff x="2993150" y="1907521"/>
            <a:chExt cx="2249291" cy="1470671"/>
          </a:xfrm>
        </p:grpSpPr>
        <p:sp>
          <p:nvSpPr>
            <p:cNvPr id="57" name="1">
              <a:extLst>
                <a:ext uri="{FF2B5EF4-FFF2-40B4-BE49-F238E27FC236}">
                  <a16:creationId xmlns:a16="http://schemas.microsoft.com/office/drawing/2014/main" id="{B7835BD2-8C1F-41D2-A8E7-BED0F1079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3150" y="1907521"/>
              <a:ext cx="1623695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F4B183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输入小标题</a:t>
              </a:r>
              <a:endParaRPr lang="en-US" altLang="zh-CN" sz="2400" b="1" dirty="0">
                <a:solidFill>
                  <a:srgbClr val="F4B18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58" name="1">
              <a:extLst>
                <a:ext uri="{FF2B5EF4-FFF2-40B4-BE49-F238E27FC236}">
                  <a16:creationId xmlns:a16="http://schemas.microsoft.com/office/drawing/2014/main" id="{38E6B0F9-8B3E-4C57-A88B-209C39B4F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3150" y="2547612"/>
              <a:ext cx="2249291" cy="830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BE7E52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+mn-ea"/>
                </a:rPr>
                <a:t>请在此处输入内容，尽量简洁明了。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18582"/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10AE246-482D-4B24-A0E3-B599ED7AD790}"/>
              </a:ext>
            </a:extLst>
          </p:cNvPr>
          <p:cNvGrpSpPr/>
          <p:nvPr/>
        </p:nvGrpSpPr>
        <p:grpSpPr>
          <a:xfrm>
            <a:off x="5927223" y="1337808"/>
            <a:ext cx="2249291" cy="1404631"/>
            <a:chOff x="5932558" y="1871231"/>
            <a:chExt cx="2249291" cy="1404631"/>
          </a:xfrm>
        </p:grpSpPr>
        <p:sp>
          <p:nvSpPr>
            <p:cNvPr id="60" name="1">
              <a:extLst>
                <a:ext uri="{FF2B5EF4-FFF2-40B4-BE49-F238E27FC236}">
                  <a16:creationId xmlns:a16="http://schemas.microsoft.com/office/drawing/2014/main" id="{7B6483A0-0DB2-4372-BA2E-7D3F937D7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2576" y="1871231"/>
              <a:ext cx="1657176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F4B183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输入小标题</a:t>
              </a:r>
              <a:endParaRPr lang="en-US" altLang="zh-CN" sz="2400" b="1" dirty="0">
                <a:solidFill>
                  <a:srgbClr val="F4B18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67" name="1">
              <a:extLst>
                <a:ext uri="{FF2B5EF4-FFF2-40B4-BE49-F238E27FC236}">
                  <a16:creationId xmlns:a16="http://schemas.microsoft.com/office/drawing/2014/main" id="{524BEB40-F894-45C7-8125-E305194E2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2558" y="2445282"/>
              <a:ext cx="2249291" cy="830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BE7E52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+mn-ea"/>
                </a:rPr>
                <a:t>请在此处输入内容，尽量简洁明了。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18582"/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C4BFBEA5-0BE6-455F-A8A1-6B9D8A411B2F}"/>
              </a:ext>
            </a:extLst>
          </p:cNvPr>
          <p:cNvSpPr txBox="1"/>
          <p:nvPr/>
        </p:nvSpPr>
        <p:spPr>
          <a:xfrm>
            <a:off x="-5366432" y="2188688"/>
            <a:ext cx="42433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FDF7961-914F-49E7-B3AC-4B5D2E06A6AD}"/>
              </a:ext>
            </a:extLst>
          </p:cNvPr>
          <p:cNvSpPr txBox="1"/>
          <p:nvPr/>
        </p:nvSpPr>
        <p:spPr>
          <a:xfrm>
            <a:off x="-5366432" y="2772176"/>
            <a:ext cx="419993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6B41FE0-16F3-4F33-AD17-21E6842BD738}"/>
              </a:ext>
            </a:extLst>
          </p:cNvPr>
          <p:cNvSpPr txBox="1"/>
          <p:nvPr/>
        </p:nvSpPr>
        <p:spPr>
          <a:xfrm>
            <a:off x="-5366432" y="4518319"/>
            <a:ext cx="419993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请在此处输入内容，力求简洁明了。请在此处输入内容，力求简洁明了。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4601DF5F-660B-97E5-7991-3C53B9CAF573}"/>
              </a:ext>
            </a:extLst>
          </p:cNvPr>
          <p:cNvSpPr/>
          <p:nvPr/>
        </p:nvSpPr>
        <p:spPr>
          <a:xfrm>
            <a:off x="10764942" y="-5768753"/>
            <a:ext cx="4458434" cy="3990830"/>
          </a:xfrm>
          <a:custGeom>
            <a:avLst/>
            <a:gdLst>
              <a:gd name="connsiteX0" fmla="*/ 359320 w 7820744"/>
              <a:gd name="connsiteY0" fmla="*/ 2295156 h 5515205"/>
              <a:gd name="connsiteX1" fmla="*/ 810582 w 7820744"/>
              <a:gd name="connsiteY1" fmla="*/ 965120 h 5515205"/>
              <a:gd name="connsiteX2" fmla="*/ 2556255 w 7820744"/>
              <a:gd name="connsiteY2" fmla="*/ 858242 h 5515205"/>
              <a:gd name="connsiteX3" fmla="*/ 3215335 w 7820744"/>
              <a:gd name="connsiteY3" fmla="*/ 3219 h 5515205"/>
              <a:gd name="connsiteX4" fmla="*/ 5091637 w 7820744"/>
              <a:gd name="connsiteY4" fmla="*/ 1208564 h 5515205"/>
              <a:gd name="connsiteX5" fmla="*/ 6463237 w 7820744"/>
              <a:gd name="connsiteY5" fmla="*/ 216975 h 5515205"/>
              <a:gd name="connsiteX6" fmla="*/ 7745772 w 7820744"/>
              <a:gd name="connsiteY6" fmla="*/ 4011141 h 5515205"/>
              <a:gd name="connsiteX7" fmla="*/ 4129735 w 7820744"/>
              <a:gd name="connsiteY7" fmla="*/ 4836476 h 5515205"/>
              <a:gd name="connsiteX8" fmla="*/ 436509 w 7820744"/>
              <a:gd name="connsiteY8" fmla="*/ 5436180 h 5515205"/>
              <a:gd name="connsiteX9" fmla="*/ 62437 w 7820744"/>
              <a:gd name="connsiteY9" fmla="*/ 2995801 h 5515205"/>
              <a:gd name="connsiteX10" fmla="*/ 359320 w 7820744"/>
              <a:gd name="connsiteY10" fmla="*/ 2295156 h 5515205"/>
              <a:gd name="connsiteX0-1" fmla="*/ 359320 w 7820744"/>
              <a:gd name="connsiteY0-2" fmla="*/ 2172980 h 5393029"/>
              <a:gd name="connsiteX1-3" fmla="*/ 810582 w 7820744"/>
              <a:gd name="connsiteY1-4" fmla="*/ 842944 h 5393029"/>
              <a:gd name="connsiteX2-5" fmla="*/ 2556255 w 7820744"/>
              <a:gd name="connsiteY2-6" fmla="*/ 736066 h 5393029"/>
              <a:gd name="connsiteX3-7" fmla="*/ 3666598 w 7820744"/>
              <a:gd name="connsiteY3-8" fmla="*/ 397620 h 5393029"/>
              <a:gd name="connsiteX4-9" fmla="*/ 5091637 w 7820744"/>
              <a:gd name="connsiteY4-10" fmla="*/ 1086388 h 5393029"/>
              <a:gd name="connsiteX5-11" fmla="*/ 6463237 w 7820744"/>
              <a:gd name="connsiteY5-12" fmla="*/ 94799 h 5393029"/>
              <a:gd name="connsiteX6-13" fmla="*/ 7745772 w 7820744"/>
              <a:gd name="connsiteY6-14" fmla="*/ 3888965 h 5393029"/>
              <a:gd name="connsiteX7-15" fmla="*/ 4129735 w 7820744"/>
              <a:gd name="connsiteY7-16" fmla="*/ 4714300 h 5393029"/>
              <a:gd name="connsiteX8-17" fmla="*/ 436509 w 7820744"/>
              <a:gd name="connsiteY8-18" fmla="*/ 5314004 h 5393029"/>
              <a:gd name="connsiteX9-19" fmla="*/ 62437 w 7820744"/>
              <a:gd name="connsiteY9-20" fmla="*/ 2873625 h 5393029"/>
              <a:gd name="connsiteX10-21" fmla="*/ 359320 w 7820744"/>
              <a:gd name="connsiteY10-22" fmla="*/ 2172980 h 5393029"/>
              <a:gd name="connsiteX0-23" fmla="*/ 359320 w 7993308"/>
              <a:gd name="connsiteY0-24" fmla="*/ 1782385 h 5002434"/>
              <a:gd name="connsiteX1-25" fmla="*/ 810582 w 7993308"/>
              <a:gd name="connsiteY1-26" fmla="*/ 452349 h 5002434"/>
              <a:gd name="connsiteX2-27" fmla="*/ 2556255 w 7993308"/>
              <a:gd name="connsiteY2-28" fmla="*/ 345471 h 5002434"/>
              <a:gd name="connsiteX3-29" fmla="*/ 3666598 w 7993308"/>
              <a:gd name="connsiteY3-30" fmla="*/ 7025 h 5002434"/>
              <a:gd name="connsiteX4-31" fmla="*/ 5091637 w 7993308"/>
              <a:gd name="connsiteY4-32" fmla="*/ 695793 h 5002434"/>
              <a:gd name="connsiteX5-33" fmla="*/ 7389513 w 7993308"/>
              <a:gd name="connsiteY5-34" fmla="*/ 1194557 h 5002434"/>
              <a:gd name="connsiteX6-35" fmla="*/ 7745772 w 7993308"/>
              <a:gd name="connsiteY6-36" fmla="*/ 3498370 h 5002434"/>
              <a:gd name="connsiteX7-37" fmla="*/ 4129735 w 7993308"/>
              <a:gd name="connsiteY7-38" fmla="*/ 4323705 h 5002434"/>
              <a:gd name="connsiteX8-39" fmla="*/ 436509 w 7993308"/>
              <a:gd name="connsiteY8-40" fmla="*/ 4923409 h 5002434"/>
              <a:gd name="connsiteX9-41" fmla="*/ 62437 w 7993308"/>
              <a:gd name="connsiteY9-42" fmla="*/ 2483030 h 5002434"/>
              <a:gd name="connsiteX10-43" fmla="*/ 359320 w 7993308"/>
              <a:gd name="connsiteY10-44" fmla="*/ 1782385 h 5002434"/>
              <a:gd name="connsiteX0-45" fmla="*/ 359320 w 8103627"/>
              <a:gd name="connsiteY0-46" fmla="*/ 1782385 h 5007824"/>
              <a:gd name="connsiteX1-47" fmla="*/ 810582 w 8103627"/>
              <a:gd name="connsiteY1-48" fmla="*/ 452349 h 5007824"/>
              <a:gd name="connsiteX2-49" fmla="*/ 2556255 w 8103627"/>
              <a:gd name="connsiteY2-50" fmla="*/ 345471 h 5007824"/>
              <a:gd name="connsiteX3-51" fmla="*/ 3666598 w 8103627"/>
              <a:gd name="connsiteY3-52" fmla="*/ 7025 h 5007824"/>
              <a:gd name="connsiteX4-53" fmla="*/ 5091637 w 8103627"/>
              <a:gd name="connsiteY4-54" fmla="*/ 695793 h 5007824"/>
              <a:gd name="connsiteX5-55" fmla="*/ 7389513 w 8103627"/>
              <a:gd name="connsiteY5-56" fmla="*/ 1194557 h 5007824"/>
              <a:gd name="connsiteX6-57" fmla="*/ 7882339 w 8103627"/>
              <a:gd name="connsiteY6-58" fmla="*/ 3118359 h 5007824"/>
              <a:gd name="connsiteX7-59" fmla="*/ 4129735 w 8103627"/>
              <a:gd name="connsiteY7-60" fmla="*/ 4323705 h 5007824"/>
              <a:gd name="connsiteX8-61" fmla="*/ 436509 w 8103627"/>
              <a:gd name="connsiteY8-62" fmla="*/ 4923409 h 5007824"/>
              <a:gd name="connsiteX9-63" fmla="*/ 62437 w 8103627"/>
              <a:gd name="connsiteY9-64" fmla="*/ 2483030 h 5007824"/>
              <a:gd name="connsiteX10-65" fmla="*/ 359320 w 8103627"/>
              <a:gd name="connsiteY10-66" fmla="*/ 1782385 h 5007824"/>
              <a:gd name="connsiteX0-67" fmla="*/ 359320 w 7915232"/>
              <a:gd name="connsiteY0-68" fmla="*/ 1782385 h 5111879"/>
              <a:gd name="connsiteX1-69" fmla="*/ 810582 w 7915232"/>
              <a:gd name="connsiteY1-70" fmla="*/ 452349 h 5111879"/>
              <a:gd name="connsiteX2-71" fmla="*/ 2556255 w 7915232"/>
              <a:gd name="connsiteY2-72" fmla="*/ 345471 h 5111879"/>
              <a:gd name="connsiteX3-73" fmla="*/ 3666598 w 7915232"/>
              <a:gd name="connsiteY3-74" fmla="*/ 7025 h 5111879"/>
              <a:gd name="connsiteX4-75" fmla="*/ 5091637 w 7915232"/>
              <a:gd name="connsiteY4-76" fmla="*/ 695793 h 5111879"/>
              <a:gd name="connsiteX5-77" fmla="*/ 7389513 w 7915232"/>
              <a:gd name="connsiteY5-78" fmla="*/ 1194557 h 5111879"/>
              <a:gd name="connsiteX6-79" fmla="*/ 7882339 w 7915232"/>
              <a:gd name="connsiteY6-80" fmla="*/ 3118359 h 5111879"/>
              <a:gd name="connsiteX7-81" fmla="*/ 7033252 w 7915232"/>
              <a:gd name="connsiteY7-82" fmla="*/ 4834344 h 5111879"/>
              <a:gd name="connsiteX8-83" fmla="*/ 436509 w 7915232"/>
              <a:gd name="connsiteY8-84" fmla="*/ 4923409 h 5111879"/>
              <a:gd name="connsiteX9-85" fmla="*/ 62437 w 7915232"/>
              <a:gd name="connsiteY9-86" fmla="*/ 2483030 h 5111879"/>
              <a:gd name="connsiteX10-87" fmla="*/ 359320 w 7915232"/>
              <a:gd name="connsiteY10-88" fmla="*/ 1782385 h 5111879"/>
              <a:gd name="connsiteX0-89" fmla="*/ 532312 w 8071810"/>
              <a:gd name="connsiteY0-90" fmla="*/ 1782385 h 4866519"/>
              <a:gd name="connsiteX1-91" fmla="*/ 983574 w 8071810"/>
              <a:gd name="connsiteY1-92" fmla="*/ 452349 h 4866519"/>
              <a:gd name="connsiteX2-93" fmla="*/ 2729247 w 8071810"/>
              <a:gd name="connsiteY2-94" fmla="*/ 345471 h 4866519"/>
              <a:gd name="connsiteX3-95" fmla="*/ 3839590 w 8071810"/>
              <a:gd name="connsiteY3-96" fmla="*/ 7025 h 4866519"/>
              <a:gd name="connsiteX4-97" fmla="*/ 5264629 w 8071810"/>
              <a:gd name="connsiteY4-98" fmla="*/ 695793 h 4866519"/>
              <a:gd name="connsiteX5-99" fmla="*/ 7562505 w 8071810"/>
              <a:gd name="connsiteY5-100" fmla="*/ 1194557 h 4866519"/>
              <a:gd name="connsiteX6-101" fmla="*/ 8055331 w 8071810"/>
              <a:gd name="connsiteY6-102" fmla="*/ 3118359 h 4866519"/>
              <a:gd name="connsiteX7-103" fmla="*/ 7206244 w 8071810"/>
              <a:gd name="connsiteY7-104" fmla="*/ 4834344 h 4866519"/>
              <a:gd name="connsiteX8-105" fmla="*/ 4267101 w 8071810"/>
              <a:gd name="connsiteY8-106" fmla="*/ 4145575 h 4866519"/>
              <a:gd name="connsiteX9-107" fmla="*/ 235429 w 8071810"/>
              <a:gd name="connsiteY9-108" fmla="*/ 2483030 h 4866519"/>
              <a:gd name="connsiteX10-109" fmla="*/ 532312 w 8071810"/>
              <a:gd name="connsiteY10-110" fmla="*/ 1782385 h 4866519"/>
              <a:gd name="connsiteX0-111" fmla="*/ 532312 w 8071810"/>
              <a:gd name="connsiteY0-112" fmla="*/ 1782385 h 4866519"/>
              <a:gd name="connsiteX1-113" fmla="*/ 983574 w 8071810"/>
              <a:gd name="connsiteY1-114" fmla="*/ 452349 h 4866519"/>
              <a:gd name="connsiteX2-115" fmla="*/ 2729247 w 8071810"/>
              <a:gd name="connsiteY2-116" fmla="*/ 345471 h 4866519"/>
              <a:gd name="connsiteX3-117" fmla="*/ 3839590 w 8071810"/>
              <a:gd name="connsiteY3-118" fmla="*/ 7025 h 4866519"/>
              <a:gd name="connsiteX4-119" fmla="*/ 5264629 w 8071810"/>
              <a:gd name="connsiteY4-120" fmla="*/ 695793 h 4866519"/>
              <a:gd name="connsiteX5-121" fmla="*/ 7562505 w 8071810"/>
              <a:gd name="connsiteY5-122" fmla="*/ 1194557 h 4866519"/>
              <a:gd name="connsiteX6-123" fmla="*/ 8055331 w 8071810"/>
              <a:gd name="connsiteY6-124" fmla="*/ 3118359 h 4866519"/>
              <a:gd name="connsiteX7-125" fmla="*/ 7206244 w 8071810"/>
              <a:gd name="connsiteY7-126" fmla="*/ 4834344 h 4866519"/>
              <a:gd name="connsiteX8-127" fmla="*/ 4267101 w 8071810"/>
              <a:gd name="connsiteY8-128" fmla="*/ 4145575 h 4866519"/>
              <a:gd name="connsiteX9-129" fmla="*/ 235429 w 8071810"/>
              <a:gd name="connsiteY9-130" fmla="*/ 2483030 h 4866519"/>
              <a:gd name="connsiteX10-131" fmla="*/ 532312 w 8071810"/>
              <a:gd name="connsiteY10-132" fmla="*/ 1782385 h 4866519"/>
              <a:gd name="connsiteX0-133" fmla="*/ 530167 w 8069665"/>
              <a:gd name="connsiteY0-134" fmla="*/ 1782385 h 5009813"/>
              <a:gd name="connsiteX1-135" fmla="*/ 981429 w 8069665"/>
              <a:gd name="connsiteY1-136" fmla="*/ 452349 h 5009813"/>
              <a:gd name="connsiteX2-137" fmla="*/ 2727102 w 8069665"/>
              <a:gd name="connsiteY2-138" fmla="*/ 345471 h 5009813"/>
              <a:gd name="connsiteX3-139" fmla="*/ 3837445 w 8069665"/>
              <a:gd name="connsiteY3-140" fmla="*/ 7025 h 5009813"/>
              <a:gd name="connsiteX4-141" fmla="*/ 5262484 w 8069665"/>
              <a:gd name="connsiteY4-142" fmla="*/ 695793 h 5009813"/>
              <a:gd name="connsiteX5-143" fmla="*/ 7560360 w 8069665"/>
              <a:gd name="connsiteY5-144" fmla="*/ 1194557 h 5009813"/>
              <a:gd name="connsiteX6-145" fmla="*/ 8053186 w 8069665"/>
              <a:gd name="connsiteY6-146" fmla="*/ 3118359 h 5009813"/>
              <a:gd name="connsiteX7-147" fmla="*/ 7204099 w 8069665"/>
              <a:gd name="connsiteY7-148" fmla="*/ 4834344 h 5009813"/>
              <a:gd name="connsiteX8-149" fmla="*/ 4235267 w 8069665"/>
              <a:gd name="connsiteY8-150" fmla="*/ 4745279 h 5009813"/>
              <a:gd name="connsiteX9-151" fmla="*/ 233284 w 8069665"/>
              <a:gd name="connsiteY9-152" fmla="*/ 2483030 h 5009813"/>
              <a:gd name="connsiteX10-153" fmla="*/ 530167 w 8069665"/>
              <a:gd name="connsiteY10-154" fmla="*/ 1782385 h 5009813"/>
              <a:gd name="connsiteX0-155" fmla="*/ 530167 w 8069665"/>
              <a:gd name="connsiteY0-156" fmla="*/ 1782385 h 4941977"/>
              <a:gd name="connsiteX1-157" fmla="*/ 981429 w 8069665"/>
              <a:gd name="connsiteY1-158" fmla="*/ 452349 h 4941977"/>
              <a:gd name="connsiteX2-159" fmla="*/ 2727102 w 8069665"/>
              <a:gd name="connsiteY2-160" fmla="*/ 345471 h 4941977"/>
              <a:gd name="connsiteX3-161" fmla="*/ 3837445 w 8069665"/>
              <a:gd name="connsiteY3-162" fmla="*/ 7025 h 4941977"/>
              <a:gd name="connsiteX4-163" fmla="*/ 5262484 w 8069665"/>
              <a:gd name="connsiteY4-164" fmla="*/ 695793 h 4941977"/>
              <a:gd name="connsiteX5-165" fmla="*/ 7560360 w 8069665"/>
              <a:gd name="connsiteY5-166" fmla="*/ 1194557 h 4941977"/>
              <a:gd name="connsiteX6-167" fmla="*/ 8053186 w 8069665"/>
              <a:gd name="connsiteY6-168" fmla="*/ 3118359 h 4941977"/>
              <a:gd name="connsiteX7-169" fmla="*/ 7204099 w 8069665"/>
              <a:gd name="connsiteY7-170" fmla="*/ 4834344 h 4941977"/>
              <a:gd name="connsiteX8-171" fmla="*/ 4235267 w 8069665"/>
              <a:gd name="connsiteY8-172" fmla="*/ 4745279 h 4941977"/>
              <a:gd name="connsiteX9-173" fmla="*/ 233284 w 8069665"/>
              <a:gd name="connsiteY9-174" fmla="*/ 2483030 h 4941977"/>
              <a:gd name="connsiteX10-175" fmla="*/ 530167 w 8069665"/>
              <a:gd name="connsiteY10-176" fmla="*/ 1782385 h 4941977"/>
              <a:gd name="connsiteX0-177" fmla="*/ 235144 w 7774642"/>
              <a:gd name="connsiteY0-178" fmla="*/ 1782385 h 5016724"/>
              <a:gd name="connsiteX1-179" fmla="*/ 686406 w 7774642"/>
              <a:gd name="connsiteY1-180" fmla="*/ 452349 h 5016724"/>
              <a:gd name="connsiteX2-181" fmla="*/ 2432079 w 7774642"/>
              <a:gd name="connsiteY2-182" fmla="*/ 345471 h 5016724"/>
              <a:gd name="connsiteX3-183" fmla="*/ 3542422 w 7774642"/>
              <a:gd name="connsiteY3-184" fmla="*/ 7025 h 5016724"/>
              <a:gd name="connsiteX4-185" fmla="*/ 4967461 w 7774642"/>
              <a:gd name="connsiteY4-186" fmla="*/ 695793 h 5016724"/>
              <a:gd name="connsiteX5-187" fmla="*/ 7265337 w 7774642"/>
              <a:gd name="connsiteY5-188" fmla="*/ 1194557 h 5016724"/>
              <a:gd name="connsiteX6-189" fmla="*/ 7758163 w 7774642"/>
              <a:gd name="connsiteY6-190" fmla="*/ 3118359 h 5016724"/>
              <a:gd name="connsiteX7-191" fmla="*/ 6909076 w 7774642"/>
              <a:gd name="connsiteY7-192" fmla="*/ 4834344 h 5016724"/>
              <a:gd name="connsiteX8-193" fmla="*/ 3940244 w 7774642"/>
              <a:gd name="connsiteY8-194" fmla="*/ 4745279 h 5016724"/>
              <a:gd name="connsiteX9-195" fmla="*/ 312333 w 7774642"/>
              <a:gd name="connsiteY9-196" fmla="*/ 3427118 h 5016724"/>
              <a:gd name="connsiteX10-197" fmla="*/ 235144 w 7774642"/>
              <a:gd name="connsiteY10-198" fmla="*/ 1782385 h 5016724"/>
              <a:gd name="connsiteX0-199" fmla="*/ 235144 w 7774642"/>
              <a:gd name="connsiteY0-200" fmla="*/ 1706701 h 4941040"/>
              <a:gd name="connsiteX1-201" fmla="*/ 686406 w 7774642"/>
              <a:gd name="connsiteY1-202" fmla="*/ 376665 h 4941040"/>
              <a:gd name="connsiteX2-203" fmla="*/ 2432079 w 7774642"/>
              <a:gd name="connsiteY2-204" fmla="*/ 269787 h 4941040"/>
              <a:gd name="connsiteX3-205" fmla="*/ 3940246 w 7774642"/>
              <a:gd name="connsiteY3-206" fmla="*/ 8530 h 4941040"/>
              <a:gd name="connsiteX4-207" fmla="*/ 4967461 w 7774642"/>
              <a:gd name="connsiteY4-208" fmla="*/ 620109 h 4941040"/>
              <a:gd name="connsiteX5-209" fmla="*/ 7265337 w 7774642"/>
              <a:gd name="connsiteY5-210" fmla="*/ 1118873 h 4941040"/>
              <a:gd name="connsiteX6-211" fmla="*/ 7758163 w 7774642"/>
              <a:gd name="connsiteY6-212" fmla="*/ 3042675 h 4941040"/>
              <a:gd name="connsiteX7-213" fmla="*/ 6909076 w 7774642"/>
              <a:gd name="connsiteY7-214" fmla="*/ 4758660 h 4941040"/>
              <a:gd name="connsiteX8-215" fmla="*/ 3940244 w 7774642"/>
              <a:gd name="connsiteY8-216" fmla="*/ 4669595 h 4941040"/>
              <a:gd name="connsiteX9-217" fmla="*/ 312333 w 7774642"/>
              <a:gd name="connsiteY9-218" fmla="*/ 3351434 h 4941040"/>
              <a:gd name="connsiteX10-219" fmla="*/ 235144 w 7774642"/>
              <a:gd name="connsiteY10-220" fmla="*/ 1706701 h 4941040"/>
              <a:gd name="connsiteX0-221" fmla="*/ 235144 w 7811682"/>
              <a:gd name="connsiteY0-222" fmla="*/ 1706701 h 4941040"/>
              <a:gd name="connsiteX1-223" fmla="*/ 686406 w 7811682"/>
              <a:gd name="connsiteY1-224" fmla="*/ 376665 h 4941040"/>
              <a:gd name="connsiteX2-225" fmla="*/ 2432079 w 7811682"/>
              <a:gd name="connsiteY2-226" fmla="*/ 269787 h 4941040"/>
              <a:gd name="connsiteX3-227" fmla="*/ 3940246 w 7811682"/>
              <a:gd name="connsiteY3-228" fmla="*/ 8530 h 4941040"/>
              <a:gd name="connsiteX4-229" fmla="*/ 4967461 w 7811682"/>
              <a:gd name="connsiteY4-230" fmla="*/ 620109 h 4941040"/>
              <a:gd name="connsiteX5-231" fmla="*/ 7419717 w 7811682"/>
              <a:gd name="connsiteY5-232" fmla="*/ 821990 h 4941040"/>
              <a:gd name="connsiteX6-233" fmla="*/ 7758163 w 7811682"/>
              <a:gd name="connsiteY6-234" fmla="*/ 3042675 h 4941040"/>
              <a:gd name="connsiteX7-235" fmla="*/ 6909076 w 7811682"/>
              <a:gd name="connsiteY7-236" fmla="*/ 4758660 h 4941040"/>
              <a:gd name="connsiteX8-237" fmla="*/ 3940244 w 7811682"/>
              <a:gd name="connsiteY8-238" fmla="*/ 4669595 h 4941040"/>
              <a:gd name="connsiteX9-239" fmla="*/ 312333 w 7811682"/>
              <a:gd name="connsiteY9-240" fmla="*/ 3351434 h 4941040"/>
              <a:gd name="connsiteX10-241" fmla="*/ 235144 w 7811682"/>
              <a:gd name="connsiteY10-242" fmla="*/ 1706701 h 4941040"/>
              <a:gd name="connsiteX0-243" fmla="*/ 235144 w 7773007"/>
              <a:gd name="connsiteY0-244" fmla="*/ 1706701 h 4941040"/>
              <a:gd name="connsiteX1-245" fmla="*/ 686406 w 7773007"/>
              <a:gd name="connsiteY1-246" fmla="*/ 376665 h 4941040"/>
              <a:gd name="connsiteX2-247" fmla="*/ 2432079 w 7773007"/>
              <a:gd name="connsiteY2-248" fmla="*/ 269787 h 4941040"/>
              <a:gd name="connsiteX3-249" fmla="*/ 3940246 w 7773007"/>
              <a:gd name="connsiteY3-250" fmla="*/ 8530 h 4941040"/>
              <a:gd name="connsiteX4-251" fmla="*/ 4967461 w 7773007"/>
              <a:gd name="connsiteY4-252" fmla="*/ 620109 h 4941040"/>
              <a:gd name="connsiteX5-253" fmla="*/ 7253462 w 7773007"/>
              <a:gd name="connsiteY5-254" fmla="*/ 1089184 h 4941040"/>
              <a:gd name="connsiteX6-255" fmla="*/ 7758163 w 7773007"/>
              <a:gd name="connsiteY6-256" fmla="*/ 3042675 h 4941040"/>
              <a:gd name="connsiteX7-257" fmla="*/ 6909076 w 7773007"/>
              <a:gd name="connsiteY7-258" fmla="*/ 4758660 h 4941040"/>
              <a:gd name="connsiteX8-259" fmla="*/ 3940244 w 7773007"/>
              <a:gd name="connsiteY8-260" fmla="*/ 4669595 h 4941040"/>
              <a:gd name="connsiteX9-261" fmla="*/ 312333 w 7773007"/>
              <a:gd name="connsiteY9-262" fmla="*/ 3351434 h 4941040"/>
              <a:gd name="connsiteX10-263" fmla="*/ 235144 w 7773007"/>
              <a:gd name="connsiteY10-264" fmla="*/ 1706701 h 4941040"/>
              <a:gd name="connsiteX0-265" fmla="*/ 235144 w 7823182"/>
              <a:gd name="connsiteY0-266" fmla="*/ 1706701 h 4941040"/>
              <a:gd name="connsiteX1-267" fmla="*/ 686406 w 7823182"/>
              <a:gd name="connsiteY1-268" fmla="*/ 376665 h 4941040"/>
              <a:gd name="connsiteX2-269" fmla="*/ 2432079 w 7823182"/>
              <a:gd name="connsiteY2-270" fmla="*/ 269787 h 4941040"/>
              <a:gd name="connsiteX3-271" fmla="*/ 3940246 w 7823182"/>
              <a:gd name="connsiteY3-272" fmla="*/ 8530 h 4941040"/>
              <a:gd name="connsiteX4-273" fmla="*/ 4967461 w 7823182"/>
              <a:gd name="connsiteY4-274" fmla="*/ 620109 h 4941040"/>
              <a:gd name="connsiteX5-275" fmla="*/ 7253462 w 7823182"/>
              <a:gd name="connsiteY5-276" fmla="*/ 1089184 h 4941040"/>
              <a:gd name="connsiteX6-277" fmla="*/ 7758163 w 7823182"/>
              <a:gd name="connsiteY6-278" fmla="*/ 3042675 h 4941040"/>
              <a:gd name="connsiteX7-279" fmla="*/ 6909076 w 7823182"/>
              <a:gd name="connsiteY7-280" fmla="*/ 4758660 h 4941040"/>
              <a:gd name="connsiteX8-281" fmla="*/ 3940244 w 7823182"/>
              <a:gd name="connsiteY8-282" fmla="*/ 4669595 h 4941040"/>
              <a:gd name="connsiteX9-283" fmla="*/ 312333 w 7823182"/>
              <a:gd name="connsiteY9-284" fmla="*/ 3351434 h 4941040"/>
              <a:gd name="connsiteX10-285" fmla="*/ 235144 w 7823182"/>
              <a:gd name="connsiteY10-286" fmla="*/ 1706701 h 4941040"/>
              <a:gd name="connsiteX0-287" fmla="*/ 235144 w 7394709"/>
              <a:gd name="connsiteY0-288" fmla="*/ 1706701 h 4941040"/>
              <a:gd name="connsiteX1-289" fmla="*/ 686406 w 7394709"/>
              <a:gd name="connsiteY1-290" fmla="*/ 376665 h 4941040"/>
              <a:gd name="connsiteX2-291" fmla="*/ 2432079 w 7394709"/>
              <a:gd name="connsiteY2-292" fmla="*/ 269787 h 4941040"/>
              <a:gd name="connsiteX3-293" fmla="*/ 3940246 w 7394709"/>
              <a:gd name="connsiteY3-294" fmla="*/ 8530 h 4941040"/>
              <a:gd name="connsiteX4-295" fmla="*/ 4967461 w 7394709"/>
              <a:gd name="connsiteY4-296" fmla="*/ 620109 h 4941040"/>
              <a:gd name="connsiteX5-297" fmla="*/ 7253462 w 7394709"/>
              <a:gd name="connsiteY5-298" fmla="*/ 1089184 h 4941040"/>
              <a:gd name="connsiteX6-299" fmla="*/ 7122833 w 7394709"/>
              <a:gd name="connsiteY6-300" fmla="*/ 2900171 h 4941040"/>
              <a:gd name="connsiteX7-301" fmla="*/ 6909076 w 7394709"/>
              <a:gd name="connsiteY7-302" fmla="*/ 4758660 h 4941040"/>
              <a:gd name="connsiteX8-303" fmla="*/ 3940244 w 7394709"/>
              <a:gd name="connsiteY8-304" fmla="*/ 4669595 h 4941040"/>
              <a:gd name="connsiteX9-305" fmla="*/ 312333 w 7394709"/>
              <a:gd name="connsiteY9-306" fmla="*/ 3351434 h 4941040"/>
              <a:gd name="connsiteX10-307" fmla="*/ 235144 w 7394709"/>
              <a:gd name="connsiteY10-308" fmla="*/ 1706701 h 4941040"/>
              <a:gd name="connsiteX0-309" fmla="*/ 235144 w 7419482"/>
              <a:gd name="connsiteY0-310" fmla="*/ 1706701 h 4941040"/>
              <a:gd name="connsiteX1-311" fmla="*/ 686406 w 7419482"/>
              <a:gd name="connsiteY1-312" fmla="*/ 376665 h 4941040"/>
              <a:gd name="connsiteX2-313" fmla="*/ 2432079 w 7419482"/>
              <a:gd name="connsiteY2-314" fmla="*/ 269787 h 4941040"/>
              <a:gd name="connsiteX3-315" fmla="*/ 3940246 w 7419482"/>
              <a:gd name="connsiteY3-316" fmla="*/ 8530 h 4941040"/>
              <a:gd name="connsiteX4-317" fmla="*/ 4967461 w 7419482"/>
              <a:gd name="connsiteY4-318" fmla="*/ 620109 h 4941040"/>
              <a:gd name="connsiteX5-319" fmla="*/ 7283150 w 7419482"/>
              <a:gd name="connsiteY5-320" fmla="*/ 1077309 h 4941040"/>
              <a:gd name="connsiteX6-321" fmla="*/ 7122833 w 7419482"/>
              <a:gd name="connsiteY6-322" fmla="*/ 2900171 h 4941040"/>
              <a:gd name="connsiteX7-323" fmla="*/ 6909076 w 7419482"/>
              <a:gd name="connsiteY7-324" fmla="*/ 4758660 h 4941040"/>
              <a:gd name="connsiteX8-325" fmla="*/ 3940244 w 7419482"/>
              <a:gd name="connsiteY8-326" fmla="*/ 4669595 h 4941040"/>
              <a:gd name="connsiteX9-327" fmla="*/ 312333 w 7419482"/>
              <a:gd name="connsiteY9-328" fmla="*/ 3351434 h 4941040"/>
              <a:gd name="connsiteX10-329" fmla="*/ 235144 w 7419482"/>
              <a:gd name="connsiteY10-330" fmla="*/ 1706701 h 4941040"/>
              <a:gd name="connsiteX0-331" fmla="*/ 235144 w 7575845"/>
              <a:gd name="connsiteY0-332" fmla="*/ 1706701 h 4941040"/>
              <a:gd name="connsiteX1-333" fmla="*/ 686406 w 7575845"/>
              <a:gd name="connsiteY1-334" fmla="*/ 376665 h 4941040"/>
              <a:gd name="connsiteX2-335" fmla="*/ 2432079 w 7575845"/>
              <a:gd name="connsiteY2-336" fmla="*/ 269787 h 4941040"/>
              <a:gd name="connsiteX3-337" fmla="*/ 3940246 w 7575845"/>
              <a:gd name="connsiteY3-338" fmla="*/ 8530 h 4941040"/>
              <a:gd name="connsiteX4-339" fmla="*/ 4967461 w 7575845"/>
              <a:gd name="connsiteY4-340" fmla="*/ 620109 h 4941040"/>
              <a:gd name="connsiteX5-341" fmla="*/ 7283150 w 7575845"/>
              <a:gd name="connsiteY5-342" fmla="*/ 1077309 h 4941040"/>
              <a:gd name="connsiteX6-343" fmla="*/ 7122833 w 7575845"/>
              <a:gd name="connsiteY6-344" fmla="*/ 2900171 h 4941040"/>
              <a:gd name="connsiteX7-345" fmla="*/ 6909076 w 7575845"/>
              <a:gd name="connsiteY7-346" fmla="*/ 4758660 h 4941040"/>
              <a:gd name="connsiteX8-347" fmla="*/ 3940244 w 7575845"/>
              <a:gd name="connsiteY8-348" fmla="*/ 4669595 h 4941040"/>
              <a:gd name="connsiteX9-349" fmla="*/ 312333 w 7575845"/>
              <a:gd name="connsiteY9-350" fmla="*/ 3351434 h 4941040"/>
              <a:gd name="connsiteX10-351" fmla="*/ 235144 w 7575845"/>
              <a:gd name="connsiteY10-352" fmla="*/ 1706701 h 4941040"/>
              <a:gd name="connsiteX0-353" fmla="*/ 375483 w 7502428"/>
              <a:gd name="connsiteY0-354" fmla="*/ 1748265 h 4940350"/>
              <a:gd name="connsiteX1-355" fmla="*/ 612989 w 7502428"/>
              <a:gd name="connsiteY1-356" fmla="*/ 376665 h 4940350"/>
              <a:gd name="connsiteX2-357" fmla="*/ 2358662 w 7502428"/>
              <a:gd name="connsiteY2-358" fmla="*/ 269787 h 4940350"/>
              <a:gd name="connsiteX3-359" fmla="*/ 3866829 w 7502428"/>
              <a:gd name="connsiteY3-360" fmla="*/ 8530 h 4940350"/>
              <a:gd name="connsiteX4-361" fmla="*/ 4894044 w 7502428"/>
              <a:gd name="connsiteY4-362" fmla="*/ 620109 h 4940350"/>
              <a:gd name="connsiteX5-363" fmla="*/ 7209733 w 7502428"/>
              <a:gd name="connsiteY5-364" fmla="*/ 1077309 h 4940350"/>
              <a:gd name="connsiteX6-365" fmla="*/ 7049416 w 7502428"/>
              <a:gd name="connsiteY6-366" fmla="*/ 2900171 h 4940350"/>
              <a:gd name="connsiteX7-367" fmla="*/ 6835659 w 7502428"/>
              <a:gd name="connsiteY7-368" fmla="*/ 4758660 h 4940350"/>
              <a:gd name="connsiteX8-369" fmla="*/ 3866827 w 7502428"/>
              <a:gd name="connsiteY8-370" fmla="*/ 4669595 h 4940350"/>
              <a:gd name="connsiteX9-371" fmla="*/ 238916 w 7502428"/>
              <a:gd name="connsiteY9-372" fmla="*/ 3351434 h 4940350"/>
              <a:gd name="connsiteX10-373" fmla="*/ 375483 w 7502428"/>
              <a:gd name="connsiteY10-374" fmla="*/ 1748265 h 4940350"/>
              <a:gd name="connsiteX0-375" fmla="*/ 384669 w 7511614"/>
              <a:gd name="connsiteY0-376" fmla="*/ 1748746 h 4940831"/>
              <a:gd name="connsiteX1-377" fmla="*/ 901246 w 7511614"/>
              <a:gd name="connsiteY1-378" fmla="*/ 478086 h 4940831"/>
              <a:gd name="connsiteX2-379" fmla="*/ 2367848 w 7511614"/>
              <a:gd name="connsiteY2-380" fmla="*/ 270268 h 4940831"/>
              <a:gd name="connsiteX3-381" fmla="*/ 3876015 w 7511614"/>
              <a:gd name="connsiteY3-382" fmla="*/ 9011 h 4940831"/>
              <a:gd name="connsiteX4-383" fmla="*/ 4903230 w 7511614"/>
              <a:gd name="connsiteY4-384" fmla="*/ 620590 h 4940831"/>
              <a:gd name="connsiteX5-385" fmla="*/ 7218919 w 7511614"/>
              <a:gd name="connsiteY5-386" fmla="*/ 1077790 h 4940831"/>
              <a:gd name="connsiteX6-387" fmla="*/ 7058602 w 7511614"/>
              <a:gd name="connsiteY6-388" fmla="*/ 2900652 h 4940831"/>
              <a:gd name="connsiteX7-389" fmla="*/ 6844845 w 7511614"/>
              <a:gd name="connsiteY7-390" fmla="*/ 4759141 h 4940831"/>
              <a:gd name="connsiteX8-391" fmla="*/ 3876013 w 7511614"/>
              <a:gd name="connsiteY8-392" fmla="*/ 4670076 h 4940831"/>
              <a:gd name="connsiteX9-393" fmla="*/ 248102 w 7511614"/>
              <a:gd name="connsiteY9-394" fmla="*/ 3351915 h 4940831"/>
              <a:gd name="connsiteX10-395" fmla="*/ 384669 w 7511614"/>
              <a:gd name="connsiteY10-396" fmla="*/ 1748746 h 4940831"/>
              <a:gd name="connsiteX0-397" fmla="*/ 384669 w 7519130"/>
              <a:gd name="connsiteY0-398" fmla="*/ 1748746 h 4940831"/>
              <a:gd name="connsiteX1-399" fmla="*/ 901246 w 7519130"/>
              <a:gd name="connsiteY1-400" fmla="*/ 478086 h 4940831"/>
              <a:gd name="connsiteX2-401" fmla="*/ 2367848 w 7519130"/>
              <a:gd name="connsiteY2-402" fmla="*/ 270268 h 4940831"/>
              <a:gd name="connsiteX3-403" fmla="*/ 3876015 w 7519130"/>
              <a:gd name="connsiteY3-404" fmla="*/ 9011 h 4940831"/>
              <a:gd name="connsiteX4-405" fmla="*/ 4903230 w 7519130"/>
              <a:gd name="connsiteY4-406" fmla="*/ 620590 h 4940831"/>
              <a:gd name="connsiteX5-407" fmla="*/ 7218919 w 7519130"/>
              <a:gd name="connsiteY5-408" fmla="*/ 1077790 h 4940831"/>
              <a:gd name="connsiteX6-409" fmla="*/ 7058602 w 7519130"/>
              <a:gd name="connsiteY6-410" fmla="*/ 2900652 h 4940831"/>
              <a:gd name="connsiteX7-411" fmla="*/ 6613276 w 7519130"/>
              <a:gd name="connsiteY7-412" fmla="*/ 4551323 h 4940831"/>
              <a:gd name="connsiteX8-413" fmla="*/ 3876013 w 7519130"/>
              <a:gd name="connsiteY8-414" fmla="*/ 4670076 h 4940831"/>
              <a:gd name="connsiteX9-415" fmla="*/ 248102 w 7519130"/>
              <a:gd name="connsiteY9-416" fmla="*/ 3351915 h 4940831"/>
              <a:gd name="connsiteX10-417" fmla="*/ 384669 w 7519130"/>
              <a:gd name="connsiteY10-418" fmla="*/ 1748746 h 4940831"/>
              <a:gd name="connsiteX0-419" fmla="*/ 384669 w 7519130"/>
              <a:gd name="connsiteY0-420" fmla="*/ 1748746 h 4940831"/>
              <a:gd name="connsiteX1-421" fmla="*/ 901246 w 7519130"/>
              <a:gd name="connsiteY1-422" fmla="*/ 478086 h 4940831"/>
              <a:gd name="connsiteX2-423" fmla="*/ 2367848 w 7519130"/>
              <a:gd name="connsiteY2-424" fmla="*/ 270268 h 4940831"/>
              <a:gd name="connsiteX3-425" fmla="*/ 3876015 w 7519130"/>
              <a:gd name="connsiteY3-426" fmla="*/ 9011 h 4940831"/>
              <a:gd name="connsiteX4-427" fmla="*/ 4903230 w 7519130"/>
              <a:gd name="connsiteY4-428" fmla="*/ 620590 h 4940831"/>
              <a:gd name="connsiteX5-429" fmla="*/ 7218919 w 7519130"/>
              <a:gd name="connsiteY5-430" fmla="*/ 1077790 h 4940831"/>
              <a:gd name="connsiteX6-431" fmla="*/ 7058602 w 7519130"/>
              <a:gd name="connsiteY6-432" fmla="*/ 2900652 h 4940831"/>
              <a:gd name="connsiteX7-433" fmla="*/ 6613276 w 7519130"/>
              <a:gd name="connsiteY7-434" fmla="*/ 4551323 h 4940831"/>
              <a:gd name="connsiteX8-435" fmla="*/ 3876013 w 7519130"/>
              <a:gd name="connsiteY8-436" fmla="*/ 4670076 h 4940831"/>
              <a:gd name="connsiteX9-437" fmla="*/ 248102 w 7519130"/>
              <a:gd name="connsiteY9-438" fmla="*/ 3351915 h 4940831"/>
              <a:gd name="connsiteX10-439" fmla="*/ 384669 w 7519130"/>
              <a:gd name="connsiteY10-440" fmla="*/ 1748746 h 49408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7519130" h="4940831">
                <a:moveTo>
                  <a:pt x="384669" y="1748746"/>
                </a:moveTo>
                <a:cubicBezTo>
                  <a:pt x="493526" y="1269775"/>
                  <a:pt x="570716" y="724499"/>
                  <a:pt x="901246" y="478086"/>
                </a:cubicBezTo>
                <a:cubicBezTo>
                  <a:pt x="1231776" y="231673"/>
                  <a:pt x="1872053" y="348447"/>
                  <a:pt x="2367848" y="270268"/>
                </a:cubicBezTo>
                <a:cubicBezTo>
                  <a:pt x="2863643" y="192089"/>
                  <a:pt x="3453451" y="-49376"/>
                  <a:pt x="3876015" y="9011"/>
                </a:cubicBezTo>
                <a:cubicBezTo>
                  <a:pt x="4298579" y="67398"/>
                  <a:pt x="4346079" y="442460"/>
                  <a:pt x="4903230" y="620590"/>
                </a:cubicBezTo>
                <a:cubicBezTo>
                  <a:pt x="5460381" y="798720"/>
                  <a:pt x="6503430" y="418710"/>
                  <a:pt x="7218919" y="1077790"/>
                </a:cubicBezTo>
                <a:cubicBezTo>
                  <a:pt x="7934408" y="1736870"/>
                  <a:pt x="7159543" y="2321730"/>
                  <a:pt x="7058602" y="2900652"/>
                </a:cubicBezTo>
                <a:cubicBezTo>
                  <a:pt x="6957662" y="3479574"/>
                  <a:pt x="7351526" y="4066414"/>
                  <a:pt x="6613276" y="4551323"/>
                </a:cubicBezTo>
                <a:cubicBezTo>
                  <a:pt x="5875026" y="5036232"/>
                  <a:pt x="5402981" y="4448403"/>
                  <a:pt x="3876013" y="4670076"/>
                </a:cubicBezTo>
                <a:cubicBezTo>
                  <a:pt x="1268390" y="5610206"/>
                  <a:pt x="829993" y="3838803"/>
                  <a:pt x="248102" y="3351915"/>
                </a:cubicBezTo>
                <a:cubicBezTo>
                  <a:pt x="-333789" y="2865027"/>
                  <a:pt x="275812" y="2227717"/>
                  <a:pt x="384669" y="1748746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68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0AC27AB5-78C1-44C9-FA70-73DE0F5D5CF5}"/>
              </a:ext>
            </a:extLst>
          </p:cNvPr>
          <p:cNvSpPr/>
          <p:nvPr/>
        </p:nvSpPr>
        <p:spPr>
          <a:xfrm rot="20877088">
            <a:off x="12544531" y="-4816196"/>
            <a:ext cx="4450931" cy="3847421"/>
          </a:xfrm>
          <a:custGeom>
            <a:avLst/>
            <a:gdLst>
              <a:gd name="connsiteX0" fmla="*/ 359320 w 7820744"/>
              <a:gd name="connsiteY0" fmla="*/ 2295156 h 5515205"/>
              <a:gd name="connsiteX1" fmla="*/ 810582 w 7820744"/>
              <a:gd name="connsiteY1" fmla="*/ 965120 h 5515205"/>
              <a:gd name="connsiteX2" fmla="*/ 2556255 w 7820744"/>
              <a:gd name="connsiteY2" fmla="*/ 858242 h 5515205"/>
              <a:gd name="connsiteX3" fmla="*/ 3215335 w 7820744"/>
              <a:gd name="connsiteY3" fmla="*/ 3219 h 5515205"/>
              <a:gd name="connsiteX4" fmla="*/ 5091637 w 7820744"/>
              <a:gd name="connsiteY4" fmla="*/ 1208564 h 5515205"/>
              <a:gd name="connsiteX5" fmla="*/ 6463237 w 7820744"/>
              <a:gd name="connsiteY5" fmla="*/ 216975 h 5515205"/>
              <a:gd name="connsiteX6" fmla="*/ 7745772 w 7820744"/>
              <a:gd name="connsiteY6" fmla="*/ 4011141 h 5515205"/>
              <a:gd name="connsiteX7" fmla="*/ 4129735 w 7820744"/>
              <a:gd name="connsiteY7" fmla="*/ 4836476 h 5515205"/>
              <a:gd name="connsiteX8" fmla="*/ 436509 w 7820744"/>
              <a:gd name="connsiteY8" fmla="*/ 5436180 h 5515205"/>
              <a:gd name="connsiteX9" fmla="*/ 62437 w 7820744"/>
              <a:gd name="connsiteY9" fmla="*/ 2995801 h 5515205"/>
              <a:gd name="connsiteX10" fmla="*/ 359320 w 7820744"/>
              <a:gd name="connsiteY10" fmla="*/ 2295156 h 5515205"/>
              <a:gd name="connsiteX0-1" fmla="*/ 359320 w 7820744"/>
              <a:gd name="connsiteY0-2" fmla="*/ 2172980 h 5393029"/>
              <a:gd name="connsiteX1-3" fmla="*/ 810582 w 7820744"/>
              <a:gd name="connsiteY1-4" fmla="*/ 842944 h 5393029"/>
              <a:gd name="connsiteX2-5" fmla="*/ 2556255 w 7820744"/>
              <a:gd name="connsiteY2-6" fmla="*/ 736066 h 5393029"/>
              <a:gd name="connsiteX3-7" fmla="*/ 3666598 w 7820744"/>
              <a:gd name="connsiteY3-8" fmla="*/ 397620 h 5393029"/>
              <a:gd name="connsiteX4-9" fmla="*/ 5091637 w 7820744"/>
              <a:gd name="connsiteY4-10" fmla="*/ 1086388 h 5393029"/>
              <a:gd name="connsiteX5-11" fmla="*/ 6463237 w 7820744"/>
              <a:gd name="connsiteY5-12" fmla="*/ 94799 h 5393029"/>
              <a:gd name="connsiteX6-13" fmla="*/ 7745772 w 7820744"/>
              <a:gd name="connsiteY6-14" fmla="*/ 3888965 h 5393029"/>
              <a:gd name="connsiteX7-15" fmla="*/ 4129735 w 7820744"/>
              <a:gd name="connsiteY7-16" fmla="*/ 4714300 h 5393029"/>
              <a:gd name="connsiteX8-17" fmla="*/ 436509 w 7820744"/>
              <a:gd name="connsiteY8-18" fmla="*/ 5314004 h 5393029"/>
              <a:gd name="connsiteX9-19" fmla="*/ 62437 w 7820744"/>
              <a:gd name="connsiteY9-20" fmla="*/ 2873625 h 5393029"/>
              <a:gd name="connsiteX10-21" fmla="*/ 359320 w 7820744"/>
              <a:gd name="connsiteY10-22" fmla="*/ 2172980 h 5393029"/>
              <a:gd name="connsiteX0-23" fmla="*/ 359320 w 7993308"/>
              <a:gd name="connsiteY0-24" fmla="*/ 1782385 h 5002434"/>
              <a:gd name="connsiteX1-25" fmla="*/ 810582 w 7993308"/>
              <a:gd name="connsiteY1-26" fmla="*/ 452349 h 5002434"/>
              <a:gd name="connsiteX2-27" fmla="*/ 2556255 w 7993308"/>
              <a:gd name="connsiteY2-28" fmla="*/ 345471 h 5002434"/>
              <a:gd name="connsiteX3-29" fmla="*/ 3666598 w 7993308"/>
              <a:gd name="connsiteY3-30" fmla="*/ 7025 h 5002434"/>
              <a:gd name="connsiteX4-31" fmla="*/ 5091637 w 7993308"/>
              <a:gd name="connsiteY4-32" fmla="*/ 695793 h 5002434"/>
              <a:gd name="connsiteX5-33" fmla="*/ 7389513 w 7993308"/>
              <a:gd name="connsiteY5-34" fmla="*/ 1194557 h 5002434"/>
              <a:gd name="connsiteX6-35" fmla="*/ 7745772 w 7993308"/>
              <a:gd name="connsiteY6-36" fmla="*/ 3498370 h 5002434"/>
              <a:gd name="connsiteX7-37" fmla="*/ 4129735 w 7993308"/>
              <a:gd name="connsiteY7-38" fmla="*/ 4323705 h 5002434"/>
              <a:gd name="connsiteX8-39" fmla="*/ 436509 w 7993308"/>
              <a:gd name="connsiteY8-40" fmla="*/ 4923409 h 5002434"/>
              <a:gd name="connsiteX9-41" fmla="*/ 62437 w 7993308"/>
              <a:gd name="connsiteY9-42" fmla="*/ 2483030 h 5002434"/>
              <a:gd name="connsiteX10-43" fmla="*/ 359320 w 7993308"/>
              <a:gd name="connsiteY10-44" fmla="*/ 1782385 h 5002434"/>
              <a:gd name="connsiteX0-45" fmla="*/ 359320 w 8103627"/>
              <a:gd name="connsiteY0-46" fmla="*/ 1782385 h 5007824"/>
              <a:gd name="connsiteX1-47" fmla="*/ 810582 w 8103627"/>
              <a:gd name="connsiteY1-48" fmla="*/ 452349 h 5007824"/>
              <a:gd name="connsiteX2-49" fmla="*/ 2556255 w 8103627"/>
              <a:gd name="connsiteY2-50" fmla="*/ 345471 h 5007824"/>
              <a:gd name="connsiteX3-51" fmla="*/ 3666598 w 8103627"/>
              <a:gd name="connsiteY3-52" fmla="*/ 7025 h 5007824"/>
              <a:gd name="connsiteX4-53" fmla="*/ 5091637 w 8103627"/>
              <a:gd name="connsiteY4-54" fmla="*/ 695793 h 5007824"/>
              <a:gd name="connsiteX5-55" fmla="*/ 7389513 w 8103627"/>
              <a:gd name="connsiteY5-56" fmla="*/ 1194557 h 5007824"/>
              <a:gd name="connsiteX6-57" fmla="*/ 7882339 w 8103627"/>
              <a:gd name="connsiteY6-58" fmla="*/ 3118359 h 5007824"/>
              <a:gd name="connsiteX7-59" fmla="*/ 4129735 w 8103627"/>
              <a:gd name="connsiteY7-60" fmla="*/ 4323705 h 5007824"/>
              <a:gd name="connsiteX8-61" fmla="*/ 436509 w 8103627"/>
              <a:gd name="connsiteY8-62" fmla="*/ 4923409 h 5007824"/>
              <a:gd name="connsiteX9-63" fmla="*/ 62437 w 8103627"/>
              <a:gd name="connsiteY9-64" fmla="*/ 2483030 h 5007824"/>
              <a:gd name="connsiteX10-65" fmla="*/ 359320 w 8103627"/>
              <a:gd name="connsiteY10-66" fmla="*/ 1782385 h 5007824"/>
              <a:gd name="connsiteX0-67" fmla="*/ 359320 w 7915232"/>
              <a:gd name="connsiteY0-68" fmla="*/ 1782385 h 5111879"/>
              <a:gd name="connsiteX1-69" fmla="*/ 810582 w 7915232"/>
              <a:gd name="connsiteY1-70" fmla="*/ 452349 h 5111879"/>
              <a:gd name="connsiteX2-71" fmla="*/ 2556255 w 7915232"/>
              <a:gd name="connsiteY2-72" fmla="*/ 345471 h 5111879"/>
              <a:gd name="connsiteX3-73" fmla="*/ 3666598 w 7915232"/>
              <a:gd name="connsiteY3-74" fmla="*/ 7025 h 5111879"/>
              <a:gd name="connsiteX4-75" fmla="*/ 5091637 w 7915232"/>
              <a:gd name="connsiteY4-76" fmla="*/ 695793 h 5111879"/>
              <a:gd name="connsiteX5-77" fmla="*/ 7389513 w 7915232"/>
              <a:gd name="connsiteY5-78" fmla="*/ 1194557 h 5111879"/>
              <a:gd name="connsiteX6-79" fmla="*/ 7882339 w 7915232"/>
              <a:gd name="connsiteY6-80" fmla="*/ 3118359 h 5111879"/>
              <a:gd name="connsiteX7-81" fmla="*/ 7033252 w 7915232"/>
              <a:gd name="connsiteY7-82" fmla="*/ 4834344 h 5111879"/>
              <a:gd name="connsiteX8-83" fmla="*/ 436509 w 7915232"/>
              <a:gd name="connsiteY8-84" fmla="*/ 4923409 h 5111879"/>
              <a:gd name="connsiteX9-85" fmla="*/ 62437 w 7915232"/>
              <a:gd name="connsiteY9-86" fmla="*/ 2483030 h 5111879"/>
              <a:gd name="connsiteX10-87" fmla="*/ 359320 w 7915232"/>
              <a:gd name="connsiteY10-88" fmla="*/ 1782385 h 5111879"/>
              <a:gd name="connsiteX0-89" fmla="*/ 532312 w 8071810"/>
              <a:gd name="connsiteY0-90" fmla="*/ 1782385 h 4866519"/>
              <a:gd name="connsiteX1-91" fmla="*/ 983574 w 8071810"/>
              <a:gd name="connsiteY1-92" fmla="*/ 452349 h 4866519"/>
              <a:gd name="connsiteX2-93" fmla="*/ 2729247 w 8071810"/>
              <a:gd name="connsiteY2-94" fmla="*/ 345471 h 4866519"/>
              <a:gd name="connsiteX3-95" fmla="*/ 3839590 w 8071810"/>
              <a:gd name="connsiteY3-96" fmla="*/ 7025 h 4866519"/>
              <a:gd name="connsiteX4-97" fmla="*/ 5264629 w 8071810"/>
              <a:gd name="connsiteY4-98" fmla="*/ 695793 h 4866519"/>
              <a:gd name="connsiteX5-99" fmla="*/ 7562505 w 8071810"/>
              <a:gd name="connsiteY5-100" fmla="*/ 1194557 h 4866519"/>
              <a:gd name="connsiteX6-101" fmla="*/ 8055331 w 8071810"/>
              <a:gd name="connsiteY6-102" fmla="*/ 3118359 h 4866519"/>
              <a:gd name="connsiteX7-103" fmla="*/ 7206244 w 8071810"/>
              <a:gd name="connsiteY7-104" fmla="*/ 4834344 h 4866519"/>
              <a:gd name="connsiteX8-105" fmla="*/ 4267101 w 8071810"/>
              <a:gd name="connsiteY8-106" fmla="*/ 4145575 h 4866519"/>
              <a:gd name="connsiteX9-107" fmla="*/ 235429 w 8071810"/>
              <a:gd name="connsiteY9-108" fmla="*/ 2483030 h 4866519"/>
              <a:gd name="connsiteX10-109" fmla="*/ 532312 w 8071810"/>
              <a:gd name="connsiteY10-110" fmla="*/ 1782385 h 4866519"/>
              <a:gd name="connsiteX0-111" fmla="*/ 532312 w 8071810"/>
              <a:gd name="connsiteY0-112" fmla="*/ 1782385 h 4866519"/>
              <a:gd name="connsiteX1-113" fmla="*/ 983574 w 8071810"/>
              <a:gd name="connsiteY1-114" fmla="*/ 452349 h 4866519"/>
              <a:gd name="connsiteX2-115" fmla="*/ 2729247 w 8071810"/>
              <a:gd name="connsiteY2-116" fmla="*/ 345471 h 4866519"/>
              <a:gd name="connsiteX3-117" fmla="*/ 3839590 w 8071810"/>
              <a:gd name="connsiteY3-118" fmla="*/ 7025 h 4866519"/>
              <a:gd name="connsiteX4-119" fmla="*/ 5264629 w 8071810"/>
              <a:gd name="connsiteY4-120" fmla="*/ 695793 h 4866519"/>
              <a:gd name="connsiteX5-121" fmla="*/ 7562505 w 8071810"/>
              <a:gd name="connsiteY5-122" fmla="*/ 1194557 h 4866519"/>
              <a:gd name="connsiteX6-123" fmla="*/ 8055331 w 8071810"/>
              <a:gd name="connsiteY6-124" fmla="*/ 3118359 h 4866519"/>
              <a:gd name="connsiteX7-125" fmla="*/ 7206244 w 8071810"/>
              <a:gd name="connsiteY7-126" fmla="*/ 4834344 h 4866519"/>
              <a:gd name="connsiteX8-127" fmla="*/ 4267101 w 8071810"/>
              <a:gd name="connsiteY8-128" fmla="*/ 4145575 h 4866519"/>
              <a:gd name="connsiteX9-129" fmla="*/ 235429 w 8071810"/>
              <a:gd name="connsiteY9-130" fmla="*/ 2483030 h 4866519"/>
              <a:gd name="connsiteX10-131" fmla="*/ 532312 w 8071810"/>
              <a:gd name="connsiteY10-132" fmla="*/ 1782385 h 4866519"/>
              <a:gd name="connsiteX0-133" fmla="*/ 530167 w 8069665"/>
              <a:gd name="connsiteY0-134" fmla="*/ 1782385 h 5009813"/>
              <a:gd name="connsiteX1-135" fmla="*/ 981429 w 8069665"/>
              <a:gd name="connsiteY1-136" fmla="*/ 452349 h 5009813"/>
              <a:gd name="connsiteX2-137" fmla="*/ 2727102 w 8069665"/>
              <a:gd name="connsiteY2-138" fmla="*/ 345471 h 5009813"/>
              <a:gd name="connsiteX3-139" fmla="*/ 3837445 w 8069665"/>
              <a:gd name="connsiteY3-140" fmla="*/ 7025 h 5009813"/>
              <a:gd name="connsiteX4-141" fmla="*/ 5262484 w 8069665"/>
              <a:gd name="connsiteY4-142" fmla="*/ 695793 h 5009813"/>
              <a:gd name="connsiteX5-143" fmla="*/ 7560360 w 8069665"/>
              <a:gd name="connsiteY5-144" fmla="*/ 1194557 h 5009813"/>
              <a:gd name="connsiteX6-145" fmla="*/ 8053186 w 8069665"/>
              <a:gd name="connsiteY6-146" fmla="*/ 3118359 h 5009813"/>
              <a:gd name="connsiteX7-147" fmla="*/ 7204099 w 8069665"/>
              <a:gd name="connsiteY7-148" fmla="*/ 4834344 h 5009813"/>
              <a:gd name="connsiteX8-149" fmla="*/ 4235267 w 8069665"/>
              <a:gd name="connsiteY8-150" fmla="*/ 4745279 h 5009813"/>
              <a:gd name="connsiteX9-151" fmla="*/ 233284 w 8069665"/>
              <a:gd name="connsiteY9-152" fmla="*/ 2483030 h 5009813"/>
              <a:gd name="connsiteX10-153" fmla="*/ 530167 w 8069665"/>
              <a:gd name="connsiteY10-154" fmla="*/ 1782385 h 5009813"/>
              <a:gd name="connsiteX0-155" fmla="*/ 530167 w 8069665"/>
              <a:gd name="connsiteY0-156" fmla="*/ 1782385 h 4941977"/>
              <a:gd name="connsiteX1-157" fmla="*/ 981429 w 8069665"/>
              <a:gd name="connsiteY1-158" fmla="*/ 452349 h 4941977"/>
              <a:gd name="connsiteX2-159" fmla="*/ 2727102 w 8069665"/>
              <a:gd name="connsiteY2-160" fmla="*/ 345471 h 4941977"/>
              <a:gd name="connsiteX3-161" fmla="*/ 3837445 w 8069665"/>
              <a:gd name="connsiteY3-162" fmla="*/ 7025 h 4941977"/>
              <a:gd name="connsiteX4-163" fmla="*/ 5262484 w 8069665"/>
              <a:gd name="connsiteY4-164" fmla="*/ 695793 h 4941977"/>
              <a:gd name="connsiteX5-165" fmla="*/ 7560360 w 8069665"/>
              <a:gd name="connsiteY5-166" fmla="*/ 1194557 h 4941977"/>
              <a:gd name="connsiteX6-167" fmla="*/ 8053186 w 8069665"/>
              <a:gd name="connsiteY6-168" fmla="*/ 3118359 h 4941977"/>
              <a:gd name="connsiteX7-169" fmla="*/ 7204099 w 8069665"/>
              <a:gd name="connsiteY7-170" fmla="*/ 4834344 h 4941977"/>
              <a:gd name="connsiteX8-171" fmla="*/ 4235267 w 8069665"/>
              <a:gd name="connsiteY8-172" fmla="*/ 4745279 h 4941977"/>
              <a:gd name="connsiteX9-173" fmla="*/ 233284 w 8069665"/>
              <a:gd name="connsiteY9-174" fmla="*/ 2483030 h 4941977"/>
              <a:gd name="connsiteX10-175" fmla="*/ 530167 w 8069665"/>
              <a:gd name="connsiteY10-176" fmla="*/ 1782385 h 4941977"/>
              <a:gd name="connsiteX0-177" fmla="*/ 235144 w 7774642"/>
              <a:gd name="connsiteY0-178" fmla="*/ 1782385 h 5016724"/>
              <a:gd name="connsiteX1-179" fmla="*/ 686406 w 7774642"/>
              <a:gd name="connsiteY1-180" fmla="*/ 452349 h 5016724"/>
              <a:gd name="connsiteX2-181" fmla="*/ 2432079 w 7774642"/>
              <a:gd name="connsiteY2-182" fmla="*/ 345471 h 5016724"/>
              <a:gd name="connsiteX3-183" fmla="*/ 3542422 w 7774642"/>
              <a:gd name="connsiteY3-184" fmla="*/ 7025 h 5016724"/>
              <a:gd name="connsiteX4-185" fmla="*/ 4967461 w 7774642"/>
              <a:gd name="connsiteY4-186" fmla="*/ 695793 h 5016724"/>
              <a:gd name="connsiteX5-187" fmla="*/ 7265337 w 7774642"/>
              <a:gd name="connsiteY5-188" fmla="*/ 1194557 h 5016724"/>
              <a:gd name="connsiteX6-189" fmla="*/ 7758163 w 7774642"/>
              <a:gd name="connsiteY6-190" fmla="*/ 3118359 h 5016724"/>
              <a:gd name="connsiteX7-191" fmla="*/ 6909076 w 7774642"/>
              <a:gd name="connsiteY7-192" fmla="*/ 4834344 h 5016724"/>
              <a:gd name="connsiteX8-193" fmla="*/ 3940244 w 7774642"/>
              <a:gd name="connsiteY8-194" fmla="*/ 4745279 h 5016724"/>
              <a:gd name="connsiteX9-195" fmla="*/ 312333 w 7774642"/>
              <a:gd name="connsiteY9-196" fmla="*/ 3427118 h 5016724"/>
              <a:gd name="connsiteX10-197" fmla="*/ 235144 w 7774642"/>
              <a:gd name="connsiteY10-198" fmla="*/ 1782385 h 5016724"/>
              <a:gd name="connsiteX0-199" fmla="*/ 235144 w 7774642"/>
              <a:gd name="connsiteY0-200" fmla="*/ 1706701 h 4941040"/>
              <a:gd name="connsiteX1-201" fmla="*/ 686406 w 7774642"/>
              <a:gd name="connsiteY1-202" fmla="*/ 376665 h 4941040"/>
              <a:gd name="connsiteX2-203" fmla="*/ 2432079 w 7774642"/>
              <a:gd name="connsiteY2-204" fmla="*/ 269787 h 4941040"/>
              <a:gd name="connsiteX3-205" fmla="*/ 3940246 w 7774642"/>
              <a:gd name="connsiteY3-206" fmla="*/ 8530 h 4941040"/>
              <a:gd name="connsiteX4-207" fmla="*/ 4967461 w 7774642"/>
              <a:gd name="connsiteY4-208" fmla="*/ 620109 h 4941040"/>
              <a:gd name="connsiteX5-209" fmla="*/ 7265337 w 7774642"/>
              <a:gd name="connsiteY5-210" fmla="*/ 1118873 h 4941040"/>
              <a:gd name="connsiteX6-211" fmla="*/ 7758163 w 7774642"/>
              <a:gd name="connsiteY6-212" fmla="*/ 3042675 h 4941040"/>
              <a:gd name="connsiteX7-213" fmla="*/ 6909076 w 7774642"/>
              <a:gd name="connsiteY7-214" fmla="*/ 4758660 h 4941040"/>
              <a:gd name="connsiteX8-215" fmla="*/ 3940244 w 7774642"/>
              <a:gd name="connsiteY8-216" fmla="*/ 4669595 h 4941040"/>
              <a:gd name="connsiteX9-217" fmla="*/ 312333 w 7774642"/>
              <a:gd name="connsiteY9-218" fmla="*/ 3351434 h 4941040"/>
              <a:gd name="connsiteX10-219" fmla="*/ 235144 w 7774642"/>
              <a:gd name="connsiteY10-220" fmla="*/ 1706701 h 4941040"/>
              <a:gd name="connsiteX0-221" fmla="*/ 235144 w 7811682"/>
              <a:gd name="connsiteY0-222" fmla="*/ 1706701 h 4941040"/>
              <a:gd name="connsiteX1-223" fmla="*/ 686406 w 7811682"/>
              <a:gd name="connsiteY1-224" fmla="*/ 376665 h 4941040"/>
              <a:gd name="connsiteX2-225" fmla="*/ 2432079 w 7811682"/>
              <a:gd name="connsiteY2-226" fmla="*/ 269787 h 4941040"/>
              <a:gd name="connsiteX3-227" fmla="*/ 3940246 w 7811682"/>
              <a:gd name="connsiteY3-228" fmla="*/ 8530 h 4941040"/>
              <a:gd name="connsiteX4-229" fmla="*/ 4967461 w 7811682"/>
              <a:gd name="connsiteY4-230" fmla="*/ 620109 h 4941040"/>
              <a:gd name="connsiteX5-231" fmla="*/ 7419717 w 7811682"/>
              <a:gd name="connsiteY5-232" fmla="*/ 821990 h 4941040"/>
              <a:gd name="connsiteX6-233" fmla="*/ 7758163 w 7811682"/>
              <a:gd name="connsiteY6-234" fmla="*/ 3042675 h 4941040"/>
              <a:gd name="connsiteX7-235" fmla="*/ 6909076 w 7811682"/>
              <a:gd name="connsiteY7-236" fmla="*/ 4758660 h 4941040"/>
              <a:gd name="connsiteX8-237" fmla="*/ 3940244 w 7811682"/>
              <a:gd name="connsiteY8-238" fmla="*/ 4669595 h 4941040"/>
              <a:gd name="connsiteX9-239" fmla="*/ 312333 w 7811682"/>
              <a:gd name="connsiteY9-240" fmla="*/ 3351434 h 4941040"/>
              <a:gd name="connsiteX10-241" fmla="*/ 235144 w 7811682"/>
              <a:gd name="connsiteY10-242" fmla="*/ 1706701 h 4941040"/>
              <a:gd name="connsiteX0-243" fmla="*/ 235144 w 7773007"/>
              <a:gd name="connsiteY0-244" fmla="*/ 1706701 h 4941040"/>
              <a:gd name="connsiteX1-245" fmla="*/ 686406 w 7773007"/>
              <a:gd name="connsiteY1-246" fmla="*/ 376665 h 4941040"/>
              <a:gd name="connsiteX2-247" fmla="*/ 2432079 w 7773007"/>
              <a:gd name="connsiteY2-248" fmla="*/ 269787 h 4941040"/>
              <a:gd name="connsiteX3-249" fmla="*/ 3940246 w 7773007"/>
              <a:gd name="connsiteY3-250" fmla="*/ 8530 h 4941040"/>
              <a:gd name="connsiteX4-251" fmla="*/ 4967461 w 7773007"/>
              <a:gd name="connsiteY4-252" fmla="*/ 620109 h 4941040"/>
              <a:gd name="connsiteX5-253" fmla="*/ 7253462 w 7773007"/>
              <a:gd name="connsiteY5-254" fmla="*/ 1089184 h 4941040"/>
              <a:gd name="connsiteX6-255" fmla="*/ 7758163 w 7773007"/>
              <a:gd name="connsiteY6-256" fmla="*/ 3042675 h 4941040"/>
              <a:gd name="connsiteX7-257" fmla="*/ 6909076 w 7773007"/>
              <a:gd name="connsiteY7-258" fmla="*/ 4758660 h 4941040"/>
              <a:gd name="connsiteX8-259" fmla="*/ 3940244 w 7773007"/>
              <a:gd name="connsiteY8-260" fmla="*/ 4669595 h 4941040"/>
              <a:gd name="connsiteX9-261" fmla="*/ 312333 w 7773007"/>
              <a:gd name="connsiteY9-262" fmla="*/ 3351434 h 4941040"/>
              <a:gd name="connsiteX10-263" fmla="*/ 235144 w 7773007"/>
              <a:gd name="connsiteY10-264" fmla="*/ 1706701 h 4941040"/>
              <a:gd name="connsiteX0-265" fmla="*/ 235144 w 7823182"/>
              <a:gd name="connsiteY0-266" fmla="*/ 1706701 h 4941040"/>
              <a:gd name="connsiteX1-267" fmla="*/ 686406 w 7823182"/>
              <a:gd name="connsiteY1-268" fmla="*/ 376665 h 4941040"/>
              <a:gd name="connsiteX2-269" fmla="*/ 2432079 w 7823182"/>
              <a:gd name="connsiteY2-270" fmla="*/ 269787 h 4941040"/>
              <a:gd name="connsiteX3-271" fmla="*/ 3940246 w 7823182"/>
              <a:gd name="connsiteY3-272" fmla="*/ 8530 h 4941040"/>
              <a:gd name="connsiteX4-273" fmla="*/ 4967461 w 7823182"/>
              <a:gd name="connsiteY4-274" fmla="*/ 620109 h 4941040"/>
              <a:gd name="connsiteX5-275" fmla="*/ 7253462 w 7823182"/>
              <a:gd name="connsiteY5-276" fmla="*/ 1089184 h 4941040"/>
              <a:gd name="connsiteX6-277" fmla="*/ 7758163 w 7823182"/>
              <a:gd name="connsiteY6-278" fmla="*/ 3042675 h 4941040"/>
              <a:gd name="connsiteX7-279" fmla="*/ 6909076 w 7823182"/>
              <a:gd name="connsiteY7-280" fmla="*/ 4758660 h 4941040"/>
              <a:gd name="connsiteX8-281" fmla="*/ 3940244 w 7823182"/>
              <a:gd name="connsiteY8-282" fmla="*/ 4669595 h 4941040"/>
              <a:gd name="connsiteX9-283" fmla="*/ 312333 w 7823182"/>
              <a:gd name="connsiteY9-284" fmla="*/ 3351434 h 4941040"/>
              <a:gd name="connsiteX10-285" fmla="*/ 235144 w 7823182"/>
              <a:gd name="connsiteY10-286" fmla="*/ 1706701 h 4941040"/>
              <a:gd name="connsiteX0-287" fmla="*/ 235144 w 7394709"/>
              <a:gd name="connsiteY0-288" fmla="*/ 1706701 h 4941040"/>
              <a:gd name="connsiteX1-289" fmla="*/ 686406 w 7394709"/>
              <a:gd name="connsiteY1-290" fmla="*/ 376665 h 4941040"/>
              <a:gd name="connsiteX2-291" fmla="*/ 2432079 w 7394709"/>
              <a:gd name="connsiteY2-292" fmla="*/ 269787 h 4941040"/>
              <a:gd name="connsiteX3-293" fmla="*/ 3940246 w 7394709"/>
              <a:gd name="connsiteY3-294" fmla="*/ 8530 h 4941040"/>
              <a:gd name="connsiteX4-295" fmla="*/ 4967461 w 7394709"/>
              <a:gd name="connsiteY4-296" fmla="*/ 620109 h 4941040"/>
              <a:gd name="connsiteX5-297" fmla="*/ 7253462 w 7394709"/>
              <a:gd name="connsiteY5-298" fmla="*/ 1089184 h 4941040"/>
              <a:gd name="connsiteX6-299" fmla="*/ 7122833 w 7394709"/>
              <a:gd name="connsiteY6-300" fmla="*/ 2900171 h 4941040"/>
              <a:gd name="connsiteX7-301" fmla="*/ 6909076 w 7394709"/>
              <a:gd name="connsiteY7-302" fmla="*/ 4758660 h 4941040"/>
              <a:gd name="connsiteX8-303" fmla="*/ 3940244 w 7394709"/>
              <a:gd name="connsiteY8-304" fmla="*/ 4669595 h 4941040"/>
              <a:gd name="connsiteX9-305" fmla="*/ 312333 w 7394709"/>
              <a:gd name="connsiteY9-306" fmla="*/ 3351434 h 4941040"/>
              <a:gd name="connsiteX10-307" fmla="*/ 235144 w 7394709"/>
              <a:gd name="connsiteY10-308" fmla="*/ 1706701 h 4941040"/>
              <a:gd name="connsiteX0-309" fmla="*/ 235144 w 7419482"/>
              <a:gd name="connsiteY0-310" fmla="*/ 1706701 h 4941040"/>
              <a:gd name="connsiteX1-311" fmla="*/ 686406 w 7419482"/>
              <a:gd name="connsiteY1-312" fmla="*/ 376665 h 4941040"/>
              <a:gd name="connsiteX2-313" fmla="*/ 2432079 w 7419482"/>
              <a:gd name="connsiteY2-314" fmla="*/ 269787 h 4941040"/>
              <a:gd name="connsiteX3-315" fmla="*/ 3940246 w 7419482"/>
              <a:gd name="connsiteY3-316" fmla="*/ 8530 h 4941040"/>
              <a:gd name="connsiteX4-317" fmla="*/ 4967461 w 7419482"/>
              <a:gd name="connsiteY4-318" fmla="*/ 620109 h 4941040"/>
              <a:gd name="connsiteX5-319" fmla="*/ 7283150 w 7419482"/>
              <a:gd name="connsiteY5-320" fmla="*/ 1077309 h 4941040"/>
              <a:gd name="connsiteX6-321" fmla="*/ 7122833 w 7419482"/>
              <a:gd name="connsiteY6-322" fmla="*/ 2900171 h 4941040"/>
              <a:gd name="connsiteX7-323" fmla="*/ 6909076 w 7419482"/>
              <a:gd name="connsiteY7-324" fmla="*/ 4758660 h 4941040"/>
              <a:gd name="connsiteX8-325" fmla="*/ 3940244 w 7419482"/>
              <a:gd name="connsiteY8-326" fmla="*/ 4669595 h 4941040"/>
              <a:gd name="connsiteX9-327" fmla="*/ 312333 w 7419482"/>
              <a:gd name="connsiteY9-328" fmla="*/ 3351434 h 4941040"/>
              <a:gd name="connsiteX10-329" fmla="*/ 235144 w 7419482"/>
              <a:gd name="connsiteY10-330" fmla="*/ 1706701 h 4941040"/>
              <a:gd name="connsiteX0-331" fmla="*/ 235144 w 7575845"/>
              <a:gd name="connsiteY0-332" fmla="*/ 1706701 h 4941040"/>
              <a:gd name="connsiteX1-333" fmla="*/ 686406 w 7575845"/>
              <a:gd name="connsiteY1-334" fmla="*/ 376665 h 4941040"/>
              <a:gd name="connsiteX2-335" fmla="*/ 2432079 w 7575845"/>
              <a:gd name="connsiteY2-336" fmla="*/ 269787 h 4941040"/>
              <a:gd name="connsiteX3-337" fmla="*/ 3940246 w 7575845"/>
              <a:gd name="connsiteY3-338" fmla="*/ 8530 h 4941040"/>
              <a:gd name="connsiteX4-339" fmla="*/ 4967461 w 7575845"/>
              <a:gd name="connsiteY4-340" fmla="*/ 620109 h 4941040"/>
              <a:gd name="connsiteX5-341" fmla="*/ 7283150 w 7575845"/>
              <a:gd name="connsiteY5-342" fmla="*/ 1077309 h 4941040"/>
              <a:gd name="connsiteX6-343" fmla="*/ 7122833 w 7575845"/>
              <a:gd name="connsiteY6-344" fmla="*/ 2900171 h 4941040"/>
              <a:gd name="connsiteX7-345" fmla="*/ 6909076 w 7575845"/>
              <a:gd name="connsiteY7-346" fmla="*/ 4758660 h 4941040"/>
              <a:gd name="connsiteX8-347" fmla="*/ 3940244 w 7575845"/>
              <a:gd name="connsiteY8-348" fmla="*/ 4669595 h 4941040"/>
              <a:gd name="connsiteX9-349" fmla="*/ 312333 w 7575845"/>
              <a:gd name="connsiteY9-350" fmla="*/ 3351434 h 4941040"/>
              <a:gd name="connsiteX10-351" fmla="*/ 235144 w 7575845"/>
              <a:gd name="connsiteY10-352" fmla="*/ 1706701 h 4941040"/>
              <a:gd name="connsiteX0-353" fmla="*/ 375483 w 7502428"/>
              <a:gd name="connsiteY0-354" fmla="*/ 1748265 h 4940350"/>
              <a:gd name="connsiteX1-355" fmla="*/ 612989 w 7502428"/>
              <a:gd name="connsiteY1-356" fmla="*/ 376665 h 4940350"/>
              <a:gd name="connsiteX2-357" fmla="*/ 2358662 w 7502428"/>
              <a:gd name="connsiteY2-358" fmla="*/ 269787 h 4940350"/>
              <a:gd name="connsiteX3-359" fmla="*/ 3866829 w 7502428"/>
              <a:gd name="connsiteY3-360" fmla="*/ 8530 h 4940350"/>
              <a:gd name="connsiteX4-361" fmla="*/ 4894044 w 7502428"/>
              <a:gd name="connsiteY4-362" fmla="*/ 620109 h 4940350"/>
              <a:gd name="connsiteX5-363" fmla="*/ 7209733 w 7502428"/>
              <a:gd name="connsiteY5-364" fmla="*/ 1077309 h 4940350"/>
              <a:gd name="connsiteX6-365" fmla="*/ 7049416 w 7502428"/>
              <a:gd name="connsiteY6-366" fmla="*/ 2900171 h 4940350"/>
              <a:gd name="connsiteX7-367" fmla="*/ 6835659 w 7502428"/>
              <a:gd name="connsiteY7-368" fmla="*/ 4758660 h 4940350"/>
              <a:gd name="connsiteX8-369" fmla="*/ 3866827 w 7502428"/>
              <a:gd name="connsiteY8-370" fmla="*/ 4669595 h 4940350"/>
              <a:gd name="connsiteX9-371" fmla="*/ 238916 w 7502428"/>
              <a:gd name="connsiteY9-372" fmla="*/ 3351434 h 4940350"/>
              <a:gd name="connsiteX10-373" fmla="*/ 375483 w 7502428"/>
              <a:gd name="connsiteY10-374" fmla="*/ 1748265 h 4940350"/>
              <a:gd name="connsiteX0-375" fmla="*/ 384669 w 7511614"/>
              <a:gd name="connsiteY0-376" fmla="*/ 1748746 h 4940831"/>
              <a:gd name="connsiteX1-377" fmla="*/ 901246 w 7511614"/>
              <a:gd name="connsiteY1-378" fmla="*/ 478086 h 4940831"/>
              <a:gd name="connsiteX2-379" fmla="*/ 2367848 w 7511614"/>
              <a:gd name="connsiteY2-380" fmla="*/ 270268 h 4940831"/>
              <a:gd name="connsiteX3-381" fmla="*/ 3876015 w 7511614"/>
              <a:gd name="connsiteY3-382" fmla="*/ 9011 h 4940831"/>
              <a:gd name="connsiteX4-383" fmla="*/ 4903230 w 7511614"/>
              <a:gd name="connsiteY4-384" fmla="*/ 620590 h 4940831"/>
              <a:gd name="connsiteX5-385" fmla="*/ 7218919 w 7511614"/>
              <a:gd name="connsiteY5-386" fmla="*/ 1077790 h 4940831"/>
              <a:gd name="connsiteX6-387" fmla="*/ 7058602 w 7511614"/>
              <a:gd name="connsiteY6-388" fmla="*/ 2900652 h 4940831"/>
              <a:gd name="connsiteX7-389" fmla="*/ 6844845 w 7511614"/>
              <a:gd name="connsiteY7-390" fmla="*/ 4759141 h 4940831"/>
              <a:gd name="connsiteX8-391" fmla="*/ 3876013 w 7511614"/>
              <a:gd name="connsiteY8-392" fmla="*/ 4670076 h 4940831"/>
              <a:gd name="connsiteX9-393" fmla="*/ 248102 w 7511614"/>
              <a:gd name="connsiteY9-394" fmla="*/ 3351915 h 4940831"/>
              <a:gd name="connsiteX10-395" fmla="*/ 384669 w 7511614"/>
              <a:gd name="connsiteY10-396" fmla="*/ 1748746 h 4940831"/>
              <a:gd name="connsiteX0-397" fmla="*/ 384669 w 7519130"/>
              <a:gd name="connsiteY0-398" fmla="*/ 1748746 h 4940831"/>
              <a:gd name="connsiteX1-399" fmla="*/ 901246 w 7519130"/>
              <a:gd name="connsiteY1-400" fmla="*/ 478086 h 4940831"/>
              <a:gd name="connsiteX2-401" fmla="*/ 2367848 w 7519130"/>
              <a:gd name="connsiteY2-402" fmla="*/ 270268 h 4940831"/>
              <a:gd name="connsiteX3-403" fmla="*/ 3876015 w 7519130"/>
              <a:gd name="connsiteY3-404" fmla="*/ 9011 h 4940831"/>
              <a:gd name="connsiteX4-405" fmla="*/ 4903230 w 7519130"/>
              <a:gd name="connsiteY4-406" fmla="*/ 620590 h 4940831"/>
              <a:gd name="connsiteX5-407" fmla="*/ 7218919 w 7519130"/>
              <a:gd name="connsiteY5-408" fmla="*/ 1077790 h 4940831"/>
              <a:gd name="connsiteX6-409" fmla="*/ 7058602 w 7519130"/>
              <a:gd name="connsiteY6-410" fmla="*/ 2900652 h 4940831"/>
              <a:gd name="connsiteX7-411" fmla="*/ 6613276 w 7519130"/>
              <a:gd name="connsiteY7-412" fmla="*/ 4551323 h 4940831"/>
              <a:gd name="connsiteX8-413" fmla="*/ 3876013 w 7519130"/>
              <a:gd name="connsiteY8-414" fmla="*/ 4670076 h 4940831"/>
              <a:gd name="connsiteX9-415" fmla="*/ 248102 w 7519130"/>
              <a:gd name="connsiteY9-416" fmla="*/ 3351915 h 4940831"/>
              <a:gd name="connsiteX10-417" fmla="*/ 384669 w 7519130"/>
              <a:gd name="connsiteY10-418" fmla="*/ 1748746 h 4940831"/>
              <a:gd name="connsiteX0-419" fmla="*/ 384669 w 7519130"/>
              <a:gd name="connsiteY0-420" fmla="*/ 1748746 h 4940831"/>
              <a:gd name="connsiteX1-421" fmla="*/ 901246 w 7519130"/>
              <a:gd name="connsiteY1-422" fmla="*/ 478086 h 4940831"/>
              <a:gd name="connsiteX2-423" fmla="*/ 2367848 w 7519130"/>
              <a:gd name="connsiteY2-424" fmla="*/ 270268 h 4940831"/>
              <a:gd name="connsiteX3-425" fmla="*/ 3876015 w 7519130"/>
              <a:gd name="connsiteY3-426" fmla="*/ 9011 h 4940831"/>
              <a:gd name="connsiteX4-427" fmla="*/ 4903230 w 7519130"/>
              <a:gd name="connsiteY4-428" fmla="*/ 620590 h 4940831"/>
              <a:gd name="connsiteX5-429" fmla="*/ 7218919 w 7519130"/>
              <a:gd name="connsiteY5-430" fmla="*/ 1077790 h 4940831"/>
              <a:gd name="connsiteX6-431" fmla="*/ 7058602 w 7519130"/>
              <a:gd name="connsiteY6-432" fmla="*/ 2900652 h 4940831"/>
              <a:gd name="connsiteX7-433" fmla="*/ 6613276 w 7519130"/>
              <a:gd name="connsiteY7-434" fmla="*/ 4551323 h 4940831"/>
              <a:gd name="connsiteX8-435" fmla="*/ 3876013 w 7519130"/>
              <a:gd name="connsiteY8-436" fmla="*/ 4670076 h 4940831"/>
              <a:gd name="connsiteX9-437" fmla="*/ 248102 w 7519130"/>
              <a:gd name="connsiteY9-438" fmla="*/ 3351915 h 4940831"/>
              <a:gd name="connsiteX10-439" fmla="*/ 384669 w 7519130"/>
              <a:gd name="connsiteY10-440" fmla="*/ 1748746 h 49408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7519130" h="4940831">
                <a:moveTo>
                  <a:pt x="384669" y="1748746"/>
                </a:moveTo>
                <a:cubicBezTo>
                  <a:pt x="493526" y="1269775"/>
                  <a:pt x="570716" y="724499"/>
                  <a:pt x="901246" y="478086"/>
                </a:cubicBezTo>
                <a:cubicBezTo>
                  <a:pt x="1231776" y="231673"/>
                  <a:pt x="1872053" y="348447"/>
                  <a:pt x="2367848" y="270268"/>
                </a:cubicBezTo>
                <a:cubicBezTo>
                  <a:pt x="2863643" y="192089"/>
                  <a:pt x="3453451" y="-49376"/>
                  <a:pt x="3876015" y="9011"/>
                </a:cubicBezTo>
                <a:cubicBezTo>
                  <a:pt x="4298579" y="67398"/>
                  <a:pt x="4346079" y="442460"/>
                  <a:pt x="4903230" y="620590"/>
                </a:cubicBezTo>
                <a:cubicBezTo>
                  <a:pt x="5460381" y="798720"/>
                  <a:pt x="6503430" y="418710"/>
                  <a:pt x="7218919" y="1077790"/>
                </a:cubicBezTo>
                <a:cubicBezTo>
                  <a:pt x="7934408" y="1736870"/>
                  <a:pt x="7159543" y="2321730"/>
                  <a:pt x="7058602" y="2900652"/>
                </a:cubicBezTo>
                <a:cubicBezTo>
                  <a:pt x="6957662" y="3479574"/>
                  <a:pt x="7351526" y="4066414"/>
                  <a:pt x="6613276" y="4551323"/>
                </a:cubicBezTo>
                <a:cubicBezTo>
                  <a:pt x="5875026" y="5036232"/>
                  <a:pt x="5402981" y="4448403"/>
                  <a:pt x="3876013" y="4670076"/>
                </a:cubicBezTo>
                <a:cubicBezTo>
                  <a:pt x="1268390" y="5610206"/>
                  <a:pt x="829993" y="3838803"/>
                  <a:pt x="248102" y="3351915"/>
                </a:cubicBezTo>
                <a:cubicBezTo>
                  <a:pt x="-333789" y="2865027"/>
                  <a:pt x="275812" y="2227717"/>
                  <a:pt x="384669" y="174874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80000"/>
            </a:schemeClr>
          </a:solidFill>
          <a:ln w="168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任意多边形: 形状 42"/>
          <p:cNvSpPr/>
          <p:nvPr/>
        </p:nvSpPr>
        <p:spPr>
          <a:xfrm>
            <a:off x="8948353" y="-2597674"/>
            <a:ext cx="6860724" cy="4083437"/>
          </a:xfrm>
          <a:custGeom>
            <a:avLst/>
            <a:gdLst>
              <a:gd name="connsiteX0" fmla="*/ 359320 w 7820744"/>
              <a:gd name="connsiteY0" fmla="*/ 2295156 h 5515205"/>
              <a:gd name="connsiteX1" fmla="*/ 810582 w 7820744"/>
              <a:gd name="connsiteY1" fmla="*/ 965120 h 5515205"/>
              <a:gd name="connsiteX2" fmla="*/ 2556255 w 7820744"/>
              <a:gd name="connsiteY2" fmla="*/ 858242 h 5515205"/>
              <a:gd name="connsiteX3" fmla="*/ 3215335 w 7820744"/>
              <a:gd name="connsiteY3" fmla="*/ 3219 h 5515205"/>
              <a:gd name="connsiteX4" fmla="*/ 5091637 w 7820744"/>
              <a:gd name="connsiteY4" fmla="*/ 1208564 h 5515205"/>
              <a:gd name="connsiteX5" fmla="*/ 6463237 w 7820744"/>
              <a:gd name="connsiteY5" fmla="*/ 216975 h 5515205"/>
              <a:gd name="connsiteX6" fmla="*/ 7745772 w 7820744"/>
              <a:gd name="connsiteY6" fmla="*/ 4011141 h 5515205"/>
              <a:gd name="connsiteX7" fmla="*/ 4129735 w 7820744"/>
              <a:gd name="connsiteY7" fmla="*/ 4836476 h 5515205"/>
              <a:gd name="connsiteX8" fmla="*/ 436509 w 7820744"/>
              <a:gd name="connsiteY8" fmla="*/ 5436180 h 5515205"/>
              <a:gd name="connsiteX9" fmla="*/ 62437 w 7820744"/>
              <a:gd name="connsiteY9" fmla="*/ 2995801 h 5515205"/>
              <a:gd name="connsiteX10" fmla="*/ 359320 w 7820744"/>
              <a:gd name="connsiteY10" fmla="*/ 2295156 h 5515205"/>
              <a:gd name="connsiteX0-1" fmla="*/ 359320 w 7820744"/>
              <a:gd name="connsiteY0-2" fmla="*/ 2172980 h 5393029"/>
              <a:gd name="connsiteX1-3" fmla="*/ 810582 w 7820744"/>
              <a:gd name="connsiteY1-4" fmla="*/ 842944 h 5393029"/>
              <a:gd name="connsiteX2-5" fmla="*/ 2556255 w 7820744"/>
              <a:gd name="connsiteY2-6" fmla="*/ 736066 h 5393029"/>
              <a:gd name="connsiteX3-7" fmla="*/ 3666598 w 7820744"/>
              <a:gd name="connsiteY3-8" fmla="*/ 397620 h 5393029"/>
              <a:gd name="connsiteX4-9" fmla="*/ 5091637 w 7820744"/>
              <a:gd name="connsiteY4-10" fmla="*/ 1086388 h 5393029"/>
              <a:gd name="connsiteX5-11" fmla="*/ 6463237 w 7820744"/>
              <a:gd name="connsiteY5-12" fmla="*/ 94799 h 5393029"/>
              <a:gd name="connsiteX6-13" fmla="*/ 7745772 w 7820744"/>
              <a:gd name="connsiteY6-14" fmla="*/ 3888965 h 5393029"/>
              <a:gd name="connsiteX7-15" fmla="*/ 4129735 w 7820744"/>
              <a:gd name="connsiteY7-16" fmla="*/ 4714300 h 5393029"/>
              <a:gd name="connsiteX8-17" fmla="*/ 436509 w 7820744"/>
              <a:gd name="connsiteY8-18" fmla="*/ 5314004 h 5393029"/>
              <a:gd name="connsiteX9-19" fmla="*/ 62437 w 7820744"/>
              <a:gd name="connsiteY9-20" fmla="*/ 2873625 h 5393029"/>
              <a:gd name="connsiteX10-21" fmla="*/ 359320 w 7820744"/>
              <a:gd name="connsiteY10-22" fmla="*/ 2172980 h 5393029"/>
              <a:gd name="connsiteX0-23" fmla="*/ 359320 w 7993308"/>
              <a:gd name="connsiteY0-24" fmla="*/ 1782385 h 5002434"/>
              <a:gd name="connsiteX1-25" fmla="*/ 810582 w 7993308"/>
              <a:gd name="connsiteY1-26" fmla="*/ 452349 h 5002434"/>
              <a:gd name="connsiteX2-27" fmla="*/ 2556255 w 7993308"/>
              <a:gd name="connsiteY2-28" fmla="*/ 345471 h 5002434"/>
              <a:gd name="connsiteX3-29" fmla="*/ 3666598 w 7993308"/>
              <a:gd name="connsiteY3-30" fmla="*/ 7025 h 5002434"/>
              <a:gd name="connsiteX4-31" fmla="*/ 5091637 w 7993308"/>
              <a:gd name="connsiteY4-32" fmla="*/ 695793 h 5002434"/>
              <a:gd name="connsiteX5-33" fmla="*/ 7389513 w 7993308"/>
              <a:gd name="connsiteY5-34" fmla="*/ 1194557 h 5002434"/>
              <a:gd name="connsiteX6-35" fmla="*/ 7745772 w 7993308"/>
              <a:gd name="connsiteY6-36" fmla="*/ 3498370 h 5002434"/>
              <a:gd name="connsiteX7-37" fmla="*/ 4129735 w 7993308"/>
              <a:gd name="connsiteY7-38" fmla="*/ 4323705 h 5002434"/>
              <a:gd name="connsiteX8-39" fmla="*/ 436509 w 7993308"/>
              <a:gd name="connsiteY8-40" fmla="*/ 4923409 h 5002434"/>
              <a:gd name="connsiteX9-41" fmla="*/ 62437 w 7993308"/>
              <a:gd name="connsiteY9-42" fmla="*/ 2483030 h 5002434"/>
              <a:gd name="connsiteX10-43" fmla="*/ 359320 w 7993308"/>
              <a:gd name="connsiteY10-44" fmla="*/ 1782385 h 5002434"/>
              <a:gd name="connsiteX0-45" fmla="*/ 359320 w 8103627"/>
              <a:gd name="connsiteY0-46" fmla="*/ 1782385 h 5007824"/>
              <a:gd name="connsiteX1-47" fmla="*/ 810582 w 8103627"/>
              <a:gd name="connsiteY1-48" fmla="*/ 452349 h 5007824"/>
              <a:gd name="connsiteX2-49" fmla="*/ 2556255 w 8103627"/>
              <a:gd name="connsiteY2-50" fmla="*/ 345471 h 5007824"/>
              <a:gd name="connsiteX3-51" fmla="*/ 3666598 w 8103627"/>
              <a:gd name="connsiteY3-52" fmla="*/ 7025 h 5007824"/>
              <a:gd name="connsiteX4-53" fmla="*/ 5091637 w 8103627"/>
              <a:gd name="connsiteY4-54" fmla="*/ 695793 h 5007824"/>
              <a:gd name="connsiteX5-55" fmla="*/ 7389513 w 8103627"/>
              <a:gd name="connsiteY5-56" fmla="*/ 1194557 h 5007824"/>
              <a:gd name="connsiteX6-57" fmla="*/ 7882339 w 8103627"/>
              <a:gd name="connsiteY6-58" fmla="*/ 3118359 h 5007824"/>
              <a:gd name="connsiteX7-59" fmla="*/ 4129735 w 8103627"/>
              <a:gd name="connsiteY7-60" fmla="*/ 4323705 h 5007824"/>
              <a:gd name="connsiteX8-61" fmla="*/ 436509 w 8103627"/>
              <a:gd name="connsiteY8-62" fmla="*/ 4923409 h 5007824"/>
              <a:gd name="connsiteX9-63" fmla="*/ 62437 w 8103627"/>
              <a:gd name="connsiteY9-64" fmla="*/ 2483030 h 5007824"/>
              <a:gd name="connsiteX10-65" fmla="*/ 359320 w 8103627"/>
              <a:gd name="connsiteY10-66" fmla="*/ 1782385 h 5007824"/>
              <a:gd name="connsiteX0-67" fmla="*/ 359320 w 7915232"/>
              <a:gd name="connsiteY0-68" fmla="*/ 1782385 h 5111879"/>
              <a:gd name="connsiteX1-69" fmla="*/ 810582 w 7915232"/>
              <a:gd name="connsiteY1-70" fmla="*/ 452349 h 5111879"/>
              <a:gd name="connsiteX2-71" fmla="*/ 2556255 w 7915232"/>
              <a:gd name="connsiteY2-72" fmla="*/ 345471 h 5111879"/>
              <a:gd name="connsiteX3-73" fmla="*/ 3666598 w 7915232"/>
              <a:gd name="connsiteY3-74" fmla="*/ 7025 h 5111879"/>
              <a:gd name="connsiteX4-75" fmla="*/ 5091637 w 7915232"/>
              <a:gd name="connsiteY4-76" fmla="*/ 695793 h 5111879"/>
              <a:gd name="connsiteX5-77" fmla="*/ 7389513 w 7915232"/>
              <a:gd name="connsiteY5-78" fmla="*/ 1194557 h 5111879"/>
              <a:gd name="connsiteX6-79" fmla="*/ 7882339 w 7915232"/>
              <a:gd name="connsiteY6-80" fmla="*/ 3118359 h 5111879"/>
              <a:gd name="connsiteX7-81" fmla="*/ 7033252 w 7915232"/>
              <a:gd name="connsiteY7-82" fmla="*/ 4834344 h 5111879"/>
              <a:gd name="connsiteX8-83" fmla="*/ 436509 w 7915232"/>
              <a:gd name="connsiteY8-84" fmla="*/ 4923409 h 5111879"/>
              <a:gd name="connsiteX9-85" fmla="*/ 62437 w 7915232"/>
              <a:gd name="connsiteY9-86" fmla="*/ 2483030 h 5111879"/>
              <a:gd name="connsiteX10-87" fmla="*/ 359320 w 7915232"/>
              <a:gd name="connsiteY10-88" fmla="*/ 1782385 h 5111879"/>
              <a:gd name="connsiteX0-89" fmla="*/ 532312 w 8071810"/>
              <a:gd name="connsiteY0-90" fmla="*/ 1782385 h 4866519"/>
              <a:gd name="connsiteX1-91" fmla="*/ 983574 w 8071810"/>
              <a:gd name="connsiteY1-92" fmla="*/ 452349 h 4866519"/>
              <a:gd name="connsiteX2-93" fmla="*/ 2729247 w 8071810"/>
              <a:gd name="connsiteY2-94" fmla="*/ 345471 h 4866519"/>
              <a:gd name="connsiteX3-95" fmla="*/ 3839590 w 8071810"/>
              <a:gd name="connsiteY3-96" fmla="*/ 7025 h 4866519"/>
              <a:gd name="connsiteX4-97" fmla="*/ 5264629 w 8071810"/>
              <a:gd name="connsiteY4-98" fmla="*/ 695793 h 4866519"/>
              <a:gd name="connsiteX5-99" fmla="*/ 7562505 w 8071810"/>
              <a:gd name="connsiteY5-100" fmla="*/ 1194557 h 4866519"/>
              <a:gd name="connsiteX6-101" fmla="*/ 8055331 w 8071810"/>
              <a:gd name="connsiteY6-102" fmla="*/ 3118359 h 4866519"/>
              <a:gd name="connsiteX7-103" fmla="*/ 7206244 w 8071810"/>
              <a:gd name="connsiteY7-104" fmla="*/ 4834344 h 4866519"/>
              <a:gd name="connsiteX8-105" fmla="*/ 4267101 w 8071810"/>
              <a:gd name="connsiteY8-106" fmla="*/ 4145575 h 4866519"/>
              <a:gd name="connsiteX9-107" fmla="*/ 235429 w 8071810"/>
              <a:gd name="connsiteY9-108" fmla="*/ 2483030 h 4866519"/>
              <a:gd name="connsiteX10-109" fmla="*/ 532312 w 8071810"/>
              <a:gd name="connsiteY10-110" fmla="*/ 1782385 h 4866519"/>
              <a:gd name="connsiteX0-111" fmla="*/ 532312 w 8071810"/>
              <a:gd name="connsiteY0-112" fmla="*/ 1782385 h 4866519"/>
              <a:gd name="connsiteX1-113" fmla="*/ 983574 w 8071810"/>
              <a:gd name="connsiteY1-114" fmla="*/ 452349 h 4866519"/>
              <a:gd name="connsiteX2-115" fmla="*/ 2729247 w 8071810"/>
              <a:gd name="connsiteY2-116" fmla="*/ 345471 h 4866519"/>
              <a:gd name="connsiteX3-117" fmla="*/ 3839590 w 8071810"/>
              <a:gd name="connsiteY3-118" fmla="*/ 7025 h 4866519"/>
              <a:gd name="connsiteX4-119" fmla="*/ 5264629 w 8071810"/>
              <a:gd name="connsiteY4-120" fmla="*/ 695793 h 4866519"/>
              <a:gd name="connsiteX5-121" fmla="*/ 7562505 w 8071810"/>
              <a:gd name="connsiteY5-122" fmla="*/ 1194557 h 4866519"/>
              <a:gd name="connsiteX6-123" fmla="*/ 8055331 w 8071810"/>
              <a:gd name="connsiteY6-124" fmla="*/ 3118359 h 4866519"/>
              <a:gd name="connsiteX7-125" fmla="*/ 7206244 w 8071810"/>
              <a:gd name="connsiteY7-126" fmla="*/ 4834344 h 4866519"/>
              <a:gd name="connsiteX8-127" fmla="*/ 4267101 w 8071810"/>
              <a:gd name="connsiteY8-128" fmla="*/ 4145575 h 4866519"/>
              <a:gd name="connsiteX9-129" fmla="*/ 235429 w 8071810"/>
              <a:gd name="connsiteY9-130" fmla="*/ 2483030 h 4866519"/>
              <a:gd name="connsiteX10-131" fmla="*/ 532312 w 8071810"/>
              <a:gd name="connsiteY10-132" fmla="*/ 1782385 h 4866519"/>
              <a:gd name="connsiteX0-133" fmla="*/ 530167 w 8069665"/>
              <a:gd name="connsiteY0-134" fmla="*/ 1782385 h 5009813"/>
              <a:gd name="connsiteX1-135" fmla="*/ 981429 w 8069665"/>
              <a:gd name="connsiteY1-136" fmla="*/ 452349 h 5009813"/>
              <a:gd name="connsiteX2-137" fmla="*/ 2727102 w 8069665"/>
              <a:gd name="connsiteY2-138" fmla="*/ 345471 h 5009813"/>
              <a:gd name="connsiteX3-139" fmla="*/ 3837445 w 8069665"/>
              <a:gd name="connsiteY3-140" fmla="*/ 7025 h 5009813"/>
              <a:gd name="connsiteX4-141" fmla="*/ 5262484 w 8069665"/>
              <a:gd name="connsiteY4-142" fmla="*/ 695793 h 5009813"/>
              <a:gd name="connsiteX5-143" fmla="*/ 7560360 w 8069665"/>
              <a:gd name="connsiteY5-144" fmla="*/ 1194557 h 5009813"/>
              <a:gd name="connsiteX6-145" fmla="*/ 8053186 w 8069665"/>
              <a:gd name="connsiteY6-146" fmla="*/ 3118359 h 5009813"/>
              <a:gd name="connsiteX7-147" fmla="*/ 7204099 w 8069665"/>
              <a:gd name="connsiteY7-148" fmla="*/ 4834344 h 5009813"/>
              <a:gd name="connsiteX8-149" fmla="*/ 4235267 w 8069665"/>
              <a:gd name="connsiteY8-150" fmla="*/ 4745279 h 5009813"/>
              <a:gd name="connsiteX9-151" fmla="*/ 233284 w 8069665"/>
              <a:gd name="connsiteY9-152" fmla="*/ 2483030 h 5009813"/>
              <a:gd name="connsiteX10-153" fmla="*/ 530167 w 8069665"/>
              <a:gd name="connsiteY10-154" fmla="*/ 1782385 h 5009813"/>
              <a:gd name="connsiteX0-155" fmla="*/ 530167 w 8069665"/>
              <a:gd name="connsiteY0-156" fmla="*/ 1782385 h 4941977"/>
              <a:gd name="connsiteX1-157" fmla="*/ 981429 w 8069665"/>
              <a:gd name="connsiteY1-158" fmla="*/ 452349 h 4941977"/>
              <a:gd name="connsiteX2-159" fmla="*/ 2727102 w 8069665"/>
              <a:gd name="connsiteY2-160" fmla="*/ 345471 h 4941977"/>
              <a:gd name="connsiteX3-161" fmla="*/ 3837445 w 8069665"/>
              <a:gd name="connsiteY3-162" fmla="*/ 7025 h 4941977"/>
              <a:gd name="connsiteX4-163" fmla="*/ 5262484 w 8069665"/>
              <a:gd name="connsiteY4-164" fmla="*/ 695793 h 4941977"/>
              <a:gd name="connsiteX5-165" fmla="*/ 7560360 w 8069665"/>
              <a:gd name="connsiteY5-166" fmla="*/ 1194557 h 4941977"/>
              <a:gd name="connsiteX6-167" fmla="*/ 8053186 w 8069665"/>
              <a:gd name="connsiteY6-168" fmla="*/ 3118359 h 4941977"/>
              <a:gd name="connsiteX7-169" fmla="*/ 7204099 w 8069665"/>
              <a:gd name="connsiteY7-170" fmla="*/ 4834344 h 4941977"/>
              <a:gd name="connsiteX8-171" fmla="*/ 4235267 w 8069665"/>
              <a:gd name="connsiteY8-172" fmla="*/ 4745279 h 4941977"/>
              <a:gd name="connsiteX9-173" fmla="*/ 233284 w 8069665"/>
              <a:gd name="connsiteY9-174" fmla="*/ 2483030 h 4941977"/>
              <a:gd name="connsiteX10-175" fmla="*/ 530167 w 8069665"/>
              <a:gd name="connsiteY10-176" fmla="*/ 1782385 h 4941977"/>
              <a:gd name="connsiteX0-177" fmla="*/ 235144 w 7774642"/>
              <a:gd name="connsiteY0-178" fmla="*/ 1782385 h 5016724"/>
              <a:gd name="connsiteX1-179" fmla="*/ 686406 w 7774642"/>
              <a:gd name="connsiteY1-180" fmla="*/ 452349 h 5016724"/>
              <a:gd name="connsiteX2-181" fmla="*/ 2432079 w 7774642"/>
              <a:gd name="connsiteY2-182" fmla="*/ 345471 h 5016724"/>
              <a:gd name="connsiteX3-183" fmla="*/ 3542422 w 7774642"/>
              <a:gd name="connsiteY3-184" fmla="*/ 7025 h 5016724"/>
              <a:gd name="connsiteX4-185" fmla="*/ 4967461 w 7774642"/>
              <a:gd name="connsiteY4-186" fmla="*/ 695793 h 5016724"/>
              <a:gd name="connsiteX5-187" fmla="*/ 7265337 w 7774642"/>
              <a:gd name="connsiteY5-188" fmla="*/ 1194557 h 5016724"/>
              <a:gd name="connsiteX6-189" fmla="*/ 7758163 w 7774642"/>
              <a:gd name="connsiteY6-190" fmla="*/ 3118359 h 5016724"/>
              <a:gd name="connsiteX7-191" fmla="*/ 6909076 w 7774642"/>
              <a:gd name="connsiteY7-192" fmla="*/ 4834344 h 5016724"/>
              <a:gd name="connsiteX8-193" fmla="*/ 3940244 w 7774642"/>
              <a:gd name="connsiteY8-194" fmla="*/ 4745279 h 5016724"/>
              <a:gd name="connsiteX9-195" fmla="*/ 312333 w 7774642"/>
              <a:gd name="connsiteY9-196" fmla="*/ 3427118 h 5016724"/>
              <a:gd name="connsiteX10-197" fmla="*/ 235144 w 7774642"/>
              <a:gd name="connsiteY10-198" fmla="*/ 1782385 h 5016724"/>
              <a:gd name="connsiteX0-199" fmla="*/ 235144 w 7774642"/>
              <a:gd name="connsiteY0-200" fmla="*/ 1706701 h 4941040"/>
              <a:gd name="connsiteX1-201" fmla="*/ 686406 w 7774642"/>
              <a:gd name="connsiteY1-202" fmla="*/ 376665 h 4941040"/>
              <a:gd name="connsiteX2-203" fmla="*/ 2432079 w 7774642"/>
              <a:gd name="connsiteY2-204" fmla="*/ 269787 h 4941040"/>
              <a:gd name="connsiteX3-205" fmla="*/ 3940246 w 7774642"/>
              <a:gd name="connsiteY3-206" fmla="*/ 8530 h 4941040"/>
              <a:gd name="connsiteX4-207" fmla="*/ 4967461 w 7774642"/>
              <a:gd name="connsiteY4-208" fmla="*/ 620109 h 4941040"/>
              <a:gd name="connsiteX5-209" fmla="*/ 7265337 w 7774642"/>
              <a:gd name="connsiteY5-210" fmla="*/ 1118873 h 4941040"/>
              <a:gd name="connsiteX6-211" fmla="*/ 7758163 w 7774642"/>
              <a:gd name="connsiteY6-212" fmla="*/ 3042675 h 4941040"/>
              <a:gd name="connsiteX7-213" fmla="*/ 6909076 w 7774642"/>
              <a:gd name="connsiteY7-214" fmla="*/ 4758660 h 4941040"/>
              <a:gd name="connsiteX8-215" fmla="*/ 3940244 w 7774642"/>
              <a:gd name="connsiteY8-216" fmla="*/ 4669595 h 4941040"/>
              <a:gd name="connsiteX9-217" fmla="*/ 312333 w 7774642"/>
              <a:gd name="connsiteY9-218" fmla="*/ 3351434 h 4941040"/>
              <a:gd name="connsiteX10-219" fmla="*/ 235144 w 7774642"/>
              <a:gd name="connsiteY10-220" fmla="*/ 1706701 h 4941040"/>
              <a:gd name="connsiteX0-221" fmla="*/ 235144 w 7811682"/>
              <a:gd name="connsiteY0-222" fmla="*/ 1706701 h 4941040"/>
              <a:gd name="connsiteX1-223" fmla="*/ 686406 w 7811682"/>
              <a:gd name="connsiteY1-224" fmla="*/ 376665 h 4941040"/>
              <a:gd name="connsiteX2-225" fmla="*/ 2432079 w 7811682"/>
              <a:gd name="connsiteY2-226" fmla="*/ 269787 h 4941040"/>
              <a:gd name="connsiteX3-227" fmla="*/ 3940246 w 7811682"/>
              <a:gd name="connsiteY3-228" fmla="*/ 8530 h 4941040"/>
              <a:gd name="connsiteX4-229" fmla="*/ 4967461 w 7811682"/>
              <a:gd name="connsiteY4-230" fmla="*/ 620109 h 4941040"/>
              <a:gd name="connsiteX5-231" fmla="*/ 7419717 w 7811682"/>
              <a:gd name="connsiteY5-232" fmla="*/ 821990 h 4941040"/>
              <a:gd name="connsiteX6-233" fmla="*/ 7758163 w 7811682"/>
              <a:gd name="connsiteY6-234" fmla="*/ 3042675 h 4941040"/>
              <a:gd name="connsiteX7-235" fmla="*/ 6909076 w 7811682"/>
              <a:gd name="connsiteY7-236" fmla="*/ 4758660 h 4941040"/>
              <a:gd name="connsiteX8-237" fmla="*/ 3940244 w 7811682"/>
              <a:gd name="connsiteY8-238" fmla="*/ 4669595 h 4941040"/>
              <a:gd name="connsiteX9-239" fmla="*/ 312333 w 7811682"/>
              <a:gd name="connsiteY9-240" fmla="*/ 3351434 h 4941040"/>
              <a:gd name="connsiteX10-241" fmla="*/ 235144 w 7811682"/>
              <a:gd name="connsiteY10-242" fmla="*/ 1706701 h 4941040"/>
              <a:gd name="connsiteX0-243" fmla="*/ 235144 w 7773007"/>
              <a:gd name="connsiteY0-244" fmla="*/ 1706701 h 4941040"/>
              <a:gd name="connsiteX1-245" fmla="*/ 686406 w 7773007"/>
              <a:gd name="connsiteY1-246" fmla="*/ 376665 h 4941040"/>
              <a:gd name="connsiteX2-247" fmla="*/ 2432079 w 7773007"/>
              <a:gd name="connsiteY2-248" fmla="*/ 269787 h 4941040"/>
              <a:gd name="connsiteX3-249" fmla="*/ 3940246 w 7773007"/>
              <a:gd name="connsiteY3-250" fmla="*/ 8530 h 4941040"/>
              <a:gd name="connsiteX4-251" fmla="*/ 4967461 w 7773007"/>
              <a:gd name="connsiteY4-252" fmla="*/ 620109 h 4941040"/>
              <a:gd name="connsiteX5-253" fmla="*/ 7253462 w 7773007"/>
              <a:gd name="connsiteY5-254" fmla="*/ 1089184 h 4941040"/>
              <a:gd name="connsiteX6-255" fmla="*/ 7758163 w 7773007"/>
              <a:gd name="connsiteY6-256" fmla="*/ 3042675 h 4941040"/>
              <a:gd name="connsiteX7-257" fmla="*/ 6909076 w 7773007"/>
              <a:gd name="connsiteY7-258" fmla="*/ 4758660 h 4941040"/>
              <a:gd name="connsiteX8-259" fmla="*/ 3940244 w 7773007"/>
              <a:gd name="connsiteY8-260" fmla="*/ 4669595 h 4941040"/>
              <a:gd name="connsiteX9-261" fmla="*/ 312333 w 7773007"/>
              <a:gd name="connsiteY9-262" fmla="*/ 3351434 h 4941040"/>
              <a:gd name="connsiteX10-263" fmla="*/ 235144 w 7773007"/>
              <a:gd name="connsiteY10-264" fmla="*/ 1706701 h 4941040"/>
              <a:gd name="connsiteX0-265" fmla="*/ 235144 w 7823182"/>
              <a:gd name="connsiteY0-266" fmla="*/ 1706701 h 4941040"/>
              <a:gd name="connsiteX1-267" fmla="*/ 686406 w 7823182"/>
              <a:gd name="connsiteY1-268" fmla="*/ 376665 h 4941040"/>
              <a:gd name="connsiteX2-269" fmla="*/ 2432079 w 7823182"/>
              <a:gd name="connsiteY2-270" fmla="*/ 269787 h 4941040"/>
              <a:gd name="connsiteX3-271" fmla="*/ 3940246 w 7823182"/>
              <a:gd name="connsiteY3-272" fmla="*/ 8530 h 4941040"/>
              <a:gd name="connsiteX4-273" fmla="*/ 4967461 w 7823182"/>
              <a:gd name="connsiteY4-274" fmla="*/ 620109 h 4941040"/>
              <a:gd name="connsiteX5-275" fmla="*/ 7253462 w 7823182"/>
              <a:gd name="connsiteY5-276" fmla="*/ 1089184 h 4941040"/>
              <a:gd name="connsiteX6-277" fmla="*/ 7758163 w 7823182"/>
              <a:gd name="connsiteY6-278" fmla="*/ 3042675 h 4941040"/>
              <a:gd name="connsiteX7-279" fmla="*/ 6909076 w 7823182"/>
              <a:gd name="connsiteY7-280" fmla="*/ 4758660 h 4941040"/>
              <a:gd name="connsiteX8-281" fmla="*/ 3940244 w 7823182"/>
              <a:gd name="connsiteY8-282" fmla="*/ 4669595 h 4941040"/>
              <a:gd name="connsiteX9-283" fmla="*/ 312333 w 7823182"/>
              <a:gd name="connsiteY9-284" fmla="*/ 3351434 h 4941040"/>
              <a:gd name="connsiteX10-285" fmla="*/ 235144 w 7823182"/>
              <a:gd name="connsiteY10-286" fmla="*/ 1706701 h 4941040"/>
              <a:gd name="connsiteX0-287" fmla="*/ 235144 w 7394709"/>
              <a:gd name="connsiteY0-288" fmla="*/ 1706701 h 4941040"/>
              <a:gd name="connsiteX1-289" fmla="*/ 686406 w 7394709"/>
              <a:gd name="connsiteY1-290" fmla="*/ 376665 h 4941040"/>
              <a:gd name="connsiteX2-291" fmla="*/ 2432079 w 7394709"/>
              <a:gd name="connsiteY2-292" fmla="*/ 269787 h 4941040"/>
              <a:gd name="connsiteX3-293" fmla="*/ 3940246 w 7394709"/>
              <a:gd name="connsiteY3-294" fmla="*/ 8530 h 4941040"/>
              <a:gd name="connsiteX4-295" fmla="*/ 4967461 w 7394709"/>
              <a:gd name="connsiteY4-296" fmla="*/ 620109 h 4941040"/>
              <a:gd name="connsiteX5-297" fmla="*/ 7253462 w 7394709"/>
              <a:gd name="connsiteY5-298" fmla="*/ 1089184 h 4941040"/>
              <a:gd name="connsiteX6-299" fmla="*/ 7122833 w 7394709"/>
              <a:gd name="connsiteY6-300" fmla="*/ 2900171 h 4941040"/>
              <a:gd name="connsiteX7-301" fmla="*/ 6909076 w 7394709"/>
              <a:gd name="connsiteY7-302" fmla="*/ 4758660 h 4941040"/>
              <a:gd name="connsiteX8-303" fmla="*/ 3940244 w 7394709"/>
              <a:gd name="connsiteY8-304" fmla="*/ 4669595 h 4941040"/>
              <a:gd name="connsiteX9-305" fmla="*/ 312333 w 7394709"/>
              <a:gd name="connsiteY9-306" fmla="*/ 3351434 h 4941040"/>
              <a:gd name="connsiteX10-307" fmla="*/ 235144 w 7394709"/>
              <a:gd name="connsiteY10-308" fmla="*/ 1706701 h 4941040"/>
              <a:gd name="connsiteX0-309" fmla="*/ 235144 w 7419482"/>
              <a:gd name="connsiteY0-310" fmla="*/ 1706701 h 4941040"/>
              <a:gd name="connsiteX1-311" fmla="*/ 686406 w 7419482"/>
              <a:gd name="connsiteY1-312" fmla="*/ 376665 h 4941040"/>
              <a:gd name="connsiteX2-313" fmla="*/ 2432079 w 7419482"/>
              <a:gd name="connsiteY2-314" fmla="*/ 269787 h 4941040"/>
              <a:gd name="connsiteX3-315" fmla="*/ 3940246 w 7419482"/>
              <a:gd name="connsiteY3-316" fmla="*/ 8530 h 4941040"/>
              <a:gd name="connsiteX4-317" fmla="*/ 4967461 w 7419482"/>
              <a:gd name="connsiteY4-318" fmla="*/ 620109 h 4941040"/>
              <a:gd name="connsiteX5-319" fmla="*/ 7283150 w 7419482"/>
              <a:gd name="connsiteY5-320" fmla="*/ 1077309 h 4941040"/>
              <a:gd name="connsiteX6-321" fmla="*/ 7122833 w 7419482"/>
              <a:gd name="connsiteY6-322" fmla="*/ 2900171 h 4941040"/>
              <a:gd name="connsiteX7-323" fmla="*/ 6909076 w 7419482"/>
              <a:gd name="connsiteY7-324" fmla="*/ 4758660 h 4941040"/>
              <a:gd name="connsiteX8-325" fmla="*/ 3940244 w 7419482"/>
              <a:gd name="connsiteY8-326" fmla="*/ 4669595 h 4941040"/>
              <a:gd name="connsiteX9-327" fmla="*/ 312333 w 7419482"/>
              <a:gd name="connsiteY9-328" fmla="*/ 3351434 h 4941040"/>
              <a:gd name="connsiteX10-329" fmla="*/ 235144 w 7419482"/>
              <a:gd name="connsiteY10-330" fmla="*/ 1706701 h 4941040"/>
              <a:gd name="connsiteX0-331" fmla="*/ 235144 w 7575845"/>
              <a:gd name="connsiteY0-332" fmla="*/ 1706701 h 4941040"/>
              <a:gd name="connsiteX1-333" fmla="*/ 686406 w 7575845"/>
              <a:gd name="connsiteY1-334" fmla="*/ 376665 h 4941040"/>
              <a:gd name="connsiteX2-335" fmla="*/ 2432079 w 7575845"/>
              <a:gd name="connsiteY2-336" fmla="*/ 269787 h 4941040"/>
              <a:gd name="connsiteX3-337" fmla="*/ 3940246 w 7575845"/>
              <a:gd name="connsiteY3-338" fmla="*/ 8530 h 4941040"/>
              <a:gd name="connsiteX4-339" fmla="*/ 4967461 w 7575845"/>
              <a:gd name="connsiteY4-340" fmla="*/ 620109 h 4941040"/>
              <a:gd name="connsiteX5-341" fmla="*/ 7283150 w 7575845"/>
              <a:gd name="connsiteY5-342" fmla="*/ 1077309 h 4941040"/>
              <a:gd name="connsiteX6-343" fmla="*/ 7122833 w 7575845"/>
              <a:gd name="connsiteY6-344" fmla="*/ 2900171 h 4941040"/>
              <a:gd name="connsiteX7-345" fmla="*/ 6909076 w 7575845"/>
              <a:gd name="connsiteY7-346" fmla="*/ 4758660 h 4941040"/>
              <a:gd name="connsiteX8-347" fmla="*/ 3940244 w 7575845"/>
              <a:gd name="connsiteY8-348" fmla="*/ 4669595 h 4941040"/>
              <a:gd name="connsiteX9-349" fmla="*/ 312333 w 7575845"/>
              <a:gd name="connsiteY9-350" fmla="*/ 3351434 h 4941040"/>
              <a:gd name="connsiteX10-351" fmla="*/ 235144 w 7575845"/>
              <a:gd name="connsiteY10-352" fmla="*/ 1706701 h 4941040"/>
              <a:gd name="connsiteX0-353" fmla="*/ 375483 w 7502428"/>
              <a:gd name="connsiteY0-354" fmla="*/ 1748265 h 4940350"/>
              <a:gd name="connsiteX1-355" fmla="*/ 612989 w 7502428"/>
              <a:gd name="connsiteY1-356" fmla="*/ 376665 h 4940350"/>
              <a:gd name="connsiteX2-357" fmla="*/ 2358662 w 7502428"/>
              <a:gd name="connsiteY2-358" fmla="*/ 269787 h 4940350"/>
              <a:gd name="connsiteX3-359" fmla="*/ 3866829 w 7502428"/>
              <a:gd name="connsiteY3-360" fmla="*/ 8530 h 4940350"/>
              <a:gd name="connsiteX4-361" fmla="*/ 4894044 w 7502428"/>
              <a:gd name="connsiteY4-362" fmla="*/ 620109 h 4940350"/>
              <a:gd name="connsiteX5-363" fmla="*/ 7209733 w 7502428"/>
              <a:gd name="connsiteY5-364" fmla="*/ 1077309 h 4940350"/>
              <a:gd name="connsiteX6-365" fmla="*/ 7049416 w 7502428"/>
              <a:gd name="connsiteY6-366" fmla="*/ 2900171 h 4940350"/>
              <a:gd name="connsiteX7-367" fmla="*/ 6835659 w 7502428"/>
              <a:gd name="connsiteY7-368" fmla="*/ 4758660 h 4940350"/>
              <a:gd name="connsiteX8-369" fmla="*/ 3866827 w 7502428"/>
              <a:gd name="connsiteY8-370" fmla="*/ 4669595 h 4940350"/>
              <a:gd name="connsiteX9-371" fmla="*/ 238916 w 7502428"/>
              <a:gd name="connsiteY9-372" fmla="*/ 3351434 h 4940350"/>
              <a:gd name="connsiteX10-373" fmla="*/ 375483 w 7502428"/>
              <a:gd name="connsiteY10-374" fmla="*/ 1748265 h 4940350"/>
              <a:gd name="connsiteX0-375" fmla="*/ 384669 w 7511614"/>
              <a:gd name="connsiteY0-376" fmla="*/ 1748746 h 4940831"/>
              <a:gd name="connsiteX1-377" fmla="*/ 901246 w 7511614"/>
              <a:gd name="connsiteY1-378" fmla="*/ 478086 h 4940831"/>
              <a:gd name="connsiteX2-379" fmla="*/ 2367848 w 7511614"/>
              <a:gd name="connsiteY2-380" fmla="*/ 270268 h 4940831"/>
              <a:gd name="connsiteX3-381" fmla="*/ 3876015 w 7511614"/>
              <a:gd name="connsiteY3-382" fmla="*/ 9011 h 4940831"/>
              <a:gd name="connsiteX4-383" fmla="*/ 4903230 w 7511614"/>
              <a:gd name="connsiteY4-384" fmla="*/ 620590 h 4940831"/>
              <a:gd name="connsiteX5-385" fmla="*/ 7218919 w 7511614"/>
              <a:gd name="connsiteY5-386" fmla="*/ 1077790 h 4940831"/>
              <a:gd name="connsiteX6-387" fmla="*/ 7058602 w 7511614"/>
              <a:gd name="connsiteY6-388" fmla="*/ 2900652 h 4940831"/>
              <a:gd name="connsiteX7-389" fmla="*/ 6844845 w 7511614"/>
              <a:gd name="connsiteY7-390" fmla="*/ 4759141 h 4940831"/>
              <a:gd name="connsiteX8-391" fmla="*/ 3876013 w 7511614"/>
              <a:gd name="connsiteY8-392" fmla="*/ 4670076 h 4940831"/>
              <a:gd name="connsiteX9-393" fmla="*/ 248102 w 7511614"/>
              <a:gd name="connsiteY9-394" fmla="*/ 3351915 h 4940831"/>
              <a:gd name="connsiteX10-395" fmla="*/ 384669 w 7511614"/>
              <a:gd name="connsiteY10-396" fmla="*/ 1748746 h 4940831"/>
              <a:gd name="connsiteX0-397" fmla="*/ 384669 w 7519130"/>
              <a:gd name="connsiteY0-398" fmla="*/ 1748746 h 4940831"/>
              <a:gd name="connsiteX1-399" fmla="*/ 901246 w 7519130"/>
              <a:gd name="connsiteY1-400" fmla="*/ 478086 h 4940831"/>
              <a:gd name="connsiteX2-401" fmla="*/ 2367848 w 7519130"/>
              <a:gd name="connsiteY2-402" fmla="*/ 270268 h 4940831"/>
              <a:gd name="connsiteX3-403" fmla="*/ 3876015 w 7519130"/>
              <a:gd name="connsiteY3-404" fmla="*/ 9011 h 4940831"/>
              <a:gd name="connsiteX4-405" fmla="*/ 4903230 w 7519130"/>
              <a:gd name="connsiteY4-406" fmla="*/ 620590 h 4940831"/>
              <a:gd name="connsiteX5-407" fmla="*/ 7218919 w 7519130"/>
              <a:gd name="connsiteY5-408" fmla="*/ 1077790 h 4940831"/>
              <a:gd name="connsiteX6-409" fmla="*/ 7058602 w 7519130"/>
              <a:gd name="connsiteY6-410" fmla="*/ 2900652 h 4940831"/>
              <a:gd name="connsiteX7-411" fmla="*/ 6613276 w 7519130"/>
              <a:gd name="connsiteY7-412" fmla="*/ 4551323 h 4940831"/>
              <a:gd name="connsiteX8-413" fmla="*/ 3876013 w 7519130"/>
              <a:gd name="connsiteY8-414" fmla="*/ 4670076 h 4940831"/>
              <a:gd name="connsiteX9-415" fmla="*/ 248102 w 7519130"/>
              <a:gd name="connsiteY9-416" fmla="*/ 3351915 h 4940831"/>
              <a:gd name="connsiteX10-417" fmla="*/ 384669 w 7519130"/>
              <a:gd name="connsiteY10-418" fmla="*/ 1748746 h 4940831"/>
              <a:gd name="connsiteX0-419" fmla="*/ 384669 w 7519130"/>
              <a:gd name="connsiteY0-420" fmla="*/ 1748746 h 4940831"/>
              <a:gd name="connsiteX1-421" fmla="*/ 901246 w 7519130"/>
              <a:gd name="connsiteY1-422" fmla="*/ 478086 h 4940831"/>
              <a:gd name="connsiteX2-423" fmla="*/ 2367848 w 7519130"/>
              <a:gd name="connsiteY2-424" fmla="*/ 270268 h 4940831"/>
              <a:gd name="connsiteX3-425" fmla="*/ 3876015 w 7519130"/>
              <a:gd name="connsiteY3-426" fmla="*/ 9011 h 4940831"/>
              <a:gd name="connsiteX4-427" fmla="*/ 4903230 w 7519130"/>
              <a:gd name="connsiteY4-428" fmla="*/ 620590 h 4940831"/>
              <a:gd name="connsiteX5-429" fmla="*/ 7218919 w 7519130"/>
              <a:gd name="connsiteY5-430" fmla="*/ 1077790 h 4940831"/>
              <a:gd name="connsiteX6-431" fmla="*/ 7058602 w 7519130"/>
              <a:gd name="connsiteY6-432" fmla="*/ 2900652 h 4940831"/>
              <a:gd name="connsiteX7-433" fmla="*/ 6613276 w 7519130"/>
              <a:gd name="connsiteY7-434" fmla="*/ 4551323 h 4940831"/>
              <a:gd name="connsiteX8-435" fmla="*/ 3876013 w 7519130"/>
              <a:gd name="connsiteY8-436" fmla="*/ 4670076 h 4940831"/>
              <a:gd name="connsiteX9-437" fmla="*/ 248102 w 7519130"/>
              <a:gd name="connsiteY9-438" fmla="*/ 3351915 h 4940831"/>
              <a:gd name="connsiteX10-439" fmla="*/ 384669 w 7519130"/>
              <a:gd name="connsiteY10-440" fmla="*/ 1748746 h 4940831"/>
              <a:gd name="connsiteX0-441" fmla="*/ 384669 w 7519130"/>
              <a:gd name="connsiteY0-442" fmla="*/ 1696973 h 4889058"/>
              <a:gd name="connsiteX1-443" fmla="*/ 901246 w 7519130"/>
              <a:gd name="connsiteY1-444" fmla="*/ 426313 h 4889058"/>
              <a:gd name="connsiteX2-445" fmla="*/ 2367848 w 7519130"/>
              <a:gd name="connsiteY2-446" fmla="*/ 218495 h 4889058"/>
              <a:gd name="connsiteX3-447" fmla="*/ 3893828 w 7519130"/>
              <a:gd name="connsiteY3-448" fmla="*/ 10677 h 4889058"/>
              <a:gd name="connsiteX4-449" fmla="*/ 4903230 w 7519130"/>
              <a:gd name="connsiteY4-450" fmla="*/ 568817 h 4889058"/>
              <a:gd name="connsiteX5-451" fmla="*/ 7218919 w 7519130"/>
              <a:gd name="connsiteY5-452" fmla="*/ 1026017 h 4889058"/>
              <a:gd name="connsiteX6-453" fmla="*/ 7058602 w 7519130"/>
              <a:gd name="connsiteY6-454" fmla="*/ 2848879 h 4889058"/>
              <a:gd name="connsiteX7-455" fmla="*/ 6613276 w 7519130"/>
              <a:gd name="connsiteY7-456" fmla="*/ 4499550 h 4889058"/>
              <a:gd name="connsiteX8-457" fmla="*/ 3876013 w 7519130"/>
              <a:gd name="connsiteY8-458" fmla="*/ 4618303 h 4889058"/>
              <a:gd name="connsiteX9-459" fmla="*/ 248102 w 7519130"/>
              <a:gd name="connsiteY9-460" fmla="*/ 3300142 h 4889058"/>
              <a:gd name="connsiteX10-461" fmla="*/ 384669 w 7519130"/>
              <a:gd name="connsiteY10-462" fmla="*/ 1696973 h 4889058"/>
              <a:gd name="connsiteX0-463" fmla="*/ 384669 w 7314389"/>
              <a:gd name="connsiteY0-464" fmla="*/ 1687068 h 4879153"/>
              <a:gd name="connsiteX1-465" fmla="*/ 901246 w 7314389"/>
              <a:gd name="connsiteY1-466" fmla="*/ 416408 h 4879153"/>
              <a:gd name="connsiteX2-467" fmla="*/ 2367848 w 7314389"/>
              <a:gd name="connsiteY2-468" fmla="*/ 208590 h 4879153"/>
              <a:gd name="connsiteX3-469" fmla="*/ 3893828 w 7314389"/>
              <a:gd name="connsiteY3-470" fmla="*/ 772 h 4879153"/>
              <a:gd name="connsiteX4-471" fmla="*/ 5556373 w 7314389"/>
              <a:gd name="connsiteY4-472" fmla="*/ 285780 h 4879153"/>
              <a:gd name="connsiteX5-473" fmla="*/ 7218919 w 7314389"/>
              <a:gd name="connsiteY5-474" fmla="*/ 1016112 h 4879153"/>
              <a:gd name="connsiteX6-475" fmla="*/ 7058602 w 7314389"/>
              <a:gd name="connsiteY6-476" fmla="*/ 2838974 h 4879153"/>
              <a:gd name="connsiteX7-477" fmla="*/ 6613276 w 7314389"/>
              <a:gd name="connsiteY7-478" fmla="*/ 4489645 h 4879153"/>
              <a:gd name="connsiteX8-479" fmla="*/ 3876013 w 7314389"/>
              <a:gd name="connsiteY8-480" fmla="*/ 4608398 h 4879153"/>
              <a:gd name="connsiteX9-481" fmla="*/ 248102 w 7314389"/>
              <a:gd name="connsiteY9-482" fmla="*/ 3290237 h 4879153"/>
              <a:gd name="connsiteX10-483" fmla="*/ 384669 w 7314389"/>
              <a:gd name="connsiteY10-484" fmla="*/ 1687068 h 4879153"/>
              <a:gd name="connsiteX0-485" fmla="*/ 384669 w 7314389"/>
              <a:gd name="connsiteY0-486" fmla="*/ 1711000 h 4903085"/>
              <a:gd name="connsiteX1-487" fmla="*/ 901246 w 7314389"/>
              <a:gd name="connsiteY1-488" fmla="*/ 440340 h 4903085"/>
              <a:gd name="connsiteX2-489" fmla="*/ 2640981 w 7314389"/>
              <a:gd name="connsiteY2-490" fmla="*/ 897541 h 4903085"/>
              <a:gd name="connsiteX3-491" fmla="*/ 3893828 w 7314389"/>
              <a:gd name="connsiteY3-492" fmla="*/ 24704 h 4903085"/>
              <a:gd name="connsiteX4-493" fmla="*/ 5556373 w 7314389"/>
              <a:gd name="connsiteY4-494" fmla="*/ 309712 h 4903085"/>
              <a:gd name="connsiteX5-495" fmla="*/ 7218919 w 7314389"/>
              <a:gd name="connsiteY5-496" fmla="*/ 1040044 h 4903085"/>
              <a:gd name="connsiteX6-497" fmla="*/ 7058602 w 7314389"/>
              <a:gd name="connsiteY6-498" fmla="*/ 2862906 h 4903085"/>
              <a:gd name="connsiteX7-499" fmla="*/ 6613276 w 7314389"/>
              <a:gd name="connsiteY7-500" fmla="*/ 4513577 h 4903085"/>
              <a:gd name="connsiteX8-501" fmla="*/ 3876013 w 7314389"/>
              <a:gd name="connsiteY8-502" fmla="*/ 4632330 h 4903085"/>
              <a:gd name="connsiteX9-503" fmla="*/ 248102 w 7314389"/>
              <a:gd name="connsiteY9-504" fmla="*/ 3314169 h 4903085"/>
              <a:gd name="connsiteX10-505" fmla="*/ 384669 w 7314389"/>
              <a:gd name="connsiteY10-506" fmla="*/ 1711000 h 4903085"/>
              <a:gd name="connsiteX0-507" fmla="*/ 381680 w 7311400"/>
              <a:gd name="connsiteY0-508" fmla="*/ 1711000 h 4903085"/>
              <a:gd name="connsiteX1-509" fmla="*/ 809192 w 7311400"/>
              <a:gd name="connsiteY1-510" fmla="*/ 1034106 h 4903085"/>
              <a:gd name="connsiteX2-511" fmla="*/ 2637992 w 7311400"/>
              <a:gd name="connsiteY2-512" fmla="*/ 897541 h 4903085"/>
              <a:gd name="connsiteX3-513" fmla="*/ 3890839 w 7311400"/>
              <a:gd name="connsiteY3-514" fmla="*/ 24704 h 4903085"/>
              <a:gd name="connsiteX4-515" fmla="*/ 5553384 w 7311400"/>
              <a:gd name="connsiteY4-516" fmla="*/ 309712 h 4903085"/>
              <a:gd name="connsiteX5-517" fmla="*/ 7215930 w 7311400"/>
              <a:gd name="connsiteY5-518" fmla="*/ 1040044 h 4903085"/>
              <a:gd name="connsiteX6-519" fmla="*/ 7055613 w 7311400"/>
              <a:gd name="connsiteY6-520" fmla="*/ 2862906 h 4903085"/>
              <a:gd name="connsiteX7-521" fmla="*/ 6610287 w 7311400"/>
              <a:gd name="connsiteY7-522" fmla="*/ 4513577 h 4903085"/>
              <a:gd name="connsiteX8-523" fmla="*/ 3873024 w 7311400"/>
              <a:gd name="connsiteY8-524" fmla="*/ 4632330 h 4903085"/>
              <a:gd name="connsiteX9-525" fmla="*/ 245113 w 7311400"/>
              <a:gd name="connsiteY9-526" fmla="*/ 3314169 h 4903085"/>
              <a:gd name="connsiteX10-527" fmla="*/ 381680 w 7311400"/>
              <a:gd name="connsiteY10-528" fmla="*/ 1711000 h 4903085"/>
              <a:gd name="connsiteX0-529" fmla="*/ 58974 w 6988694"/>
              <a:gd name="connsiteY0-530" fmla="*/ 1711000 h 4901176"/>
              <a:gd name="connsiteX1-531" fmla="*/ 486486 w 6988694"/>
              <a:gd name="connsiteY1-532" fmla="*/ 1034106 h 4901176"/>
              <a:gd name="connsiteX2-533" fmla="*/ 2315286 w 6988694"/>
              <a:gd name="connsiteY2-534" fmla="*/ 897541 h 4901176"/>
              <a:gd name="connsiteX3-535" fmla="*/ 3568133 w 6988694"/>
              <a:gd name="connsiteY3-536" fmla="*/ 24704 h 4901176"/>
              <a:gd name="connsiteX4-537" fmla="*/ 5230678 w 6988694"/>
              <a:gd name="connsiteY4-538" fmla="*/ 309712 h 4901176"/>
              <a:gd name="connsiteX5-539" fmla="*/ 6893224 w 6988694"/>
              <a:gd name="connsiteY5-540" fmla="*/ 1040044 h 4901176"/>
              <a:gd name="connsiteX6-541" fmla="*/ 6732907 w 6988694"/>
              <a:gd name="connsiteY6-542" fmla="*/ 2862906 h 4901176"/>
              <a:gd name="connsiteX7-543" fmla="*/ 6287581 w 6988694"/>
              <a:gd name="connsiteY7-544" fmla="*/ 4513577 h 4901176"/>
              <a:gd name="connsiteX8-545" fmla="*/ 3550318 w 6988694"/>
              <a:gd name="connsiteY8-546" fmla="*/ 4632330 h 4901176"/>
              <a:gd name="connsiteX9-547" fmla="*/ 1519638 w 6988694"/>
              <a:gd name="connsiteY9-548" fmla="*/ 3296356 h 4901176"/>
              <a:gd name="connsiteX10-549" fmla="*/ 58974 w 6988694"/>
              <a:gd name="connsiteY10-550" fmla="*/ 1711000 h 4901176"/>
              <a:gd name="connsiteX0-551" fmla="*/ 32703 w 6962423"/>
              <a:gd name="connsiteY0-552" fmla="*/ 1711000 h 4925207"/>
              <a:gd name="connsiteX1-553" fmla="*/ 460215 w 6962423"/>
              <a:gd name="connsiteY1-554" fmla="*/ 1034106 h 4925207"/>
              <a:gd name="connsiteX2-555" fmla="*/ 2289015 w 6962423"/>
              <a:gd name="connsiteY2-556" fmla="*/ 897541 h 4925207"/>
              <a:gd name="connsiteX3-557" fmla="*/ 3541862 w 6962423"/>
              <a:gd name="connsiteY3-558" fmla="*/ 24704 h 4925207"/>
              <a:gd name="connsiteX4-559" fmla="*/ 5204407 w 6962423"/>
              <a:gd name="connsiteY4-560" fmla="*/ 309712 h 4925207"/>
              <a:gd name="connsiteX5-561" fmla="*/ 6866953 w 6962423"/>
              <a:gd name="connsiteY5-562" fmla="*/ 1040044 h 4925207"/>
              <a:gd name="connsiteX6-563" fmla="*/ 6706636 w 6962423"/>
              <a:gd name="connsiteY6-564" fmla="*/ 2862906 h 4925207"/>
              <a:gd name="connsiteX7-565" fmla="*/ 6261310 w 6962423"/>
              <a:gd name="connsiteY7-566" fmla="*/ 4513577 h 4925207"/>
              <a:gd name="connsiteX8-567" fmla="*/ 3524047 w 6962423"/>
              <a:gd name="connsiteY8-568" fmla="*/ 4632330 h 4925207"/>
              <a:gd name="connsiteX9-569" fmla="*/ 1101481 w 6962423"/>
              <a:gd name="connsiteY9-570" fmla="*/ 3504174 h 4925207"/>
              <a:gd name="connsiteX10-571" fmla="*/ 32703 w 6962423"/>
              <a:gd name="connsiteY10-572" fmla="*/ 1711000 h 4925207"/>
              <a:gd name="connsiteX0-573" fmla="*/ 64311 w 6798088"/>
              <a:gd name="connsiteY0-574" fmla="*/ 2453207 h 4911583"/>
              <a:gd name="connsiteX1-575" fmla="*/ 295880 w 6798088"/>
              <a:gd name="connsiteY1-576" fmla="*/ 1034106 h 4911583"/>
              <a:gd name="connsiteX2-577" fmla="*/ 2124680 w 6798088"/>
              <a:gd name="connsiteY2-578" fmla="*/ 897541 h 4911583"/>
              <a:gd name="connsiteX3-579" fmla="*/ 3377527 w 6798088"/>
              <a:gd name="connsiteY3-580" fmla="*/ 24704 h 4911583"/>
              <a:gd name="connsiteX4-581" fmla="*/ 5040072 w 6798088"/>
              <a:gd name="connsiteY4-582" fmla="*/ 309712 h 4911583"/>
              <a:gd name="connsiteX5-583" fmla="*/ 6702618 w 6798088"/>
              <a:gd name="connsiteY5-584" fmla="*/ 1040044 h 4911583"/>
              <a:gd name="connsiteX6-585" fmla="*/ 6542301 w 6798088"/>
              <a:gd name="connsiteY6-586" fmla="*/ 2862906 h 4911583"/>
              <a:gd name="connsiteX7-587" fmla="*/ 6096975 w 6798088"/>
              <a:gd name="connsiteY7-588" fmla="*/ 4513577 h 4911583"/>
              <a:gd name="connsiteX8-589" fmla="*/ 3359712 w 6798088"/>
              <a:gd name="connsiteY8-590" fmla="*/ 4632330 h 4911583"/>
              <a:gd name="connsiteX9-591" fmla="*/ 937146 w 6798088"/>
              <a:gd name="connsiteY9-592" fmla="*/ 3504174 h 4911583"/>
              <a:gd name="connsiteX10-593" fmla="*/ 64311 w 6798088"/>
              <a:gd name="connsiteY10-594" fmla="*/ 2453207 h 4911583"/>
              <a:gd name="connsiteX0-595" fmla="*/ 64311 w 6798088"/>
              <a:gd name="connsiteY0-596" fmla="*/ 2453207 h 4528486"/>
              <a:gd name="connsiteX1-597" fmla="*/ 295880 w 6798088"/>
              <a:gd name="connsiteY1-598" fmla="*/ 1034106 h 4528486"/>
              <a:gd name="connsiteX2-599" fmla="*/ 2124680 w 6798088"/>
              <a:gd name="connsiteY2-600" fmla="*/ 897541 h 4528486"/>
              <a:gd name="connsiteX3-601" fmla="*/ 3377527 w 6798088"/>
              <a:gd name="connsiteY3-602" fmla="*/ 24704 h 4528486"/>
              <a:gd name="connsiteX4-603" fmla="*/ 5040072 w 6798088"/>
              <a:gd name="connsiteY4-604" fmla="*/ 309712 h 4528486"/>
              <a:gd name="connsiteX5-605" fmla="*/ 6702618 w 6798088"/>
              <a:gd name="connsiteY5-606" fmla="*/ 1040044 h 4528486"/>
              <a:gd name="connsiteX6-607" fmla="*/ 6542301 w 6798088"/>
              <a:gd name="connsiteY6-608" fmla="*/ 2862906 h 4528486"/>
              <a:gd name="connsiteX7-609" fmla="*/ 6096975 w 6798088"/>
              <a:gd name="connsiteY7-610" fmla="*/ 4513577 h 4528486"/>
              <a:gd name="connsiteX8-611" fmla="*/ 4137546 w 6798088"/>
              <a:gd name="connsiteY8-612" fmla="*/ 3789182 h 4528486"/>
              <a:gd name="connsiteX9-613" fmla="*/ 937146 w 6798088"/>
              <a:gd name="connsiteY9-614" fmla="*/ 3504174 h 4528486"/>
              <a:gd name="connsiteX10-615" fmla="*/ 64311 w 6798088"/>
              <a:gd name="connsiteY10-616" fmla="*/ 2453207 h 4528486"/>
              <a:gd name="connsiteX0-617" fmla="*/ 64311 w 6797600"/>
              <a:gd name="connsiteY0-618" fmla="*/ 2453207 h 4184558"/>
              <a:gd name="connsiteX1-619" fmla="*/ 295880 w 6797600"/>
              <a:gd name="connsiteY1-620" fmla="*/ 1034106 h 4184558"/>
              <a:gd name="connsiteX2-621" fmla="*/ 2124680 w 6797600"/>
              <a:gd name="connsiteY2-622" fmla="*/ 897541 h 4184558"/>
              <a:gd name="connsiteX3-623" fmla="*/ 3377527 w 6797600"/>
              <a:gd name="connsiteY3-624" fmla="*/ 24704 h 4184558"/>
              <a:gd name="connsiteX4-625" fmla="*/ 5040072 w 6797600"/>
              <a:gd name="connsiteY4-626" fmla="*/ 309712 h 4184558"/>
              <a:gd name="connsiteX5-627" fmla="*/ 6702618 w 6797600"/>
              <a:gd name="connsiteY5-628" fmla="*/ 1040044 h 4184558"/>
              <a:gd name="connsiteX6-629" fmla="*/ 6542301 w 6797600"/>
              <a:gd name="connsiteY6-630" fmla="*/ 2862906 h 4184558"/>
              <a:gd name="connsiteX7-631" fmla="*/ 6114788 w 6797600"/>
              <a:gd name="connsiteY7-632" fmla="*/ 3842621 h 4184558"/>
              <a:gd name="connsiteX8-633" fmla="*/ 4137546 w 6797600"/>
              <a:gd name="connsiteY8-634" fmla="*/ 3789182 h 4184558"/>
              <a:gd name="connsiteX9-635" fmla="*/ 937146 w 6797600"/>
              <a:gd name="connsiteY9-636" fmla="*/ 3504174 h 4184558"/>
              <a:gd name="connsiteX10-637" fmla="*/ 64311 w 6797600"/>
              <a:gd name="connsiteY10-638" fmla="*/ 2453207 h 4184558"/>
              <a:gd name="connsiteX0-639" fmla="*/ 64311 w 6675440"/>
              <a:gd name="connsiteY0-640" fmla="*/ 2451857 h 4183208"/>
              <a:gd name="connsiteX1-641" fmla="*/ 295880 w 6675440"/>
              <a:gd name="connsiteY1-642" fmla="*/ 1032756 h 4183208"/>
              <a:gd name="connsiteX2-643" fmla="*/ 2124680 w 6675440"/>
              <a:gd name="connsiteY2-644" fmla="*/ 896191 h 4183208"/>
              <a:gd name="connsiteX3-645" fmla="*/ 3377527 w 6675440"/>
              <a:gd name="connsiteY3-646" fmla="*/ 23354 h 4183208"/>
              <a:gd name="connsiteX4-647" fmla="*/ 5040072 w 6675440"/>
              <a:gd name="connsiteY4-648" fmla="*/ 308362 h 4183208"/>
              <a:gd name="connsiteX5-649" fmla="*/ 6548238 w 6675440"/>
              <a:gd name="connsiteY5-650" fmla="*/ 925878 h 4183208"/>
              <a:gd name="connsiteX6-651" fmla="*/ 6542301 w 6675440"/>
              <a:gd name="connsiteY6-652" fmla="*/ 2861556 h 4183208"/>
              <a:gd name="connsiteX7-653" fmla="*/ 6114788 w 6675440"/>
              <a:gd name="connsiteY7-654" fmla="*/ 3841271 h 4183208"/>
              <a:gd name="connsiteX8-655" fmla="*/ 4137546 w 6675440"/>
              <a:gd name="connsiteY8-656" fmla="*/ 3787832 h 4183208"/>
              <a:gd name="connsiteX9-657" fmla="*/ 937146 w 6675440"/>
              <a:gd name="connsiteY9-658" fmla="*/ 3502824 h 4183208"/>
              <a:gd name="connsiteX10-659" fmla="*/ 64311 w 6675440"/>
              <a:gd name="connsiteY10-660" fmla="*/ 2451857 h 4183208"/>
              <a:gd name="connsiteX0-661" fmla="*/ 64311 w 6767914"/>
              <a:gd name="connsiteY0-662" fmla="*/ 2455635 h 4186986"/>
              <a:gd name="connsiteX1-663" fmla="*/ 295880 w 6767914"/>
              <a:gd name="connsiteY1-664" fmla="*/ 1036534 h 4186986"/>
              <a:gd name="connsiteX2-665" fmla="*/ 2124680 w 6767914"/>
              <a:gd name="connsiteY2-666" fmla="*/ 899969 h 4186986"/>
              <a:gd name="connsiteX3-667" fmla="*/ 3377527 w 6767914"/>
              <a:gd name="connsiteY3-668" fmla="*/ 27132 h 4186986"/>
              <a:gd name="connsiteX4-669" fmla="*/ 5040072 w 6767914"/>
              <a:gd name="connsiteY4-670" fmla="*/ 312140 h 4186986"/>
              <a:gd name="connsiteX5-671" fmla="*/ 6666992 w 6767914"/>
              <a:gd name="connsiteY5-672" fmla="*/ 1220602 h 4186986"/>
              <a:gd name="connsiteX6-673" fmla="*/ 6542301 w 6767914"/>
              <a:gd name="connsiteY6-674" fmla="*/ 2865334 h 4186986"/>
              <a:gd name="connsiteX7-675" fmla="*/ 6114788 w 6767914"/>
              <a:gd name="connsiteY7-676" fmla="*/ 3845049 h 4186986"/>
              <a:gd name="connsiteX8-677" fmla="*/ 4137546 w 6767914"/>
              <a:gd name="connsiteY8-678" fmla="*/ 3791610 h 4186986"/>
              <a:gd name="connsiteX9-679" fmla="*/ 937146 w 6767914"/>
              <a:gd name="connsiteY9-680" fmla="*/ 3506602 h 4186986"/>
              <a:gd name="connsiteX10-681" fmla="*/ 64311 w 6767914"/>
              <a:gd name="connsiteY10-682" fmla="*/ 2455635 h 4186986"/>
              <a:gd name="connsiteX0-683" fmla="*/ 64311 w 6859975"/>
              <a:gd name="connsiteY0-684" fmla="*/ 2455635 h 4186986"/>
              <a:gd name="connsiteX1-685" fmla="*/ 295880 w 6859975"/>
              <a:gd name="connsiteY1-686" fmla="*/ 1036534 h 4186986"/>
              <a:gd name="connsiteX2-687" fmla="*/ 2124680 w 6859975"/>
              <a:gd name="connsiteY2-688" fmla="*/ 899969 h 4186986"/>
              <a:gd name="connsiteX3-689" fmla="*/ 3377527 w 6859975"/>
              <a:gd name="connsiteY3-690" fmla="*/ 27132 h 4186986"/>
              <a:gd name="connsiteX4-691" fmla="*/ 5040072 w 6859975"/>
              <a:gd name="connsiteY4-692" fmla="*/ 312140 h 4186986"/>
              <a:gd name="connsiteX5-693" fmla="*/ 6666992 w 6859975"/>
              <a:gd name="connsiteY5-694" fmla="*/ 1220602 h 4186986"/>
              <a:gd name="connsiteX6-695" fmla="*/ 6767933 w 6859975"/>
              <a:gd name="connsiteY6-696" fmla="*/ 2384383 h 4186986"/>
              <a:gd name="connsiteX7-697" fmla="*/ 6114788 w 6859975"/>
              <a:gd name="connsiteY7-698" fmla="*/ 3845049 h 4186986"/>
              <a:gd name="connsiteX8-699" fmla="*/ 4137546 w 6859975"/>
              <a:gd name="connsiteY8-700" fmla="*/ 3791610 h 4186986"/>
              <a:gd name="connsiteX9-701" fmla="*/ 937146 w 6859975"/>
              <a:gd name="connsiteY9-702" fmla="*/ 3506602 h 4186986"/>
              <a:gd name="connsiteX10-703" fmla="*/ 64311 w 6859975"/>
              <a:gd name="connsiteY10-704" fmla="*/ 2455635 h 4186986"/>
              <a:gd name="connsiteX0-705" fmla="*/ 64311 w 6860724"/>
              <a:gd name="connsiteY0-706" fmla="*/ 2455635 h 4186986"/>
              <a:gd name="connsiteX1-707" fmla="*/ 295880 w 6860724"/>
              <a:gd name="connsiteY1-708" fmla="*/ 1036534 h 4186986"/>
              <a:gd name="connsiteX2-709" fmla="*/ 2124680 w 6860724"/>
              <a:gd name="connsiteY2-710" fmla="*/ 899969 h 4186986"/>
              <a:gd name="connsiteX3-711" fmla="*/ 3377527 w 6860724"/>
              <a:gd name="connsiteY3-712" fmla="*/ 27132 h 4186986"/>
              <a:gd name="connsiteX4-713" fmla="*/ 5040072 w 6860724"/>
              <a:gd name="connsiteY4-714" fmla="*/ 312140 h 4186986"/>
              <a:gd name="connsiteX5-715" fmla="*/ 6666992 w 6860724"/>
              <a:gd name="connsiteY5-716" fmla="*/ 1220602 h 4186986"/>
              <a:gd name="connsiteX6-717" fmla="*/ 6767933 w 6860724"/>
              <a:gd name="connsiteY6-718" fmla="*/ 2384383 h 4186986"/>
              <a:gd name="connsiteX7-719" fmla="*/ 6102913 w 6860724"/>
              <a:gd name="connsiteY7-720" fmla="*/ 3666919 h 4186986"/>
              <a:gd name="connsiteX8-721" fmla="*/ 4137546 w 6860724"/>
              <a:gd name="connsiteY8-722" fmla="*/ 3791610 h 4186986"/>
              <a:gd name="connsiteX9-723" fmla="*/ 937146 w 6860724"/>
              <a:gd name="connsiteY9-724" fmla="*/ 3506602 h 4186986"/>
              <a:gd name="connsiteX10-725" fmla="*/ 64311 w 6860724"/>
              <a:gd name="connsiteY10-726" fmla="*/ 2455635 h 4186986"/>
              <a:gd name="connsiteX0-727" fmla="*/ 64311 w 6860724"/>
              <a:gd name="connsiteY0-728" fmla="*/ 2455635 h 4083437"/>
              <a:gd name="connsiteX1-729" fmla="*/ 295880 w 6860724"/>
              <a:gd name="connsiteY1-730" fmla="*/ 1036534 h 4083437"/>
              <a:gd name="connsiteX2-731" fmla="*/ 2124680 w 6860724"/>
              <a:gd name="connsiteY2-732" fmla="*/ 899969 h 4083437"/>
              <a:gd name="connsiteX3-733" fmla="*/ 3377527 w 6860724"/>
              <a:gd name="connsiteY3-734" fmla="*/ 27132 h 4083437"/>
              <a:gd name="connsiteX4-735" fmla="*/ 5040072 w 6860724"/>
              <a:gd name="connsiteY4-736" fmla="*/ 312140 h 4083437"/>
              <a:gd name="connsiteX5-737" fmla="*/ 6666992 w 6860724"/>
              <a:gd name="connsiteY5-738" fmla="*/ 1220602 h 4083437"/>
              <a:gd name="connsiteX6-739" fmla="*/ 6767933 w 6860724"/>
              <a:gd name="connsiteY6-740" fmla="*/ 2384383 h 4083437"/>
              <a:gd name="connsiteX7-741" fmla="*/ 6102913 w 6860724"/>
              <a:gd name="connsiteY7-742" fmla="*/ 3666919 h 4083437"/>
              <a:gd name="connsiteX8-743" fmla="*/ 4351302 w 6860724"/>
              <a:gd name="connsiteY8-744" fmla="*/ 3660982 h 4083437"/>
              <a:gd name="connsiteX9-745" fmla="*/ 937146 w 6860724"/>
              <a:gd name="connsiteY9-746" fmla="*/ 3506602 h 4083437"/>
              <a:gd name="connsiteX10-747" fmla="*/ 64311 w 6860724"/>
              <a:gd name="connsiteY10-748" fmla="*/ 2455635 h 4083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6860724" h="4083437">
                <a:moveTo>
                  <a:pt x="64311" y="2455635"/>
                </a:moveTo>
                <a:cubicBezTo>
                  <a:pt x="-42567" y="2043957"/>
                  <a:pt x="-47515" y="1295812"/>
                  <a:pt x="295880" y="1036534"/>
                </a:cubicBezTo>
                <a:cubicBezTo>
                  <a:pt x="639275" y="777256"/>
                  <a:pt x="1611072" y="1068203"/>
                  <a:pt x="2124680" y="899969"/>
                </a:cubicBezTo>
                <a:cubicBezTo>
                  <a:pt x="2638288" y="731735"/>
                  <a:pt x="2891628" y="125104"/>
                  <a:pt x="3377527" y="27132"/>
                </a:cubicBezTo>
                <a:cubicBezTo>
                  <a:pt x="3863426" y="-70840"/>
                  <a:pt x="4491828" y="113228"/>
                  <a:pt x="5040072" y="312140"/>
                </a:cubicBezTo>
                <a:cubicBezTo>
                  <a:pt x="5588316" y="511052"/>
                  <a:pt x="6379015" y="875228"/>
                  <a:pt x="6666992" y="1220602"/>
                </a:cubicBezTo>
                <a:cubicBezTo>
                  <a:pt x="6954969" y="1565976"/>
                  <a:pt x="6861946" y="1976664"/>
                  <a:pt x="6767933" y="2384383"/>
                </a:cubicBezTo>
                <a:cubicBezTo>
                  <a:pt x="6673920" y="2792102"/>
                  <a:pt x="6505685" y="3454153"/>
                  <a:pt x="6102913" y="3666919"/>
                </a:cubicBezTo>
                <a:cubicBezTo>
                  <a:pt x="5700141" y="3879685"/>
                  <a:pt x="5878270" y="3439309"/>
                  <a:pt x="4351302" y="3660982"/>
                </a:cubicBezTo>
                <a:cubicBezTo>
                  <a:pt x="1743679" y="4601112"/>
                  <a:pt x="1651644" y="3707493"/>
                  <a:pt x="937146" y="3506602"/>
                </a:cubicBezTo>
                <a:cubicBezTo>
                  <a:pt x="222648" y="3305711"/>
                  <a:pt x="171189" y="2867313"/>
                  <a:pt x="64311" y="2455635"/>
                </a:cubicBezTo>
                <a:close/>
              </a:path>
            </a:pathLst>
          </a:custGeom>
          <a:solidFill>
            <a:srgbClr val="EFF1A7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任意多边形: 形状 16"/>
          <p:cNvSpPr/>
          <p:nvPr/>
        </p:nvSpPr>
        <p:spPr>
          <a:xfrm>
            <a:off x="9804284" y="4404411"/>
            <a:ext cx="6691762" cy="4596148"/>
          </a:xfrm>
          <a:custGeom>
            <a:avLst/>
            <a:gdLst>
              <a:gd name="connsiteX0" fmla="*/ 689928 w 6691762"/>
              <a:gd name="connsiteY0" fmla="*/ 1560196 h 4596148"/>
              <a:gd name="connsiteX1" fmla="*/ 1443461 w 6691762"/>
              <a:gd name="connsiteY1" fmla="*/ 1221529 h 4596148"/>
              <a:gd name="connsiteX2" fmla="*/ 1595861 w 6691762"/>
              <a:gd name="connsiteY2" fmla="*/ 544196 h 4596148"/>
              <a:gd name="connsiteX3" fmla="*/ 3102928 w 6691762"/>
              <a:gd name="connsiteY3" fmla="*/ 2329 h 4596148"/>
              <a:gd name="connsiteX4" fmla="*/ 5803794 w 6691762"/>
              <a:gd name="connsiteY4" fmla="*/ 755863 h 4596148"/>
              <a:gd name="connsiteX5" fmla="*/ 5253461 w 6691762"/>
              <a:gd name="connsiteY5" fmla="*/ 1594063 h 4596148"/>
              <a:gd name="connsiteX6" fmla="*/ 5414328 w 6691762"/>
              <a:gd name="connsiteY6" fmla="*/ 1001396 h 4596148"/>
              <a:gd name="connsiteX7" fmla="*/ 6625061 w 6691762"/>
              <a:gd name="connsiteY7" fmla="*/ 1594063 h 4596148"/>
              <a:gd name="connsiteX8" fmla="*/ 6328728 w 6691762"/>
              <a:gd name="connsiteY8" fmla="*/ 3558329 h 4596148"/>
              <a:gd name="connsiteX9" fmla="*/ 4609994 w 6691762"/>
              <a:gd name="connsiteY9" fmla="*/ 3956263 h 4596148"/>
              <a:gd name="connsiteX10" fmla="*/ 2958994 w 6691762"/>
              <a:gd name="connsiteY10" fmla="*/ 4582796 h 4596148"/>
              <a:gd name="connsiteX11" fmla="*/ 1697461 w 6691762"/>
              <a:gd name="connsiteY11" fmla="*/ 4269529 h 4596148"/>
              <a:gd name="connsiteX12" fmla="*/ 29528 w 6691762"/>
              <a:gd name="connsiteY12" fmla="*/ 2991063 h 4596148"/>
              <a:gd name="connsiteX13" fmla="*/ 689928 w 6691762"/>
              <a:gd name="connsiteY13" fmla="*/ 1560196 h 45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91762" h="4596148">
                <a:moveTo>
                  <a:pt x="689928" y="1560196"/>
                </a:moveTo>
                <a:cubicBezTo>
                  <a:pt x="925584" y="1265274"/>
                  <a:pt x="1292472" y="1390862"/>
                  <a:pt x="1443461" y="1221529"/>
                </a:cubicBezTo>
                <a:cubicBezTo>
                  <a:pt x="1594450" y="1052196"/>
                  <a:pt x="1319283" y="747396"/>
                  <a:pt x="1595861" y="544196"/>
                </a:cubicBezTo>
                <a:cubicBezTo>
                  <a:pt x="1872439" y="340996"/>
                  <a:pt x="2401606" y="-32949"/>
                  <a:pt x="3102928" y="2329"/>
                </a:cubicBezTo>
                <a:cubicBezTo>
                  <a:pt x="3804250" y="37607"/>
                  <a:pt x="5445372" y="490574"/>
                  <a:pt x="5803794" y="755863"/>
                </a:cubicBezTo>
                <a:cubicBezTo>
                  <a:pt x="6162216" y="1021152"/>
                  <a:pt x="5318372" y="1553141"/>
                  <a:pt x="5253461" y="1594063"/>
                </a:cubicBezTo>
                <a:cubicBezTo>
                  <a:pt x="5188550" y="1634985"/>
                  <a:pt x="5185728" y="1001396"/>
                  <a:pt x="5414328" y="1001396"/>
                </a:cubicBezTo>
                <a:cubicBezTo>
                  <a:pt x="5642928" y="1001396"/>
                  <a:pt x="6472661" y="1167907"/>
                  <a:pt x="6625061" y="1594063"/>
                </a:cubicBezTo>
                <a:cubicBezTo>
                  <a:pt x="6777461" y="2020219"/>
                  <a:pt x="6664572" y="3164629"/>
                  <a:pt x="6328728" y="3558329"/>
                </a:cubicBezTo>
                <a:cubicBezTo>
                  <a:pt x="5992884" y="3952029"/>
                  <a:pt x="5171616" y="3785519"/>
                  <a:pt x="4609994" y="3956263"/>
                </a:cubicBezTo>
                <a:cubicBezTo>
                  <a:pt x="4048372" y="4127007"/>
                  <a:pt x="3444416" y="4530585"/>
                  <a:pt x="2958994" y="4582796"/>
                </a:cubicBezTo>
                <a:cubicBezTo>
                  <a:pt x="2473572" y="4635007"/>
                  <a:pt x="2185705" y="4534818"/>
                  <a:pt x="1697461" y="4269529"/>
                </a:cubicBezTo>
                <a:cubicBezTo>
                  <a:pt x="1209217" y="4004240"/>
                  <a:pt x="197450" y="3445441"/>
                  <a:pt x="29528" y="2991063"/>
                </a:cubicBezTo>
                <a:cubicBezTo>
                  <a:pt x="-138394" y="2536685"/>
                  <a:pt x="454272" y="1855118"/>
                  <a:pt x="689928" y="1560196"/>
                </a:cubicBezTo>
                <a:close/>
              </a:path>
            </a:pathLst>
          </a:custGeom>
          <a:noFill/>
          <a:ln w="63500">
            <a:solidFill>
              <a:srgbClr val="EFD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 rot="15653248" flipH="1">
            <a:off x="-1263165" y="3825155"/>
            <a:ext cx="5541010" cy="4509135"/>
          </a:xfrm>
          <a:custGeom>
            <a:avLst/>
            <a:gdLst>
              <a:gd name="connsiteX0" fmla="*/ 1228422 w 5673442"/>
              <a:gd name="connsiteY0" fmla="*/ 271006 h 4528551"/>
              <a:gd name="connsiteX1" fmla="*/ 3110661 w 5673442"/>
              <a:gd name="connsiteY1" fmla="*/ 45375 h 4528551"/>
              <a:gd name="connsiteX2" fmla="*/ 3989435 w 5673442"/>
              <a:gd name="connsiteY2" fmla="*/ 995401 h 4528551"/>
              <a:gd name="connsiteX3" fmla="*/ 4981025 w 5673442"/>
              <a:gd name="connsiteY3" fmla="*/ 1149780 h 4528551"/>
              <a:gd name="connsiteX4" fmla="*/ 5669793 w 5673442"/>
              <a:gd name="connsiteY4" fmla="*/ 2717323 h 4528551"/>
              <a:gd name="connsiteX5" fmla="*/ 5123528 w 5673442"/>
              <a:gd name="connsiteY5" fmla="*/ 3809852 h 4528551"/>
              <a:gd name="connsiteX6" fmla="*/ 2742526 w 5673442"/>
              <a:gd name="connsiteY6" fmla="*/ 4528310 h 4528551"/>
              <a:gd name="connsiteX7" fmla="*/ 1264048 w 5673442"/>
              <a:gd name="connsiteY7" fmla="*/ 3738601 h 4528551"/>
              <a:gd name="connsiteX8" fmla="*/ 551528 w 5673442"/>
              <a:gd name="connsiteY8" fmla="*/ 3697037 h 4528551"/>
              <a:gd name="connsiteX9" fmla="*/ 64640 w 5673442"/>
              <a:gd name="connsiteY9" fmla="*/ 2948891 h 4528551"/>
              <a:gd name="connsiteX10" fmla="*/ 135892 w 5673442"/>
              <a:gd name="connsiteY10" fmla="*/ 1310097 h 4528551"/>
              <a:gd name="connsiteX11" fmla="*/ 1228422 w 5673442"/>
              <a:gd name="connsiteY11" fmla="*/ 271006 h 4528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73442" h="4528551">
                <a:moveTo>
                  <a:pt x="1228422" y="271006"/>
                </a:moveTo>
                <a:cubicBezTo>
                  <a:pt x="1724217" y="60219"/>
                  <a:pt x="2650492" y="-75358"/>
                  <a:pt x="3110661" y="45375"/>
                </a:cubicBezTo>
                <a:cubicBezTo>
                  <a:pt x="3570830" y="166107"/>
                  <a:pt x="3677708" y="811334"/>
                  <a:pt x="3989435" y="995401"/>
                </a:cubicBezTo>
                <a:cubicBezTo>
                  <a:pt x="4301162" y="1179469"/>
                  <a:pt x="4700965" y="862793"/>
                  <a:pt x="4981025" y="1149780"/>
                </a:cubicBezTo>
                <a:cubicBezTo>
                  <a:pt x="5261085" y="1436767"/>
                  <a:pt x="5646043" y="2273978"/>
                  <a:pt x="5669793" y="2717323"/>
                </a:cubicBezTo>
                <a:cubicBezTo>
                  <a:pt x="5693543" y="3160668"/>
                  <a:pt x="5611406" y="3508021"/>
                  <a:pt x="5123528" y="3809852"/>
                </a:cubicBezTo>
                <a:cubicBezTo>
                  <a:pt x="4635650" y="4111683"/>
                  <a:pt x="3385773" y="4540185"/>
                  <a:pt x="2742526" y="4528310"/>
                </a:cubicBezTo>
                <a:cubicBezTo>
                  <a:pt x="2099279" y="4516435"/>
                  <a:pt x="1629214" y="3877147"/>
                  <a:pt x="1264048" y="3738601"/>
                </a:cubicBezTo>
                <a:cubicBezTo>
                  <a:pt x="898882" y="3600056"/>
                  <a:pt x="751429" y="3828655"/>
                  <a:pt x="551528" y="3697037"/>
                </a:cubicBezTo>
                <a:cubicBezTo>
                  <a:pt x="351627" y="3565419"/>
                  <a:pt x="133913" y="3346714"/>
                  <a:pt x="64640" y="2948891"/>
                </a:cubicBezTo>
                <a:cubicBezTo>
                  <a:pt x="-4633" y="2551068"/>
                  <a:pt x="-62030" y="1754432"/>
                  <a:pt x="135892" y="1310097"/>
                </a:cubicBezTo>
                <a:cubicBezTo>
                  <a:pt x="333814" y="865762"/>
                  <a:pt x="732627" y="481793"/>
                  <a:pt x="1228422" y="271006"/>
                </a:cubicBezTo>
                <a:close/>
              </a:path>
            </a:pathLst>
          </a:custGeom>
          <a:solidFill>
            <a:srgbClr val="FDF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>
            <p:custDataLst>
              <p:tags r:id="rId1"/>
            </p:custDataLst>
          </p:nvPr>
        </p:nvSpPr>
        <p:spPr>
          <a:xfrm rot="180000">
            <a:off x="156707" y="1885177"/>
            <a:ext cx="5816915" cy="4658020"/>
          </a:xfrm>
          <a:custGeom>
            <a:avLst/>
            <a:gdLst>
              <a:gd name="connsiteX0" fmla="*/ 1228422 w 5673442"/>
              <a:gd name="connsiteY0" fmla="*/ 271006 h 4528551"/>
              <a:gd name="connsiteX1" fmla="*/ 3110661 w 5673442"/>
              <a:gd name="connsiteY1" fmla="*/ 45375 h 4528551"/>
              <a:gd name="connsiteX2" fmla="*/ 3989435 w 5673442"/>
              <a:gd name="connsiteY2" fmla="*/ 995401 h 4528551"/>
              <a:gd name="connsiteX3" fmla="*/ 4981025 w 5673442"/>
              <a:gd name="connsiteY3" fmla="*/ 1149780 h 4528551"/>
              <a:gd name="connsiteX4" fmla="*/ 5669793 w 5673442"/>
              <a:gd name="connsiteY4" fmla="*/ 2717323 h 4528551"/>
              <a:gd name="connsiteX5" fmla="*/ 5123528 w 5673442"/>
              <a:gd name="connsiteY5" fmla="*/ 3809852 h 4528551"/>
              <a:gd name="connsiteX6" fmla="*/ 2742526 w 5673442"/>
              <a:gd name="connsiteY6" fmla="*/ 4528310 h 4528551"/>
              <a:gd name="connsiteX7" fmla="*/ 1264048 w 5673442"/>
              <a:gd name="connsiteY7" fmla="*/ 3738601 h 4528551"/>
              <a:gd name="connsiteX8" fmla="*/ 551528 w 5673442"/>
              <a:gd name="connsiteY8" fmla="*/ 3697037 h 4528551"/>
              <a:gd name="connsiteX9" fmla="*/ 64640 w 5673442"/>
              <a:gd name="connsiteY9" fmla="*/ 2948891 h 4528551"/>
              <a:gd name="connsiteX10" fmla="*/ 135892 w 5673442"/>
              <a:gd name="connsiteY10" fmla="*/ 1310097 h 4528551"/>
              <a:gd name="connsiteX11" fmla="*/ 1228422 w 5673442"/>
              <a:gd name="connsiteY11" fmla="*/ 271006 h 4528551"/>
              <a:gd name="connsiteX0-1" fmla="*/ 1228422 w 5673442"/>
              <a:gd name="connsiteY0-2" fmla="*/ 271006 h 4533241"/>
              <a:gd name="connsiteX1-3" fmla="*/ 3110661 w 5673442"/>
              <a:gd name="connsiteY1-4" fmla="*/ 45375 h 4533241"/>
              <a:gd name="connsiteX2-5" fmla="*/ 3989435 w 5673442"/>
              <a:gd name="connsiteY2-6" fmla="*/ 995401 h 4533241"/>
              <a:gd name="connsiteX3-7" fmla="*/ 4981025 w 5673442"/>
              <a:gd name="connsiteY3-8" fmla="*/ 1149780 h 4533241"/>
              <a:gd name="connsiteX4-9" fmla="*/ 5669793 w 5673442"/>
              <a:gd name="connsiteY4-10" fmla="*/ 2717323 h 4533241"/>
              <a:gd name="connsiteX5-11" fmla="*/ 5123528 w 5673442"/>
              <a:gd name="connsiteY5-12" fmla="*/ 3809852 h 4533241"/>
              <a:gd name="connsiteX6-13" fmla="*/ 2742526 w 5673442"/>
              <a:gd name="connsiteY6-14" fmla="*/ 4528310 h 4533241"/>
              <a:gd name="connsiteX7-15" fmla="*/ 1395142 w 5673442"/>
              <a:gd name="connsiteY7-16" fmla="*/ 4105689 h 4533241"/>
              <a:gd name="connsiteX8-17" fmla="*/ 551528 w 5673442"/>
              <a:gd name="connsiteY8-18" fmla="*/ 3697037 h 4533241"/>
              <a:gd name="connsiteX9-19" fmla="*/ 64640 w 5673442"/>
              <a:gd name="connsiteY9-20" fmla="*/ 2948891 h 4533241"/>
              <a:gd name="connsiteX10-21" fmla="*/ 135892 w 5673442"/>
              <a:gd name="connsiteY10-22" fmla="*/ 1310097 h 4533241"/>
              <a:gd name="connsiteX11-23" fmla="*/ 1228422 w 5673442"/>
              <a:gd name="connsiteY11-24" fmla="*/ 271006 h 4533241"/>
              <a:gd name="connsiteX0-25" fmla="*/ 1228422 w 5673442"/>
              <a:gd name="connsiteY0-26" fmla="*/ 271006 h 4531298"/>
              <a:gd name="connsiteX1-27" fmla="*/ 3110661 w 5673442"/>
              <a:gd name="connsiteY1-28" fmla="*/ 45375 h 4531298"/>
              <a:gd name="connsiteX2-29" fmla="*/ 3989435 w 5673442"/>
              <a:gd name="connsiteY2-30" fmla="*/ 995401 h 4531298"/>
              <a:gd name="connsiteX3-31" fmla="*/ 4981025 w 5673442"/>
              <a:gd name="connsiteY3-32" fmla="*/ 1149780 h 4531298"/>
              <a:gd name="connsiteX4-33" fmla="*/ 5669793 w 5673442"/>
              <a:gd name="connsiteY4-34" fmla="*/ 2717323 h 4531298"/>
              <a:gd name="connsiteX5-35" fmla="*/ 5123528 w 5673442"/>
              <a:gd name="connsiteY5-36" fmla="*/ 3809852 h 4531298"/>
              <a:gd name="connsiteX6-37" fmla="*/ 2742526 w 5673442"/>
              <a:gd name="connsiteY6-38" fmla="*/ 4528310 h 4531298"/>
              <a:gd name="connsiteX7-39" fmla="*/ 1662127 w 5673442"/>
              <a:gd name="connsiteY7-40" fmla="*/ 4051715 h 4531298"/>
              <a:gd name="connsiteX8-41" fmla="*/ 551528 w 5673442"/>
              <a:gd name="connsiteY8-42" fmla="*/ 3697037 h 4531298"/>
              <a:gd name="connsiteX9-43" fmla="*/ 64640 w 5673442"/>
              <a:gd name="connsiteY9-44" fmla="*/ 2948891 h 4531298"/>
              <a:gd name="connsiteX10-45" fmla="*/ 135892 w 5673442"/>
              <a:gd name="connsiteY10-46" fmla="*/ 1310097 h 4531298"/>
              <a:gd name="connsiteX11-47" fmla="*/ 1228422 w 5673442"/>
              <a:gd name="connsiteY11-48" fmla="*/ 271006 h 4531298"/>
              <a:gd name="connsiteX0-49" fmla="*/ 1228422 w 5673442"/>
              <a:gd name="connsiteY0-50" fmla="*/ 271006 h 4528310"/>
              <a:gd name="connsiteX1-51" fmla="*/ 3110661 w 5673442"/>
              <a:gd name="connsiteY1-52" fmla="*/ 45375 h 4528310"/>
              <a:gd name="connsiteX2-53" fmla="*/ 3989435 w 5673442"/>
              <a:gd name="connsiteY2-54" fmla="*/ 995401 h 4528310"/>
              <a:gd name="connsiteX3-55" fmla="*/ 4981025 w 5673442"/>
              <a:gd name="connsiteY3-56" fmla="*/ 1149780 h 4528310"/>
              <a:gd name="connsiteX4-57" fmla="*/ 5669793 w 5673442"/>
              <a:gd name="connsiteY4-58" fmla="*/ 2717323 h 4528310"/>
              <a:gd name="connsiteX5-59" fmla="*/ 5123528 w 5673442"/>
              <a:gd name="connsiteY5-60" fmla="*/ 3809852 h 4528310"/>
              <a:gd name="connsiteX6-61" fmla="*/ 2742526 w 5673442"/>
              <a:gd name="connsiteY6-62" fmla="*/ 4528310 h 4528310"/>
              <a:gd name="connsiteX7-63" fmla="*/ 1144560 w 5673442"/>
              <a:gd name="connsiteY7-64" fmla="*/ 3808003 h 4528310"/>
              <a:gd name="connsiteX8-65" fmla="*/ 551528 w 5673442"/>
              <a:gd name="connsiteY8-66" fmla="*/ 3697037 h 4528310"/>
              <a:gd name="connsiteX9-67" fmla="*/ 64640 w 5673442"/>
              <a:gd name="connsiteY9-68" fmla="*/ 2948891 h 4528310"/>
              <a:gd name="connsiteX10-69" fmla="*/ 135892 w 5673442"/>
              <a:gd name="connsiteY10-70" fmla="*/ 1310097 h 4528310"/>
              <a:gd name="connsiteX11-71" fmla="*/ 1228422 w 5673442"/>
              <a:gd name="connsiteY11-72" fmla="*/ 271006 h 4528310"/>
              <a:gd name="connsiteX0-73" fmla="*/ 1228422 w 5673442"/>
              <a:gd name="connsiteY0-74" fmla="*/ 271006 h 4528310"/>
              <a:gd name="connsiteX1-75" fmla="*/ 3110661 w 5673442"/>
              <a:gd name="connsiteY1-76" fmla="*/ 45375 h 4528310"/>
              <a:gd name="connsiteX2-77" fmla="*/ 3989435 w 5673442"/>
              <a:gd name="connsiteY2-78" fmla="*/ 995401 h 4528310"/>
              <a:gd name="connsiteX3-79" fmla="*/ 4981025 w 5673442"/>
              <a:gd name="connsiteY3-80" fmla="*/ 1149780 h 4528310"/>
              <a:gd name="connsiteX4-81" fmla="*/ 5669793 w 5673442"/>
              <a:gd name="connsiteY4-82" fmla="*/ 2717323 h 4528310"/>
              <a:gd name="connsiteX5-83" fmla="*/ 5123528 w 5673442"/>
              <a:gd name="connsiteY5-84" fmla="*/ 3809852 h 4528310"/>
              <a:gd name="connsiteX6-85" fmla="*/ 2742526 w 5673442"/>
              <a:gd name="connsiteY6-86" fmla="*/ 4528310 h 4528310"/>
              <a:gd name="connsiteX7-87" fmla="*/ 1144560 w 5673442"/>
              <a:gd name="connsiteY7-88" fmla="*/ 3808003 h 4528310"/>
              <a:gd name="connsiteX8-89" fmla="*/ 372329 w 5673442"/>
              <a:gd name="connsiteY8-90" fmla="*/ 3637230 h 4528310"/>
              <a:gd name="connsiteX9-91" fmla="*/ 64640 w 5673442"/>
              <a:gd name="connsiteY9-92" fmla="*/ 2948891 h 4528310"/>
              <a:gd name="connsiteX10-93" fmla="*/ 135892 w 5673442"/>
              <a:gd name="connsiteY10-94" fmla="*/ 1310097 h 4528310"/>
              <a:gd name="connsiteX11-95" fmla="*/ 1228422 w 5673442"/>
              <a:gd name="connsiteY11-96" fmla="*/ 271006 h 4528310"/>
              <a:gd name="connsiteX0-97" fmla="*/ 1228422 w 5673442"/>
              <a:gd name="connsiteY0-98" fmla="*/ 271006 h 4528321"/>
              <a:gd name="connsiteX1-99" fmla="*/ 3110661 w 5673442"/>
              <a:gd name="connsiteY1-100" fmla="*/ 45375 h 4528321"/>
              <a:gd name="connsiteX2-101" fmla="*/ 3989435 w 5673442"/>
              <a:gd name="connsiteY2-102" fmla="*/ 995401 h 4528321"/>
              <a:gd name="connsiteX3-103" fmla="*/ 4981025 w 5673442"/>
              <a:gd name="connsiteY3-104" fmla="*/ 1149780 h 4528321"/>
              <a:gd name="connsiteX4-105" fmla="*/ 5669793 w 5673442"/>
              <a:gd name="connsiteY4-106" fmla="*/ 2717323 h 4528321"/>
              <a:gd name="connsiteX5-107" fmla="*/ 5123528 w 5673442"/>
              <a:gd name="connsiteY5-108" fmla="*/ 3809852 h 4528321"/>
              <a:gd name="connsiteX6-109" fmla="*/ 2742526 w 5673442"/>
              <a:gd name="connsiteY6-110" fmla="*/ 4528310 h 4528321"/>
              <a:gd name="connsiteX7-111" fmla="*/ 1327465 w 5673442"/>
              <a:gd name="connsiteY7-112" fmla="*/ 3827363 h 4528321"/>
              <a:gd name="connsiteX8-113" fmla="*/ 372329 w 5673442"/>
              <a:gd name="connsiteY8-114" fmla="*/ 3637230 h 4528321"/>
              <a:gd name="connsiteX9-115" fmla="*/ 64640 w 5673442"/>
              <a:gd name="connsiteY9-116" fmla="*/ 2948891 h 4528321"/>
              <a:gd name="connsiteX10-117" fmla="*/ 135892 w 5673442"/>
              <a:gd name="connsiteY10-118" fmla="*/ 1310097 h 4528321"/>
              <a:gd name="connsiteX11-119" fmla="*/ 1228422 w 5673442"/>
              <a:gd name="connsiteY11-120" fmla="*/ 271006 h 4528321"/>
              <a:gd name="connsiteX0-121" fmla="*/ 1228422 w 5673442"/>
              <a:gd name="connsiteY0-122" fmla="*/ 271006 h 4528321"/>
              <a:gd name="connsiteX1-123" fmla="*/ 3110661 w 5673442"/>
              <a:gd name="connsiteY1-124" fmla="*/ 45375 h 4528321"/>
              <a:gd name="connsiteX2-125" fmla="*/ 3989435 w 5673442"/>
              <a:gd name="connsiteY2-126" fmla="*/ 995401 h 4528321"/>
              <a:gd name="connsiteX3-127" fmla="*/ 4981025 w 5673442"/>
              <a:gd name="connsiteY3-128" fmla="*/ 1149780 h 4528321"/>
              <a:gd name="connsiteX4-129" fmla="*/ 5669793 w 5673442"/>
              <a:gd name="connsiteY4-130" fmla="*/ 2717323 h 4528321"/>
              <a:gd name="connsiteX5-131" fmla="*/ 5123528 w 5673442"/>
              <a:gd name="connsiteY5-132" fmla="*/ 3809852 h 4528321"/>
              <a:gd name="connsiteX6-133" fmla="*/ 2742526 w 5673442"/>
              <a:gd name="connsiteY6-134" fmla="*/ 4528310 h 4528321"/>
              <a:gd name="connsiteX7-135" fmla="*/ 1327465 w 5673442"/>
              <a:gd name="connsiteY7-136" fmla="*/ 3827363 h 4528321"/>
              <a:gd name="connsiteX8-137" fmla="*/ 392640 w 5673442"/>
              <a:gd name="connsiteY8-138" fmla="*/ 3687947 h 4528321"/>
              <a:gd name="connsiteX9-139" fmla="*/ 64640 w 5673442"/>
              <a:gd name="connsiteY9-140" fmla="*/ 2948891 h 4528321"/>
              <a:gd name="connsiteX10-141" fmla="*/ 135892 w 5673442"/>
              <a:gd name="connsiteY10-142" fmla="*/ 1310097 h 4528321"/>
              <a:gd name="connsiteX11-143" fmla="*/ 1228422 w 5673442"/>
              <a:gd name="connsiteY11-144" fmla="*/ 271006 h 4528321"/>
              <a:gd name="connsiteX0-145" fmla="*/ 1294521 w 5739541"/>
              <a:gd name="connsiteY0-146" fmla="*/ 271006 h 4528321"/>
              <a:gd name="connsiteX1-147" fmla="*/ 3176760 w 5739541"/>
              <a:gd name="connsiteY1-148" fmla="*/ 45375 h 4528321"/>
              <a:gd name="connsiteX2-149" fmla="*/ 4055534 w 5739541"/>
              <a:gd name="connsiteY2-150" fmla="*/ 995401 h 4528321"/>
              <a:gd name="connsiteX3-151" fmla="*/ 5047124 w 5739541"/>
              <a:gd name="connsiteY3-152" fmla="*/ 1149780 h 4528321"/>
              <a:gd name="connsiteX4-153" fmla="*/ 5735892 w 5739541"/>
              <a:gd name="connsiteY4-154" fmla="*/ 2717323 h 4528321"/>
              <a:gd name="connsiteX5-155" fmla="*/ 5189627 w 5739541"/>
              <a:gd name="connsiteY5-156" fmla="*/ 3809852 h 4528321"/>
              <a:gd name="connsiteX6-157" fmla="*/ 2808625 w 5739541"/>
              <a:gd name="connsiteY6-158" fmla="*/ 4528310 h 4528321"/>
              <a:gd name="connsiteX7-159" fmla="*/ 1393564 w 5739541"/>
              <a:gd name="connsiteY7-160" fmla="*/ 3827363 h 4528321"/>
              <a:gd name="connsiteX8-161" fmla="*/ 458739 w 5739541"/>
              <a:gd name="connsiteY8-162" fmla="*/ 3687947 h 4528321"/>
              <a:gd name="connsiteX9-163" fmla="*/ 34062 w 5739541"/>
              <a:gd name="connsiteY9-164" fmla="*/ 2896347 h 4528321"/>
              <a:gd name="connsiteX10-165" fmla="*/ 201991 w 5739541"/>
              <a:gd name="connsiteY10-166" fmla="*/ 1310097 h 4528321"/>
              <a:gd name="connsiteX11-167" fmla="*/ 1294521 w 5739541"/>
              <a:gd name="connsiteY11-168" fmla="*/ 271006 h 4528321"/>
              <a:gd name="connsiteX0-169" fmla="*/ 1294521 w 5739541"/>
              <a:gd name="connsiteY0-170" fmla="*/ 248182 h 4505497"/>
              <a:gd name="connsiteX1-171" fmla="*/ 3176760 w 5739541"/>
              <a:gd name="connsiteY1-172" fmla="*/ 22551 h 4505497"/>
              <a:gd name="connsiteX2-173" fmla="*/ 4247288 w 5739541"/>
              <a:gd name="connsiteY2-174" fmla="*/ 645748 h 4505497"/>
              <a:gd name="connsiteX3-175" fmla="*/ 5047124 w 5739541"/>
              <a:gd name="connsiteY3-176" fmla="*/ 1126956 h 4505497"/>
              <a:gd name="connsiteX4-177" fmla="*/ 5735892 w 5739541"/>
              <a:gd name="connsiteY4-178" fmla="*/ 2694499 h 4505497"/>
              <a:gd name="connsiteX5-179" fmla="*/ 5189627 w 5739541"/>
              <a:gd name="connsiteY5-180" fmla="*/ 3787028 h 4505497"/>
              <a:gd name="connsiteX6-181" fmla="*/ 2808625 w 5739541"/>
              <a:gd name="connsiteY6-182" fmla="*/ 4505486 h 4505497"/>
              <a:gd name="connsiteX7-183" fmla="*/ 1393564 w 5739541"/>
              <a:gd name="connsiteY7-184" fmla="*/ 3804539 h 4505497"/>
              <a:gd name="connsiteX8-185" fmla="*/ 458739 w 5739541"/>
              <a:gd name="connsiteY8-186" fmla="*/ 3665123 h 4505497"/>
              <a:gd name="connsiteX9-187" fmla="*/ 34062 w 5739541"/>
              <a:gd name="connsiteY9-188" fmla="*/ 2873523 h 4505497"/>
              <a:gd name="connsiteX10-189" fmla="*/ 201991 w 5739541"/>
              <a:gd name="connsiteY10-190" fmla="*/ 1287273 h 4505497"/>
              <a:gd name="connsiteX11-191" fmla="*/ 1294521 w 5739541"/>
              <a:gd name="connsiteY11-192" fmla="*/ 248182 h 45054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</a:cxnLst>
            <a:rect l="l" t="t" r="r" b="b"/>
            <a:pathLst>
              <a:path w="5739541" h="4505497">
                <a:moveTo>
                  <a:pt x="1294521" y="248182"/>
                </a:moveTo>
                <a:cubicBezTo>
                  <a:pt x="1790316" y="37395"/>
                  <a:pt x="2684632" y="-43710"/>
                  <a:pt x="3176760" y="22551"/>
                </a:cubicBezTo>
                <a:cubicBezTo>
                  <a:pt x="3668888" y="88812"/>
                  <a:pt x="3935561" y="461681"/>
                  <a:pt x="4247288" y="645748"/>
                </a:cubicBezTo>
                <a:cubicBezTo>
                  <a:pt x="4559015" y="829816"/>
                  <a:pt x="4799023" y="785498"/>
                  <a:pt x="5047124" y="1126956"/>
                </a:cubicBezTo>
                <a:cubicBezTo>
                  <a:pt x="5295225" y="1468415"/>
                  <a:pt x="5712142" y="2251154"/>
                  <a:pt x="5735892" y="2694499"/>
                </a:cubicBezTo>
                <a:cubicBezTo>
                  <a:pt x="5759642" y="3137844"/>
                  <a:pt x="5677505" y="3485197"/>
                  <a:pt x="5189627" y="3787028"/>
                </a:cubicBezTo>
                <a:cubicBezTo>
                  <a:pt x="4701749" y="4088859"/>
                  <a:pt x="3441302" y="4502568"/>
                  <a:pt x="2808625" y="4505486"/>
                </a:cubicBezTo>
                <a:cubicBezTo>
                  <a:pt x="2175948" y="4508404"/>
                  <a:pt x="1785212" y="3944599"/>
                  <a:pt x="1393564" y="3804539"/>
                </a:cubicBezTo>
                <a:cubicBezTo>
                  <a:pt x="1001916" y="3664479"/>
                  <a:pt x="685323" y="3820292"/>
                  <a:pt x="458739" y="3665123"/>
                </a:cubicBezTo>
                <a:cubicBezTo>
                  <a:pt x="232155" y="3509954"/>
                  <a:pt x="103335" y="3271346"/>
                  <a:pt x="34062" y="2873523"/>
                </a:cubicBezTo>
                <a:cubicBezTo>
                  <a:pt x="-35211" y="2475700"/>
                  <a:pt x="-8085" y="1724830"/>
                  <a:pt x="201991" y="1287273"/>
                </a:cubicBezTo>
                <a:cubicBezTo>
                  <a:pt x="412067" y="849716"/>
                  <a:pt x="798726" y="458969"/>
                  <a:pt x="1294521" y="248182"/>
                </a:cubicBezTo>
                <a:close/>
              </a:path>
            </a:pathLst>
          </a:custGeom>
          <a:solidFill>
            <a:srgbClr val="EEF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9060601" y="5230319"/>
            <a:ext cx="6860724" cy="4083437"/>
          </a:xfrm>
          <a:custGeom>
            <a:avLst/>
            <a:gdLst>
              <a:gd name="connsiteX0" fmla="*/ 359320 w 7820744"/>
              <a:gd name="connsiteY0" fmla="*/ 2295156 h 5515205"/>
              <a:gd name="connsiteX1" fmla="*/ 810582 w 7820744"/>
              <a:gd name="connsiteY1" fmla="*/ 965120 h 5515205"/>
              <a:gd name="connsiteX2" fmla="*/ 2556255 w 7820744"/>
              <a:gd name="connsiteY2" fmla="*/ 858242 h 5515205"/>
              <a:gd name="connsiteX3" fmla="*/ 3215335 w 7820744"/>
              <a:gd name="connsiteY3" fmla="*/ 3219 h 5515205"/>
              <a:gd name="connsiteX4" fmla="*/ 5091637 w 7820744"/>
              <a:gd name="connsiteY4" fmla="*/ 1208564 h 5515205"/>
              <a:gd name="connsiteX5" fmla="*/ 6463237 w 7820744"/>
              <a:gd name="connsiteY5" fmla="*/ 216975 h 5515205"/>
              <a:gd name="connsiteX6" fmla="*/ 7745772 w 7820744"/>
              <a:gd name="connsiteY6" fmla="*/ 4011141 h 5515205"/>
              <a:gd name="connsiteX7" fmla="*/ 4129735 w 7820744"/>
              <a:gd name="connsiteY7" fmla="*/ 4836476 h 5515205"/>
              <a:gd name="connsiteX8" fmla="*/ 436509 w 7820744"/>
              <a:gd name="connsiteY8" fmla="*/ 5436180 h 5515205"/>
              <a:gd name="connsiteX9" fmla="*/ 62437 w 7820744"/>
              <a:gd name="connsiteY9" fmla="*/ 2995801 h 5515205"/>
              <a:gd name="connsiteX10" fmla="*/ 359320 w 7820744"/>
              <a:gd name="connsiteY10" fmla="*/ 2295156 h 5515205"/>
              <a:gd name="connsiteX0-1" fmla="*/ 359320 w 7820744"/>
              <a:gd name="connsiteY0-2" fmla="*/ 2172980 h 5393029"/>
              <a:gd name="connsiteX1-3" fmla="*/ 810582 w 7820744"/>
              <a:gd name="connsiteY1-4" fmla="*/ 842944 h 5393029"/>
              <a:gd name="connsiteX2-5" fmla="*/ 2556255 w 7820744"/>
              <a:gd name="connsiteY2-6" fmla="*/ 736066 h 5393029"/>
              <a:gd name="connsiteX3-7" fmla="*/ 3666598 w 7820744"/>
              <a:gd name="connsiteY3-8" fmla="*/ 397620 h 5393029"/>
              <a:gd name="connsiteX4-9" fmla="*/ 5091637 w 7820744"/>
              <a:gd name="connsiteY4-10" fmla="*/ 1086388 h 5393029"/>
              <a:gd name="connsiteX5-11" fmla="*/ 6463237 w 7820744"/>
              <a:gd name="connsiteY5-12" fmla="*/ 94799 h 5393029"/>
              <a:gd name="connsiteX6-13" fmla="*/ 7745772 w 7820744"/>
              <a:gd name="connsiteY6-14" fmla="*/ 3888965 h 5393029"/>
              <a:gd name="connsiteX7-15" fmla="*/ 4129735 w 7820744"/>
              <a:gd name="connsiteY7-16" fmla="*/ 4714300 h 5393029"/>
              <a:gd name="connsiteX8-17" fmla="*/ 436509 w 7820744"/>
              <a:gd name="connsiteY8-18" fmla="*/ 5314004 h 5393029"/>
              <a:gd name="connsiteX9-19" fmla="*/ 62437 w 7820744"/>
              <a:gd name="connsiteY9-20" fmla="*/ 2873625 h 5393029"/>
              <a:gd name="connsiteX10-21" fmla="*/ 359320 w 7820744"/>
              <a:gd name="connsiteY10-22" fmla="*/ 2172980 h 5393029"/>
              <a:gd name="connsiteX0-23" fmla="*/ 359320 w 7993308"/>
              <a:gd name="connsiteY0-24" fmla="*/ 1782385 h 5002434"/>
              <a:gd name="connsiteX1-25" fmla="*/ 810582 w 7993308"/>
              <a:gd name="connsiteY1-26" fmla="*/ 452349 h 5002434"/>
              <a:gd name="connsiteX2-27" fmla="*/ 2556255 w 7993308"/>
              <a:gd name="connsiteY2-28" fmla="*/ 345471 h 5002434"/>
              <a:gd name="connsiteX3-29" fmla="*/ 3666598 w 7993308"/>
              <a:gd name="connsiteY3-30" fmla="*/ 7025 h 5002434"/>
              <a:gd name="connsiteX4-31" fmla="*/ 5091637 w 7993308"/>
              <a:gd name="connsiteY4-32" fmla="*/ 695793 h 5002434"/>
              <a:gd name="connsiteX5-33" fmla="*/ 7389513 w 7993308"/>
              <a:gd name="connsiteY5-34" fmla="*/ 1194557 h 5002434"/>
              <a:gd name="connsiteX6-35" fmla="*/ 7745772 w 7993308"/>
              <a:gd name="connsiteY6-36" fmla="*/ 3498370 h 5002434"/>
              <a:gd name="connsiteX7-37" fmla="*/ 4129735 w 7993308"/>
              <a:gd name="connsiteY7-38" fmla="*/ 4323705 h 5002434"/>
              <a:gd name="connsiteX8-39" fmla="*/ 436509 w 7993308"/>
              <a:gd name="connsiteY8-40" fmla="*/ 4923409 h 5002434"/>
              <a:gd name="connsiteX9-41" fmla="*/ 62437 w 7993308"/>
              <a:gd name="connsiteY9-42" fmla="*/ 2483030 h 5002434"/>
              <a:gd name="connsiteX10-43" fmla="*/ 359320 w 7993308"/>
              <a:gd name="connsiteY10-44" fmla="*/ 1782385 h 5002434"/>
              <a:gd name="connsiteX0-45" fmla="*/ 359320 w 8103627"/>
              <a:gd name="connsiteY0-46" fmla="*/ 1782385 h 5007824"/>
              <a:gd name="connsiteX1-47" fmla="*/ 810582 w 8103627"/>
              <a:gd name="connsiteY1-48" fmla="*/ 452349 h 5007824"/>
              <a:gd name="connsiteX2-49" fmla="*/ 2556255 w 8103627"/>
              <a:gd name="connsiteY2-50" fmla="*/ 345471 h 5007824"/>
              <a:gd name="connsiteX3-51" fmla="*/ 3666598 w 8103627"/>
              <a:gd name="connsiteY3-52" fmla="*/ 7025 h 5007824"/>
              <a:gd name="connsiteX4-53" fmla="*/ 5091637 w 8103627"/>
              <a:gd name="connsiteY4-54" fmla="*/ 695793 h 5007824"/>
              <a:gd name="connsiteX5-55" fmla="*/ 7389513 w 8103627"/>
              <a:gd name="connsiteY5-56" fmla="*/ 1194557 h 5007824"/>
              <a:gd name="connsiteX6-57" fmla="*/ 7882339 w 8103627"/>
              <a:gd name="connsiteY6-58" fmla="*/ 3118359 h 5007824"/>
              <a:gd name="connsiteX7-59" fmla="*/ 4129735 w 8103627"/>
              <a:gd name="connsiteY7-60" fmla="*/ 4323705 h 5007824"/>
              <a:gd name="connsiteX8-61" fmla="*/ 436509 w 8103627"/>
              <a:gd name="connsiteY8-62" fmla="*/ 4923409 h 5007824"/>
              <a:gd name="connsiteX9-63" fmla="*/ 62437 w 8103627"/>
              <a:gd name="connsiteY9-64" fmla="*/ 2483030 h 5007824"/>
              <a:gd name="connsiteX10-65" fmla="*/ 359320 w 8103627"/>
              <a:gd name="connsiteY10-66" fmla="*/ 1782385 h 5007824"/>
              <a:gd name="connsiteX0-67" fmla="*/ 359320 w 7915232"/>
              <a:gd name="connsiteY0-68" fmla="*/ 1782385 h 5111879"/>
              <a:gd name="connsiteX1-69" fmla="*/ 810582 w 7915232"/>
              <a:gd name="connsiteY1-70" fmla="*/ 452349 h 5111879"/>
              <a:gd name="connsiteX2-71" fmla="*/ 2556255 w 7915232"/>
              <a:gd name="connsiteY2-72" fmla="*/ 345471 h 5111879"/>
              <a:gd name="connsiteX3-73" fmla="*/ 3666598 w 7915232"/>
              <a:gd name="connsiteY3-74" fmla="*/ 7025 h 5111879"/>
              <a:gd name="connsiteX4-75" fmla="*/ 5091637 w 7915232"/>
              <a:gd name="connsiteY4-76" fmla="*/ 695793 h 5111879"/>
              <a:gd name="connsiteX5-77" fmla="*/ 7389513 w 7915232"/>
              <a:gd name="connsiteY5-78" fmla="*/ 1194557 h 5111879"/>
              <a:gd name="connsiteX6-79" fmla="*/ 7882339 w 7915232"/>
              <a:gd name="connsiteY6-80" fmla="*/ 3118359 h 5111879"/>
              <a:gd name="connsiteX7-81" fmla="*/ 7033252 w 7915232"/>
              <a:gd name="connsiteY7-82" fmla="*/ 4834344 h 5111879"/>
              <a:gd name="connsiteX8-83" fmla="*/ 436509 w 7915232"/>
              <a:gd name="connsiteY8-84" fmla="*/ 4923409 h 5111879"/>
              <a:gd name="connsiteX9-85" fmla="*/ 62437 w 7915232"/>
              <a:gd name="connsiteY9-86" fmla="*/ 2483030 h 5111879"/>
              <a:gd name="connsiteX10-87" fmla="*/ 359320 w 7915232"/>
              <a:gd name="connsiteY10-88" fmla="*/ 1782385 h 5111879"/>
              <a:gd name="connsiteX0-89" fmla="*/ 532312 w 8071810"/>
              <a:gd name="connsiteY0-90" fmla="*/ 1782385 h 4866519"/>
              <a:gd name="connsiteX1-91" fmla="*/ 983574 w 8071810"/>
              <a:gd name="connsiteY1-92" fmla="*/ 452349 h 4866519"/>
              <a:gd name="connsiteX2-93" fmla="*/ 2729247 w 8071810"/>
              <a:gd name="connsiteY2-94" fmla="*/ 345471 h 4866519"/>
              <a:gd name="connsiteX3-95" fmla="*/ 3839590 w 8071810"/>
              <a:gd name="connsiteY3-96" fmla="*/ 7025 h 4866519"/>
              <a:gd name="connsiteX4-97" fmla="*/ 5264629 w 8071810"/>
              <a:gd name="connsiteY4-98" fmla="*/ 695793 h 4866519"/>
              <a:gd name="connsiteX5-99" fmla="*/ 7562505 w 8071810"/>
              <a:gd name="connsiteY5-100" fmla="*/ 1194557 h 4866519"/>
              <a:gd name="connsiteX6-101" fmla="*/ 8055331 w 8071810"/>
              <a:gd name="connsiteY6-102" fmla="*/ 3118359 h 4866519"/>
              <a:gd name="connsiteX7-103" fmla="*/ 7206244 w 8071810"/>
              <a:gd name="connsiteY7-104" fmla="*/ 4834344 h 4866519"/>
              <a:gd name="connsiteX8-105" fmla="*/ 4267101 w 8071810"/>
              <a:gd name="connsiteY8-106" fmla="*/ 4145575 h 4866519"/>
              <a:gd name="connsiteX9-107" fmla="*/ 235429 w 8071810"/>
              <a:gd name="connsiteY9-108" fmla="*/ 2483030 h 4866519"/>
              <a:gd name="connsiteX10-109" fmla="*/ 532312 w 8071810"/>
              <a:gd name="connsiteY10-110" fmla="*/ 1782385 h 4866519"/>
              <a:gd name="connsiteX0-111" fmla="*/ 532312 w 8071810"/>
              <a:gd name="connsiteY0-112" fmla="*/ 1782385 h 4866519"/>
              <a:gd name="connsiteX1-113" fmla="*/ 983574 w 8071810"/>
              <a:gd name="connsiteY1-114" fmla="*/ 452349 h 4866519"/>
              <a:gd name="connsiteX2-115" fmla="*/ 2729247 w 8071810"/>
              <a:gd name="connsiteY2-116" fmla="*/ 345471 h 4866519"/>
              <a:gd name="connsiteX3-117" fmla="*/ 3839590 w 8071810"/>
              <a:gd name="connsiteY3-118" fmla="*/ 7025 h 4866519"/>
              <a:gd name="connsiteX4-119" fmla="*/ 5264629 w 8071810"/>
              <a:gd name="connsiteY4-120" fmla="*/ 695793 h 4866519"/>
              <a:gd name="connsiteX5-121" fmla="*/ 7562505 w 8071810"/>
              <a:gd name="connsiteY5-122" fmla="*/ 1194557 h 4866519"/>
              <a:gd name="connsiteX6-123" fmla="*/ 8055331 w 8071810"/>
              <a:gd name="connsiteY6-124" fmla="*/ 3118359 h 4866519"/>
              <a:gd name="connsiteX7-125" fmla="*/ 7206244 w 8071810"/>
              <a:gd name="connsiteY7-126" fmla="*/ 4834344 h 4866519"/>
              <a:gd name="connsiteX8-127" fmla="*/ 4267101 w 8071810"/>
              <a:gd name="connsiteY8-128" fmla="*/ 4145575 h 4866519"/>
              <a:gd name="connsiteX9-129" fmla="*/ 235429 w 8071810"/>
              <a:gd name="connsiteY9-130" fmla="*/ 2483030 h 4866519"/>
              <a:gd name="connsiteX10-131" fmla="*/ 532312 w 8071810"/>
              <a:gd name="connsiteY10-132" fmla="*/ 1782385 h 4866519"/>
              <a:gd name="connsiteX0-133" fmla="*/ 530167 w 8069665"/>
              <a:gd name="connsiteY0-134" fmla="*/ 1782385 h 5009813"/>
              <a:gd name="connsiteX1-135" fmla="*/ 981429 w 8069665"/>
              <a:gd name="connsiteY1-136" fmla="*/ 452349 h 5009813"/>
              <a:gd name="connsiteX2-137" fmla="*/ 2727102 w 8069665"/>
              <a:gd name="connsiteY2-138" fmla="*/ 345471 h 5009813"/>
              <a:gd name="connsiteX3-139" fmla="*/ 3837445 w 8069665"/>
              <a:gd name="connsiteY3-140" fmla="*/ 7025 h 5009813"/>
              <a:gd name="connsiteX4-141" fmla="*/ 5262484 w 8069665"/>
              <a:gd name="connsiteY4-142" fmla="*/ 695793 h 5009813"/>
              <a:gd name="connsiteX5-143" fmla="*/ 7560360 w 8069665"/>
              <a:gd name="connsiteY5-144" fmla="*/ 1194557 h 5009813"/>
              <a:gd name="connsiteX6-145" fmla="*/ 8053186 w 8069665"/>
              <a:gd name="connsiteY6-146" fmla="*/ 3118359 h 5009813"/>
              <a:gd name="connsiteX7-147" fmla="*/ 7204099 w 8069665"/>
              <a:gd name="connsiteY7-148" fmla="*/ 4834344 h 5009813"/>
              <a:gd name="connsiteX8-149" fmla="*/ 4235267 w 8069665"/>
              <a:gd name="connsiteY8-150" fmla="*/ 4745279 h 5009813"/>
              <a:gd name="connsiteX9-151" fmla="*/ 233284 w 8069665"/>
              <a:gd name="connsiteY9-152" fmla="*/ 2483030 h 5009813"/>
              <a:gd name="connsiteX10-153" fmla="*/ 530167 w 8069665"/>
              <a:gd name="connsiteY10-154" fmla="*/ 1782385 h 5009813"/>
              <a:gd name="connsiteX0-155" fmla="*/ 530167 w 8069665"/>
              <a:gd name="connsiteY0-156" fmla="*/ 1782385 h 4941977"/>
              <a:gd name="connsiteX1-157" fmla="*/ 981429 w 8069665"/>
              <a:gd name="connsiteY1-158" fmla="*/ 452349 h 4941977"/>
              <a:gd name="connsiteX2-159" fmla="*/ 2727102 w 8069665"/>
              <a:gd name="connsiteY2-160" fmla="*/ 345471 h 4941977"/>
              <a:gd name="connsiteX3-161" fmla="*/ 3837445 w 8069665"/>
              <a:gd name="connsiteY3-162" fmla="*/ 7025 h 4941977"/>
              <a:gd name="connsiteX4-163" fmla="*/ 5262484 w 8069665"/>
              <a:gd name="connsiteY4-164" fmla="*/ 695793 h 4941977"/>
              <a:gd name="connsiteX5-165" fmla="*/ 7560360 w 8069665"/>
              <a:gd name="connsiteY5-166" fmla="*/ 1194557 h 4941977"/>
              <a:gd name="connsiteX6-167" fmla="*/ 8053186 w 8069665"/>
              <a:gd name="connsiteY6-168" fmla="*/ 3118359 h 4941977"/>
              <a:gd name="connsiteX7-169" fmla="*/ 7204099 w 8069665"/>
              <a:gd name="connsiteY7-170" fmla="*/ 4834344 h 4941977"/>
              <a:gd name="connsiteX8-171" fmla="*/ 4235267 w 8069665"/>
              <a:gd name="connsiteY8-172" fmla="*/ 4745279 h 4941977"/>
              <a:gd name="connsiteX9-173" fmla="*/ 233284 w 8069665"/>
              <a:gd name="connsiteY9-174" fmla="*/ 2483030 h 4941977"/>
              <a:gd name="connsiteX10-175" fmla="*/ 530167 w 8069665"/>
              <a:gd name="connsiteY10-176" fmla="*/ 1782385 h 4941977"/>
              <a:gd name="connsiteX0-177" fmla="*/ 235144 w 7774642"/>
              <a:gd name="connsiteY0-178" fmla="*/ 1782385 h 5016724"/>
              <a:gd name="connsiteX1-179" fmla="*/ 686406 w 7774642"/>
              <a:gd name="connsiteY1-180" fmla="*/ 452349 h 5016724"/>
              <a:gd name="connsiteX2-181" fmla="*/ 2432079 w 7774642"/>
              <a:gd name="connsiteY2-182" fmla="*/ 345471 h 5016724"/>
              <a:gd name="connsiteX3-183" fmla="*/ 3542422 w 7774642"/>
              <a:gd name="connsiteY3-184" fmla="*/ 7025 h 5016724"/>
              <a:gd name="connsiteX4-185" fmla="*/ 4967461 w 7774642"/>
              <a:gd name="connsiteY4-186" fmla="*/ 695793 h 5016724"/>
              <a:gd name="connsiteX5-187" fmla="*/ 7265337 w 7774642"/>
              <a:gd name="connsiteY5-188" fmla="*/ 1194557 h 5016724"/>
              <a:gd name="connsiteX6-189" fmla="*/ 7758163 w 7774642"/>
              <a:gd name="connsiteY6-190" fmla="*/ 3118359 h 5016724"/>
              <a:gd name="connsiteX7-191" fmla="*/ 6909076 w 7774642"/>
              <a:gd name="connsiteY7-192" fmla="*/ 4834344 h 5016724"/>
              <a:gd name="connsiteX8-193" fmla="*/ 3940244 w 7774642"/>
              <a:gd name="connsiteY8-194" fmla="*/ 4745279 h 5016724"/>
              <a:gd name="connsiteX9-195" fmla="*/ 312333 w 7774642"/>
              <a:gd name="connsiteY9-196" fmla="*/ 3427118 h 5016724"/>
              <a:gd name="connsiteX10-197" fmla="*/ 235144 w 7774642"/>
              <a:gd name="connsiteY10-198" fmla="*/ 1782385 h 5016724"/>
              <a:gd name="connsiteX0-199" fmla="*/ 235144 w 7774642"/>
              <a:gd name="connsiteY0-200" fmla="*/ 1706701 h 4941040"/>
              <a:gd name="connsiteX1-201" fmla="*/ 686406 w 7774642"/>
              <a:gd name="connsiteY1-202" fmla="*/ 376665 h 4941040"/>
              <a:gd name="connsiteX2-203" fmla="*/ 2432079 w 7774642"/>
              <a:gd name="connsiteY2-204" fmla="*/ 269787 h 4941040"/>
              <a:gd name="connsiteX3-205" fmla="*/ 3940246 w 7774642"/>
              <a:gd name="connsiteY3-206" fmla="*/ 8530 h 4941040"/>
              <a:gd name="connsiteX4-207" fmla="*/ 4967461 w 7774642"/>
              <a:gd name="connsiteY4-208" fmla="*/ 620109 h 4941040"/>
              <a:gd name="connsiteX5-209" fmla="*/ 7265337 w 7774642"/>
              <a:gd name="connsiteY5-210" fmla="*/ 1118873 h 4941040"/>
              <a:gd name="connsiteX6-211" fmla="*/ 7758163 w 7774642"/>
              <a:gd name="connsiteY6-212" fmla="*/ 3042675 h 4941040"/>
              <a:gd name="connsiteX7-213" fmla="*/ 6909076 w 7774642"/>
              <a:gd name="connsiteY7-214" fmla="*/ 4758660 h 4941040"/>
              <a:gd name="connsiteX8-215" fmla="*/ 3940244 w 7774642"/>
              <a:gd name="connsiteY8-216" fmla="*/ 4669595 h 4941040"/>
              <a:gd name="connsiteX9-217" fmla="*/ 312333 w 7774642"/>
              <a:gd name="connsiteY9-218" fmla="*/ 3351434 h 4941040"/>
              <a:gd name="connsiteX10-219" fmla="*/ 235144 w 7774642"/>
              <a:gd name="connsiteY10-220" fmla="*/ 1706701 h 4941040"/>
              <a:gd name="connsiteX0-221" fmla="*/ 235144 w 7811682"/>
              <a:gd name="connsiteY0-222" fmla="*/ 1706701 h 4941040"/>
              <a:gd name="connsiteX1-223" fmla="*/ 686406 w 7811682"/>
              <a:gd name="connsiteY1-224" fmla="*/ 376665 h 4941040"/>
              <a:gd name="connsiteX2-225" fmla="*/ 2432079 w 7811682"/>
              <a:gd name="connsiteY2-226" fmla="*/ 269787 h 4941040"/>
              <a:gd name="connsiteX3-227" fmla="*/ 3940246 w 7811682"/>
              <a:gd name="connsiteY3-228" fmla="*/ 8530 h 4941040"/>
              <a:gd name="connsiteX4-229" fmla="*/ 4967461 w 7811682"/>
              <a:gd name="connsiteY4-230" fmla="*/ 620109 h 4941040"/>
              <a:gd name="connsiteX5-231" fmla="*/ 7419717 w 7811682"/>
              <a:gd name="connsiteY5-232" fmla="*/ 821990 h 4941040"/>
              <a:gd name="connsiteX6-233" fmla="*/ 7758163 w 7811682"/>
              <a:gd name="connsiteY6-234" fmla="*/ 3042675 h 4941040"/>
              <a:gd name="connsiteX7-235" fmla="*/ 6909076 w 7811682"/>
              <a:gd name="connsiteY7-236" fmla="*/ 4758660 h 4941040"/>
              <a:gd name="connsiteX8-237" fmla="*/ 3940244 w 7811682"/>
              <a:gd name="connsiteY8-238" fmla="*/ 4669595 h 4941040"/>
              <a:gd name="connsiteX9-239" fmla="*/ 312333 w 7811682"/>
              <a:gd name="connsiteY9-240" fmla="*/ 3351434 h 4941040"/>
              <a:gd name="connsiteX10-241" fmla="*/ 235144 w 7811682"/>
              <a:gd name="connsiteY10-242" fmla="*/ 1706701 h 4941040"/>
              <a:gd name="connsiteX0-243" fmla="*/ 235144 w 7773007"/>
              <a:gd name="connsiteY0-244" fmla="*/ 1706701 h 4941040"/>
              <a:gd name="connsiteX1-245" fmla="*/ 686406 w 7773007"/>
              <a:gd name="connsiteY1-246" fmla="*/ 376665 h 4941040"/>
              <a:gd name="connsiteX2-247" fmla="*/ 2432079 w 7773007"/>
              <a:gd name="connsiteY2-248" fmla="*/ 269787 h 4941040"/>
              <a:gd name="connsiteX3-249" fmla="*/ 3940246 w 7773007"/>
              <a:gd name="connsiteY3-250" fmla="*/ 8530 h 4941040"/>
              <a:gd name="connsiteX4-251" fmla="*/ 4967461 w 7773007"/>
              <a:gd name="connsiteY4-252" fmla="*/ 620109 h 4941040"/>
              <a:gd name="connsiteX5-253" fmla="*/ 7253462 w 7773007"/>
              <a:gd name="connsiteY5-254" fmla="*/ 1089184 h 4941040"/>
              <a:gd name="connsiteX6-255" fmla="*/ 7758163 w 7773007"/>
              <a:gd name="connsiteY6-256" fmla="*/ 3042675 h 4941040"/>
              <a:gd name="connsiteX7-257" fmla="*/ 6909076 w 7773007"/>
              <a:gd name="connsiteY7-258" fmla="*/ 4758660 h 4941040"/>
              <a:gd name="connsiteX8-259" fmla="*/ 3940244 w 7773007"/>
              <a:gd name="connsiteY8-260" fmla="*/ 4669595 h 4941040"/>
              <a:gd name="connsiteX9-261" fmla="*/ 312333 w 7773007"/>
              <a:gd name="connsiteY9-262" fmla="*/ 3351434 h 4941040"/>
              <a:gd name="connsiteX10-263" fmla="*/ 235144 w 7773007"/>
              <a:gd name="connsiteY10-264" fmla="*/ 1706701 h 4941040"/>
              <a:gd name="connsiteX0-265" fmla="*/ 235144 w 7823182"/>
              <a:gd name="connsiteY0-266" fmla="*/ 1706701 h 4941040"/>
              <a:gd name="connsiteX1-267" fmla="*/ 686406 w 7823182"/>
              <a:gd name="connsiteY1-268" fmla="*/ 376665 h 4941040"/>
              <a:gd name="connsiteX2-269" fmla="*/ 2432079 w 7823182"/>
              <a:gd name="connsiteY2-270" fmla="*/ 269787 h 4941040"/>
              <a:gd name="connsiteX3-271" fmla="*/ 3940246 w 7823182"/>
              <a:gd name="connsiteY3-272" fmla="*/ 8530 h 4941040"/>
              <a:gd name="connsiteX4-273" fmla="*/ 4967461 w 7823182"/>
              <a:gd name="connsiteY4-274" fmla="*/ 620109 h 4941040"/>
              <a:gd name="connsiteX5-275" fmla="*/ 7253462 w 7823182"/>
              <a:gd name="connsiteY5-276" fmla="*/ 1089184 h 4941040"/>
              <a:gd name="connsiteX6-277" fmla="*/ 7758163 w 7823182"/>
              <a:gd name="connsiteY6-278" fmla="*/ 3042675 h 4941040"/>
              <a:gd name="connsiteX7-279" fmla="*/ 6909076 w 7823182"/>
              <a:gd name="connsiteY7-280" fmla="*/ 4758660 h 4941040"/>
              <a:gd name="connsiteX8-281" fmla="*/ 3940244 w 7823182"/>
              <a:gd name="connsiteY8-282" fmla="*/ 4669595 h 4941040"/>
              <a:gd name="connsiteX9-283" fmla="*/ 312333 w 7823182"/>
              <a:gd name="connsiteY9-284" fmla="*/ 3351434 h 4941040"/>
              <a:gd name="connsiteX10-285" fmla="*/ 235144 w 7823182"/>
              <a:gd name="connsiteY10-286" fmla="*/ 1706701 h 4941040"/>
              <a:gd name="connsiteX0-287" fmla="*/ 235144 w 7394709"/>
              <a:gd name="connsiteY0-288" fmla="*/ 1706701 h 4941040"/>
              <a:gd name="connsiteX1-289" fmla="*/ 686406 w 7394709"/>
              <a:gd name="connsiteY1-290" fmla="*/ 376665 h 4941040"/>
              <a:gd name="connsiteX2-291" fmla="*/ 2432079 w 7394709"/>
              <a:gd name="connsiteY2-292" fmla="*/ 269787 h 4941040"/>
              <a:gd name="connsiteX3-293" fmla="*/ 3940246 w 7394709"/>
              <a:gd name="connsiteY3-294" fmla="*/ 8530 h 4941040"/>
              <a:gd name="connsiteX4-295" fmla="*/ 4967461 w 7394709"/>
              <a:gd name="connsiteY4-296" fmla="*/ 620109 h 4941040"/>
              <a:gd name="connsiteX5-297" fmla="*/ 7253462 w 7394709"/>
              <a:gd name="connsiteY5-298" fmla="*/ 1089184 h 4941040"/>
              <a:gd name="connsiteX6-299" fmla="*/ 7122833 w 7394709"/>
              <a:gd name="connsiteY6-300" fmla="*/ 2900171 h 4941040"/>
              <a:gd name="connsiteX7-301" fmla="*/ 6909076 w 7394709"/>
              <a:gd name="connsiteY7-302" fmla="*/ 4758660 h 4941040"/>
              <a:gd name="connsiteX8-303" fmla="*/ 3940244 w 7394709"/>
              <a:gd name="connsiteY8-304" fmla="*/ 4669595 h 4941040"/>
              <a:gd name="connsiteX9-305" fmla="*/ 312333 w 7394709"/>
              <a:gd name="connsiteY9-306" fmla="*/ 3351434 h 4941040"/>
              <a:gd name="connsiteX10-307" fmla="*/ 235144 w 7394709"/>
              <a:gd name="connsiteY10-308" fmla="*/ 1706701 h 4941040"/>
              <a:gd name="connsiteX0-309" fmla="*/ 235144 w 7419482"/>
              <a:gd name="connsiteY0-310" fmla="*/ 1706701 h 4941040"/>
              <a:gd name="connsiteX1-311" fmla="*/ 686406 w 7419482"/>
              <a:gd name="connsiteY1-312" fmla="*/ 376665 h 4941040"/>
              <a:gd name="connsiteX2-313" fmla="*/ 2432079 w 7419482"/>
              <a:gd name="connsiteY2-314" fmla="*/ 269787 h 4941040"/>
              <a:gd name="connsiteX3-315" fmla="*/ 3940246 w 7419482"/>
              <a:gd name="connsiteY3-316" fmla="*/ 8530 h 4941040"/>
              <a:gd name="connsiteX4-317" fmla="*/ 4967461 w 7419482"/>
              <a:gd name="connsiteY4-318" fmla="*/ 620109 h 4941040"/>
              <a:gd name="connsiteX5-319" fmla="*/ 7283150 w 7419482"/>
              <a:gd name="connsiteY5-320" fmla="*/ 1077309 h 4941040"/>
              <a:gd name="connsiteX6-321" fmla="*/ 7122833 w 7419482"/>
              <a:gd name="connsiteY6-322" fmla="*/ 2900171 h 4941040"/>
              <a:gd name="connsiteX7-323" fmla="*/ 6909076 w 7419482"/>
              <a:gd name="connsiteY7-324" fmla="*/ 4758660 h 4941040"/>
              <a:gd name="connsiteX8-325" fmla="*/ 3940244 w 7419482"/>
              <a:gd name="connsiteY8-326" fmla="*/ 4669595 h 4941040"/>
              <a:gd name="connsiteX9-327" fmla="*/ 312333 w 7419482"/>
              <a:gd name="connsiteY9-328" fmla="*/ 3351434 h 4941040"/>
              <a:gd name="connsiteX10-329" fmla="*/ 235144 w 7419482"/>
              <a:gd name="connsiteY10-330" fmla="*/ 1706701 h 4941040"/>
              <a:gd name="connsiteX0-331" fmla="*/ 235144 w 7575845"/>
              <a:gd name="connsiteY0-332" fmla="*/ 1706701 h 4941040"/>
              <a:gd name="connsiteX1-333" fmla="*/ 686406 w 7575845"/>
              <a:gd name="connsiteY1-334" fmla="*/ 376665 h 4941040"/>
              <a:gd name="connsiteX2-335" fmla="*/ 2432079 w 7575845"/>
              <a:gd name="connsiteY2-336" fmla="*/ 269787 h 4941040"/>
              <a:gd name="connsiteX3-337" fmla="*/ 3940246 w 7575845"/>
              <a:gd name="connsiteY3-338" fmla="*/ 8530 h 4941040"/>
              <a:gd name="connsiteX4-339" fmla="*/ 4967461 w 7575845"/>
              <a:gd name="connsiteY4-340" fmla="*/ 620109 h 4941040"/>
              <a:gd name="connsiteX5-341" fmla="*/ 7283150 w 7575845"/>
              <a:gd name="connsiteY5-342" fmla="*/ 1077309 h 4941040"/>
              <a:gd name="connsiteX6-343" fmla="*/ 7122833 w 7575845"/>
              <a:gd name="connsiteY6-344" fmla="*/ 2900171 h 4941040"/>
              <a:gd name="connsiteX7-345" fmla="*/ 6909076 w 7575845"/>
              <a:gd name="connsiteY7-346" fmla="*/ 4758660 h 4941040"/>
              <a:gd name="connsiteX8-347" fmla="*/ 3940244 w 7575845"/>
              <a:gd name="connsiteY8-348" fmla="*/ 4669595 h 4941040"/>
              <a:gd name="connsiteX9-349" fmla="*/ 312333 w 7575845"/>
              <a:gd name="connsiteY9-350" fmla="*/ 3351434 h 4941040"/>
              <a:gd name="connsiteX10-351" fmla="*/ 235144 w 7575845"/>
              <a:gd name="connsiteY10-352" fmla="*/ 1706701 h 4941040"/>
              <a:gd name="connsiteX0-353" fmla="*/ 375483 w 7502428"/>
              <a:gd name="connsiteY0-354" fmla="*/ 1748265 h 4940350"/>
              <a:gd name="connsiteX1-355" fmla="*/ 612989 w 7502428"/>
              <a:gd name="connsiteY1-356" fmla="*/ 376665 h 4940350"/>
              <a:gd name="connsiteX2-357" fmla="*/ 2358662 w 7502428"/>
              <a:gd name="connsiteY2-358" fmla="*/ 269787 h 4940350"/>
              <a:gd name="connsiteX3-359" fmla="*/ 3866829 w 7502428"/>
              <a:gd name="connsiteY3-360" fmla="*/ 8530 h 4940350"/>
              <a:gd name="connsiteX4-361" fmla="*/ 4894044 w 7502428"/>
              <a:gd name="connsiteY4-362" fmla="*/ 620109 h 4940350"/>
              <a:gd name="connsiteX5-363" fmla="*/ 7209733 w 7502428"/>
              <a:gd name="connsiteY5-364" fmla="*/ 1077309 h 4940350"/>
              <a:gd name="connsiteX6-365" fmla="*/ 7049416 w 7502428"/>
              <a:gd name="connsiteY6-366" fmla="*/ 2900171 h 4940350"/>
              <a:gd name="connsiteX7-367" fmla="*/ 6835659 w 7502428"/>
              <a:gd name="connsiteY7-368" fmla="*/ 4758660 h 4940350"/>
              <a:gd name="connsiteX8-369" fmla="*/ 3866827 w 7502428"/>
              <a:gd name="connsiteY8-370" fmla="*/ 4669595 h 4940350"/>
              <a:gd name="connsiteX9-371" fmla="*/ 238916 w 7502428"/>
              <a:gd name="connsiteY9-372" fmla="*/ 3351434 h 4940350"/>
              <a:gd name="connsiteX10-373" fmla="*/ 375483 w 7502428"/>
              <a:gd name="connsiteY10-374" fmla="*/ 1748265 h 4940350"/>
              <a:gd name="connsiteX0-375" fmla="*/ 384669 w 7511614"/>
              <a:gd name="connsiteY0-376" fmla="*/ 1748746 h 4940831"/>
              <a:gd name="connsiteX1-377" fmla="*/ 901246 w 7511614"/>
              <a:gd name="connsiteY1-378" fmla="*/ 478086 h 4940831"/>
              <a:gd name="connsiteX2-379" fmla="*/ 2367848 w 7511614"/>
              <a:gd name="connsiteY2-380" fmla="*/ 270268 h 4940831"/>
              <a:gd name="connsiteX3-381" fmla="*/ 3876015 w 7511614"/>
              <a:gd name="connsiteY3-382" fmla="*/ 9011 h 4940831"/>
              <a:gd name="connsiteX4-383" fmla="*/ 4903230 w 7511614"/>
              <a:gd name="connsiteY4-384" fmla="*/ 620590 h 4940831"/>
              <a:gd name="connsiteX5-385" fmla="*/ 7218919 w 7511614"/>
              <a:gd name="connsiteY5-386" fmla="*/ 1077790 h 4940831"/>
              <a:gd name="connsiteX6-387" fmla="*/ 7058602 w 7511614"/>
              <a:gd name="connsiteY6-388" fmla="*/ 2900652 h 4940831"/>
              <a:gd name="connsiteX7-389" fmla="*/ 6844845 w 7511614"/>
              <a:gd name="connsiteY7-390" fmla="*/ 4759141 h 4940831"/>
              <a:gd name="connsiteX8-391" fmla="*/ 3876013 w 7511614"/>
              <a:gd name="connsiteY8-392" fmla="*/ 4670076 h 4940831"/>
              <a:gd name="connsiteX9-393" fmla="*/ 248102 w 7511614"/>
              <a:gd name="connsiteY9-394" fmla="*/ 3351915 h 4940831"/>
              <a:gd name="connsiteX10-395" fmla="*/ 384669 w 7511614"/>
              <a:gd name="connsiteY10-396" fmla="*/ 1748746 h 4940831"/>
              <a:gd name="connsiteX0-397" fmla="*/ 384669 w 7519130"/>
              <a:gd name="connsiteY0-398" fmla="*/ 1748746 h 4940831"/>
              <a:gd name="connsiteX1-399" fmla="*/ 901246 w 7519130"/>
              <a:gd name="connsiteY1-400" fmla="*/ 478086 h 4940831"/>
              <a:gd name="connsiteX2-401" fmla="*/ 2367848 w 7519130"/>
              <a:gd name="connsiteY2-402" fmla="*/ 270268 h 4940831"/>
              <a:gd name="connsiteX3-403" fmla="*/ 3876015 w 7519130"/>
              <a:gd name="connsiteY3-404" fmla="*/ 9011 h 4940831"/>
              <a:gd name="connsiteX4-405" fmla="*/ 4903230 w 7519130"/>
              <a:gd name="connsiteY4-406" fmla="*/ 620590 h 4940831"/>
              <a:gd name="connsiteX5-407" fmla="*/ 7218919 w 7519130"/>
              <a:gd name="connsiteY5-408" fmla="*/ 1077790 h 4940831"/>
              <a:gd name="connsiteX6-409" fmla="*/ 7058602 w 7519130"/>
              <a:gd name="connsiteY6-410" fmla="*/ 2900652 h 4940831"/>
              <a:gd name="connsiteX7-411" fmla="*/ 6613276 w 7519130"/>
              <a:gd name="connsiteY7-412" fmla="*/ 4551323 h 4940831"/>
              <a:gd name="connsiteX8-413" fmla="*/ 3876013 w 7519130"/>
              <a:gd name="connsiteY8-414" fmla="*/ 4670076 h 4940831"/>
              <a:gd name="connsiteX9-415" fmla="*/ 248102 w 7519130"/>
              <a:gd name="connsiteY9-416" fmla="*/ 3351915 h 4940831"/>
              <a:gd name="connsiteX10-417" fmla="*/ 384669 w 7519130"/>
              <a:gd name="connsiteY10-418" fmla="*/ 1748746 h 4940831"/>
              <a:gd name="connsiteX0-419" fmla="*/ 384669 w 7519130"/>
              <a:gd name="connsiteY0-420" fmla="*/ 1748746 h 4940831"/>
              <a:gd name="connsiteX1-421" fmla="*/ 901246 w 7519130"/>
              <a:gd name="connsiteY1-422" fmla="*/ 478086 h 4940831"/>
              <a:gd name="connsiteX2-423" fmla="*/ 2367848 w 7519130"/>
              <a:gd name="connsiteY2-424" fmla="*/ 270268 h 4940831"/>
              <a:gd name="connsiteX3-425" fmla="*/ 3876015 w 7519130"/>
              <a:gd name="connsiteY3-426" fmla="*/ 9011 h 4940831"/>
              <a:gd name="connsiteX4-427" fmla="*/ 4903230 w 7519130"/>
              <a:gd name="connsiteY4-428" fmla="*/ 620590 h 4940831"/>
              <a:gd name="connsiteX5-429" fmla="*/ 7218919 w 7519130"/>
              <a:gd name="connsiteY5-430" fmla="*/ 1077790 h 4940831"/>
              <a:gd name="connsiteX6-431" fmla="*/ 7058602 w 7519130"/>
              <a:gd name="connsiteY6-432" fmla="*/ 2900652 h 4940831"/>
              <a:gd name="connsiteX7-433" fmla="*/ 6613276 w 7519130"/>
              <a:gd name="connsiteY7-434" fmla="*/ 4551323 h 4940831"/>
              <a:gd name="connsiteX8-435" fmla="*/ 3876013 w 7519130"/>
              <a:gd name="connsiteY8-436" fmla="*/ 4670076 h 4940831"/>
              <a:gd name="connsiteX9-437" fmla="*/ 248102 w 7519130"/>
              <a:gd name="connsiteY9-438" fmla="*/ 3351915 h 4940831"/>
              <a:gd name="connsiteX10-439" fmla="*/ 384669 w 7519130"/>
              <a:gd name="connsiteY10-440" fmla="*/ 1748746 h 4940831"/>
              <a:gd name="connsiteX0-441" fmla="*/ 384669 w 7519130"/>
              <a:gd name="connsiteY0-442" fmla="*/ 1696973 h 4889058"/>
              <a:gd name="connsiteX1-443" fmla="*/ 901246 w 7519130"/>
              <a:gd name="connsiteY1-444" fmla="*/ 426313 h 4889058"/>
              <a:gd name="connsiteX2-445" fmla="*/ 2367848 w 7519130"/>
              <a:gd name="connsiteY2-446" fmla="*/ 218495 h 4889058"/>
              <a:gd name="connsiteX3-447" fmla="*/ 3893828 w 7519130"/>
              <a:gd name="connsiteY3-448" fmla="*/ 10677 h 4889058"/>
              <a:gd name="connsiteX4-449" fmla="*/ 4903230 w 7519130"/>
              <a:gd name="connsiteY4-450" fmla="*/ 568817 h 4889058"/>
              <a:gd name="connsiteX5-451" fmla="*/ 7218919 w 7519130"/>
              <a:gd name="connsiteY5-452" fmla="*/ 1026017 h 4889058"/>
              <a:gd name="connsiteX6-453" fmla="*/ 7058602 w 7519130"/>
              <a:gd name="connsiteY6-454" fmla="*/ 2848879 h 4889058"/>
              <a:gd name="connsiteX7-455" fmla="*/ 6613276 w 7519130"/>
              <a:gd name="connsiteY7-456" fmla="*/ 4499550 h 4889058"/>
              <a:gd name="connsiteX8-457" fmla="*/ 3876013 w 7519130"/>
              <a:gd name="connsiteY8-458" fmla="*/ 4618303 h 4889058"/>
              <a:gd name="connsiteX9-459" fmla="*/ 248102 w 7519130"/>
              <a:gd name="connsiteY9-460" fmla="*/ 3300142 h 4889058"/>
              <a:gd name="connsiteX10-461" fmla="*/ 384669 w 7519130"/>
              <a:gd name="connsiteY10-462" fmla="*/ 1696973 h 4889058"/>
              <a:gd name="connsiteX0-463" fmla="*/ 384669 w 7314389"/>
              <a:gd name="connsiteY0-464" fmla="*/ 1687068 h 4879153"/>
              <a:gd name="connsiteX1-465" fmla="*/ 901246 w 7314389"/>
              <a:gd name="connsiteY1-466" fmla="*/ 416408 h 4879153"/>
              <a:gd name="connsiteX2-467" fmla="*/ 2367848 w 7314389"/>
              <a:gd name="connsiteY2-468" fmla="*/ 208590 h 4879153"/>
              <a:gd name="connsiteX3-469" fmla="*/ 3893828 w 7314389"/>
              <a:gd name="connsiteY3-470" fmla="*/ 772 h 4879153"/>
              <a:gd name="connsiteX4-471" fmla="*/ 5556373 w 7314389"/>
              <a:gd name="connsiteY4-472" fmla="*/ 285780 h 4879153"/>
              <a:gd name="connsiteX5-473" fmla="*/ 7218919 w 7314389"/>
              <a:gd name="connsiteY5-474" fmla="*/ 1016112 h 4879153"/>
              <a:gd name="connsiteX6-475" fmla="*/ 7058602 w 7314389"/>
              <a:gd name="connsiteY6-476" fmla="*/ 2838974 h 4879153"/>
              <a:gd name="connsiteX7-477" fmla="*/ 6613276 w 7314389"/>
              <a:gd name="connsiteY7-478" fmla="*/ 4489645 h 4879153"/>
              <a:gd name="connsiteX8-479" fmla="*/ 3876013 w 7314389"/>
              <a:gd name="connsiteY8-480" fmla="*/ 4608398 h 4879153"/>
              <a:gd name="connsiteX9-481" fmla="*/ 248102 w 7314389"/>
              <a:gd name="connsiteY9-482" fmla="*/ 3290237 h 4879153"/>
              <a:gd name="connsiteX10-483" fmla="*/ 384669 w 7314389"/>
              <a:gd name="connsiteY10-484" fmla="*/ 1687068 h 4879153"/>
              <a:gd name="connsiteX0-485" fmla="*/ 384669 w 7314389"/>
              <a:gd name="connsiteY0-486" fmla="*/ 1711000 h 4903085"/>
              <a:gd name="connsiteX1-487" fmla="*/ 901246 w 7314389"/>
              <a:gd name="connsiteY1-488" fmla="*/ 440340 h 4903085"/>
              <a:gd name="connsiteX2-489" fmla="*/ 2640981 w 7314389"/>
              <a:gd name="connsiteY2-490" fmla="*/ 897541 h 4903085"/>
              <a:gd name="connsiteX3-491" fmla="*/ 3893828 w 7314389"/>
              <a:gd name="connsiteY3-492" fmla="*/ 24704 h 4903085"/>
              <a:gd name="connsiteX4-493" fmla="*/ 5556373 w 7314389"/>
              <a:gd name="connsiteY4-494" fmla="*/ 309712 h 4903085"/>
              <a:gd name="connsiteX5-495" fmla="*/ 7218919 w 7314389"/>
              <a:gd name="connsiteY5-496" fmla="*/ 1040044 h 4903085"/>
              <a:gd name="connsiteX6-497" fmla="*/ 7058602 w 7314389"/>
              <a:gd name="connsiteY6-498" fmla="*/ 2862906 h 4903085"/>
              <a:gd name="connsiteX7-499" fmla="*/ 6613276 w 7314389"/>
              <a:gd name="connsiteY7-500" fmla="*/ 4513577 h 4903085"/>
              <a:gd name="connsiteX8-501" fmla="*/ 3876013 w 7314389"/>
              <a:gd name="connsiteY8-502" fmla="*/ 4632330 h 4903085"/>
              <a:gd name="connsiteX9-503" fmla="*/ 248102 w 7314389"/>
              <a:gd name="connsiteY9-504" fmla="*/ 3314169 h 4903085"/>
              <a:gd name="connsiteX10-505" fmla="*/ 384669 w 7314389"/>
              <a:gd name="connsiteY10-506" fmla="*/ 1711000 h 4903085"/>
              <a:gd name="connsiteX0-507" fmla="*/ 381680 w 7311400"/>
              <a:gd name="connsiteY0-508" fmla="*/ 1711000 h 4903085"/>
              <a:gd name="connsiteX1-509" fmla="*/ 809192 w 7311400"/>
              <a:gd name="connsiteY1-510" fmla="*/ 1034106 h 4903085"/>
              <a:gd name="connsiteX2-511" fmla="*/ 2637992 w 7311400"/>
              <a:gd name="connsiteY2-512" fmla="*/ 897541 h 4903085"/>
              <a:gd name="connsiteX3-513" fmla="*/ 3890839 w 7311400"/>
              <a:gd name="connsiteY3-514" fmla="*/ 24704 h 4903085"/>
              <a:gd name="connsiteX4-515" fmla="*/ 5553384 w 7311400"/>
              <a:gd name="connsiteY4-516" fmla="*/ 309712 h 4903085"/>
              <a:gd name="connsiteX5-517" fmla="*/ 7215930 w 7311400"/>
              <a:gd name="connsiteY5-518" fmla="*/ 1040044 h 4903085"/>
              <a:gd name="connsiteX6-519" fmla="*/ 7055613 w 7311400"/>
              <a:gd name="connsiteY6-520" fmla="*/ 2862906 h 4903085"/>
              <a:gd name="connsiteX7-521" fmla="*/ 6610287 w 7311400"/>
              <a:gd name="connsiteY7-522" fmla="*/ 4513577 h 4903085"/>
              <a:gd name="connsiteX8-523" fmla="*/ 3873024 w 7311400"/>
              <a:gd name="connsiteY8-524" fmla="*/ 4632330 h 4903085"/>
              <a:gd name="connsiteX9-525" fmla="*/ 245113 w 7311400"/>
              <a:gd name="connsiteY9-526" fmla="*/ 3314169 h 4903085"/>
              <a:gd name="connsiteX10-527" fmla="*/ 381680 w 7311400"/>
              <a:gd name="connsiteY10-528" fmla="*/ 1711000 h 4903085"/>
              <a:gd name="connsiteX0-529" fmla="*/ 58974 w 6988694"/>
              <a:gd name="connsiteY0-530" fmla="*/ 1711000 h 4901176"/>
              <a:gd name="connsiteX1-531" fmla="*/ 486486 w 6988694"/>
              <a:gd name="connsiteY1-532" fmla="*/ 1034106 h 4901176"/>
              <a:gd name="connsiteX2-533" fmla="*/ 2315286 w 6988694"/>
              <a:gd name="connsiteY2-534" fmla="*/ 897541 h 4901176"/>
              <a:gd name="connsiteX3-535" fmla="*/ 3568133 w 6988694"/>
              <a:gd name="connsiteY3-536" fmla="*/ 24704 h 4901176"/>
              <a:gd name="connsiteX4-537" fmla="*/ 5230678 w 6988694"/>
              <a:gd name="connsiteY4-538" fmla="*/ 309712 h 4901176"/>
              <a:gd name="connsiteX5-539" fmla="*/ 6893224 w 6988694"/>
              <a:gd name="connsiteY5-540" fmla="*/ 1040044 h 4901176"/>
              <a:gd name="connsiteX6-541" fmla="*/ 6732907 w 6988694"/>
              <a:gd name="connsiteY6-542" fmla="*/ 2862906 h 4901176"/>
              <a:gd name="connsiteX7-543" fmla="*/ 6287581 w 6988694"/>
              <a:gd name="connsiteY7-544" fmla="*/ 4513577 h 4901176"/>
              <a:gd name="connsiteX8-545" fmla="*/ 3550318 w 6988694"/>
              <a:gd name="connsiteY8-546" fmla="*/ 4632330 h 4901176"/>
              <a:gd name="connsiteX9-547" fmla="*/ 1519638 w 6988694"/>
              <a:gd name="connsiteY9-548" fmla="*/ 3296356 h 4901176"/>
              <a:gd name="connsiteX10-549" fmla="*/ 58974 w 6988694"/>
              <a:gd name="connsiteY10-550" fmla="*/ 1711000 h 4901176"/>
              <a:gd name="connsiteX0-551" fmla="*/ 32703 w 6962423"/>
              <a:gd name="connsiteY0-552" fmla="*/ 1711000 h 4925207"/>
              <a:gd name="connsiteX1-553" fmla="*/ 460215 w 6962423"/>
              <a:gd name="connsiteY1-554" fmla="*/ 1034106 h 4925207"/>
              <a:gd name="connsiteX2-555" fmla="*/ 2289015 w 6962423"/>
              <a:gd name="connsiteY2-556" fmla="*/ 897541 h 4925207"/>
              <a:gd name="connsiteX3-557" fmla="*/ 3541862 w 6962423"/>
              <a:gd name="connsiteY3-558" fmla="*/ 24704 h 4925207"/>
              <a:gd name="connsiteX4-559" fmla="*/ 5204407 w 6962423"/>
              <a:gd name="connsiteY4-560" fmla="*/ 309712 h 4925207"/>
              <a:gd name="connsiteX5-561" fmla="*/ 6866953 w 6962423"/>
              <a:gd name="connsiteY5-562" fmla="*/ 1040044 h 4925207"/>
              <a:gd name="connsiteX6-563" fmla="*/ 6706636 w 6962423"/>
              <a:gd name="connsiteY6-564" fmla="*/ 2862906 h 4925207"/>
              <a:gd name="connsiteX7-565" fmla="*/ 6261310 w 6962423"/>
              <a:gd name="connsiteY7-566" fmla="*/ 4513577 h 4925207"/>
              <a:gd name="connsiteX8-567" fmla="*/ 3524047 w 6962423"/>
              <a:gd name="connsiteY8-568" fmla="*/ 4632330 h 4925207"/>
              <a:gd name="connsiteX9-569" fmla="*/ 1101481 w 6962423"/>
              <a:gd name="connsiteY9-570" fmla="*/ 3504174 h 4925207"/>
              <a:gd name="connsiteX10-571" fmla="*/ 32703 w 6962423"/>
              <a:gd name="connsiteY10-572" fmla="*/ 1711000 h 4925207"/>
              <a:gd name="connsiteX0-573" fmla="*/ 64311 w 6798088"/>
              <a:gd name="connsiteY0-574" fmla="*/ 2453207 h 4911583"/>
              <a:gd name="connsiteX1-575" fmla="*/ 295880 w 6798088"/>
              <a:gd name="connsiteY1-576" fmla="*/ 1034106 h 4911583"/>
              <a:gd name="connsiteX2-577" fmla="*/ 2124680 w 6798088"/>
              <a:gd name="connsiteY2-578" fmla="*/ 897541 h 4911583"/>
              <a:gd name="connsiteX3-579" fmla="*/ 3377527 w 6798088"/>
              <a:gd name="connsiteY3-580" fmla="*/ 24704 h 4911583"/>
              <a:gd name="connsiteX4-581" fmla="*/ 5040072 w 6798088"/>
              <a:gd name="connsiteY4-582" fmla="*/ 309712 h 4911583"/>
              <a:gd name="connsiteX5-583" fmla="*/ 6702618 w 6798088"/>
              <a:gd name="connsiteY5-584" fmla="*/ 1040044 h 4911583"/>
              <a:gd name="connsiteX6-585" fmla="*/ 6542301 w 6798088"/>
              <a:gd name="connsiteY6-586" fmla="*/ 2862906 h 4911583"/>
              <a:gd name="connsiteX7-587" fmla="*/ 6096975 w 6798088"/>
              <a:gd name="connsiteY7-588" fmla="*/ 4513577 h 4911583"/>
              <a:gd name="connsiteX8-589" fmla="*/ 3359712 w 6798088"/>
              <a:gd name="connsiteY8-590" fmla="*/ 4632330 h 4911583"/>
              <a:gd name="connsiteX9-591" fmla="*/ 937146 w 6798088"/>
              <a:gd name="connsiteY9-592" fmla="*/ 3504174 h 4911583"/>
              <a:gd name="connsiteX10-593" fmla="*/ 64311 w 6798088"/>
              <a:gd name="connsiteY10-594" fmla="*/ 2453207 h 4911583"/>
              <a:gd name="connsiteX0-595" fmla="*/ 64311 w 6798088"/>
              <a:gd name="connsiteY0-596" fmla="*/ 2453207 h 4528486"/>
              <a:gd name="connsiteX1-597" fmla="*/ 295880 w 6798088"/>
              <a:gd name="connsiteY1-598" fmla="*/ 1034106 h 4528486"/>
              <a:gd name="connsiteX2-599" fmla="*/ 2124680 w 6798088"/>
              <a:gd name="connsiteY2-600" fmla="*/ 897541 h 4528486"/>
              <a:gd name="connsiteX3-601" fmla="*/ 3377527 w 6798088"/>
              <a:gd name="connsiteY3-602" fmla="*/ 24704 h 4528486"/>
              <a:gd name="connsiteX4-603" fmla="*/ 5040072 w 6798088"/>
              <a:gd name="connsiteY4-604" fmla="*/ 309712 h 4528486"/>
              <a:gd name="connsiteX5-605" fmla="*/ 6702618 w 6798088"/>
              <a:gd name="connsiteY5-606" fmla="*/ 1040044 h 4528486"/>
              <a:gd name="connsiteX6-607" fmla="*/ 6542301 w 6798088"/>
              <a:gd name="connsiteY6-608" fmla="*/ 2862906 h 4528486"/>
              <a:gd name="connsiteX7-609" fmla="*/ 6096975 w 6798088"/>
              <a:gd name="connsiteY7-610" fmla="*/ 4513577 h 4528486"/>
              <a:gd name="connsiteX8-611" fmla="*/ 4137546 w 6798088"/>
              <a:gd name="connsiteY8-612" fmla="*/ 3789182 h 4528486"/>
              <a:gd name="connsiteX9-613" fmla="*/ 937146 w 6798088"/>
              <a:gd name="connsiteY9-614" fmla="*/ 3504174 h 4528486"/>
              <a:gd name="connsiteX10-615" fmla="*/ 64311 w 6798088"/>
              <a:gd name="connsiteY10-616" fmla="*/ 2453207 h 4528486"/>
              <a:gd name="connsiteX0-617" fmla="*/ 64311 w 6797600"/>
              <a:gd name="connsiteY0-618" fmla="*/ 2453207 h 4184558"/>
              <a:gd name="connsiteX1-619" fmla="*/ 295880 w 6797600"/>
              <a:gd name="connsiteY1-620" fmla="*/ 1034106 h 4184558"/>
              <a:gd name="connsiteX2-621" fmla="*/ 2124680 w 6797600"/>
              <a:gd name="connsiteY2-622" fmla="*/ 897541 h 4184558"/>
              <a:gd name="connsiteX3-623" fmla="*/ 3377527 w 6797600"/>
              <a:gd name="connsiteY3-624" fmla="*/ 24704 h 4184558"/>
              <a:gd name="connsiteX4-625" fmla="*/ 5040072 w 6797600"/>
              <a:gd name="connsiteY4-626" fmla="*/ 309712 h 4184558"/>
              <a:gd name="connsiteX5-627" fmla="*/ 6702618 w 6797600"/>
              <a:gd name="connsiteY5-628" fmla="*/ 1040044 h 4184558"/>
              <a:gd name="connsiteX6-629" fmla="*/ 6542301 w 6797600"/>
              <a:gd name="connsiteY6-630" fmla="*/ 2862906 h 4184558"/>
              <a:gd name="connsiteX7-631" fmla="*/ 6114788 w 6797600"/>
              <a:gd name="connsiteY7-632" fmla="*/ 3842621 h 4184558"/>
              <a:gd name="connsiteX8-633" fmla="*/ 4137546 w 6797600"/>
              <a:gd name="connsiteY8-634" fmla="*/ 3789182 h 4184558"/>
              <a:gd name="connsiteX9-635" fmla="*/ 937146 w 6797600"/>
              <a:gd name="connsiteY9-636" fmla="*/ 3504174 h 4184558"/>
              <a:gd name="connsiteX10-637" fmla="*/ 64311 w 6797600"/>
              <a:gd name="connsiteY10-638" fmla="*/ 2453207 h 4184558"/>
              <a:gd name="connsiteX0-639" fmla="*/ 64311 w 6675440"/>
              <a:gd name="connsiteY0-640" fmla="*/ 2451857 h 4183208"/>
              <a:gd name="connsiteX1-641" fmla="*/ 295880 w 6675440"/>
              <a:gd name="connsiteY1-642" fmla="*/ 1032756 h 4183208"/>
              <a:gd name="connsiteX2-643" fmla="*/ 2124680 w 6675440"/>
              <a:gd name="connsiteY2-644" fmla="*/ 896191 h 4183208"/>
              <a:gd name="connsiteX3-645" fmla="*/ 3377527 w 6675440"/>
              <a:gd name="connsiteY3-646" fmla="*/ 23354 h 4183208"/>
              <a:gd name="connsiteX4-647" fmla="*/ 5040072 w 6675440"/>
              <a:gd name="connsiteY4-648" fmla="*/ 308362 h 4183208"/>
              <a:gd name="connsiteX5-649" fmla="*/ 6548238 w 6675440"/>
              <a:gd name="connsiteY5-650" fmla="*/ 925878 h 4183208"/>
              <a:gd name="connsiteX6-651" fmla="*/ 6542301 w 6675440"/>
              <a:gd name="connsiteY6-652" fmla="*/ 2861556 h 4183208"/>
              <a:gd name="connsiteX7-653" fmla="*/ 6114788 w 6675440"/>
              <a:gd name="connsiteY7-654" fmla="*/ 3841271 h 4183208"/>
              <a:gd name="connsiteX8-655" fmla="*/ 4137546 w 6675440"/>
              <a:gd name="connsiteY8-656" fmla="*/ 3787832 h 4183208"/>
              <a:gd name="connsiteX9-657" fmla="*/ 937146 w 6675440"/>
              <a:gd name="connsiteY9-658" fmla="*/ 3502824 h 4183208"/>
              <a:gd name="connsiteX10-659" fmla="*/ 64311 w 6675440"/>
              <a:gd name="connsiteY10-660" fmla="*/ 2451857 h 4183208"/>
              <a:gd name="connsiteX0-661" fmla="*/ 64311 w 6767914"/>
              <a:gd name="connsiteY0-662" fmla="*/ 2455635 h 4186986"/>
              <a:gd name="connsiteX1-663" fmla="*/ 295880 w 6767914"/>
              <a:gd name="connsiteY1-664" fmla="*/ 1036534 h 4186986"/>
              <a:gd name="connsiteX2-665" fmla="*/ 2124680 w 6767914"/>
              <a:gd name="connsiteY2-666" fmla="*/ 899969 h 4186986"/>
              <a:gd name="connsiteX3-667" fmla="*/ 3377527 w 6767914"/>
              <a:gd name="connsiteY3-668" fmla="*/ 27132 h 4186986"/>
              <a:gd name="connsiteX4-669" fmla="*/ 5040072 w 6767914"/>
              <a:gd name="connsiteY4-670" fmla="*/ 312140 h 4186986"/>
              <a:gd name="connsiteX5-671" fmla="*/ 6666992 w 6767914"/>
              <a:gd name="connsiteY5-672" fmla="*/ 1220602 h 4186986"/>
              <a:gd name="connsiteX6-673" fmla="*/ 6542301 w 6767914"/>
              <a:gd name="connsiteY6-674" fmla="*/ 2865334 h 4186986"/>
              <a:gd name="connsiteX7-675" fmla="*/ 6114788 w 6767914"/>
              <a:gd name="connsiteY7-676" fmla="*/ 3845049 h 4186986"/>
              <a:gd name="connsiteX8-677" fmla="*/ 4137546 w 6767914"/>
              <a:gd name="connsiteY8-678" fmla="*/ 3791610 h 4186986"/>
              <a:gd name="connsiteX9-679" fmla="*/ 937146 w 6767914"/>
              <a:gd name="connsiteY9-680" fmla="*/ 3506602 h 4186986"/>
              <a:gd name="connsiteX10-681" fmla="*/ 64311 w 6767914"/>
              <a:gd name="connsiteY10-682" fmla="*/ 2455635 h 4186986"/>
              <a:gd name="connsiteX0-683" fmla="*/ 64311 w 6859975"/>
              <a:gd name="connsiteY0-684" fmla="*/ 2455635 h 4186986"/>
              <a:gd name="connsiteX1-685" fmla="*/ 295880 w 6859975"/>
              <a:gd name="connsiteY1-686" fmla="*/ 1036534 h 4186986"/>
              <a:gd name="connsiteX2-687" fmla="*/ 2124680 w 6859975"/>
              <a:gd name="connsiteY2-688" fmla="*/ 899969 h 4186986"/>
              <a:gd name="connsiteX3-689" fmla="*/ 3377527 w 6859975"/>
              <a:gd name="connsiteY3-690" fmla="*/ 27132 h 4186986"/>
              <a:gd name="connsiteX4-691" fmla="*/ 5040072 w 6859975"/>
              <a:gd name="connsiteY4-692" fmla="*/ 312140 h 4186986"/>
              <a:gd name="connsiteX5-693" fmla="*/ 6666992 w 6859975"/>
              <a:gd name="connsiteY5-694" fmla="*/ 1220602 h 4186986"/>
              <a:gd name="connsiteX6-695" fmla="*/ 6767933 w 6859975"/>
              <a:gd name="connsiteY6-696" fmla="*/ 2384383 h 4186986"/>
              <a:gd name="connsiteX7-697" fmla="*/ 6114788 w 6859975"/>
              <a:gd name="connsiteY7-698" fmla="*/ 3845049 h 4186986"/>
              <a:gd name="connsiteX8-699" fmla="*/ 4137546 w 6859975"/>
              <a:gd name="connsiteY8-700" fmla="*/ 3791610 h 4186986"/>
              <a:gd name="connsiteX9-701" fmla="*/ 937146 w 6859975"/>
              <a:gd name="connsiteY9-702" fmla="*/ 3506602 h 4186986"/>
              <a:gd name="connsiteX10-703" fmla="*/ 64311 w 6859975"/>
              <a:gd name="connsiteY10-704" fmla="*/ 2455635 h 4186986"/>
              <a:gd name="connsiteX0-705" fmla="*/ 64311 w 6860724"/>
              <a:gd name="connsiteY0-706" fmla="*/ 2455635 h 4186986"/>
              <a:gd name="connsiteX1-707" fmla="*/ 295880 w 6860724"/>
              <a:gd name="connsiteY1-708" fmla="*/ 1036534 h 4186986"/>
              <a:gd name="connsiteX2-709" fmla="*/ 2124680 w 6860724"/>
              <a:gd name="connsiteY2-710" fmla="*/ 899969 h 4186986"/>
              <a:gd name="connsiteX3-711" fmla="*/ 3377527 w 6860724"/>
              <a:gd name="connsiteY3-712" fmla="*/ 27132 h 4186986"/>
              <a:gd name="connsiteX4-713" fmla="*/ 5040072 w 6860724"/>
              <a:gd name="connsiteY4-714" fmla="*/ 312140 h 4186986"/>
              <a:gd name="connsiteX5-715" fmla="*/ 6666992 w 6860724"/>
              <a:gd name="connsiteY5-716" fmla="*/ 1220602 h 4186986"/>
              <a:gd name="connsiteX6-717" fmla="*/ 6767933 w 6860724"/>
              <a:gd name="connsiteY6-718" fmla="*/ 2384383 h 4186986"/>
              <a:gd name="connsiteX7-719" fmla="*/ 6102913 w 6860724"/>
              <a:gd name="connsiteY7-720" fmla="*/ 3666919 h 4186986"/>
              <a:gd name="connsiteX8-721" fmla="*/ 4137546 w 6860724"/>
              <a:gd name="connsiteY8-722" fmla="*/ 3791610 h 4186986"/>
              <a:gd name="connsiteX9-723" fmla="*/ 937146 w 6860724"/>
              <a:gd name="connsiteY9-724" fmla="*/ 3506602 h 4186986"/>
              <a:gd name="connsiteX10-725" fmla="*/ 64311 w 6860724"/>
              <a:gd name="connsiteY10-726" fmla="*/ 2455635 h 4186986"/>
              <a:gd name="connsiteX0-727" fmla="*/ 64311 w 6860724"/>
              <a:gd name="connsiteY0-728" fmla="*/ 2455635 h 4083437"/>
              <a:gd name="connsiteX1-729" fmla="*/ 295880 w 6860724"/>
              <a:gd name="connsiteY1-730" fmla="*/ 1036534 h 4083437"/>
              <a:gd name="connsiteX2-731" fmla="*/ 2124680 w 6860724"/>
              <a:gd name="connsiteY2-732" fmla="*/ 899969 h 4083437"/>
              <a:gd name="connsiteX3-733" fmla="*/ 3377527 w 6860724"/>
              <a:gd name="connsiteY3-734" fmla="*/ 27132 h 4083437"/>
              <a:gd name="connsiteX4-735" fmla="*/ 5040072 w 6860724"/>
              <a:gd name="connsiteY4-736" fmla="*/ 312140 h 4083437"/>
              <a:gd name="connsiteX5-737" fmla="*/ 6666992 w 6860724"/>
              <a:gd name="connsiteY5-738" fmla="*/ 1220602 h 4083437"/>
              <a:gd name="connsiteX6-739" fmla="*/ 6767933 w 6860724"/>
              <a:gd name="connsiteY6-740" fmla="*/ 2384383 h 4083437"/>
              <a:gd name="connsiteX7-741" fmla="*/ 6102913 w 6860724"/>
              <a:gd name="connsiteY7-742" fmla="*/ 3666919 h 4083437"/>
              <a:gd name="connsiteX8-743" fmla="*/ 4351302 w 6860724"/>
              <a:gd name="connsiteY8-744" fmla="*/ 3660982 h 4083437"/>
              <a:gd name="connsiteX9-745" fmla="*/ 937146 w 6860724"/>
              <a:gd name="connsiteY9-746" fmla="*/ 3506602 h 4083437"/>
              <a:gd name="connsiteX10-747" fmla="*/ 64311 w 6860724"/>
              <a:gd name="connsiteY10-748" fmla="*/ 2455635 h 4083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6860724" h="4083437">
                <a:moveTo>
                  <a:pt x="64311" y="2455635"/>
                </a:moveTo>
                <a:cubicBezTo>
                  <a:pt x="-42567" y="2043957"/>
                  <a:pt x="-47515" y="1295812"/>
                  <a:pt x="295880" y="1036534"/>
                </a:cubicBezTo>
                <a:cubicBezTo>
                  <a:pt x="639275" y="777256"/>
                  <a:pt x="1611072" y="1068203"/>
                  <a:pt x="2124680" y="899969"/>
                </a:cubicBezTo>
                <a:cubicBezTo>
                  <a:pt x="2638288" y="731735"/>
                  <a:pt x="2891628" y="125104"/>
                  <a:pt x="3377527" y="27132"/>
                </a:cubicBezTo>
                <a:cubicBezTo>
                  <a:pt x="3863426" y="-70840"/>
                  <a:pt x="4491828" y="113228"/>
                  <a:pt x="5040072" y="312140"/>
                </a:cubicBezTo>
                <a:cubicBezTo>
                  <a:pt x="5588316" y="511052"/>
                  <a:pt x="6379015" y="875228"/>
                  <a:pt x="6666992" y="1220602"/>
                </a:cubicBezTo>
                <a:cubicBezTo>
                  <a:pt x="6954969" y="1565976"/>
                  <a:pt x="6861946" y="1976664"/>
                  <a:pt x="6767933" y="2384383"/>
                </a:cubicBezTo>
                <a:cubicBezTo>
                  <a:pt x="6673920" y="2792102"/>
                  <a:pt x="6505685" y="3454153"/>
                  <a:pt x="6102913" y="3666919"/>
                </a:cubicBezTo>
                <a:cubicBezTo>
                  <a:pt x="5700141" y="3879685"/>
                  <a:pt x="5878270" y="3439309"/>
                  <a:pt x="4351302" y="3660982"/>
                </a:cubicBezTo>
                <a:cubicBezTo>
                  <a:pt x="1743679" y="4601112"/>
                  <a:pt x="1651644" y="3707493"/>
                  <a:pt x="937146" y="3506602"/>
                </a:cubicBezTo>
                <a:cubicBezTo>
                  <a:pt x="222648" y="3305711"/>
                  <a:pt x="171189" y="2867313"/>
                  <a:pt x="64311" y="2455635"/>
                </a:cubicBezTo>
                <a:close/>
              </a:path>
            </a:pathLst>
          </a:custGeom>
          <a:solidFill>
            <a:srgbClr val="DCF0C7"/>
          </a:solidFill>
          <a:ln w="165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05469" y="5618057"/>
            <a:ext cx="1721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spc="600" dirty="0">
                <a:solidFill>
                  <a:schemeClr val="bg1"/>
                </a:solidFill>
                <a:latin typeface="Agency FB" panose="020B0503020202020204" pitchFamily="34" charset="0"/>
              </a:rPr>
              <a:t>WHU</a:t>
            </a:r>
            <a:endParaRPr lang="zh-CN" altLang="en-US" sz="5400" b="1" spc="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9660619" y="-2492629"/>
            <a:ext cx="6860724" cy="4083437"/>
          </a:xfrm>
          <a:custGeom>
            <a:avLst/>
            <a:gdLst>
              <a:gd name="connsiteX0" fmla="*/ 359320 w 7820744"/>
              <a:gd name="connsiteY0" fmla="*/ 2295156 h 5515205"/>
              <a:gd name="connsiteX1" fmla="*/ 810582 w 7820744"/>
              <a:gd name="connsiteY1" fmla="*/ 965120 h 5515205"/>
              <a:gd name="connsiteX2" fmla="*/ 2556255 w 7820744"/>
              <a:gd name="connsiteY2" fmla="*/ 858242 h 5515205"/>
              <a:gd name="connsiteX3" fmla="*/ 3215335 w 7820744"/>
              <a:gd name="connsiteY3" fmla="*/ 3219 h 5515205"/>
              <a:gd name="connsiteX4" fmla="*/ 5091637 w 7820744"/>
              <a:gd name="connsiteY4" fmla="*/ 1208564 h 5515205"/>
              <a:gd name="connsiteX5" fmla="*/ 6463237 w 7820744"/>
              <a:gd name="connsiteY5" fmla="*/ 216975 h 5515205"/>
              <a:gd name="connsiteX6" fmla="*/ 7745772 w 7820744"/>
              <a:gd name="connsiteY6" fmla="*/ 4011141 h 5515205"/>
              <a:gd name="connsiteX7" fmla="*/ 4129735 w 7820744"/>
              <a:gd name="connsiteY7" fmla="*/ 4836476 h 5515205"/>
              <a:gd name="connsiteX8" fmla="*/ 436509 w 7820744"/>
              <a:gd name="connsiteY8" fmla="*/ 5436180 h 5515205"/>
              <a:gd name="connsiteX9" fmla="*/ 62437 w 7820744"/>
              <a:gd name="connsiteY9" fmla="*/ 2995801 h 5515205"/>
              <a:gd name="connsiteX10" fmla="*/ 359320 w 7820744"/>
              <a:gd name="connsiteY10" fmla="*/ 2295156 h 5515205"/>
              <a:gd name="connsiteX0-1" fmla="*/ 359320 w 7820744"/>
              <a:gd name="connsiteY0-2" fmla="*/ 2172980 h 5393029"/>
              <a:gd name="connsiteX1-3" fmla="*/ 810582 w 7820744"/>
              <a:gd name="connsiteY1-4" fmla="*/ 842944 h 5393029"/>
              <a:gd name="connsiteX2-5" fmla="*/ 2556255 w 7820744"/>
              <a:gd name="connsiteY2-6" fmla="*/ 736066 h 5393029"/>
              <a:gd name="connsiteX3-7" fmla="*/ 3666598 w 7820744"/>
              <a:gd name="connsiteY3-8" fmla="*/ 397620 h 5393029"/>
              <a:gd name="connsiteX4-9" fmla="*/ 5091637 w 7820744"/>
              <a:gd name="connsiteY4-10" fmla="*/ 1086388 h 5393029"/>
              <a:gd name="connsiteX5-11" fmla="*/ 6463237 w 7820744"/>
              <a:gd name="connsiteY5-12" fmla="*/ 94799 h 5393029"/>
              <a:gd name="connsiteX6-13" fmla="*/ 7745772 w 7820744"/>
              <a:gd name="connsiteY6-14" fmla="*/ 3888965 h 5393029"/>
              <a:gd name="connsiteX7-15" fmla="*/ 4129735 w 7820744"/>
              <a:gd name="connsiteY7-16" fmla="*/ 4714300 h 5393029"/>
              <a:gd name="connsiteX8-17" fmla="*/ 436509 w 7820744"/>
              <a:gd name="connsiteY8-18" fmla="*/ 5314004 h 5393029"/>
              <a:gd name="connsiteX9-19" fmla="*/ 62437 w 7820744"/>
              <a:gd name="connsiteY9-20" fmla="*/ 2873625 h 5393029"/>
              <a:gd name="connsiteX10-21" fmla="*/ 359320 w 7820744"/>
              <a:gd name="connsiteY10-22" fmla="*/ 2172980 h 5393029"/>
              <a:gd name="connsiteX0-23" fmla="*/ 359320 w 7993308"/>
              <a:gd name="connsiteY0-24" fmla="*/ 1782385 h 5002434"/>
              <a:gd name="connsiteX1-25" fmla="*/ 810582 w 7993308"/>
              <a:gd name="connsiteY1-26" fmla="*/ 452349 h 5002434"/>
              <a:gd name="connsiteX2-27" fmla="*/ 2556255 w 7993308"/>
              <a:gd name="connsiteY2-28" fmla="*/ 345471 h 5002434"/>
              <a:gd name="connsiteX3-29" fmla="*/ 3666598 w 7993308"/>
              <a:gd name="connsiteY3-30" fmla="*/ 7025 h 5002434"/>
              <a:gd name="connsiteX4-31" fmla="*/ 5091637 w 7993308"/>
              <a:gd name="connsiteY4-32" fmla="*/ 695793 h 5002434"/>
              <a:gd name="connsiteX5-33" fmla="*/ 7389513 w 7993308"/>
              <a:gd name="connsiteY5-34" fmla="*/ 1194557 h 5002434"/>
              <a:gd name="connsiteX6-35" fmla="*/ 7745772 w 7993308"/>
              <a:gd name="connsiteY6-36" fmla="*/ 3498370 h 5002434"/>
              <a:gd name="connsiteX7-37" fmla="*/ 4129735 w 7993308"/>
              <a:gd name="connsiteY7-38" fmla="*/ 4323705 h 5002434"/>
              <a:gd name="connsiteX8-39" fmla="*/ 436509 w 7993308"/>
              <a:gd name="connsiteY8-40" fmla="*/ 4923409 h 5002434"/>
              <a:gd name="connsiteX9-41" fmla="*/ 62437 w 7993308"/>
              <a:gd name="connsiteY9-42" fmla="*/ 2483030 h 5002434"/>
              <a:gd name="connsiteX10-43" fmla="*/ 359320 w 7993308"/>
              <a:gd name="connsiteY10-44" fmla="*/ 1782385 h 5002434"/>
              <a:gd name="connsiteX0-45" fmla="*/ 359320 w 8103627"/>
              <a:gd name="connsiteY0-46" fmla="*/ 1782385 h 5007824"/>
              <a:gd name="connsiteX1-47" fmla="*/ 810582 w 8103627"/>
              <a:gd name="connsiteY1-48" fmla="*/ 452349 h 5007824"/>
              <a:gd name="connsiteX2-49" fmla="*/ 2556255 w 8103627"/>
              <a:gd name="connsiteY2-50" fmla="*/ 345471 h 5007824"/>
              <a:gd name="connsiteX3-51" fmla="*/ 3666598 w 8103627"/>
              <a:gd name="connsiteY3-52" fmla="*/ 7025 h 5007824"/>
              <a:gd name="connsiteX4-53" fmla="*/ 5091637 w 8103627"/>
              <a:gd name="connsiteY4-54" fmla="*/ 695793 h 5007824"/>
              <a:gd name="connsiteX5-55" fmla="*/ 7389513 w 8103627"/>
              <a:gd name="connsiteY5-56" fmla="*/ 1194557 h 5007824"/>
              <a:gd name="connsiteX6-57" fmla="*/ 7882339 w 8103627"/>
              <a:gd name="connsiteY6-58" fmla="*/ 3118359 h 5007824"/>
              <a:gd name="connsiteX7-59" fmla="*/ 4129735 w 8103627"/>
              <a:gd name="connsiteY7-60" fmla="*/ 4323705 h 5007824"/>
              <a:gd name="connsiteX8-61" fmla="*/ 436509 w 8103627"/>
              <a:gd name="connsiteY8-62" fmla="*/ 4923409 h 5007824"/>
              <a:gd name="connsiteX9-63" fmla="*/ 62437 w 8103627"/>
              <a:gd name="connsiteY9-64" fmla="*/ 2483030 h 5007824"/>
              <a:gd name="connsiteX10-65" fmla="*/ 359320 w 8103627"/>
              <a:gd name="connsiteY10-66" fmla="*/ 1782385 h 5007824"/>
              <a:gd name="connsiteX0-67" fmla="*/ 359320 w 7915232"/>
              <a:gd name="connsiteY0-68" fmla="*/ 1782385 h 5111879"/>
              <a:gd name="connsiteX1-69" fmla="*/ 810582 w 7915232"/>
              <a:gd name="connsiteY1-70" fmla="*/ 452349 h 5111879"/>
              <a:gd name="connsiteX2-71" fmla="*/ 2556255 w 7915232"/>
              <a:gd name="connsiteY2-72" fmla="*/ 345471 h 5111879"/>
              <a:gd name="connsiteX3-73" fmla="*/ 3666598 w 7915232"/>
              <a:gd name="connsiteY3-74" fmla="*/ 7025 h 5111879"/>
              <a:gd name="connsiteX4-75" fmla="*/ 5091637 w 7915232"/>
              <a:gd name="connsiteY4-76" fmla="*/ 695793 h 5111879"/>
              <a:gd name="connsiteX5-77" fmla="*/ 7389513 w 7915232"/>
              <a:gd name="connsiteY5-78" fmla="*/ 1194557 h 5111879"/>
              <a:gd name="connsiteX6-79" fmla="*/ 7882339 w 7915232"/>
              <a:gd name="connsiteY6-80" fmla="*/ 3118359 h 5111879"/>
              <a:gd name="connsiteX7-81" fmla="*/ 7033252 w 7915232"/>
              <a:gd name="connsiteY7-82" fmla="*/ 4834344 h 5111879"/>
              <a:gd name="connsiteX8-83" fmla="*/ 436509 w 7915232"/>
              <a:gd name="connsiteY8-84" fmla="*/ 4923409 h 5111879"/>
              <a:gd name="connsiteX9-85" fmla="*/ 62437 w 7915232"/>
              <a:gd name="connsiteY9-86" fmla="*/ 2483030 h 5111879"/>
              <a:gd name="connsiteX10-87" fmla="*/ 359320 w 7915232"/>
              <a:gd name="connsiteY10-88" fmla="*/ 1782385 h 5111879"/>
              <a:gd name="connsiteX0-89" fmla="*/ 532312 w 8071810"/>
              <a:gd name="connsiteY0-90" fmla="*/ 1782385 h 4866519"/>
              <a:gd name="connsiteX1-91" fmla="*/ 983574 w 8071810"/>
              <a:gd name="connsiteY1-92" fmla="*/ 452349 h 4866519"/>
              <a:gd name="connsiteX2-93" fmla="*/ 2729247 w 8071810"/>
              <a:gd name="connsiteY2-94" fmla="*/ 345471 h 4866519"/>
              <a:gd name="connsiteX3-95" fmla="*/ 3839590 w 8071810"/>
              <a:gd name="connsiteY3-96" fmla="*/ 7025 h 4866519"/>
              <a:gd name="connsiteX4-97" fmla="*/ 5264629 w 8071810"/>
              <a:gd name="connsiteY4-98" fmla="*/ 695793 h 4866519"/>
              <a:gd name="connsiteX5-99" fmla="*/ 7562505 w 8071810"/>
              <a:gd name="connsiteY5-100" fmla="*/ 1194557 h 4866519"/>
              <a:gd name="connsiteX6-101" fmla="*/ 8055331 w 8071810"/>
              <a:gd name="connsiteY6-102" fmla="*/ 3118359 h 4866519"/>
              <a:gd name="connsiteX7-103" fmla="*/ 7206244 w 8071810"/>
              <a:gd name="connsiteY7-104" fmla="*/ 4834344 h 4866519"/>
              <a:gd name="connsiteX8-105" fmla="*/ 4267101 w 8071810"/>
              <a:gd name="connsiteY8-106" fmla="*/ 4145575 h 4866519"/>
              <a:gd name="connsiteX9-107" fmla="*/ 235429 w 8071810"/>
              <a:gd name="connsiteY9-108" fmla="*/ 2483030 h 4866519"/>
              <a:gd name="connsiteX10-109" fmla="*/ 532312 w 8071810"/>
              <a:gd name="connsiteY10-110" fmla="*/ 1782385 h 4866519"/>
              <a:gd name="connsiteX0-111" fmla="*/ 532312 w 8071810"/>
              <a:gd name="connsiteY0-112" fmla="*/ 1782385 h 4866519"/>
              <a:gd name="connsiteX1-113" fmla="*/ 983574 w 8071810"/>
              <a:gd name="connsiteY1-114" fmla="*/ 452349 h 4866519"/>
              <a:gd name="connsiteX2-115" fmla="*/ 2729247 w 8071810"/>
              <a:gd name="connsiteY2-116" fmla="*/ 345471 h 4866519"/>
              <a:gd name="connsiteX3-117" fmla="*/ 3839590 w 8071810"/>
              <a:gd name="connsiteY3-118" fmla="*/ 7025 h 4866519"/>
              <a:gd name="connsiteX4-119" fmla="*/ 5264629 w 8071810"/>
              <a:gd name="connsiteY4-120" fmla="*/ 695793 h 4866519"/>
              <a:gd name="connsiteX5-121" fmla="*/ 7562505 w 8071810"/>
              <a:gd name="connsiteY5-122" fmla="*/ 1194557 h 4866519"/>
              <a:gd name="connsiteX6-123" fmla="*/ 8055331 w 8071810"/>
              <a:gd name="connsiteY6-124" fmla="*/ 3118359 h 4866519"/>
              <a:gd name="connsiteX7-125" fmla="*/ 7206244 w 8071810"/>
              <a:gd name="connsiteY7-126" fmla="*/ 4834344 h 4866519"/>
              <a:gd name="connsiteX8-127" fmla="*/ 4267101 w 8071810"/>
              <a:gd name="connsiteY8-128" fmla="*/ 4145575 h 4866519"/>
              <a:gd name="connsiteX9-129" fmla="*/ 235429 w 8071810"/>
              <a:gd name="connsiteY9-130" fmla="*/ 2483030 h 4866519"/>
              <a:gd name="connsiteX10-131" fmla="*/ 532312 w 8071810"/>
              <a:gd name="connsiteY10-132" fmla="*/ 1782385 h 4866519"/>
              <a:gd name="connsiteX0-133" fmla="*/ 530167 w 8069665"/>
              <a:gd name="connsiteY0-134" fmla="*/ 1782385 h 5009813"/>
              <a:gd name="connsiteX1-135" fmla="*/ 981429 w 8069665"/>
              <a:gd name="connsiteY1-136" fmla="*/ 452349 h 5009813"/>
              <a:gd name="connsiteX2-137" fmla="*/ 2727102 w 8069665"/>
              <a:gd name="connsiteY2-138" fmla="*/ 345471 h 5009813"/>
              <a:gd name="connsiteX3-139" fmla="*/ 3837445 w 8069665"/>
              <a:gd name="connsiteY3-140" fmla="*/ 7025 h 5009813"/>
              <a:gd name="connsiteX4-141" fmla="*/ 5262484 w 8069665"/>
              <a:gd name="connsiteY4-142" fmla="*/ 695793 h 5009813"/>
              <a:gd name="connsiteX5-143" fmla="*/ 7560360 w 8069665"/>
              <a:gd name="connsiteY5-144" fmla="*/ 1194557 h 5009813"/>
              <a:gd name="connsiteX6-145" fmla="*/ 8053186 w 8069665"/>
              <a:gd name="connsiteY6-146" fmla="*/ 3118359 h 5009813"/>
              <a:gd name="connsiteX7-147" fmla="*/ 7204099 w 8069665"/>
              <a:gd name="connsiteY7-148" fmla="*/ 4834344 h 5009813"/>
              <a:gd name="connsiteX8-149" fmla="*/ 4235267 w 8069665"/>
              <a:gd name="connsiteY8-150" fmla="*/ 4745279 h 5009813"/>
              <a:gd name="connsiteX9-151" fmla="*/ 233284 w 8069665"/>
              <a:gd name="connsiteY9-152" fmla="*/ 2483030 h 5009813"/>
              <a:gd name="connsiteX10-153" fmla="*/ 530167 w 8069665"/>
              <a:gd name="connsiteY10-154" fmla="*/ 1782385 h 5009813"/>
              <a:gd name="connsiteX0-155" fmla="*/ 530167 w 8069665"/>
              <a:gd name="connsiteY0-156" fmla="*/ 1782385 h 4941977"/>
              <a:gd name="connsiteX1-157" fmla="*/ 981429 w 8069665"/>
              <a:gd name="connsiteY1-158" fmla="*/ 452349 h 4941977"/>
              <a:gd name="connsiteX2-159" fmla="*/ 2727102 w 8069665"/>
              <a:gd name="connsiteY2-160" fmla="*/ 345471 h 4941977"/>
              <a:gd name="connsiteX3-161" fmla="*/ 3837445 w 8069665"/>
              <a:gd name="connsiteY3-162" fmla="*/ 7025 h 4941977"/>
              <a:gd name="connsiteX4-163" fmla="*/ 5262484 w 8069665"/>
              <a:gd name="connsiteY4-164" fmla="*/ 695793 h 4941977"/>
              <a:gd name="connsiteX5-165" fmla="*/ 7560360 w 8069665"/>
              <a:gd name="connsiteY5-166" fmla="*/ 1194557 h 4941977"/>
              <a:gd name="connsiteX6-167" fmla="*/ 8053186 w 8069665"/>
              <a:gd name="connsiteY6-168" fmla="*/ 3118359 h 4941977"/>
              <a:gd name="connsiteX7-169" fmla="*/ 7204099 w 8069665"/>
              <a:gd name="connsiteY7-170" fmla="*/ 4834344 h 4941977"/>
              <a:gd name="connsiteX8-171" fmla="*/ 4235267 w 8069665"/>
              <a:gd name="connsiteY8-172" fmla="*/ 4745279 h 4941977"/>
              <a:gd name="connsiteX9-173" fmla="*/ 233284 w 8069665"/>
              <a:gd name="connsiteY9-174" fmla="*/ 2483030 h 4941977"/>
              <a:gd name="connsiteX10-175" fmla="*/ 530167 w 8069665"/>
              <a:gd name="connsiteY10-176" fmla="*/ 1782385 h 4941977"/>
              <a:gd name="connsiteX0-177" fmla="*/ 235144 w 7774642"/>
              <a:gd name="connsiteY0-178" fmla="*/ 1782385 h 5016724"/>
              <a:gd name="connsiteX1-179" fmla="*/ 686406 w 7774642"/>
              <a:gd name="connsiteY1-180" fmla="*/ 452349 h 5016724"/>
              <a:gd name="connsiteX2-181" fmla="*/ 2432079 w 7774642"/>
              <a:gd name="connsiteY2-182" fmla="*/ 345471 h 5016724"/>
              <a:gd name="connsiteX3-183" fmla="*/ 3542422 w 7774642"/>
              <a:gd name="connsiteY3-184" fmla="*/ 7025 h 5016724"/>
              <a:gd name="connsiteX4-185" fmla="*/ 4967461 w 7774642"/>
              <a:gd name="connsiteY4-186" fmla="*/ 695793 h 5016724"/>
              <a:gd name="connsiteX5-187" fmla="*/ 7265337 w 7774642"/>
              <a:gd name="connsiteY5-188" fmla="*/ 1194557 h 5016724"/>
              <a:gd name="connsiteX6-189" fmla="*/ 7758163 w 7774642"/>
              <a:gd name="connsiteY6-190" fmla="*/ 3118359 h 5016724"/>
              <a:gd name="connsiteX7-191" fmla="*/ 6909076 w 7774642"/>
              <a:gd name="connsiteY7-192" fmla="*/ 4834344 h 5016724"/>
              <a:gd name="connsiteX8-193" fmla="*/ 3940244 w 7774642"/>
              <a:gd name="connsiteY8-194" fmla="*/ 4745279 h 5016724"/>
              <a:gd name="connsiteX9-195" fmla="*/ 312333 w 7774642"/>
              <a:gd name="connsiteY9-196" fmla="*/ 3427118 h 5016724"/>
              <a:gd name="connsiteX10-197" fmla="*/ 235144 w 7774642"/>
              <a:gd name="connsiteY10-198" fmla="*/ 1782385 h 5016724"/>
              <a:gd name="connsiteX0-199" fmla="*/ 235144 w 7774642"/>
              <a:gd name="connsiteY0-200" fmla="*/ 1706701 h 4941040"/>
              <a:gd name="connsiteX1-201" fmla="*/ 686406 w 7774642"/>
              <a:gd name="connsiteY1-202" fmla="*/ 376665 h 4941040"/>
              <a:gd name="connsiteX2-203" fmla="*/ 2432079 w 7774642"/>
              <a:gd name="connsiteY2-204" fmla="*/ 269787 h 4941040"/>
              <a:gd name="connsiteX3-205" fmla="*/ 3940246 w 7774642"/>
              <a:gd name="connsiteY3-206" fmla="*/ 8530 h 4941040"/>
              <a:gd name="connsiteX4-207" fmla="*/ 4967461 w 7774642"/>
              <a:gd name="connsiteY4-208" fmla="*/ 620109 h 4941040"/>
              <a:gd name="connsiteX5-209" fmla="*/ 7265337 w 7774642"/>
              <a:gd name="connsiteY5-210" fmla="*/ 1118873 h 4941040"/>
              <a:gd name="connsiteX6-211" fmla="*/ 7758163 w 7774642"/>
              <a:gd name="connsiteY6-212" fmla="*/ 3042675 h 4941040"/>
              <a:gd name="connsiteX7-213" fmla="*/ 6909076 w 7774642"/>
              <a:gd name="connsiteY7-214" fmla="*/ 4758660 h 4941040"/>
              <a:gd name="connsiteX8-215" fmla="*/ 3940244 w 7774642"/>
              <a:gd name="connsiteY8-216" fmla="*/ 4669595 h 4941040"/>
              <a:gd name="connsiteX9-217" fmla="*/ 312333 w 7774642"/>
              <a:gd name="connsiteY9-218" fmla="*/ 3351434 h 4941040"/>
              <a:gd name="connsiteX10-219" fmla="*/ 235144 w 7774642"/>
              <a:gd name="connsiteY10-220" fmla="*/ 1706701 h 4941040"/>
              <a:gd name="connsiteX0-221" fmla="*/ 235144 w 7811682"/>
              <a:gd name="connsiteY0-222" fmla="*/ 1706701 h 4941040"/>
              <a:gd name="connsiteX1-223" fmla="*/ 686406 w 7811682"/>
              <a:gd name="connsiteY1-224" fmla="*/ 376665 h 4941040"/>
              <a:gd name="connsiteX2-225" fmla="*/ 2432079 w 7811682"/>
              <a:gd name="connsiteY2-226" fmla="*/ 269787 h 4941040"/>
              <a:gd name="connsiteX3-227" fmla="*/ 3940246 w 7811682"/>
              <a:gd name="connsiteY3-228" fmla="*/ 8530 h 4941040"/>
              <a:gd name="connsiteX4-229" fmla="*/ 4967461 w 7811682"/>
              <a:gd name="connsiteY4-230" fmla="*/ 620109 h 4941040"/>
              <a:gd name="connsiteX5-231" fmla="*/ 7419717 w 7811682"/>
              <a:gd name="connsiteY5-232" fmla="*/ 821990 h 4941040"/>
              <a:gd name="connsiteX6-233" fmla="*/ 7758163 w 7811682"/>
              <a:gd name="connsiteY6-234" fmla="*/ 3042675 h 4941040"/>
              <a:gd name="connsiteX7-235" fmla="*/ 6909076 w 7811682"/>
              <a:gd name="connsiteY7-236" fmla="*/ 4758660 h 4941040"/>
              <a:gd name="connsiteX8-237" fmla="*/ 3940244 w 7811682"/>
              <a:gd name="connsiteY8-238" fmla="*/ 4669595 h 4941040"/>
              <a:gd name="connsiteX9-239" fmla="*/ 312333 w 7811682"/>
              <a:gd name="connsiteY9-240" fmla="*/ 3351434 h 4941040"/>
              <a:gd name="connsiteX10-241" fmla="*/ 235144 w 7811682"/>
              <a:gd name="connsiteY10-242" fmla="*/ 1706701 h 4941040"/>
              <a:gd name="connsiteX0-243" fmla="*/ 235144 w 7773007"/>
              <a:gd name="connsiteY0-244" fmla="*/ 1706701 h 4941040"/>
              <a:gd name="connsiteX1-245" fmla="*/ 686406 w 7773007"/>
              <a:gd name="connsiteY1-246" fmla="*/ 376665 h 4941040"/>
              <a:gd name="connsiteX2-247" fmla="*/ 2432079 w 7773007"/>
              <a:gd name="connsiteY2-248" fmla="*/ 269787 h 4941040"/>
              <a:gd name="connsiteX3-249" fmla="*/ 3940246 w 7773007"/>
              <a:gd name="connsiteY3-250" fmla="*/ 8530 h 4941040"/>
              <a:gd name="connsiteX4-251" fmla="*/ 4967461 w 7773007"/>
              <a:gd name="connsiteY4-252" fmla="*/ 620109 h 4941040"/>
              <a:gd name="connsiteX5-253" fmla="*/ 7253462 w 7773007"/>
              <a:gd name="connsiteY5-254" fmla="*/ 1089184 h 4941040"/>
              <a:gd name="connsiteX6-255" fmla="*/ 7758163 w 7773007"/>
              <a:gd name="connsiteY6-256" fmla="*/ 3042675 h 4941040"/>
              <a:gd name="connsiteX7-257" fmla="*/ 6909076 w 7773007"/>
              <a:gd name="connsiteY7-258" fmla="*/ 4758660 h 4941040"/>
              <a:gd name="connsiteX8-259" fmla="*/ 3940244 w 7773007"/>
              <a:gd name="connsiteY8-260" fmla="*/ 4669595 h 4941040"/>
              <a:gd name="connsiteX9-261" fmla="*/ 312333 w 7773007"/>
              <a:gd name="connsiteY9-262" fmla="*/ 3351434 h 4941040"/>
              <a:gd name="connsiteX10-263" fmla="*/ 235144 w 7773007"/>
              <a:gd name="connsiteY10-264" fmla="*/ 1706701 h 4941040"/>
              <a:gd name="connsiteX0-265" fmla="*/ 235144 w 7823182"/>
              <a:gd name="connsiteY0-266" fmla="*/ 1706701 h 4941040"/>
              <a:gd name="connsiteX1-267" fmla="*/ 686406 w 7823182"/>
              <a:gd name="connsiteY1-268" fmla="*/ 376665 h 4941040"/>
              <a:gd name="connsiteX2-269" fmla="*/ 2432079 w 7823182"/>
              <a:gd name="connsiteY2-270" fmla="*/ 269787 h 4941040"/>
              <a:gd name="connsiteX3-271" fmla="*/ 3940246 w 7823182"/>
              <a:gd name="connsiteY3-272" fmla="*/ 8530 h 4941040"/>
              <a:gd name="connsiteX4-273" fmla="*/ 4967461 w 7823182"/>
              <a:gd name="connsiteY4-274" fmla="*/ 620109 h 4941040"/>
              <a:gd name="connsiteX5-275" fmla="*/ 7253462 w 7823182"/>
              <a:gd name="connsiteY5-276" fmla="*/ 1089184 h 4941040"/>
              <a:gd name="connsiteX6-277" fmla="*/ 7758163 w 7823182"/>
              <a:gd name="connsiteY6-278" fmla="*/ 3042675 h 4941040"/>
              <a:gd name="connsiteX7-279" fmla="*/ 6909076 w 7823182"/>
              <a:gd name="connsiteY7-280" fmla="*/ 4758660 h 4941040"/>
              <a:gd name="connsiteX8-281" fmla="*/ 3940244 w 7823182"/>
              <a:gd name="connsiteY8-282" fmla="*/ 4669595 h 4941040"/>
              <a:gd name="connsiteX9-283" fmla="*/ 312333 w 7823182"/>
              <a:gd name="connsiteY9-284" fmla="*/ 3351434 h 4941040"/>
              <a:gd name="connsiteX10-285" fmla="*/ 235144 w 7823182"/>
              <a:gd name="connsiteY10-286" fmla="*/ 1706701 h 4941040"/>
              <a:gd name="connsiteX0-287" fmla="*/ 235144 w 7394709"/>
              <a:gd name="connsiteY0-288" fmla="*/ 1706701 h 4941040"/>
              <a:gd name="connsiteX1-289" fmla="*/ 686406 w 7394709"/>
              <a:gd name="connsiteY1-290" fmla="*/ 376665 h 4941040"/>
              <a:gd name="connsiteX2-291" fmla="*/ 2432079 w 7394709"/>
              <a:gd name="connsiteY2-292" fmla="*/ 269787 h 4941040"/>
              <a:gd name="connsiteX3-293" fmla="*/ 3940246 w 7394709"/>
              <a:gd name="connsiteY3-294" fmla="*/ 8530 h 4941040"/>
              <a:gd name="connsiteX4-295" fmla="*/ 4967461 w 7394709"/>
              <a:gd name="connsiteY4-296" fmla="*/ 620109 h 4941040"/>
              <a:gd name="connsiteX5-297" fmla="*/ 7253462 w 7394709"/>
              <a:gd name="connsiteY5-298" fmla="*/ 1089184 h 4941040"/>
              <a:gd name="connsiteX6-299" fmla="*/ 7122833 w 7394709"/>
              <a:gd name="connsiteY6-300" fmla="*/ 2900171 h 4941040"/>
              <a:gd name="connsiteX7-301" fmla="*/ 6909076 w 7394709"/>
              <a:gd name="connsiteY7-302" fmla="*/ 4758660 h 4941040"/>
              <a:gd name="connsiteX8-303" fmla="*/ 3940244 w 7394709"/>
              <a:gd name="connsiteY8-304" fmla="*/ 4669595 h 4941040"/>
              <a:gd name="connsiteX9-305" fmla="*/ 312333 w 7394709"/>
              <a:gd name="connsiteY9-306" fmla="*/ 3351434 h 4941040"/>
              <a:gd name="connsiteX10-307" fmla="*/ 235144 w 7394709"/>
              <a:gd name="connsiteY10-308" fmla="*/ 1706701 h 4941040"/>
              <a:gd name="connsiteX0-309" fmla="*/ 235144 w 7419482"/>
              <a:gd name="connsiteY0-310" fmla="*/ 1706701 h 4941040"/>
              <a:gd name="connsiteX1-311" fmla="*/ 686406 w 7419482"/>
              <a:gd name="connsiteY1-312" fmla="*/ 376665 h 4941040"/>
              <a:gd name="connsiteX2-313" fmla="*/ 2432079 w 7419482"/>
              <a:gd name="connsiteY2-314" fmla="*/ 269787 h 4941040"/>
              <a:gd name="connsiteX3-315" fmla="*/ 3940246 w 7419482"/>
              <a:gd name="connsiteY3-316" fmla="*/ 8530 h 4941040"/>
              <a:gd name="connsiteX4-317" fmla="*/ 4967461 w 7419482"/>
              <a:gd name="connsiteY4-318" fmla="*/ 620109 h 4941040"/>
              <a:gd name="connsiteX5-319" fmla="*/ 7283150 w 7419482"/>
              <a:gd name="connsiteY5-320" fmla="*/ 1077309 h 4941040"/>
              <a:gd name="connsiteX6-321" fmla="*/ 7122833 w 7419482"/>
              <a:gd name="connsiteY6-322" fmla="*/ 2900171 h 4941040"/>
              <a:gd name="connsiteX7-323" fmla="*/ 6909076 w 7419482"/>
              <a:gd name="connsiteY7-324" fmla="*/ 4758660 h 4941040"/>
              <a:gd name="connsiteX8-325" fmla="*/ 3940244 w 7419482"/>
              <a:gd name="connsiteY8-326" fmla="*/ 4669595 h 4941040"/>
              <a:gd name="connsiteX9-327" fmla="*/ 312333 w 7419482"/>
              <a:gd name="connsiteY9-328" fmla="*/ 3351434 h 4941040"/>
              <a:gd name="connsiteX10-329" fmla="*/ 235144 w 7419482"/>
              <a:gd name="connsiteY10-330" fmla="*/ 1706701 h 4941040"/>
              <a:gd name="connsiteX0-331" fmla="*/ 235144 w 7575845"/>
              <a:gd name="connsiteY0-332" fmla="*/ 1706701 h 4941040"/>
              <a:gd name="connsiteX1-333" fmla="*/ 686406 w 7575845"/>
              <a:gd name="connsiteY1-334" fmla="*/ 376665 h 4941040"/>
              <a:gd name="connsiteX2-335" fmla="*/ 2432079 w 7575845"/>
              <a:gd name="connsiteY2-336" fmla="*/ 269787 h 4941040"/>
              <a:gd name="connsiteX3-337" fmla="*/ 3940246 w 7575845"/>
              <a:gd name="connsiteY3-338" fmla="*/ 8530 h 4941040"/>
              <a:gd name="connsiteX4-339" fmla="*/ 4967461 w 7575845"/>
              <a:gd name="connsiteY4-340" fmla="*/ 620109 h 4941040"/>
              <a:gd name="connsiteX5-341" fmla="*/ 7283150 w 7575845"/>
              <a:gd name="connsiteY5-342" fmla="*/ 1077309 h 4941040"/>
              <a:gd name="connsiteX6-343" fmla="*/ 7122833 w 7575845"/>
              <a:gd name="connsiteY6-344" fmla="*/ 2900171 h 4941040"/>
              <a:gd name="connsiteX7-345" fmla="*/ 6909076 w 7575845"/>
              <a:gd name="connsiteY7-346" fmla="*/ 4758660 h 4941040"/>
              <a:gd name="connsiteX8-347" fmla="*/ 3940244 w 7575845"/>
              <a:gd name="connsiteY8-348" fmla="*/ 4669595 h 4941040"/>
              <a:gd name="connsiteX9-349" fmla="*/ 312333 w 7575845"/>
              <a:gd name="connsiteY9-350" fmla="*/ 3351434 h 4941040"/>
              <a:gd name="connsiteX10-351" fmla="*/ 235144 w 7575845"/>
              <a:gd name="connsiteY10-352" fmla="*/ 1706701 h 4941040"/>
              <a:gd name="connsiteX0-353" fmla="*/ 375483 w 7502428"/>
              <a:gd name="connsiteY0-354" fmla="*/ 1748265 h 4940350"/>
              <a:gd name="connsiteX1-355" fmla="*/ 612989 w 7502428"/>
              <a:gd name="connsiteY1-356" fmla="*/ 376665 h 4940350"/>
              <a:gd name="connsiteX2-357" fmla="*/ 2358662 w 7502428"/>
              <a:gd name="connsiteY2-358" fmla="*/ 269787 h 4940350"/>
              <a:gd name="connsiteX3-359" fmla="*/ 3866829 w 7502428"/>
              <a:gd name="connsiteY3-360" fmla="*/ 8530 h 4940350"/>
              <a:gd name="connsiteX4-361" fmla="*/ 4894044 w 7502428"/>
              <a:gd name="connsiteY4-362" fmla="*/ 620109 h 4940350"/>
              <a:gd name="connsiteX5-363" fmla="*/ 7209733 w 7502428"/>
              <a:gd name="connsiteY5-364" fmla="*/ 1077309 h 4940350"/>
              <a:gd name="connsiteX6-365" fmla="*/ 7049416 w 7502428"/>
              <a:gd name="connsiteY6-366" fmla="*/ 2900171 h 4940350"/>
              <a:gd name="connsiteX7-367" fmla="*/ 6835659 w 7502428"/>
              <a:gd name="connsiteY7-368" fmla="*/ 4758660 h 4940350"/>
              <a:gd name="connsiteX8-369" fmla="*/ 3866827 w 7502428"/>
              <a:gd name="connsiteY8-370" fmla="*/ 4669595 h 4940350"/>
              <a:gd name="connsiteX9-371" fmla="*/ 238916 w 7502428"/>
              <a:gd name="connsiteY9-372" fmla="*/ 3351434 h 4940350"/>
              <a:gd name="connsiteX10-373" fmla="*/ 375483 w 7502428"/>
              <a:gd name="connsiteY10-374" fmla="*/ 1748265 h 4940350"/>
              <a:gd name="connsiteX0-375" fmla="*/ 384669 w 7511614"/>
              <a:gd name="connsiteY0-376" fmla="*/ 1748746 h 4940831"/>
              <a:gd name="connsiteX1-377" fmla="*/ 901246 w 7511614"/>
              <a:gd name="connsiteY1-378" fmla="*/ 478086 h 4940831"/>
              <a:gd name="connsiteX2-379" fmla="*/ 2367848 w 7511614"/>
              <a:gd name="connsiteY2-380" fmla="*/ 270268 h 4940831"/>
              <a:gd name="connsiteX3-381" fmla="*/ 3876015 w 7511614"/>
              <a:gd name="connsiteY3-382" fmla="*/ 9011 h 4940831"/>
              <a:gd name="connsiteX4-383" fmla="*/ 4903230 w 7511614"/>
              <a:gd name="connsiteY4-384" fmla="*/ 620590 h 4940831"/>
              <a:gd name="connsiteX5-385" fmla="*/ 7218919 w 7511614"/>
              <a:gd name="connsiteY5-386" fmla="*/ 1077790 h 4940831"/>
              <a:gd name="connsiteX6-387" fmla="*/ 7058602 w 7511614"/>
              <a:gd name="connsiteY6-388" fmla="*/ 2900652 h 4940831"/>
              <a:gd name="connsiteX7-389" fmla="*/ 6844845 w 7511614"/>
              <a:gd name="connsiteY7-390" fmla="*/ 4759141 h 4940831"/>
              <a:gd name="connsiteX8-391" fmla="*/ 3876013 w 7511614"/>
              <a:gd name="connsiteY8-392" fmla="*/ 4670076 h 4940831"/>
              <a:gd name="connsiteX9-393" fmla="*/ 248102 w 7511614"/>
              <a:gd name="connsiteY9-394" fmla="*/ 3351915 h 4940831"/>
              <a:gd name="connsiteX10-395" fmla="*/ 384669 w 7511614"/>
              <a:gd name="connsiteY10-396" fmla="*/ 1748746 h 4940831"/>
              <a:gd name="connsiteX0-397" fmla="*/ 384669 w 7519130"/>
              <a:gd name="connsiteY0-398" fmla="*/ 1748746 h 4940831"/>
              <a:gd name="connsiteX1-399" fmla="*/ 901246 w 7519130"/>
              <a:gd name="connsiteY1-400" fmla="*/ 478086 h 4940831"/>
              <a:gd name="connsiteX2-401" fmla="*/ 2367848 w 7519130"/>
              <a:gd name="connsiteY2-402" fmla="*/ 270268 h 4940831"/>
              <a:gd name="connsiteX3-403" fmla="*/ 3876015 w 7519130"/>
              <a:gd name="connsiteY3-404" fmla="*/ 9011 h 4940831"/>
              <a:gd name="connsiteX4-405" fmla="*/ 4903230 w 7519130"/>
              <a:gd name="connsiteY4-406" fmla="*/ 620590 h 4940831"/>
              <a:gd name="connsiteX5-407" fmla="*/ 7218919 w 7519130"/>
              <a:gd name="connsiteY5-408" fmla="*/ 1077790 h 4940831"/>
              <a:gd name="connsiteX6-409" fmla="*/ 7058602 w 7519130"/>
              <a:gd name="connsiteY6-410" fmla="*/ 2900652 h 4940831"/>
              <a:gd name="connsiteX7-411" fmla="*/ 6613276 w 7519130"/>
              <a:gd name="connsiteY7-412" fmla="*/ 4551323 h 4940831"/>
              <a:gd name="connsiteX8-413" fmla="*/ 3876013 w 7519130"/>
              <a:gd name="connsiteY8-414" fmla="*/ 4670076 h 4940831"/>
              <a:gd name="connsiteX9-415" fmla="*/ 248102 w 7519130"/>
              <a:gd name="connsiteY9-416" fmla="*/ 3351915 h 4940831"/>
              <a:gd name="connsiteX10-417" fmla="*/ 384669 w 7519130"/>
              <a:gd name="connsiteY10-418" fmla="*/ 1748746 h 4940831"/>
              <a:gd name="connsiteX0-419" fmla="*/ 384669 w 7519130"/>
              <a:gd name="connsiteY0-420" fmla="*/ 1748746 h 4940831"/>
              <a:gd name="connsiteX1-421" fmla="*/ 901246 w 7519130"/>
              <a:gd name="connsiteY1-422" fmla="*/ 478086 h 4940831"/>
              <a:gd name="connsiteX2-423" fmla="*/ 2367848 w 7519130"/>
              <a:gd name="connsiteY2-424" fmla="*/ 270268 h 4940831"/>
              <a:gd name="connsiteX3-425" fmla="*/ 3876015 w 7519130"/>
              <a:gd name="connsiteY3-426" fmla="*/ 9011 h 4940831"/>
              <a:gd name="connsiteX4-427" fmla="*/ 4903230 w 7519130"/>
              <a:gd name="connsiteY4-428" fmla="*/ 620590 h 4940831"/>
              <a:gd name="connsiteX5-429" fmla="*/ 7218919 w 7519130"/>
              <a:gd name="connsiteY5-430" fmla="*/ 1077790 h 4940831"/>
              <a:gd name="connsiteX6-431" fmla="*/ 7058602 w 7519130"/>
              <a:gd name="connsiteY6-432" fmla="*/ 2900652 h 4940831"/>
              <a:gd name="connsiteX7-433" fmla="*/ 6613276 w 7519130"/>
              <a:gd name="connsiteY7-434" fmla="*/ 4551323 h 4940831"/>
              <a:gd name="connsiteX8-435" fmla="*/ 3876013 w 7519130"/>
              <a:gd name="connsiteY8-436" fmla="*/ 4670076 h 4940831"/>
              <a:gd name="connsiteX9-437" fmla="*/ 248102 w 7519130"/>
              <a:gd name="connsiteY9-438" fmla="*/ 3351915 h 4940831"/>
              <a:gd name="connsiteX10-439" fmla="*/ 384669 w 7519130"/>
              <a:gd name="connsiteY10-440" fmla="*/ 1748746 h 4940831"/>
              <a:gd name="connsiteX0-441" fmla="*/ 384669 w 7519130"/>
              <a:gd name="connsiteY0-442" fmla="*/ 1696973 h 4889058"/>
              <a:gd name="connsiteX1-443" fmla="*/ 901246 w 7519130"/>
              <a:gd name="connsiteY1-444" fmla="*/ 426313 h 4889058"/>
              <a:gd name="connsiteX2-445" fmla="*/ 2367848 w 7519130"/>
              <a:gd name="connsiteY2-446" fmla="*/ 218495 h 4889058"/>
              <a:gd name="connsiteX3-447" fmla="*/ 3893828 w 7519130"/>
              <a:gd name="connsiteY3-448" fmla="*/ 10677 h 4889058"/>
              <a:gd name="connsiteX4-449" fmla="*/ 4903230 w 7519130"/>
              <a:gd name="connsiteY4-450" fmla="*/ 568817 h 4889058"/>
              <a:gd name="connsiteX5-451" fmla="*/ 7218919 w 7519130"/>
              <a:gd name="connsiteY5-452" fmla="*/ 1026017 h 4889058"/>
              <a:gd name="connsiteX6-453" fmla="*/ 7058602 w 7519130"/>
              <a:gd name="connsiteY6-454" fmla="*/ 2848879 h 4889058"/>
              <a:gd name="connsiteX7-455" fmla="*/ 6613276 w 7519130"/>
              <a:gd name="connsiteY7-456" fmla="*/ 4499550 h 4889058"/>
              <a:gd name="connsiteX8-457" fmla="*/ 3876013 w 7519130"/>
              <a:gd name="connsiteY8-458" fmla="*/ 4618303 h 4889058"/>
              <a:gd name="connsiteX9-459" fmla="*/ 248102 w 7519130"/>
              <a:gd name="connsiteY9-460" fmla="*/ 3300142 h 4889058"/>
              <a:gd name="connsiteX10-461" fmla="*/ 384669 w 7519130"/>
              <a:gd name="connsiteY10-462" fmla="*/ 1696973 h 4889058"/>
              <a:gd name="connsiteX0-463" fmla="*/ 384669 w 7314389"/>
              <a:gd name="connsiteY0-464" fmla="*/ 1687068 h 4879153"/>
              <a:gd name="connsiteX1-465" fmla="*/ 901246 w 7314389"/>
              <a:gd name="connsiteY1-466" fmla="*/ 416408 h 4879153"/>
              <a:gd name="connsiteX2-467" fmla="*/ 2367848 w 7314389"/>
              <a:gd name="connsiteY2-468" fmla="*/ 208590 h 4879153"/>
              <a:gd name="connsiteX3-469" fmla="*/ 3893828 w 7314389"/>
              <a:gd name="connsiteY3-470" fmla="*/ 772 h 4879153"/>
              <a:gd name="connsiteX4-471" fmla="*/ 5556373 w 7314389"/>
              <a:gd name="connsiteY4-472" fmla="*/ 285780 h 4879153"/>
              <a:gd name="connsiteX5-473" fmla="*/ 7218919 w 7314389"/>
              <a:gd name="connsiteY5-474" fmla="*/ 1016112 h 4879153"/>
              <a:gd name="connsiteX6-475" fmla="*/ 7058602 w 7314389"/>
              <a:gd name="connsiteY6-476" fmla="*/ 2838974 h 4879153"/>
              <a:gd name="connsiteX7-477" fmla="*/ 6613276 w 7314389"/>
              <a:gd name="connsiteY7-478" fmla="*/ 4489645 h 4879153"/>
              <a:gd name="connsiteX8-479" fmla="*/ 3876013 w 7314389"/>
              <a:gd name="connsiteY8-480" fmla="*/ 4608398 h 4879153"/>
              <a:gd name="connsiteX9-481" fmla="*/ 248102 w 7314389"/>
              <a:gd name="connsiteY9-482" fmla="*/ 3290237 h 4879153"/>
              <a:gd name="connsiteX10-483" fmla="*/ 384669 w 7314389"/>
              <a:gd name="connsiteY10-484" fmla="*/ 1687068 h 4879153"/>
              <a:gd name="connsiteX0-485" fmla="*/ 384669 w 7314389"/>
              <a:gd name="connsiteY0-486" fmla="*/ 1711000 h 4903085"/>
              <a:gd name="connsiteX1-487" fmla="*/ 901246 w 7314389"/>
              <a:gd name="connsiteY1-488" fmla="*/ 440340 h 4903085"/>
              <a:gd name="connsiteX2-489" fmla="*/ 2640981 w 7314389"/>
              <a:gd name="connsiteY2-490" fmla="*/ 897541 h 4903085"/>
              <a:gd name="connsiteX3-491" fmla="*/ 3893828 w 7314389"/>
              <a:gd name="connsiteY3-492" fmla="*/ 24704 h 4903085"/>
              <a:gd name="connsiteX4-493" fmla="*/ 5556373 w 7314389"/>
              <a:gd name="connsiteY4-494" fmla="*/ 309712 h 4903085"/>
              <a:gd name="connsiteX5-495" fmla="*/ 7218919 w 7314389"/>
              <a:gd name="connsiteY5-496" fmla="*/ 1040044 h 4903085"/>
              <a:gd name="connsiteX6-497" fmla="*/ 7058602 w 7314389"/>
              <a:gd name="connsiteY6-498" fmla="*/ 2862906 h 4903085"/>
              <a:gd name="connsiteX7-499" fmla="*/ 6613276 w 7314389"/>
              <a:gd name="connsiteY7-500" fmla="*/ 4513577 h 4903085"/>
              <a:gd name="connsiteX8-501" fmla="*/ 3876013 w 7314389"/>
              <a:gd name="connsiteY8-502" fmla="*/ 4632330 h 4903085"/>
              <a:gd name="connsiteX9-503" fmla="*/ 248102 w 7314389"/>
              <a:gd name="connsiteY9-504" fmla="*/ 3314169 h 4903085"/>
              <a:gd name="connsiteX10-505" fmla="*/ 384669 w 7314389"/>
              <a:gd name="connsiteY10-506" fmla="*/ 1711000 h 4903085"/>
              <a:gd name="connsiteX0-507" fmla="*/ 381680 w 7311400"/>
              <a:gd name="connsiteY0-508" fmla="*/ 1711000 h 4903085"/>
              <a:gd name="connsiteX1-509" fmla="*/ 809192 w 7311400"/>
              <a:gd name="connsiteY1-510" fmla="*/ 1034106 h 4903085"/>
              <a:gd name="connsiteX2-511" fmla="*/ 2637992 w 7311400"/>
              <a:gd name="connsiteY2-512" fmla="*/ 897541 h 4903085"/>
              <a:gd name="connsiteX3-513" fmla="*/ 3890839 w 7311400"/>
              <a:gd name="connsiteY3-514" fmla="*/ 24704 h 4903085"/>
              <a:gd name="connsiteX4-515" fmla="*/ 5553384 w 7311400"/>
              <a:gd name="connsiteY4-516" fmla="*/ 309712 h 4903085"/>
              <a:gd name="connsiteX5-517" fmla="*/ 7215930 w 7311400"/>
              <a:gd name="connsiteY5-518" fmla="*/ 1040044 h 4903085"/>
              <a:gd name="connsiteX6-519" fmla="*/ 7055613 w 7311400"/>
              <a:gd name="connsiteY6-520" fmla="*/ 2862906 h 4903085"/>
              <a:gd name="connsiteX7-521" fmla="*/ 6610287 w 7311400"/>
              <a:gd name="connsiteY7-522" fmla="*/ 4513577 h 4903085"/>
              <a:gd name="connsiteX8-523" fmla="*/ 3873024 w 7311400"/>
              <a:gd name="connsiteY8-524" fmla="*/ 4632330 h 4903085"/>
              <a:gd name="connsiteX9-525" fmla="*/ 245113 w 7311400"/>
              <a:gd name="connsiteY9-526" fmla="*/ 3314169 h 4903085"/>
              <a:gd name="connsiteX10-527" fmla="*/ 381680 w 7311400"/>
              <a:gd name="connsiteY10-528" fmla="*/ 1711000 h 4903085"/>
              <a:gd name="connsiteX0-529" fmla="*/ 58974 w 6988694"/>
              <a:gd name="connsiteY0-530" fmla="*/ 1711000 h 4901176"/>
              <a:gd name="connsiteX1-531" fmla="*/ 486486 w 6988694"/>
              <a:gd name="connsiteY1-532" fmla="*/ 1034106 h 4901176"/>
              <a:gd name="connsiteX2-533" fmla="*/ 2315286 w 6988694"/>
              <a:gd name="connsiteY2-534" fmla="*/ 897541 h 4901176"/>
              <a:gd name="connsiteX3-535" fmla="*/ 3568133 w 6988694"/>
              <a:gd name="connsiteY3-536" fmla="*/ 24704 h 4901176"/>
              <a:gd name="connsiteX4-537" fmla="*/ 5230678 w 6988694"/>
              <a:gd name="connsiteY4-538" fmla="*/ 309712 h 4901176"/>
              <a:gd name="connsiteX5-539" fmla="*/ 6893224 w 6988694"/>
              <a:gd name="connsiteY5-540" fmla="*/ 1040044 h 4901176"/>
              <a:gd name="connsiteX6-541" fmla="*/ 6732907 w 6988694"/>
              <a:gd name="connsiteY6-542" fmla="*/ 2862906 h 4901176"/>
              <a:gd name="connsiteX7-543" fmla="*/ 6287581 w 6988694"/>
              <a:gd name="connsiteY7-544" fmla="*/ 4513577 h 4901176"/>
              <a:gd name="connsiteX8-545" fmla="*/ 3550318 w 6988694"/>
              <a:gd name="connsiteY8-546" fmla="*/ 4632330 h 4901176"/>
              <a:gd name="connsiteX9-547" fmla="*/ 1519638 w 6988694"/>
              <a:gd name="connsiteY9-548" fmla="*/ 3296356 h 4901176"/>
              <a:gd name="connsiteX10-549" fmla="*/ 58974 w 6988694"/>
              <a:gd name="connsiteY10-550" fmla="*/ 1711000 h 4901176"/>
              <a:gd name="connsiteX0-551" fmla="*/ 32703 w 6962423"/>
              <a:gd name="connsiteY0-552" fmla="*/ 1711000 h 4925207"/>
              <a:gd name="connsiteX1-553" fmla="*/ 460215 w 6962423"/>
              <a:gd name="connsiteY1-554" fmla="*/ 1034106 h 4925207"/>
              <a:gd name="connsiteX2-555" fmla="*/ 2289015 w 6962423"/>
              <a:gd name="connsiteY2-556" fmla="*/ 897541 h 4925207"/>
              <a:gd name="connsiteX3-557" fmla="*/ 3541862 w 6962423"/>
              <a:gd name="connsiteY3-558" fmla="*/ 24704 h 4925207"/>
              <a:gd name="connsiteX4-559" fmla="*/ 5204407 w 6962423"/>
              <a:gd name="connsiteY4-560" fmla="*/ 309712 h 4925207"/>
              <a:gd name="connsiteX5-561" fmla="*/ 6866953 w 6962423"/>
              <a:gd name="connsiteY5-562" fmla="*/ 1040044 h 4925207"/>
              <a:gd name="connsiteX6-563" fmla="*/ 6706636 w 6962423"/>
              <a:gd name="connsiteY6-564" fmla="*/ 2862906 h 4925207"/>
              <a:gd name="connsiteX7-565" fmla="*/ 6261310 w 6962423"/>
              <a:gd name="connsiteY7-566" fmla="*/ 4513577 h 4925207"/>
              <a:gd name="connsiteX8-567" fmla="*/ 3524047 w 6962423"/>
              <a:gd name="connsiteY8-568" fmla="*/ 4632330 h 4925207"/>
              <a:gd name="connsiteX9-569" fmla="*/ 1101481 w 6962423"/>
              <a:gd name="connsiteY9-570" fmla="*/ 3504174 h 4925207"/>
              <a:gd name="connsiteX10-571" fmla="*/ 32703 w 6962423"/>
              <a:gd name="connsiteY10-572" fmla="*/ 1711000 h 4925207"/>
              <a:gd name="connsiteX0-573" fmla="*/ 64311 w 6798088"/>
              <a:gd name="connsiteY0-574" fmla="*/ 2453207 h 4911583"/>
              <a:gd name="connsiteX1-575" fmla="*/ 295880 w 6798088"/>
              <a:gd name="connsiteY1-576" fmla="*/ 1034106 h 4911583"/>
              <a:gd name="connsiteX2-577" fmla="*/ 2124680 w 6798088"/>
              <a:gd name="connsiteY2-578" fmla="*/ 897541 h 4911583"/>
              <a:gd name="connsiteX3-579" fmla="*/ 3377527 w 6798088"/>
              <a:gd name="connsiteY3-580" fmla="*/ 24704 h 4911583"/>
              <a:gd name="connsiteX4-581" fmla="*/ 5040072 w 6798088"/>
              <a:gd name="connsiteY4-582" fmla="*/ 309712 h 4911583"/>
              <a:gd name="connsiteX5-583" fmla="*/ 6702618 w 6798088"/>
              <a:gd name="connsiteY5-584" fmla="*/ 1040044 h 4911583"/>
              <a:gd name="connsiteX6-585" fmla="*/ 6542301 w 6798088"/>
              <a:gd name="connsiteY6-586" fmla="*/ 2862906 h 4911583"/>
              <a:gd name="connsiteX7-587" fmla="*/ 6096975 w 6798088"/>
              <a:gd name="connsiteY7-588" fmla="*/ 4513577 h 4911583"/>
              <a:gd name="connsiteX8-589" fmla="*/ 3359712 w 6798088"/>
              <a:gd name="connsiteY8-590" fmla="*/ 4632330 h 4911583"/>
              <a:gd name="connsiteX9-591" fmla="*/ 937146 w 6798088"/>
              <a:gd name="connsiteY9-592" fmla="*/ 3504174 h 4911583"/>
              <a:gd name="connsiteX10-593" fmla="*/ 64311 w 6798088"/>
              <a:gd name="connsiteY10-594" fmla="*/ 2453207 h 4911583"/>
              <a:gd name="connsiteX0-595" fmla="*/ 64311 w 6798088"/>
              <a:gd name="connsiteY0-596" fmla="*/ 2453207 h 4528486"/>
              <a:gd name="connsiteX1-597" fmla="*/ 295880 w 6798088"/>
              <a:gd name="connsiteY1-598" fmla="*/ 1034106 h 4528486"/>
              <a:gd name="connsiteX2-599" fmla="*/ 2124680 w 6798088"/>
              <a:gd name="connsiteY2-600" fmla="*/ 897541 h 4528486"/>
              <a:gd name="connsiteX3-601" fmla="*/ 3377527 w 6798088"/>
              <a:gd name="connsiteY3-602" fmla="*/ 24704 h 4528486"/>
              <a:gd name="connsiteX4-603" fmla="*/ 5040072 w 6798088"/>
              <a:gd name="connsiteY4-604" fmla="*/ 309712 h 4528486"/>
              <a:gd name="connsiteX5-605" fmla="*/ 6702618 w 6798088"/>
              <a:gd name="connsiteY5-606" fmla="*/ 1040044 h 4528486"/>
              <a:gd name="connsiteX6-607" fmla="*/ 6542301 w 6798088"/>
              <a:gd name="connsiteY6-608" fmla="*/ 2862906 h 4528486"/>
              <a:gd name="connsiteX7-609" fmla="*/ 6096975 w 6798088"/>
              <a:gd name="connsiteY7-610" fmla="*/ 4513577 h 4528486"/>
              <a:gd name="connsiteX8-611" fmla="*/ 4137546 w 6798088"/>
              <a:gd name="connsiteY8-612" fmla="*/ 3789182 h 4528486"/>
              <a:gd name="connsiteX9-613" fmla="*/ 937146 w 6798088"/>
              <a:gd name="connsiteY9-614" fmla="*/ 3504174 h 4528486"/>
              <a:gd name="connsiteX10-615" fmla="*/ 64311 w 6798088"/>
              <a:gd name="connsiteY10-616" fmla="*/ 2453207 h 4528486"/>
              <a:gd name="connsiteX0-617" fmla="*/ 64311 w 6797600"/>
              <a:gd name="connsiteY0-618" fmla="*/ 2453207 h 4184558"/>
              <a:gd name="connsiteX1-619" fmla="*/ 295880 w 6797600"/>
              <a:gd name="connsiteY1-620" fmla="*/ 1034106 h 4184558"/>
              <a:gd name="connsiteX2-621" fmla="*/ 2124680 w 6797600"/>
              <a:gd name="connsiteY2-622" fmla="*/ 897541 h 4184558"/>
              <a:gd name="connsiteX3-623" fmla="*/ 3377527 w 6797600"/>
              <a:gd name="connsiteY3-624" fmla="*/ 24704 h 4184558"/>
              <a:gd name="connsiteX4-625" fmla="*/ 5040072 w 6797600"/>
              <a:gd name="connsiteY4-626" fmla="*/ 309712 h 4184558"/>
              <a:gd name="connsiteX5-627" fmla="*/ 6702618 w 6797600"/>
              <a:gd name="connsiteY5-628" fmla="*/ 1040044 h 4184558"/>
              <a:gd name="connsiteX6-629" fmla="*/ 6542301 w 6797600"/>
              <a:gd name="connsiteY6-630" fmla="*/ 2862906 h 4184558"/>
              <a:gd name="connsiteX7-631" fmla="*/ 6114788 w 6797600"/>
              <a:gd name="connsiteY7-632" fmla="*/ 3842621 h 4184558"/>
              <a:gd name="connsiteX8-633" fmla="*/ 4137546 w 6797600"/>
              <a:gd name="connsiteY8-634" fmla="*/ 3789182 h 4184558"/>
              <a:gd name="connsiteX9-635" fmla="*/ 937146 w 6797600"/>
              <a:gd name="connsiteY9-636" fmla="*/ 3504174 h 4184558"/>
              <a:gd name="connsiteX10-637" fmla="*/ 64311 w 6797600"/>
              <a:gd name="connsiteY10-638" fmla="*/ 2453207 h 4184558"/>
              <a:gd name="connsiteX0-639" fmla="*/ 64311 w 6675440"/>
              <a:gd name="connsiteY0-640" fmla="*/ 2451857 h 4183208"/>
              <a:gd name="connsiteX1-641" fmla="*/ 295880 w 6675440"/>
              <a:gd name="connsiteY1-642" fmla="*/ 1032756 h 4183208"/>
              <a:gd name="connsiteX2-643" fmla="*/ 2124680 w 6675440"/>
              <a:gd name="connsiteY2-644" fmla="*/ 896191 h 4183208"/>
              <a:gd name="connsiteX3-645" fmla="*/ 3377527 w 6675440"/>
              <a:gd name="connsiteY3-646" fmla="*/ 23354 h 4183208"/>
              <a:gd name="connsiteX4-647" fmla="*/ 5040072 w 6675440"/>
              <a:gd name="connsiteY4-648" fmla="*/ 308362 h 4183208"/>
              <a:gd name="connsiteX5-649" fmla="*/ 6548238 w 6675440"/>
              <a:gd name="connsiteY5-650" fmla="*/ 925878 h 4183208"/>
              <a:gd name="connsiteX6-651" fmla="*/ 6542301 w 6675440"/>
              <a:gd name="connsiteY6-652" fmla="*/ 2861556 h 4183208"/>
              <a:gd name="connsiteX7-653" fmla="*/ 6114788 w 6675440"/>
              <a:gd name="connsiteY7-654" fmla="*/ 3841271 h 4183208"/>
              <a:gd name="connsiteX8-655" fmla="*/ 4137546 w 6675440"/>
              <a:gd name="connsiteY8-656" fmla="*/ 3787832 h 4183208"/>
              <a:gd name="connsiteX9-657" fmla="*/ 937146 w 6675440"/>
              <a:gd name="connsiteY9-658" fmla="*/ 3502824 h 4183208"/>
              <a:gd name="connsiteX10-659" fmla="*/ 64311 w 6675440"/>
              <a:gd name="connsiteY10-660" fmla="*/ 2451857 h 4183208"/>
              <a:gd name="connsiteX0-661" fmla="*/ 64311 w 6767914"/>
              <a:gd name="connsiteY0-662" fmla="*/ 2455635 h 4186986"/>
              <a:gd name="connsiteX1-663" fmla="*/ 295880 w 6767914"/>
              <a:gd name="connsiteY1-664" fmla="*/ 1036534 h 4186986"/>
              <a:gd name="connsiteX2-665" fmla="*/ 2124680 w 6767914"/>
              <a:gd name="connsiteY2-666" fmla="*/ 899969 h 4186986"/>
              <a:gd name="connsiteX3-667" fmla="*/ 3377527 w 6767914"/>
              <a:gd name="connsiteY3-668" fmla="*/ 27132 h 4186986"/>
              <a:gd name="connsiteX4-669" fmla="*/ 5040072 w 6767914"/>
              <a:gd name="connsiteY4-670" fmla="*/ 312140 h 4186986"/>
              <a:gd name="connsiteX5-671" fmla="*/ 6666992 w 6767914"/>
              <a:gd name="connsiteY5-672" fmla="*/ 1220602 h 4186986"/>
              <a:gd name="connsiteX6-673" fmla="*/ 6542301 w 6767914"/>
              <a:gd name="connsiteY6-674" fmla="*/ 2865334 h 4186986"/>
              <a:gd name="connsiteX7-675" fmla="*/ 6114788 w 6767914"/>
              <a:gd name="connsiteY7-676" fmla="*/ 3845049 h 4186986"/>
              <a:gd name="connsiteX8-677" fmla="*/ 4137546 w 6767914"/>
              <a:gd name="connsiteY8-678" fmla="*/ 3791610 h 4186986"/>
              <a:gd name="connsiteX9-679" fmla="*/ 937146 w 6767914"/>
              <a:gd name="connsiteY9-680" fmla="*/ 3506602 h 4186986"/>
              <a:gd name="connsiteX10-681" fmla="*/ 64311 w 6767914"/>
              <a:gd name="connsiteY10-682" fmla="*/ 2455635 h 4186986"/>
              <a:gd name="connsiteX0-683" fmla="*/ 64311 w 6859975"/>
              <a:gd name="connsiteY0-684" fmla="*/ 2455635 h 4186986"/>
              <a:gd name="connsiteX1-685" fmla="*/ 295880 w 6859975"/>
              <a:gd name="connsiteY1-686" fmla="*/ 1036534 h 4186986"/>
              <a:gd name="connsiteX2-687" fmla="*/ 2124680 w 6859975"/>
              <a:gd name="connsiteY2-688" fmla="*/ 899969 h 4186986"/>
              <a:gd name="connsiteX3-689" fmla="*/ 3377527 w 6859975"/>
              <a:gd name="connsiteY3-690" fmla="*/ 27132 h 4186986"/>
              <a:gd name="connsiteX4-691" fmla="*/ 5040072 w 6859975"/>
              <a:gd name="connsiteY4-692" fmla="*/ 312140 h 4186986"/>
              <a:gd name="connsiteX5-693" fmla="*/ 6666992 w 6859975"/>
              <a:gd name="connsiteY5-694" fmla="*/ 1220602 h 4186986"/>
              <a:gd name="connsiteX6-695" fmla="*/ 6767933 w 6859975"/>
              <a:gd name="connsiteY6-696" fmla="*/ 2384383 h 4186986"/>
              <a:gd name="connsiteX7-697" fmla="*/ 6114788 w 6859975"/>
              <a:gd name="connsiteY7-698" fmla="*/ 3845049 h 4186986"/>
              <a:gd name="connsiteX8-699" fmla="*/ 4137546 w 6859975"/>
              <a:gd name="connsiteY8-700" fmla="*/ 3791610 h 4186986"/>
              <a:gd name="connsiteX9-701" fmla="*/ 937146 w 6859975"/>
              <a:gd name="connsiteY9-702" fmla="*/ 3506602 h 4186986"/>
              <a:gd name="connsiteX10-703" fmla="*/ 64311 w 6859975"/>
              <a:gd name="connsiteY10-704" fmla="*/ 2455635 h 4186986"/>
              <a:gd name="connsiteX0-705" fmla="*/ 64311 w 6860724"/>
              <a:gd name="connsiteY0-706" fmla="*/ 2455635 h 4186986"/>
              <a:gd name="connsiteX1-707" fmla="*/ 295880 w 6860724"/>
              <a:gd name="connsiteY1-708" fmla="*/ 1036534 h 4186986"/>
              <a:gd name="connsiteX2-709" fmla="*/ 2124680 w 6860724"/>
              <a:gd name="connsiteY2-710" fmla="*/ 899969 h 4186986"/>
              <a:gd name="connsiteX3-711" fmla="*/ 3377527 w 6860724"/>
              <a:gd name="connsiteY3-712" fmla="*/ 27132 h 4186986"/>
              <a:gd name="connsiteX4-713" fmla="*/ 5040072 w 6860724"/>
              <a:gd name="connsiteY4-714" fmla="*/ 312140 h 4186986"/>
              <a:gd name="connsiteX5-715" fmla="*/ 6666992 w 6860724"/>
              <a:gd name="connsiteY5-716" fmla="*/ 1220602 h 4186986"/>
              <a:gd name="connsiteX6-717" fmla="*/ 6767933 w 6860724"/>
              <a:gd name="connsiteY6-718" fmla="*/ 2384383 h 4186986"/>
              <a:gd name="connsiteX7-719" fmla="*/ 6102913 w 6860724"/>
              <a:gd name="connsiteY7-720" fmla="*/ 3666919 h 4186986"/>
              <a:gd name="connsiteX8-721" fmla="*/ 4137546 w 6860724"/>
              <a:gd name="connsiteY8-722" fmla="*/ 3791610 h 4186986"/>
              <a:gd name="connsiteX9-723" fmla="*/ 937146 w 6860724"/>
              <a:gd name="connsiteY9-724" fmla="*/ 3506602 h 4186986"/>
              <a:gd name="connsiteX10-725" fmla="*/ 64311 w 6860724"/>
              <a:gd name="connsiteY10-726" fmla="*/ 2455635 h 4186986"/>
              <a:gd name="connsiteX0-727" fmla="*/ 64311 w 6860724"/>
              <a:gd name="connsiteY0-728" fmla="*/ 2455635 h 4083437"/>
              <a:gd name="connsiteX1-729" fmla="*/ 295880 w 6860724"/>
              <a:gd name="connsiteY1-730" fmla="*/ 1036534 h 4083437"/>
              <a:gd name="connsiteX2-731" fmla="*/ 2124680 w 6860724"/>
              <a:gd name="connsiteY2-732" fmla="*/ 899969 h 4083437"/>
              <a:gd name="connsiteX3-733" fmla="*/ 3377527 w 6860724"/>
              <a:gd name="connsiteY3-734" fmla="*/ 27132 h 4083437"/>
              <a:gd name="connsiteX4-735" fmla="*/ 5040072 w 6860724"/>
              <a:gd name="connsiteY4-736" fmla="*/ 312140 h 4083437"/>
              <a:gd name="connsiteX5-737" fmla="*/ 6666992 w 6860724"/>
              <a:gd name="connsiteY5-738" fmla="*/ 1220602 h 4083437"/>
              <a:gd name="connsiteX6-739" fmla="*/ 6767933 w 6860724"/>
              <a:gd name="connsiteY6-740" fmla="*/ 2384383 h 4083437"/>
              <a:gd name="connsiteX7-741" fmla="*/ 6102913 w 6860724"/>
              <a:gd name="connsiteY7-742" fmla="*/ 3666919 h 4083437"/>
              <a:gd name="connsiteX8-743" fmla="*/ 4351302 w 6860724"/>
              <a:gd name="connsiteY8-744" fmla="*/ 3660982 h 4083437"/>
              <a:gd name="connsiteX9-745" fmla="*/ 937146 w 6860724"/>
              <a:gd name="connsiteY9-746" fmla="*/ 3506602 h 4083437"/>
              <a:gd name="connsiteX10-747" fmla="*/ 64311 w 6860724"/>
              <a:gd name="connsiteY10-748" fmla="*/ 2455635 h 4083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6860724" h="4083437">
                <a:moveTo>
                  <a:pt x="64311" y="2455635"/>
                </a:moveTo>
                <a:cubicBezTo>
                  <a:pt x="-42567" y="2043957"/>
                  <a:pt x="-47515" y="1295812"/>
                  <a:pt x="295880" y="1036534"/>
                </a:cubicBezTo>
                <a:cubicBezTo>
                  <a:pt x="639275" y="777256"/>
                  <a:pt x="1611072" y="1068203"/>
                  <a:pt x="2124680" y="899969"/>
                </a:cubicBezTo>
                <a:cubicBezTo>
                  <a:pt x="2638288" y="731735"/>
                  <a:pt x="2891628" y="125104"/>
                  <a:pt x="3377527" y="27132"/>
                </a:cubicBezTo>
                <a:cubicBezTo>
                  <a:pt x="3863426" y="-70840"/>
                  <a:pt x="4491828" y="113228"/>
                  <a:pt x="5040072" y="312140"/>
                </a:cubicBezTo>
                <a:cubicBezTo>
                  <a:pt x="5588316" y="511052"/>
                  <a:pt x="6379015" y="875228"/>
                  <a:pt x="6666992" y="1220602"/>
                </a:cubicBezTo>
                <a:cubicBezTo>
                  <a:pt x="6954969" y="1565976"/>
                  <a:pt x="6861946" y="1976664"/>
                  <a:pt x="6767933" y="2384383"/>
                </a:cubicBezTo>
                <a:cubicBezTo>
                  <a:pt x="6673920" y="2792102"/>
                  <a:pt x="6505685" y="3454153"/>
                  <a:pt x="6102913" y="3666919"/>
                </a:cubicBezTo>
                <a:cubicBezTo>
                  <a:pt x="5700141" y="3879685"/>
                  <a:pt x="5878270" y="3439309"/>
                  <a:pt x="4351302" y="3660982"/>
                </a:cubicBezTo>
                <a:cubicBezTo>
                  <a:pt x="1743679" y="4601112"/>
                  <a:pt x="1651644" y="3707493"/>
                  <a:pt x="937146" y="3506602"/>
                </a:cubicBezTo>
                <a:cubicBezTo>
                  <a:pt x="222648" y="3305711"/>
                  <a:pt x="171189" y="2867313"/>
                  <a:pt x="64311" y="2455635"/>
                </a:cubicBezTo>
                <a:close/>
              </a:path>
            </a:pathLst>
          </a:custGeom>
          <a:noFill/>
          <a:ln w="63500">
            <a:solidFill>
              <a:srgbClr val="1E637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墨迹 90"/>
              <p14:cNvContentPartPr/>
              <p14:nvPr/>
            </p14:nvContentPartPr>
            <p14:xfrm>
              <a:off x="11104858" y="120680"/>
              <a:ext cx="150480" cy="48564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4"/>
            </p:blipFill>
            <p:spPr>
              <a:xfrm>
                <a:off x="11104858" y="120680"/>
                <a:ext cx="150480" cy="485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7" name="墨迹 96"/>
              <p14:cNvContentPartPr/>
              <p14:nvPr/>
            </p14:nvContentPartPr>
            <p14:xfrm>
              <a:off x="10751338" y="411200"/>
              <a:ext cx="524880" cy="24984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6"/>
            </p:blipFill>
            <p:spPr>
              <a:xfrm>
                <a:off x="10751338" y="411200"/>
                <a:ext cx="524880" cy="249840"/>
              </a:xfrm>
              <a:prstGeom prst="rect"/>
            </p:spPr>
          </p:pic>
        </mc:Fallback>
      </mc:AlternateContent>
      <p:grpSp>
        <p:nvGrpSpPr>
          <p:cNvPr id="101" name="组合 100"/>
          <p:cNvGrpSpPr/>
          <p:nvPr/>
        </p:nvGrpSpPr>
        <p:grpSpPr>
          <a:xfrm>
            <a:off x="10753138" y="543320"/>
            <a:ext cx="1254240" cy="727200"/>
            <a:chOff x="10753138" y="543320"/>
            <a:chExt cx="1254240" cy="72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8" name="墨迹 97"/>
                <p14:cNvContentPartPr/>
                <p14:nvPr/>
              </p14:nvContentPartPr>
              <p14:xfrm>
                <a:off x="10753138" y="660320"/>
                <a:ext cx="500400" cy="538920"/>
              </p14:xfrm>
            </p:contentPart>
          </mc:Choice>
          <mc:Fallback xmlns="">
            <p:pic>
              <p:nvPicPr>
                <p:cNvPr id="98" name="墨迹 97"/>
              </p:nvPicPr>
              <p:blipFill>
                <a:blip r:embed="rId8"/>
              </p:blipFill>
              <p:spPr>
                <a:xfrm>
                  <a:off x="10753138" y="660320"/>
                  <a:ext cx="500400" cy="538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9" name="墨迹 98"/>
                <p14:cNvContentPartPr/>
                <p14:nvPr/>
              </p14:nvContentPartPr>
              <p14:xfrm>
                <a:off x="11056618" y="1161440"/>
                <a:ext cx="119520" cy="99000"/>
              </p14:xfrm>
            </p:contentPart>
          </mc:Choice>
          <mc:Fallback xmlns="">
            <p:pic>
              <p:nvPicPr>
                <p:cNvPr id="99" name="墨迹 98"/>
              </p:nvPicPr>
              <p:blipFill>
                <a:blip r:embed="rId10"/>
              </p:blipFill>
              <p:spPr>
                <a:xfrm>
                  <a:off x="11056618" y="1161440"/>
                  <a:ext cx="119520" cy="9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0" name="墨迹 99"/>
                <p14:cNvContentPartPr/>
                <p14:nvPr/>
              </p14:nvContentPartPr>
              <p14:xfrm>
                <a:off x="11186938" y="543320"/>
                <a:ext cx="820440" cy="727200"/>
              </p14:xfrm>
            </p:contentPart>
          </mc:Choice>
          <mc:Fallback xmlns="">
            <p:pic>
              <p:nvPicPr>
                <p:cNvPr id="100" name="墨迹 99"/>
              </p:nvPicPr>
              <p:blipFill>
                <a:blip r:embed="rId12"/>
              </p:blipFill>
              <p:spPr>
                <a:xfrm>
                  <a:off x="11186938" y="543320"/>
                  <a:ext cx="820440" cy="72720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2" name="墨迹 101"/>
              <p14:cNvContentPartPr/>
              <p14:nvPr/>
            </p14:nvContentPartPr>
            <p14:xfrm>
              <a:off x="11445778" y="323360"/>
              <a:ext cx="570240" cy="23940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4"/>
            </p:blipFill>
            <p:spPr>
              <a:xfrm>
                <a:off x="11445778" y="323360"/>
                <a:ext cx="570240" cy="239400"/>
              </a:xfrm>
              <a:prstGeom prst="rect"/>
            </p:spPr>
          </p:pic>
        </mc:Fallback>
      </mc:AlternateContent>
      <p:grpSp>
        <p:nvGrpSpPr>
          <p:cNvPr id="105" name="组合 104"/>
          <p:cNvGrpSpPr/>
          <p:nvPr/>
        </p:nvGrpSpPr>
        <p:grpSpPr>
          <a:xfrm>
            <a:off x="11263258" y="85040"/>
            <a:ext cx="330840" cy="321840"/>
            <a:chOff x="11263258" y="85040"/>
            <a:chExt cx="33084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3" name="墨迹 102"/>
                <p14:cNvContentPartPr/>
                <p14:nvPr/>
              </p14:nvContentPartPr>
              <p14:xfrm>
                <a:off x="11263258" y="85040"/>
                <a:ext cx="321480" cy="317160"/>
              </p14:xfrm>
            </p:contentPart>
          </mc:Choice>
          <mc:Fallback xmlns="">
            <p:pic>
              <p:nvPicPr>
                <p:cNvPr id="103" name="墨迹 102"/>
              </p:nvPicPr>
              <p:blipFill>
                <a:blip r:embed="rId16"/>
              </p:blipFill>
              <p:spPr>
                <a:xfrm>
                  <a:off x="11263258" y="85040"/>
                  <a:ext cx="321480" cy="317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4" name="墨迹 103"/>
                <p14:cNvContentPartPr/>
                <p14:nvPr/>
              </p14:nvContentPartPr>
              <p14:xfrm>
                <a:off x="11582218" y="360080"/>
                <a:ext cx="11880" cy="46800"/>
              </p14:xfrm>
            </p:contentPart>
          </mc:Choice>
          <mc:Fallback xmlns="">
            <p:pic>
              <p:nvPicPr>
                <p:cNvPr id="104" name="墨迹 103"/>
              </p:nvPicPr>
              <p:blipFill>
                <a:blip r:embed="rId18"/>
              </p:blipFill>
              <p:spPr>
                <a:xfrm>
                  <a:off x="11582218" y="360080"/>
                  <a:ext cx="11880" cy="4680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6" name="墨迹 105"/>
              <p14:cNvContentPartPr/>
              <p14:nvPr/>
            </p14:nvContentPartPr>
            <p14:xfrm>
              <a:off x="11383138" y="649160"/>
              <a:ext cx="104040" cy="10188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"/>
            </p:blipFill>
            <p:spPr>
              <a:xfrm>
                <a:off x="11383138" y="649160"/>
                <a:ext cx="104040" cy="101880"/>
              </a:xfrm>
              <a:prstGeom prst="rect"/>
            </p:spPr>
          </p:pic>
        </mc:Fallback>
      </mc:AlternateContent>
      <p:sp>
        <p:nvSpPr>
          <p:cNvPr id="109" name="流程图: 终止 108"/>
          <p:cNvSpPr/>
          <p:nvPr/>
        </p:nvSpPr>
        <p:spPr>
          <a:xfrm>
            <a:off x="3952087" y="484458"/>
            <a:ext cx="3976549" cy="1018413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输入标题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6551404" y="2062009"/>
            <a:ext cx="42433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</a:t>
            </a:r>
          </a:p>
        </p:txBody>
      </p:sp>
      <p:grpSp>
        <p:nvGrpSpPr>
          <p:cNvPr id="35" name="组合 34"/>
          <p:cNvGrpSpPr/>
          <p:nvPr/>
        </p:nvGrpSpPr>
        <p:grpSpPr>
          <a:xfrm rot="1703934">
            <a:off x="-312420" y="-3246120"/>
            <a:ext cx="4243705" cy="2233930"/>
            <a:chOff x="4887450" y="-1001853"/>
            <a:chExt cx="7796398" cy="4129903"/>
          </a:xfrm>
        </p:grpSpPr>
        <p:pic>
          <p:nvPicPr>
            <p:cNvPr id="31" name="图片 30" descr="形状, 箭头&#10;&#10;描述已自动生成"/>
            <p:cNvPicPr>
              <a:picLocks noChangeAspect="1"/>
            </p:cNvPicPr>
            <p:nvPr/>
          </p:nvPicPr>
          <p:blipFill>
            <a:blip r:embed="rId2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345045">
              <a:off x="9947006" y="-286911"/>
              <a:ext cx="2736842" cy="2584009"/>
            </a:xfrm>
            <a:prstGeom prst="rect">
              <a:avLst/>
            </a:prstGeom>
          </p:spPr>
        </p:pic>
        <p:pic>
          <p:nvPicPr>
            <p:cNvPr id="32" name="图片 31" descr="形状, 箭头&#10;&#10;描述已自动生成"/>
            <p:cNvPicPr>
              <a:picLocks noChangeAspect="1"/>
            </p:cNvPicPr>
            <p:nvPr/>
          </p:nvPicPr>
          <p:blipFill>
            <a:blip r:embed="rId2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21135671">
              <a:off x="7029740" y="-518914"/>
              <a:ext cx="3862666" cy="3646964"/>
            </a:xfrm>
            <a:prstGeom prst="rect">
              <a:avLst/>
            </a:prstGeom>
          </p:spPr>
        </p:pic>
        <p:pic>
          <p:nvPicPr>
            <p:cNvPr id="33" name="图片 32" descr="形状, 箭头&#10;&#10;描述已自动生成"/>
            <p:cNvPicPr>
              <a:picLocks noChangeAspect="1"/>
            </p:cNvPicPr>
            <p:nvPr/>
          </p:nvPicPr>
          <p:blipFill>
            <a:blip r:embed="rId2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8443518">
              <a:off x="4807980" y="-922383"/>
              <a:ext cx="2846218" cy="2687278"/>
            </a:xfrm>
            <a:prstGeom prst="rect">
              <a:avLst/>
            </a:prstGeom>
          </p:spPr>
        </p:pic>
      </p:grpSp>
      <p:sp>
        <p:nvSpPr>
          <p:cNvPr id="28" name="文本框 27"/>
          <p:cNvSpPr txBox="1"/>
          <p:nvPr/>
        </p:nvSpPr>
        <p:spPr>
          <a:xfrm>
            <a:off x="6551404" y="2645497"/>
            <a:ext cx="419993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551404" y="4391640"/>
            <a:ext cx="419993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请在此处输入内容，力求简洁明了。请在此处输入内容，力求简洁明了。</a:t>
            </a:r>
          </a:p>
        </p:txBody>
      </p:sp>
      <p:pic>
        <p:nvPicPr>
          <p:cNvPr id="3" name="图片 2"/>
          <p:cNvPicPr/>
          <p:nvPr/>
        </p:nvPicPr>
        <p:blipFill rotWithShape="1">
          <a:blip r:embed="rId22"/>
          <a:srcRect l="6036" t="16541" r="5790" b="16801"/>
          <a:stretch>
            <a:fillRect/>
          </a:stretch>
        </p:blipFill>
        <p:spPr>
          <a:xfrm>
            <a:off x="1291590" y="2710180"/>
            <a:ext cx="3130550" cy="2700020"/>
          </a:xfrm>
          <a:prstGeom prst="rect">
            <a:avLst/>
          </a:prstGeom>
        </p:spPr>
      </p:pic>
      <p:sp>
        <p:nvSpPr>
          <p:cNvPr id="659" name="矩形 658"/>
          <p:cNvSpPr/>
          <p:nvPr/>
        </p:nvSpPr>
        <p:spPr>
          <a:xfrm>
            <a:off x="1925955" y="2369185"/>
            <a:ext cx="180000" cy="3256280"/>
          </a:xfrm>
          <a:prstGeom prst="rect">
            <a:avLst/>
          </a:prstGeom>
          <a:solidFill>
            <a:srgbClr val="EEF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矩形 660"/>
          <p:cNvSpPr/>
          <p:nvPr/>
        </p:nvSpPr>
        <p:spPr>
          <a:xfrm>
            <a:off x="2552065" y="2523490"/>
            <a:ext cx="180000" cy="3256280"/>
          </a:xfrm>
          <a:prstGeom prst="rect">
            <a:avLst/>
          </a:prstGeom>
          <a:solidFill>
            <a:srgbClr val="EEF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17">
            <a:extLst>
              <a:ext uri="{FF2B5EF4-FFF2-40B4-BE49-F238E27FC236}">
                <a16:creationId xmlns:a16="http://schemas.microsoft.com/office/drawing/2014/main" id="{6B34CEF9-D783-4855-B3D4-9B62568EF94B}"/>
              </a:ext>
            </a:extLst>
          </p:cNvPr>
          <p:cNvSpPr>
            <a:spLocks noChangeAspect="1"/>
          </p:cNvSpPr>
          <p:nvPr/>
        </p:nvSpPr>
        <p:spPr bwMode="auto">
          <a:xfrm>
            <a:off x="16193400" y="3586335"/>
            <a:ext cx="2228139" cy="2193435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8CC2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6" tIns="45702" rIns="91406" bIns="4570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6" name="Freeform 17">
            <a:extLst>
              <a:ext uri="{FF2B5EF4-FFF2-40B4-BE49-F238E27FC236}">
                <a16:creationId xmlns:a16="http://schemas.microsoft.com/office/drawing/2014/main" id="{F624443D-C23E-48FD-98D1-C2C9813D080E}"/>
              </a:ext>
            </a:extLst>
          </p:cNvPr>
          <p:cNvSpPr/>
          <p:nvPr/>
        </p:nvSpPr>
        <p:spPr bwMode="auto">
          <a:xfrm>
            <a:off x="15044543" y="3861303"/>
            <a:ext cx="1703400" cy="1676870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BAD4B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6" tIns="45702" rIns="91406" bIns="4570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7" name="Freeform 18">
            <a:extLst>
              <a:ext uri="{FF2B5EF4-FFF2-40B4-BE49-F238E27FC236}">
                <a16:creationId xmlns:a16="http://schemas.microsoft.com/office/drawing/2014/main" id="{A56A71B5-9E8A-4FF1-851B-CF1320C699C2}"/>
              </a:ext>
            </a:extLst>
          </p:cNvPr>
          <p:cNvSpPr/>
          <p:nvPr/>
        </p:nvSpPr>
        <p:spPr bwMode="auto">
          <a:xfrm>
            <a:off x="13987262" y="3998094"/>
            <a:ext cx="1489290" cy="1455183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rgbClr val="FED69C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6" tIns="45702" rIns="91406" bIns="4570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8" name="Freeform 19">
            <a:extLst>
              <a:ext uri="{FF2B5EF4-FFF2-40B4-BE49-F238E27FC236}">
                <a16:creationId xmlns:a16="http://schemas.microsoft.com/office/drawing/2014/main" id="{4F7B8576-B206-4A0C-98D5-B3E850CF35F0}"/>
              </a:ext>
            </a:extLst>
          </p:cNvPr>
          <p:cNvSpPr/>
          <p:nvPr/>
        </p:nvSpPr>
        <p:spPr bwMode="auto">
          <a:xfrm>
            <a:off x="13157351" y="4143623"/>
            <a:ext cx="1182337" cy="1197494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FD6D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6" tIns="45702" rIns="91406" bIns="4570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21AC2AC-4537-4410-A11D-D7A74978DBF0}"/>
              </a:ext>
            </a:extLst>
          </p:cNvPr>
          <p:cNvSpPr txBox="1"/>
          <p:nvPr/>
        </p:nvSpPr>
        <p:spPr>
          <a:xfrm>
            <a:off x="-6630973" y="1301470"/>
            <a:ext cx="54320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FF9B9B"/>
                </a:solidFill>
                <a:latin typeface="Baskerville Old Face" panose="02020602080505020303" pitchFamily="18" charset="0"/>
              </a:rPr>
              <a:t>PART 4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DD267D6-64DE-42FA-9CE3-E628AF4F21B8}"/>
              </a:ext>
            </a:extLst>
          </p:cNvPr>
          <p:cNvSpPr txBox="1"/>
          <p:nvPr/>
        </p:nvSpPr>
        <p:spPr>
          <a:xfrm>
            <a:off x="-6465804" y="3367812"/>
            <a:ext cx="3953944" cy="112458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sz="2400" dirty="0">
                <a:solidFill>
                  <a:srgbClr val="FFA3A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在此处输入你的内容简介，请用简洁明了的文字概述。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174FEDA-ED14-4691-BA40-942EB6DD62E1}"/>
              </a:ext>
            </a:extLst>
          </p:cNvPr>
          <p:cNvGrpSpPr/>
          <p:nvPr/>
        </p:nvGrpSpPr>
        <p:grpSpPr>
          <a:xfrm>
            <a:off x="-2861545" y="-1501858"/>
            <a:ext cx="16856620" cy="10141760"/>
            <a:chOff x="-4106" y="-1927"/>
            <a:chExt cx="25772" cy="15167"/>
          </a:xfrm>
          <a:solidFill>
            <a:srgbClr val="FFD6D6"/>
          </a:solidFill>
        </p:grpSpPr>
        <p:sp>
          <p:nvSpPr>
            <p:cNvPr id="42" name="任意多边形 2">
              <a:extLst>
                <a:ext uri="{FF2B5EF4-FFF2-40B4-BE49-F238E27FC236}">
                  <a16:creationId xmlns:a16="http://schemas.microsoft.com/office/drawing/2014/main" id="{84C89347-8890-4D2B-A880-4F3C602F61C8}"/>
                </a:ext>
              </a:extLst>
            </p:cNvPr>
            <p:cNvSpPr/>
            <p:nvPr/>
          </p:nvSpPr>
          <p:spPr>
            <a:xfrm flipV="1">
              <a:off x="-4106" y="-1922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5">
              <a:extLst>
                <a:ext uri="{FF2B5EF4-FFF2-40B4-BE49-F238E27FC236}">
                  <a16:creationId xmlns:a16="http://schemas.microsoft.com/office/drawing/2014/main" id="{B12C9830-3D51-45EA-B8F6-F40B9E4D9E21}"/>
                </a:ext>
              </a:extLst>
            </p:cNvPr>
            <p:cNvSpPr/>
            <p:nvPr/>
          </p:nvSpPr>
          <p:spPr>
            <a:xfrm flipH="1">
              <a:off x="19574" y="10535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17">
              <a:extLst>
                <a:ext uri="{FF2B5EF4-FFF2-40B4-BE49-F238E27FC236}">
                  <a16:creationId xmlns:a16="http://schemas.microsoft.com/office/drawing/2014/main" id="{827ECEB8-7C4C-4F76-9539-23BFBC04D648}"/>
                </a:ext>
              </a:extLst>
            </p:cNvPr>
            <p:cNvSpPr/>
            <p:nvPr/>
          </p:nvSpPr>
          <p:spPr>
            <a:xfrm>
              <a:off x="-1917" y="11194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19">
              <a:extLst>
                <a:ext uri="{FF2B5EF4-FFF2-40B4-BE49-F238E27FC236}">
                  <a16:creationId xmlns:a16="http://schemas.microsoft.com/office/drawing/2014/main" id="{4613C0DB-52F7-414A-AFF1-8C4A33427479}"/>
                </a:ext>
              </a:extLst>
            </p:cNvPr>
            <p:cNvSpPr/>
            <p:nvPr/>
          </p:nvSpPr>
          <p:spPr>
            <a:xfrm flipH="1" flipV="1">
              <a:off x="19238" y="-1927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/>
        </p:nvSpPr>
        <p:spPr>
          <a:xfrm rot="20877088">
            <a:off x="7037875" y="2102335"/>
            <a:ext cx="4450931" cy="3847421"/>
          </a:xfrm>
          <a:custGeom>
            <a:avLst/>
            <a:gdLst>
              <a:gd name="connsiteX0" fmla="*/ 359320 w 7820744"/>
              <a:gd name="connsiteY0" fmla="*/ 2295156 h 5515205"/>
              <a:gd name="connsiteX1" fmla="*/ 810582 w 7820744"/>
              <a:gd name="connsiteY1" fmla="*/ 965120 h 5515205"/>
              <a:gd name="connsiteX2" fmla="*/ 2556255 w 7820744"/>
              <a:gd name="connsiteY2" fmla="*/ 858242 h 5515205"/>
              <a:gd name="connsiteX3" fmla="*/ 3215335 w 7820744"/>
              <a:gd name="connsiteY3" fmla="*/ 3219 h 5515205"/>
              <a:gd name="connsiteX4" fmla="*/ 5091637 w 7820744"/>
              <a:gd name="connsiteY4" fmla="*/ 1208564 h 5515205"/>
              <a:gd name="connsiteX5" fmla="*/ 6463237 w 7820744"/>
              <a:gd name="connsiteY5" fmla="*/ 216975 h 5515205"/>
              <a:gd name="connsiteX6" fmla="*/ 7745772 w 7820744"/>
              <a:gd name="connsiteY6" fmla="*/ 4011141 h 5515205"/>
              <a:gd name="connsiteX7" fmla="*/ 4129735 w 7820744"/>
              <a:gd name="connsiteY7" fmla="*/ 4836476 h 5515205"/>
              <a:gd name="connsiteX8" fmla="*/ 436509 w 7820744"/>
              <a:gd name="connsiteY8" fmla="*/ 5436180 h 5515205"/>
              <a:gd name="connsiteX9" fmla="*/ 62437 w 7820744"/>
              <a:gd name="connsiteY9" fmla="*/ 2995801 h 5515205"/>
              <a:gd name="connsiteX10" fmla="*/ 359320 w 7820744"/>
              <a:gd name="connsiteY10" fmla="*/ 2295156 h 5515205"/>
              <a:gd name="connsiteX0-1" fmla="*/ 359320 w 7820744"/>
              <a:gd name="connsiteY0-2" fmla="*/ 2172980 h 5393029"/>
              <a:gd name="connsiteX1-3" fmla="*/ 810582 w 7820744"/>
              <a:gd name="connsiteY1-4" fmla="*/ 842944 h 5393029"/>
              <a:gd name="connsiteX2-5" fmla="*/ 2556255 w 7820744"/>
              <a:gd name="connsiteY2-6" fmla="*/ 736066 h 5393029"/>
              <a:gd name="connsiteX3-7" fmla="*/ 3666598 w 7820744"/>
              <a:gd name="connsiteY3-8" fmla="*/ 397620 h 5393029"/>
              <a:gd name="connsiteX4-9" fmla="*/ 5091637 w 7820744"/>
              <a:gd name="connsiteY4-10" fmla="*/ 1086388 h 5393029"/>
              <a:gd name="connsiteX5-11" fmla="*/ 6463237 w 7820744"/>
              <a:gd name="connsiteY5-12" fmla="*/ 94799 h 5393029"/>
              <a:gd name="connsiteX6-13" fmla="*/ 7745772 w 7820744"/>
              <a:gd name="connsiteY6-14" fmla="*/ 3888965 h 5393029"/>
              <a:gd name="connsiteX7-15" fmla="*/ 4129735 w 7820744"/>
              <a:gd name="connsiteY7-16" fmla="*/ 4714300 h 5393029"/>
              <a:gd name="connsiteX8-17" fmla="*/ 436509 w 7820744"/>
              <a:gd name="connsiteY8-18" fmla="*/ 5314004 h 5393029"/>
              <a:gd name="connsiteX9-19" fmla="*/ 62437 w 7820744"/>
              <a:gd name="connsiteY9-20" fmla="*/ 2873625 h 5393029"/>
              <a:gd name="connsiteX10-21" fmla="*/ 359320 w 7820744"/>
              <a:gd name="connsiteY10-22" fmla="*/ 2172980 h 5393029"/>
              <a:gd name="connsiteX0-23" fmla="*/ 359320 w 7993308"/>
              <a:gd name="connsiteY0-24" fmla="*/ 1782385 h 5002434"/>
              <a:gd name="connsiteX1-25" fmla="*/ 810582 w 7993308"/>
              <a:gd name="connsiteY1-26" fmla="*/ 452349 h 5002434"/>
              <a:gd name="connsiteX2-27" fmla="*/ 2556255 w 7993308"/>
              <a:gd name="connsiteY2-28" fmla="*/ 345471 h 5002434"/>
              <a:gd name="connsiteX3-29" fmla="*/ 3666598 w 7993308"/>
              <a:gd name="connsiteY3-30" fmla="*/ 7025 h 5002434"/>
              <a:gd name="connsiteX4-31" fmla="*/ 5091637 w 7993308"/>
              <a:gd name="connsiteY4-32" fmla="*/ 695793 h 5002434"/>
              <a:gd name="connsiteX5-33" fmla="*/ 7389513 w 7993308"/>
              <a:gd name="connsiteY5-34" fmla="*/ 1194557 h 5002434"/>
              <a:gd name="connsiteX6-35" fmla="*/ 7745772 w 7993308"/>
              <a:gd name="connsiteY6-36" fmla="*/ 3498370 h 5002434"/>
              <a:gd name="connsiteX7-37" fmla="*/ 4129735 w 7993308"/>
              <a:gd name="connsiteY7-38" fmla="*/ 4323705 h 5002434"/>
              <a:gd name="connsiteX8-39" fmla="*/ 436509 w 7993308"/>
              <a:gd name="connsiteY8-40" fmla="*/ 4923409 h 5002434"/>
              <a:gd name="connsiteX9-41" fmla="*/ 62437 w 7993308"/>
              <a:gd name="connsiteY9-42" fmla="*/ 2483030 h 5002434"/>
              <a:gd name="connsiteX10-43" fmla="*/ 359320 w 7993308"/>
              <a:gd name="connsiteY10-44" fmla="*/ 1782385 h 5002434"/>
              <a:gd name="connsiteX0-45" fmla="*/ 359320 w 8103627"/>
              <a:gd name="connsiteY0-46" fmla="*/ 1782385 h 5007824"/>
              <a:gd name="connsiteX1-47" fmla="*/ 810582 w 8103627"/>
              <a:gd name="connsiteY1-48" fmla="*/ 452349 h 5007824"/>
              <a:gd name="connsiteX2-49" fmla="*/ 2556255 w 8103627"/>
              <a:gd name="connsiteY2-50" fmla="*/ 345471 h 5007824"/>
              <a:gd name="connsiteX3-51" fmla="*/ 3666598 w 8103627"/>
              <a:gd name="connsiteY3-52" fmla="*/ 7025 h 5007824"/>
              <a:gd name="connsiteX4-53" fmla="*/ 5091637 w 8103627"/>
              <a:gd name="connsiteY4-54" fmla="*/ 695793 h 5007824"/>
              <a:gd name="connsiteX5-55" fmla="*/ 7389513 w 8103627"/>
              <a:gd name="connsiteY5-56" fmla="*/ 1194557 h 5007824"/>
              <a:gd name="connsiteX6-57" fmla="*/ 7882339 w 8103627"/>
              <a:gd name="connsiteY6-58" fmla="*/ 3118359 h 5007824"/>
              <a:gd name="connsiteX7-59" fmla="*/ 4129735 w 8103627"/>
              <a:gd name="connsiteY7-60" fmla="*/ 4323705 h 5007824"/>
              <a:gd name="connsiteX8-61" fmla="*/ 436509 w 8103627"/>
              <a:gd name="connsiteY8-62" fmla="*/ 4923409 h 5007824"/>
              <a:gd name="connsiteX9-63" fmla="*/ 62437 w 8103627"/>
              <a:gd name="connsiteY9-64" fmla="*/ 2483030 h 5007824"/>
              <a:gd name="connsiteX10-65" fmla="*/ 359320 w 8103627"/>
              <a:gd name="connsiteY10-66" fmla="*/ 1782385 h 5007824"/>
              <a:gd name="connsiteX0-67" fmla="*/ 359320 w 7915232"/>
              <a:gd name="connsiteY0-68" fmla="*/ 1782385 h 5111879"/>
              <a:gd name="connsiteX1-69" fmla="*/ 810582 w 7915232"/>
              <a:gd name="connsiteY1-70" fmla="*/ 452349 h 5111879"/>
              <a:gd name="connsiteX2-71" fmla="*/ 2556255 w 7915232"/>
              <a:gd name="connsiteY2-72" fmla="*/ 345471 h 5111879"/>
              <a:gd name="connsiteX3-73" fmla="*/ 3666598 w 7915232"/>
              <a:gd name="connsiteY3-74" fmla="*/ 7025 h 5111879"/>
              <a:gd name="connsiteX4-75" fmla="*/ 5091637 w 7915232"/>
              <a:gd name="connsiteY4-76" fmla="*/ 695793 h 5111879"/>
              <a:gd name="connsiteX5-77" fmla="*/ 7389513 w 7915232"/>
              <a:gd name="connsiteY5-78" fmla="*/ 1194557 h 5111879"/>
              <a:gd name="connsiteX6-79" fmla="*/ 7882339 w 7915232"/>
              <a:gd name="connsiteY6-80" fmla="*/ 3118359 h 5111879"/>
              <a:gd name="connsiteX7-81" fmla="*/ 7033252 w 7915232"/>
              <a:gd name="connsiteY7-82" fmla="*/ 4834344 h 5111879"/>
              <a:gd name="connsiteX8-83" fmla="*/ 436509 w 7915232"/>
              <a:gd name="connsiteY8-84" fmla="*/ 4923409 h 5111879"/>
              <a:gd name="connsiteX9-85" fmla="*/ 62437 w 7915232"/>
              <a:gd name="connsiteY9-86" fmla="*/ 2483030 h 5111879"/>
              <a:gd name="connsiteX10-87" fmla="*/ 359320 w 7915232"/>
              <a:gd name="connsiteY10-88" fmla="*/ 1782385 h 5111879"/>
              <a:gd name="connsiteX0-89" fmla="*/ 532312 w 8071810"/>
              <a:gd name="connsiteY0-90" fmla="*/ 1782385 h 4866519"/>
              <a:gd name="connsiteX1-91" fmla="*/ 983574 w 8071810"/>
              <a:gd name="connsiteY1-92" fmla="*/ 452349 h 4866519"/>
              <a:gd name="connsiteX2-93" fmla="*/ 2729247 w 8071810"/>
              <a:gd name="connsiteY2-94" fmla="*/ 345471 h 4866519"/>
              <a:gd name="connsiteX3-95" fmla="*/ 3839590 w 8071810"/>
              <a:gd name="connsiteY3-96" fmla="*/ 7025 h 4866519"/>
              <a:gd name="connsiteX4-97" fmla="*/ 5264629 w 8071810"/>
              <a:gd name="connsiteY4-98" fmla="*/ 695793 h 4866519"/>
              <a:gd name="connsiteX5-99" fmla="*/ 7562505 w 8071810"/>
              <a:gd name="connsiteY5-100" fmla="*/ 1194557 h 4866519"/>
              <a:gd name="connsiteX6-101" fmla="*/ 8055331 w 8071810"/>
              <a:gd name="connsiteY6-102" fmla="*/ 3118359 h 4866519"/>
              <a:gd name="connsiteX7-103" fmla="*/ 7206244 w 8071810"/>
              <a:gd name="connsiteY7-104" fmla="*/ 4834344 h 4866519"/>
              <a:gd name="connsiteX8-105" fmla="*/ 4267101 w 8071810"/>
              <a:gd name="connsiteY8-106" fmla="*/ 4145575 h 4866519"/>
              <a:gd name="connsiteX9-107" fmla="*/ 235429 w 8071810"/>
              <a:gd name="connsiteY9-108" fmla="*/ 2483030 h 4866519"/>
              <a:gd name="connsiteX10-109" fmla="*/ 532312 w 8071810"/>
              <a:gd name="connsiteY10-110" fmla="*/ 1782385 h 4866519"/>
              <a:gd name="connsiteX0-111" fmla="*/ 532312 w 8071810"/>
              <a:gd name="connsiteY0-112" fmla="*/ 1782385 h 4866519"/>
              <a:gd name="connsiteX1-113" fmla="*/ 983574 w 8071810"/>
              <a:gd name="connsiteY1-114" fmla="*/ 452349 h 4866519"/>
              <a:gd name="connsiteX2-115" fmla="*/ 2729247 w 8071810"/>
              <a:gd name="connsiteY2-116" fmla="*/ 345471 h 4866519"/>
              <a:gd name="connsiteX3-117" fmla="*/ 3839590 w 8071810"/>
              <a:gd name="connsiteY3-118" fmla="*/ 7025 h 4866519"/>
              <a:gd name="connsiteX4-119" fmla="*/ 5264629 w 8071810"/>
              <a:gd name="connsiteY4-120" fmla="*/ 695793 h 4866519"/>
              <a:gd name="connsiteX5-121" fmla="*/ 7562505 w 8071810"/>
              <a:gd name="connsiteY5-122" fmla="*/ 1194557 h 4866519"/>
              <a:gd name="connsiteX6-123" fmla="*/ 8055331 w 8071810"/>
              <a:gd name="connsiteY6-124" fmla="*/ 3118359 h 4866519"/>
              <a:gd name="connsiteX7-125" fmla="*/ 7206244 w 8071810"/>
              <a:gd name="connsiteY7-126" fmla="*/ 4834344 h 4866519"/>
              <a:gd name="connsiteX8-127" fmla="*/ 4267101 w 8071810"/>
              <a:gd name="connsiteY8-128" fmla="*/ 4145575 h 4866519"/>
              <a:gd name="connsiteX9-129" fmla="*/ 235429 w 8071810"/>
              <a:gd name="connsiteY9-130" fmla="*/ 2483030 h 4866519"/>
              <a:gd name="connsiteX10-131" fmla="*/ 532312 w 8071810"/>
              <a:gd name="connsiteY10-132" fmla="*/ 1782385 h 4866519"/>
              <a:gd name="connsiteX0-133" fmla="*/ 530167 w 8069665"/>
              <a:gd name="connsiteY0-134" fmla="*/ 1782385 h 5009813"/>
              <a:gd name="connsiteX1-135" fmla="*/ 981429 w 8069665"/>
              <a:gd name="connsiteY1-136" fmla="*/ 452349 h 5009813"/>
              <a:gd name="connsiteX2-137" fmla="*/ 2727102 w 8069665"/>
              <a:gd name="connsiteY2-138" fmla="*/ 345471 h 5009813"/>
              <a:gd name="connsiteX3-139" fmla="*/ 3837445 w 8069665"/>
              <a:gd name="connsiteY3-140" fmla="*/ 7025 h 5009813"/>
              <a:gd name="connsiteX4-141" fmla="*/ 5262484 w 8069665"/>
              <a:gd name="connsiteY4-142" fmla="*/ 695793 h 5009813"/>
              <a:gd name="connsiteX5-143" fmla="*/ 7560360 w 8069665"/>
              <a:gd name="connsiteY5-144" fmla="*/ 1194557 h 5009813"/>
              <a:gd name="connsiteX6-145" fmla="*/ 8053186 w 8069665"/>
              <a:gd name="connsiteY6-146" fmla="*/ 3118359 h 5009813"/>
              <a:gd name="connsiteX7-147" fmla="*/ 7204099 w 8069665"/>
              <a:gd name="connsiteY7-148" fmla="*/ 4834344 h 5009813"/>
              <a:gd name="connsiteX8-149" fmla="*/ 4235267 w 8069665"/>
              <a:gd name="connsiteY8-150" fmla="*/ 4745279 h 5009813"/>
              <a:gd name="connsiteX9-151" fmla="*/ 233284 w 8069665"/>
              <a:gd name="connsiteY9-152" fmla="*/ 2483030 h 5009813"/>
              <a:gd name="connsiteX10-153" fmla="*/ 530167 w 8069665"/>
              <a:gd name="connsiteY10-154" fmla="*/ 1782385 h 5009813"/>
              <a:gd name="connsiteX0-155" fmla="*/ 530167 w 8069665"/>
              <a:gd name="connsiteY0-156" fmla="*/ 1782385 h 4941977"/>
              <a:gd name="connsiteX1-157" fmla="*/ 981429 w 8069665"/>
              <a:gd name="connsiteY1-158" fmla="*/ 452349 h 4941977"/>
              <a:gd name="connsiteX2-159" fmla="*/ 2727102 w 8069665"/>
              <a:gd name="connsiteY2-160" fmla="*/ 345471 h 4941977"/>
              <a:gd name="connsiteX3-161" fmla="*/ 3837445 w 8069665"/>
              <a:gd name="connsiteY3-162" fmla="*/ 7025 h 4941977"/>
              <a:gd name="connsiteX4-163" fmla="*/ 5262484 w 8069665"/>
              <a:gd name="connsiteY4-164" fmla="*/ 695793 h 4941977"/>
              <a:gd name="connsiteX5-165" fmla="*/ 7560360 w 8069665"/>
              <a:gd name="connsiteY5-166" fmla="*/ 1194557 h 4941977"/>
              <a:gd name="connsiteX6-167" fmla="*/ 8053186 w 8069665"/>
              <a:gd name="connsiteY6-168" fmla="*/ 3118359 h 4941977"/>
              <a:gd name="connsiteX7-169" fmla="*/ 7204099 w 8069665"/>
              <a:gd name="connsiteY7-170" fmla="*/ 4834344 h 4941977"/>
              <a:gd name="connsiteX8-171" fmla="*/ 4235267 w 8069665"/>
              <a:gd name="connsiteY8-172" fmla="*/ 4745279 h 4941977"/>
              <a:gd name="connsiteX9-173" fmla="*/ 233284 w 8069665"/>
              <a:gd name="connsiteY9-174" fmla="*/ 2483030 h 4941977"/>
              <a:gd name="connsiteX10-175" fmla="*/ 530167 w 8069665"/>
              <a:gd name="connsiteY10-176" fmla="*/ 1782385 h 4941977"/>
              <a:gd name="connsiteX0-177" fmla="*/ 235144 w 7774642"/>
              <a:gd name="connsiteY0-178" fmla="*/ 1782385 h 5016724"/>
              <a:gd name="connsiteX1-179" fmla="*/ 686406 w 7774642"/>
              <a:gd name="connsiteY1-180" fmla="*/ 452349 h 5016724"/>
              <a:gd name="connsiteX2-181" fmla="*/ 2432079 w 7774642"/>
              <a:gd name="connsiteY2-182" fmla="*/ 345471 h 5016724"/>
              <a:gd name="connsiteX3-183" fmla="*/ 3542422 w 7774642"/>
              <a:gd name="connsiteY3-184" fmla="*/ 7025 h 5016724"/>
              <a:gd name="connsiteX4-185" fmla="*/ 4967461 w 7774642"/>
              <a:gd name="connsiteY4-186" fmla="*/ 695793 h 5016724"/>
              <a:gd name="connsiteX5-187" fmla="*/ 7265337 w 7774642"/>
              <a:gd name="connsiteY5-188" fmla="*/ 1194557 h 5016724"/>
              <a:gd name="connsiteX6-189" fmla="*/ 7758163 w 7774642"/>
              <a:gd name="connsiteY6-190" fmla="*/ 3118359 h 5016724"/>
              <a:gd name="connsiteX7-191" fmla="*/ 6909076 w 7774642"/>
              <a:gd name="connsiteY7-192" fmla="*/ 4834344 h 5016724"/>
              <a:gd name="connsiteX8-193" fmla="*/ 3940244 w 7774642"/>
              <a:gd name="connsiteY8-194" fmla="*/ 4745279 h 5016724"/>
              <a:gd name="connsiteX9-195" fmla="*/ 312333 w 7774642"/>
              <a:gd name="connsiteY9-196" fmla="*/ 3427118 h 5016724"/>
              <a:gd name="connsiteX10-197" fmla="*/ 235144 w 7774642"/>
              <a:gd name="connsiteY10-198" fmla="*/ 1782385 h 5016724"/>
              <a:gd name="connsiteX0-199" fmla="*/ 235144 w 7774642"/>
              <a:gd name="connsiteY0-200" fmla="*/ 1706701 h 4941040"/>
              <a:gd name="connsiteX1-201" fmla="*/ 686406 w 7774642"/>
              <a:gd name="connsiteY1-202" fmla="*/ 376665 h 4941040"/>
              <a:gd name="connsiteX2-203" fmla="*/ 2432079 w 7774642"/>
              <a:gd name="connsiteY2-204" fmla="*/ 269787 h 4941040"/>
              <a:gd name="connsiteX3-205" fmla="*/ 3940246 w 7774642"/>
              <a:gd name="connsiteY3-206" fmla="*/ 8530 h 4941040"/>
              <a:gd name="connsiteX4-207" fmla="*/ 4967461 w 7774642"/>
              <a:gd name="connsiteY4-208" fmla="*/ 620109 h 4941040"/>
              <a:gd name="connsiteX5-209" fmla="*/ 7265337 w 7774642"/>
              <a:gd name="connsiteY5-210" fmla="*/ 1118873 h 4941040"/>
              <a:gd name="connsiteX6-211" fmla="*/ 7758163 w 7774642"/>
              <a:gd name="connsiteY6-212" fmla="*/ 3042675 h 4941040"/>
              <a:gd name="connsiteX7-213" fmla="*/ 6909076 w 7774642"/>
              <a:gd name="connsiteY7-214" fmla="*/ 4758660 h 4941040"/>
              <a:gd name="connsiteX8-215" fmla="*/ 3940244 w 7774642"/>
              <a:gd name="connsiteY8-216" fmla="*/ 4669595 h 4941040"/>
              <a:gd name="connsiteX9-217" fmla="*/ 312333 w 7774642"/>
              <a:gd name="connsiteY9-218" fmla="*/ 3351434 h 4941040"/>
              <a:gd name="connsiteX10-219" fmla="*/ 235144 w 7774642"/>
              <a:gd name="connsiteY10-220" fmla="*/ 1706701 h 4941040"/>
              <a:gd name="connsiteX0-221" fmla="*/ 235144 w 7811682"/>
              <a:gd name="connsiteY0-222" fmla="*/ 1706701 h 4941040"/>
              <a:gd name="connsiteX1-223" fmla="*/ 686406 w 7811682"/>
              <a:gd name="connsiteY1-224" fmla="*/ 376665 h 4941040"/>
              <a:gd name="connsiteX2-225" fmla="*/ 2432079 w 7811682"/>
              <a:gd name="connsiteY2-226" fmla="*/ 269787 h 4941040"/>
              <a:gd name="connsiteX3-227" fmla="*/ 3940246 w 7811682"/>
              <a:gd name="connsiteY3-228" fmla="*/ 8530 h 4941040"/>
              <a:gd name="connsiteX4-229" fmla="*/ 4967461 w 7811682"/>
              <a:gd name="connsiteY4-230" fmla="*/ 620109 h 4941040"/>
              <a:gd name="connsiteX5-231" fmla="*/ 7419717 w 7811682"/>
              <a:gd name="connsiteY5-232" fmla="*/ 821990 h 4941040"/>
              <a:gd name="connsiteX6-233" fmla="*/ 7758163 w 7811682"/>
              <a:gd name="connsiteY6-234" fmla="*/ 3042675 h 4941040"/>
              <a:gd name="connsiteX7-235" fmla="*/ 6909076 w 7811682"/>
              <a:gd name="connsiteY7-236" fmla="*/ 4758660 h 4941040"/>
              <a:gd name="connsiteX8-237" fmla="*/ 3940244 w 7811682"/>
              <a:gd name="connsiteY8-238" fmla="*/ 4669595 h 4941040"/>
              <a:gd name="connsiteX9-239" fmla="*/ 312333 w 7811682"/>
              <a:gd name="connsiteY9-240" fmla="*/ 3351434 h 4941040"/>
              <a:gd name="connsiteX10-241" fmla="*/ 235144 w 7811682"/>
              <a:gd name="connsiteY10-242" fmla="*/ 1706701 h 4941040"/>
              <a:gd name="connsiteX0-243" fmla="*/ 235144 w 7773007"/>
              <a:gd name="connsiteY0-244" fmla="*/ 1706701 h 4941040"/>
              <a:gd name="connsiteX1-245" fmla="*/ 686406 w 7773007"/>
              <a:gd name="connsiteY1-246" fmla="*/ 376665 h 4941040"/>
              <a:gd name="connsiteX2-247" fmla="*/ 2432079 w 7773007"/>
              <a:gd name="connsiteY2-248" fmla="*/ 269787 h 4941040"/>
              <a:gd name="connsiteX3-249" fmla="*/ 3940246 w 7773007"/>
              <a:gd name="connsiteY3-250" fmla="*/ 8530 h 4941040"/>
              <a:gd name="connsiteX4-251" fmla="*/ 4967461 w 7773007"/>
              <a:gd name="connsiteY4-252" fmla="*/ 620109 h 4941040"/>
              <a:gd name="connsiteX5-253" fmla="*/ 7253462 w 7773007"/>
              <a:gd name="connsiteY5-254" fmla="*/ 1089184 h 4941040"/>
              <a:gd name="connsiteX6-255" fmla="*/ 7758163 w 7773007"/>
              <a:gd name="connsiteY6-256" fmla="*/ 3042675 h 4941040"/>
              <a:gd name="connsiteX7-257" fmla="*/ 6909076 w 7773007"/>
              <a:gd name="connsiteY7-258" fmla="*/ 4758660 h 4941040"/>
              <a:gd name="connsiteX8-259" fmla="*/ 3940244 w 7773007"/>
              <a:gd name="connsiteY8-260" fmla="*/ 4669595 h 4941040"/>
              <a:gd name="connsiteX9-261" fmla="*/ 312333 w 7773007"/>
              <a:gd name="connsiteY9-262" fmla="*/ 3351434 h 4941040"/>
              <a:gd name="connsiteX10-263" fmla="*/ 235144 w 7773007"/>
              <a:gd name="connsiteY10-264" fmla="*/ 1706701 h 4941040"/>
              <a:gd name="connsiteX0-265" fmla="*/ 235144 w 7823182"/>
              <a:gd name="connsiteY0-266" fmla="*/ 1706701 h 4941040"/>
              <a:gd name="connsiteX1-267" fmla="*/ 686406 w 7823182"/>
              <a:gd name="connsiteY1-268" fmla="*/ 376665 h 4941040"/>
              <a:gd name="connsiteX2-269" fmla="*/ 2432079 w 7823182"/>
              <a:gd name="connsiteY2-270" fmla="*/ 269787 h 4941040"/>
              <a:gd name="connsiteX3-271" fmla="*/ 3940246 w 7823182"/>
              <a:gd name="connsiteY3-272" fmla="*/ 8530 h 4941040"/>
              <a:gd name="connsiteX4-273" fmla="*/ 4967461 w 7823182"/>
              <a:gd name="connsiteY4-274" fmla="*/ 620109 h 4941040"/>
              <a:gd name="connsiteX5-275" fmla="*/ 7253462 w 7823182"/>
              <a:gd name="connsiteY5-276" fmla="*/ 1089184 h 4941040"/>
              <a:gd name="connsiteX6-277" fmla="*/ 7758163 w 7823182"/>
              <a:gd name="connsiteY6-278" fmla="*/ 3042675 h 4941040"/>
              <a:gd name="connsiteX7-279" fmla="*/ 6909076 w 7823182"/>
              <a:gd name="connsiteY7-280" fmla="*/ 4758660 h 4941040"/>
              <a:gd name="connsiteX8-281" fmla="*/ 3940244 w 7823182"/>
              <a:gd name="connsiteY8-282" fmla="*/ 4669595 h 4941040"/>
              <a:gd name="connsiteX9-283" fmla="*/ 312333 w 7823182"/>
              <a:gd name="connsiteY9-284" fmla="*/ 3351434 h 4941040"/>
              <a:gd name="connsiteX10-285" fmla="*/ 235144 w 7823182"/>
              <a:gd name="connsiteY10-286" fmla="*/ 1706701 h 4941040"/>
              <a:gd name="connsiteX0-287" fmla="*/ 235144 w 7394709"/>
              <a:gd name="connsiteY0-288" fmla="*/ 1706701 h 4941040"/>
              <a:gd name="connsiteX1-289" fmla="*/ 686406 w 7394709"/>
              <a:gd name="connsiteY1-290" fmla="*/ 376665 h 4941040"/>
              <a:gd name="connsiteX2-291" fmla="*/ 2432079 w 7394709"/>
              <a:gd name="connsiteY2-292" fmla="*/ 269787 h 4941040"/>
              <a:gd name="connsiteX3-293" fmla="*/ 3940246 w 7394709"/>
              <a:gd name="connsiteY3-294" fmla="*/ 8530 h 4941040"/>
              <a:gd name="connsiteX4-295" fmla="*/ 4967461 w 7394709"/>
              <a:gd name="connsiteY4-296" fmla="*/ 620109 h 4941040"/>
              <a:gd name="connsiteX5-297" fmla="*/ 7253462 w 7394709"/>
              <a:gd name="connsiteY5-298" fmla="*/ 1089184 h 4941040"/>
              <a:gd name="connsiteX6-299" fmla="*/ 7122833 w 7394709"/>
              <a:gd name="connsiteY6-300" fmla="*/ 2900171 h 4941040"/>
              <a:gd name="connsiteX7-301" fmla="*/ 6909076 w 7394709"/>
              <a:gd name="connsiteY7-302" fmla="*/ 4758660 h 4941040"/>
              <a:gd name="connsiteX8-303" fmla="*/ 3940244 w 7394709"/>
              <a:gd name="connsiteY8-304" fmla="*/ 4669595 h 4941040"/>
              <a:gd name="connsiteX9-305" fmla="*/ 312333 w 7394709"/>
              <a:gd name="connsiteY9-306" fmla="*/ 3351434 h 4941040"/>
              <a:gd name="connsiteX10-307" fmla="*/ 235144 w 7394709"/>
              <a:gd name="connsiteY10-308" fmla="*/ 1706701 h 4941040"/>
              <a:gd name="connsiteX0-309" fmla="*/ 235144 w 7419482"/>
              <a:gd name="connsiteY0-310" fmla="*/ 1706701 h 4941040"/>
              <a:gd name="connsiteX1-311" fmla="*/ 686406 w 7419482"/>
              <a:gd name="connsiteY1-312" fmla="*/ 376665 h 4941040"/>
              <a:gd name="connsiteX2-313" fmla="*/ 2432079 w 7419482"/>
              <a:gd name="connsiteY2-314" fmla="*/ 269787 h 4941040"/>
              <a:gd name="connsiteX3-315" fmla="*/ 3940246 w 7419482"/>
              <a:gd name="connsiteY3-316" fmla="*/ 8530 h 4941040"/>
              <a:gd name="connsiteX4-317" fmla="*/ 4967461 w 7419482"/>
              <a:gd name="connsiteY4-318" fmla="*/ 620109 h 4941040"/>
              <a:gd name="connsiteX5-319" fmla="*/ 7283150 w 7419482"/>
              <a:gd name="connsiteY5-320" fmla="*/ 1077309 h 4941040"/>
              <a:gd name="connsiteX6-321" fmla="*/ 7122833 w 7419482"/>
              <a:gd name="connsiteY6-322" fmla="*/ 2900171 h 4941040"/>
              <a:gd name="connsiteX7-323" fmla="*/ 6909076 w 7419482"/>
              <a:gd name="connsiteY7-324" fmla="*/ 4758660 h 4941040"/>
              <a:gd name="connsiteX8-325" fmla="*/ 3940244 w 7419482"/>
              <a:gd name="connsiteY8-326" fmla="*/ 4669595 h 4941040"/>
              <a:gd name="connsiteX9-327" fmla="*/ 312333 w 7419482"/>
              <a:gd name="connsiteY9-328" fmla="*/ 3351434 h 4941040"/>
              <a:gd name="connsiteX10-329" fmla="*/ 235144 w 7419482"/>
              <a:gd name="connsiteY10-330" fmla="*/ 1706701 h 4941040"/>
              <a:gd name="connsiteX0-331" fmla="*/ 235144 w 7575845"/>
              <a:gd name="connsiteY0-332" fmla="*/ 1706701 h 4941040"/>
              <a:gd name="connsiteX1-333" fmla="*/ 686406 w 7575845"/>
              <a:gd name="connsiteY1-334" fmla="*/ 376665 h 4941040"/>
              <a:gd name="connsiteX2-335" fmla="*/ 2432079 w 7575845"/>
              <a:gd name="connsiteY2-336" fmla="*/ 269787 h 4941040"/>
              <a:gd name="connsiteX3-337" fmla="*/ 3940246 w 7575845"/>
              <a:gd name="connsiteY3-338" fmla="*/ 8530 h 4941040"/>
              <a:gd name="connsiteX4-339" fmla="*/ 4967461 w 7575845"/>
              <a:gd name="connsiteY4-340" fmla="*/ 620109 h 4941040"/>
              <a:gd name="connsiteX5-341" fmla="*/ 7283150 w 7575845"/>
              <a:gd name="connsiteY5-342" fmla="*/ 1077309 h 4941040"/>
              <a:gd name="connsiteX6-343" fmla="*/ 7122833 w 7575845"/>
              <a:gd name="connsiteY6-344" fmla="*/ 2900171 h 4941040"/>
              <a:gd name="connsiteX7-345" fmla="*/ 6909076 w 7575845"/>
              <a:gd name="connsiteY7-346" fmla="*/ 4758660 h 4941040"/>
              <a:gd name="connsiteX8-347" fmla="*/ 3940244 w 7575845"/>
              <a:gd name="connsiteY8-348" fmla="*/ 4669595 h 4941040"/>
              <a:gd name="connsiteX9-349" fmla="*/ 312333 w 7575845"/>
              <a:gd name="connsiteY9-350" fmla="*/ 3351434 h 4941040"/>
              <a:gd name="connsiteX10-351" fmla="*/ 235144 w 7575845"/>
              <a:gd name="connsiteY10-352" fmla="*/ 1706701 h 4941040"/>
              <a:gd name="connsiteX0-353" fmla="*/ 375483 w 7502428"/>
              <a:gd name="connsiteY0-354" fmla="*/ 1748265 h 4940350"/>
              <a:gd name="connsiteX1-355" fmla="*/ 612989 w 7502428"/>
              <a:gd name="connsiteY1-356" fmla="*/ 376665 h 4940350"/>
              <a:gd name="connsiteX2-357" fmla="*/ 2358662 w 7502428"/>
              <a:gd name="connsiteY2-358" fmla="*/ 269787 h 4940350"/>
              <a:gd name="connsiteX3-359" fmla="*/ 3866829 w 7502428"/>
              <a:gd name="connsiteY3-360" fmla="*/ 8530 h 4940350"/>
              <a:gd name="connsiteX4-361" fmla="*/ 4894044 w 7502428"/>
              <a:gd name="connsiteY4-362" fmla="*/ 620109 h 4940350"/>
              <a:gd name="connsiteX5-363" fmla="*/ 7209733 w 7502428"/>
              <a:gd name="connsiteY5-364" fmla="*/ 1077309 h 4940350"/>
              <a:gd name="connsiteX6-365" fmla="*/ 7049416 w 7502428"/>
              <a:gd name="connsiteY6-366" fmla="*/ 2900171 h 4940350"/>
              <a:gd name="connsiteX7-367" fmla="*/ 6835659 w 7502428"/>
              <a:gd name="connsiteY7-368" fmla="*/ 4758660 h 4940350"/>
              <a:gd name="connsiteX8-369" fmla="*/ 3866827 w 7502428"/>
              <a:gd name="connsiteY8-370" fmla="*/ 4669595 h 4940350"/>
              <a:gd name="connsiteX9-371" fmla="*/ 238916 w 7502428"/>
              <a:gd name="connsiteY9-372" fmla="*/ 3351434 h 4940350"/>
              <a:gd name="connsiteX10-373" fmla="*/ 375483 w 7502428"/>
              <a:gd name="connsiteY10-374" fmla="*/ 1748265 h 4940350"/>
              <a:gd name="connsiteX0-375" fmla="*/ 384669 w 7511614"/>
              <a:gd name="connsiteY0-376" fmla="*/ 1748746 h 4940831"/>
              <a:gd name="connsiteX1-377" fmla="*/ 901246 w 7511614"/>
              <a:gd name="connsiteY1-378" fmla="*/ 478086 h 4940831"/>
              <a:gd name="connsiteX2-379" fmla="*/ 2367848 w 7511614"/>
              <a:gd name="connsiteY2-380" fmla="*/ 270268 h 4940831"/>
              <a:gd name="connsiteX3-381" fmla="*/ 3876015 w 7511614"/>
              <a:gd name="connsiteY3-382" fmla="*/ 9011 h 4940831"/>
              <a:gd name="connsiteX4-383" fmla="*/ 4903230 w 7511614"/>
              <a:gd name="connsiteY4-384" fmla="*/ 620590 h 4940831"/>
              <a:gd name="connsiteX5-385" fmla="*/ 7218919 w 7511614"/>
              <a:gd name="connsiteY5-386" fmla="*/ 1077790 h 4940831"/>
              <a:gd name="connsiteX6-387" fmla="*/ 7058602 w 7511614"/>
              <a:gd name="connsiteY6-388" fmla="*/ 2900652 h 4940831"/>
              <a:gd name="connsiteX7-389" fmla="*/ 6844845 w 7511614"/>
              <a:gd name="connsiteY7-390" fmla="*/ 4759141 h 4940831"/>
              <a:gd name="connsiteX8-391" fmla="*/ 3876013 w 7511614"/>
              <a:gd name="connsiteY8-392" fmla="*/ 4670076 h 4940831"/>
              <a:gd name="connsiteX9-393" fmla="*/ 248102 w 7511614"/>
              <a:gd name="connsiteY9-394" fmla="*/ 3351915 h 4940831"/>
              <a:gd name="connsiteX10-395" fmla="*/ 384669 w 7511614"/>
              <a:gd name="connsiteY10-396" fmla="*/ 1748746 h 4940831"/>
              <a:gd name="connsiteX0-397" fmla="*/ 384669 w 7519130"/>
              <a:gd name="connsiteY0-398" fmla="*/ 1748746 h 4940831"/>
              <a:gd name="connsiteX1-399" fmla="*/ 901246 w 7519130"/>
              <a:gd name="connsiteY1-400" fmla="*/ 478086 h 4940831"/>
              <a:gd name="connsiteX2-401" fmla="*/ 2367848 w 7519130"/>
              <a:gd name="connsiteY2-402" fmla="*/ 270268 h 4940831"/>
              <a:gd name="connsiteX3-403" fmla="*/ 3876015 w 7519130"/>
              <a:gd name="connsiteY3-404" fmla="*/ 9011 h 4940831"/>
              <a:gd name="connsiteX4-405" fmla="*/ 4903230 w 7519130"/>
              <a:gd name="connsiteY4-406" fmla="*/ 620590 h 4940831"/>
              <a:gd name="connsiteX5-407" fmla="*/ 7218919 w 7519130"/>
              <a:gd name="connsiteY5-408" fmla="*/ 1077790 h 4940831"/>
              <a:gd name="connsiteX6-409" fmla="*/ 7058602 w 7519130"/>
              <a:gd name="connsiteY6-410" fmla="*/ 2900652 h 4940831"/>
              <a:gd name="connsiteX7-411" fmla="*/ 6613276 w 7519130"/>
              <a:gd name="connsiteY7-412" fmla="*/ 4551323 h 4940831"/>
              <a:gd name="connsiteX8-413" fmla="*/ 3876013 w 7519130"/>
              <a:gd name="connsiteY8-414" fmla="*/ 4670076 h 4940831"/>
              <a:gd name="connsiteX9-415" fmla="*/ 248102 w 7519130"/>
              <a:gd name="connsiteY9-416" fmla="*/ 3351915 h 4940831"/>
              <a:gd name="connsiteX10-417" fmla="*/ 384669 w 7519130"/>
              <a:gd name="connsiteY10-418" fmla="*/ 1748746 h 4940831"/>
              <a:gd name="connsiteX0-419" fmla="*/ 384669 w 7519130"/>
              <a:gd name="connsiteY0-420" fmla="*/ 1748746 h 4940831"/>
              <a:gd name="connsiteX1-421" fmla="*/ 901246 w 7519130"/>
              <a:gd name="connsiteY1-422" fmla="*/ 478086 h 4940831"/>
              <a:gd name="connsiteX2-423" fmla="*/ 2367848 w 7519130"/>
              <a:gd name="connsiteY2-424" fmla="*/ 270268 h 4940831"/>
              <a:gd name="connsiteX3-425" fmla="*/ 3876015 w 7519130"/>
              <a:gd name="connsiteY3-426" fmla="*/ 9011 h 4940831"/>
              <a:gd name="connsiteX4-427" fmla="*/ 4903230 w 7519130"/>
              <a:gd name="connsiteY4-428" fmla="*/ 620590 h 4940831"/>
              <a:gd name="connsiteX5-429" fmla="*/ 7218919 w 7519130"/>
              <a:gd name="connsiteY5-430" fmla="*/ 1077790 h 4940831"/>
              <a:gd name="connsiteX6-431" fmla="*/ 7058602 w 7519130"/>
              <a:gd name="connsiteY6-432" fmla="*/ 2900652 h 4940831"/>
              <a:gd name="connsiteX7-433" fmla="*/ 6613276 w 7519130"/>
              <a:gd name="connsiteY7-434" fmla="*/ 4551323 h 4940831"/>
              <a:gd name="connsiteX8-435" fmla="*/ 3876013 w 7519130"/>
              <a:gd name="connsiteY8-436" fmla="*/ 4670076 h 4940831"/>
              <a:gd name="connsiteX9-437" fmla="*/ 248102 w 7519130"/>
              <a:gd name="connsiteY9-438" fmla="*/ 3351915 h 4940831"/>
              <a:gd name="connsiteX10-439" fmla="*/ 384669 w 7519130"/>
              <a:gd name="connsiteY10-440" fmla="*/ 1748746 h 49408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7519130" h="4940831">
                <a:moveTo>
                  <a:pt x="384669" y="1748746"/>
                </a:moveTo>
                <a:cubicBezTo>
                  <a:pt x="493526" y="1269775"/>
                  <a:pt x="570716" y="724499"/>
                  <a:pt x="901246" y="478086"/>
                </a:cubicBezTo>
                <a:cubicBezTo>
                  <a:pt x="1231776" y="231673"/>
                  <a:pt x="1872053" y="348447"/>
                  <a:pt x="2367848" y="270268"/>
                </a:cubicBezTo>
                <a:cubicBezTo>
                  <a:pt x="2863643" y="192089"/>
                  <a:pt x="3453451" y="-49376"/>
                  <a:pt x="3876015" y="9011"/>
                </a:cubicBezTo>
                <a:cubicBezTo>
                  <a:pt x="4298579" y="67398"/>
                  <a:pt x="4346079" y="442460"/>
                  <a:pt x="4903230" y="620590"/>
                </a:cubicBezTo>
                <a:cubicBezTo>
                  <a:pt x="5460381" y="798720"/>
                  <a:pt x="6503430" y="418710"/>
                  <a:pt x="7218919" y="1077790"/>
                </a:cubicBezTo>
                <a:cubicBezTo>
                  <a:pt x="7934408" y="1736870"/>
                  <a:pt x="7159543" y="2321730"/>
                  <a:pt x="7058602" y="2900652"/>
                </a:cubicBezTo>
                <a:cubicBezTo>
                  <a:pt x="6957662" y="3479574"/>
                  <a:pt x="7351526" y="4066414"/>
                  <a:pt x="6613276" y="4551323"/>
                </a:cubicBezTo>
                <a:cubicBezTo>
                  <a:pt x="5875026" y="5036232"/>
                  <a:pt x="5402981" y="4448403"/>
                  <a:pt x="3876013" y="4670076"/>
                </a:cubicBezTo>
                <a:cubicBezTo>
                  <a:pt x="1268390" y="5610206"/>
                  <a:pt x="829993" y="3838803"/>
                  <a:pt x="248102" y="3351915"/>
                </a:cubicBezTo>
                <a:cubicBezTo>
                  <a:pt x="-333789" y="2865027"/>
                  <a:pt x="275812" y="2227717"/>
                  <a:pt x="384669" y="1748746"/>
                </a:cubicBezTo>
                <a:close/>
              </a:path>
            </a:pathLst>
          </a:custGeom>
          <a:solidFill>
            <a:srgbClr val="FFE5E5">
              <a:alpha val="70000"/>
            </a:srgbClr>
          </a:solidFill>
          <a:ln w="168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6706871" y="1187001"/>
            <a:ext cx="4458434" cy="3990830"/>
          </a:xfrm>
          <a:custGeom>
            <a:avLst/>
            <a:gdLst>
              <a:gd name="connsiteX0" fmla="*/ 359320 w 7820744"/>
              <a:gd name="connsiteY0" fmla="*/ 2295156 h 5515205"/>
              <a:gd name="connsiteX1" fmla="*/ 810582 w 7820744"/>
              <a:gd name="connsiteY1" fmla="*/ 965120 h 5515205"/>
              <a:gd name="connsiteX2" fmla="*/ 2556255 w 7820744"/>
              <a:gd name="connsiteY2" fmla="*/ 858242 h 5515205"/>
              <a:gd name="connsiteX3" fmla="*/ 3215335 w 7820744"/>
              <a:gd name="connsiteY3" fmla="*/ 3219 h 5515205"/>
              <a:gd name="connsiteX4" fmla="*/ 5091637 w 7820744"/>
              <a:gd name="connsiteY4" fmla="*/ 1208564 h 5515205"/>
              <a:gd name="connsiteX5" fmla="*/ 6463237 w 7820744"/>
              <a:gd name="connsiteY5" fmla="*/ 216975 h 5515205"/>
              <a:gd name="connsiteX6" fmla="*/ 7745772 w 7820744"/>
              <a:gd name="connsiteY6" fmla="*/ 4011141 h 5515205"/>
              <a:gd name="connsiteX7" fmla="*/ 4129735 w 7820744"/>
              <a:gd name="connsiteY7" fmla="*/ 4836476 h 5515205"/>
              <a:gd name="connsiteX8" fmla="*/ 436509 w 7820744"/>
              <a:gd name="connsiteY8" fmla="*/ 5436180 h 5515205"/>
              <a:gd name="connsiteX9" fmla="*/ 62437 w 7820744"/>
              <a:gd name="connsiteY9" fmla="*/ 2995801 h 5515205"/>
              <a:gd name="connsiteX10" fmla="*/ 359320 w 7820744"/>
              <a:gd name="connsiteY10" fmla="*/ 2295156 h 5515205"/>
              <a:gd name="connsiteX0-1" fmla="*/ 359320 w 7820744"/>
              <a:gd name="connsiteY0-2" fmla="*/ 2172980 h 5393029"/>
              <a:gd name="connsiteX1-3" fmla="*/ 810582 w 7820744"/>
              <a:gd name="connsiteY1-4" fmla="*/ 842944 h 5393029"/>
              <a:gd name="connsiteX2-5" fmla="*/ 2556255 w 7820744"/>
              <a:gd name="connsiteY2-6" fmla="*/ 736066 h 5393029"/>
              <a:gd name="connsiteX3-7" fmla="*/ 3666598 w 7820744"/>
              <a:gd name="connsiteY3-8" fmla="*/ 397620 h 5393029"/>
              <a:gd name="connsiteX4-9" fmla="*/ 5091637 w 7820744"/>
              <a:gd name="connsiteY4-10" fmla="*/ 1086388 h 5393029"/>
              <a:gd name="connsiteX5-11" fmla="*/ 6463237 w 7820744"/>
              <a:gd name="connsiteY5-12" fmla="*/ 94799 h 5393029"/>
              <a:gd name="connsiteX6-13" fmla="*/ 7745772 w 7820744"/>
              <a:gd name="connsiteY6-14" fmla="*/ 3888965 h 5393029"/>
              <a:gd name="connsiteX7-15" fmla="*/ 4129735 w 7820744"/>
              <a:gd name="connsiteY7-16" fmla="*/ 4714300 h 5393029"/>
              <a:gd name="connsiteX8-17" fmla="*/ 436509 w 7820744"/>
              <a:gd name="connsiteY8-18" fmla="*/ 5314004 h 5393029"/>
              <a:gd name="connsiteX9-19" fmla="*/ 62437 w 7820744"/>
              <a:gd name="connsiteY9-20" fmla="*/ 2873625 h 5393029"/>
              <a:gd name="connsiteX10-21" fmla="*/ 359320 w 7820744"/>
              <a:gd name="connsiteY10-22" fmla="*/ 2172980 h 5393029"/>
              <a:gd name="connsiteX0-23" fmla="*/ 359320 w 7993308"/>
              <a:gd name="connsiteY0-24" fmla="*/ 1782385 h 5002434"/>
              <a:gd name="connsiteX1-25" fmla="*/ 810582 w 7993308"/>
              <a:gd name="connsiteY1-26" fmla="*/ 452349 h 5002434"/>
              <a:gd name="connsiteX2-27" fmla="*/ 2556255 w 7993308"/>
              <a:gd name="connsiteY2-28" fmla="*/ 345471 h 5002434"/>
              <a:gd name="connsiteX3-29" fmla="*/ 3666598 w 7993308"/>
              <a:gd name="connsiteY3-30" fmla="*/ 7025 h 5002434"/>
              <a:gd name="connsiteX4-31" fmla="*/ 5091637 w 7993308"/>
              <a:gd name="connsiteY4-32" fmla="*/ 695793 h 5002434"/>
              <a:gd name="connsiteX5-33" fmla="*/ 7389513 w 7993308"/>
              <a:gd name="connsiteY5-34" fmla="*/ 1194557 h 5002434"/>
              <a:gd name="connsiteX6-35" fmla="*/ 7745772 w 7993308"/>
              <a:gd name="connsiteY6-36" fmla="*/ 3498370 h 5002434"/>
              <a:gd name="connsiteX7-37" fmla="*/ 4129735 w 7993308"/>
              <a:gd name="connsiteY7-38" fmla="*/ 4323705 h 5002434"/>
              <a:gd name="connsiteX8-39" fmla="*/ 436509 w 7993308"/>
              <a:gd name="connsiteY8-40" fmla="*/ 4923409 h 5002434"/>
              <a:gd name="connsiteX9-41" fmla="*/ 62437 w 7993308"/>
              <a:gd name="connsiteY9-42" fmla="*/ 2483030 h 5002434"/>
              <a:gd name="connsiteX10-43" fmla="*/ 359320 w 7993308"/>
              <a:gd name="connsiteY10-44" fmla="*/ 1782385 h 5002434"/>
              <a:gd name="connsiteX0-45" fmla="*/ 359320 w 8103627"/>
              <a:gd name="connsiteY0-46" fmla="*/ 1782385 h 5007824"/>
              <a:gd name="connsiteX1-47" fmla="*/ 810582 w 8103627"/>
              <a:gd name="connsiteY1-48" fmla="*/ 452349 h 5007824"/>
              <a:gd name="connsiteX2-49" fmla="*/ 2556255 w 8103627"/>
              <a:gd name="connsiteY2-50" fmla="*/ 345471 h 5007824"/>
              <a:gd name="connsiteX3-51" fmla="*/ 3666598 w 8103627"/>
              <a:gd name="connsiteY3-52" fmla="*/ 7025 h 5007824"/>
              <a:gd name="connsiteX4-53" fmla="*/ 5091637 w 8103627"/>
              <a:gd name="connsiteY4-54" fmla="*/ 695793 h 5007824"/>
              <a:gd name="connsiteX5-55" fmla="*/ 7389513 w 8103627"/>
              <a:gd name="connsiteY5-56" fmla="*/ 1194557 h 5007824"/>
              <a:gd name="connsiteX6-57" fmla="*/ 7882339 w 8103627"/>
              <a:gd name="connsiteY6-58" fmla="*/ 3118359 h 5007824"/>
              <a:gd name="connsiteX7-59" fmla="*/ 4129735 w 8103627"/>
              <a:gd name="connsiteY7-60" fmla="*/ 4323705 h 5007824"/>
              <a:gd name="connsiteX8-61" fmla="*/ 436509 w 8103627"/>
              <a:gd name="connsiteY8-62" fmla="*/ 4923409 h 5007824"/>
              <a:gd name="connsiteX9-63" fmla="*/ 62437 w 8103627"/>
              <a:gd name="connsiteY9-64" fmla="*/ 2483030 h 5007824"/>
              <a:gd name="connsiteX10-65" fmla="*/ 359320 w 8103627"/>
              <a:gd name="connsiteY10-66" fmla="*/ 1782385 h 5007824"/>
              <a:gd name="connsiteX0-67" fmla="*/ 359320 w 7915232"/>
              <a:gd name="connsiteY0-68" fmla="*/ 1782385 h 5111879"/>
              <a:gd name="connsiteX1-69" fmla="*/ 810582 w 7915232"/>
              <a:gd name="connsiteY1-70" fmla="*/ 452349 h 5111879"/>
              <a:gd name="connsiteX2-71" fmla="*/ 2556255 w 7915232"/>
              <a:gd name="connsiteY2-72" fmla="*/ 345471 h 5111879"/>
              <a:gd name="connsiteX3-73" fmla="*/ 3666598 w 7915232"/>
              <a:gd name="connsiteY3-74" fmla="*/ 7025 h 5111879"/>
              <a:gd name="connsiteX4-75" fmla="*/ 5091637 w 7915232"/>
              <a:gd name="connsiteY4-76" fmla="*/ 695793 h 5111879"/>
              <a:gd name="connsiteX5-77" fmla="*/ 7389513 w 7915232"/>
              <a:gd name="connsiteY5-78" fmla="*/ 1194557 h 5111879"/>
              <a:gd name="connsiteX6-79" fmla="*/ 7882339 w 7915232"/>
              <a:gd name="connsiteY6-80" fmla="*/ 3118359 h 5111879"/>
              <a:gd name="connsiteX7-81" fmla="*/ 7033252 w 7915232"/>
              <a:gd name="connsiteY7-82" fmla="*/ 4834344 h 5111879"/>
              <a:gd name="connsiteX8-83" fmla="*/ 436509 w 7915232"/>
              <a:gd name="connsiteY8-84" fmla="*/ 4923409 h 5111879"/>
              <a:gd name="connsiteX9-85" fmla="*/ 62437 w 7915232"/>
              <a:gd name="connsiteY9-86" fmla="*/ 2483030 h 5111879"/>
              <a:gd name="connsiteX10-87" fmla="*/ 359320 w 7915232"/>
              <a:gd name="connsiteY10-88" fmla="*/ 1782385 h 5111879"/>
              <a:gd name="connsiteX0-89" fmla="*/ 532312 w 8071810"/>
              <a:gd name="connsiteY0-90" fmla="*/ 1782385 h 4866519"/>
              <a:gd name="connsiteX1-91" fmla="*/ 983574 w 8071810"/>
              <a:gd name="connsiteY1-92" fmla="*/ 452349 h 4866519"/>
              <a:gd name="connsiteX2-93" fmla="*/ 2729247 w 8071810"/>
              <a:gd name="connsiteY2-94" fmla="*/ 345471 h 4866519"/>
              <a:gd name="connsiteX3-95" fmla="*/ 3839590 w 8071810"/>
              <a:gd name="connsiteY3-96" fmla="*/ 7025 h 4866519"/>
              <a:gd name="connsiteX4-97" fmla="*/ 5264629 w 8071810"/>
              <a:gd name="connsiteY4-98" fmla="*/ 695793 h 4866519"/>
              <a:gd name="connsiteX5-99" fmla="*/ 7562505 w 8071810"/>
              <a:gd name="connsiteY5-100" fmla="*/ 1194557 h 4866519"/>
              <a:gd name="connsiteX6-101" fmla="*/ 8055331 w 8071810"/>
              <a:gd name="connsiteY6-102" fmla="*/ 3118359 h 4866519"/>
              <a:gd name="connsiteX7-103" fmla="*/ 7206244 w 8071810"/>
              <a:gd name="connsiteY7-104" fmla="*/ 4834344 h 4866519"/>
              <a:gd name="connsiteX8-105" fmla="*/ 4267101 w 8071810"/>
              <a:gd name="connsiteY8-106" fmla="*/ 4145575 h 4866519"/>
              <a:gd name="connsiteX9-107" fmla="*/ 235429 w 8071810"/>
              <a:gd name="connsiteY9-108" fmla="*/ 2483030 h 4866519"/>
              <a:gd name="connsiteX10-109" fmla="*/ 532312 w 8071810"/>
              <a:gd name="connsiteY10-110" fmla="*/ 1782385 h 4866519"/>
              <a:gd name="connsiteX0-111" fmla="*/ 532312 w 8071810"/>
              <a:gd name="connsiteY0-112" fmla="*/ 1782385 h 4866519"/>
              <a:gd name="connsiteX1-113" fmla="*/ 983574 w 8071810"/>
              <a:gd name="connsiteY1-114" fmla="*/ 452349 h 4866519"/>
              <a:gd name="connsiteX2-115" fmla="*/ 2729247 w 8071810"/>
              <a:gd name="connsiteY2-116" fmla="*/ 345471 h 4866519"/>
              <a:gd name="connsiteX3-117" fmla="*/ 3839590 w 8071810"/>
              <a:gd name="connsiteY3-118" fmla="*/ 7025 h 4866519"/>
              <a:gd name="connsiteX4-119" fmla="*/ 5264629 w 8071810"/>
              <a:gd name="connsiteY4-120" fmla="*/ 695793 h 4866519"/>
              <a:gd name="connsiteX5-121" fmla="*/ 7562505 w 8071810"/>
              <a:gd name="connsiteY5-122" fmla="*/ 1194557 h 4866519"/>
              <a:gd name="connsiteX6-123" fmla="*/ 8055331 w 8071810"/>
              <a:gd name="connsiteY6-124" fmla="*/ 3118359 h 4866519"/>
              <a:gd name="connsiteX7-125" fmla="*/ 7206244 w 8071810"/>
              <a:gd name="connsiteY7-126" fmla="*/ 4834344 h 4866519"/>
              <a:gd name="connsiteX8-127" fmla="*/ 4267101 w 8071810"/>
              <a:gd name="connsiteY8-128" fmla="*/ 4145575 h 4866519"/>
              <a:gd name="connsiteX9-129" fmla="*/ 235429 w 8071810"/>
              <a:gd name="connsiteY9-130" fmla="*/ 2483030 h 4866519"/>
              <a:gd name="connsiteX10-131" fmla="*/ 532312 w 8071810"/>
              <a:gd name="connsiteY10-132" fmla="*/ 1782385 h 4866519"/>
              <a:gd name="connsiteX0-133" fmla="*/ 530167 w 8069665"/>
              <a:gd name="connsiteY0-134" fmla="*/ 1782385 h 5009813"/>
              <a:gd name="connsiteX1-135" fmla="*/ 981429 w 8069665"/>
              <a:gd name="connsiteY1-136" fmla="*/ 452349 h 5009813"/>
              <a:gd name="connsiteX2-137" fmla="*/ 2727102 w 8069665"/>
              <a:gd name="connsiteY2-138" fmla="*/ 345471 h 5009813"/>
              <a:gd name="connsiteX3-139" fmla="*/ 3837445 w 8069665"/>
              <a:gd name="connsiteY3-140" fmla="*/ 7025 h 5009813"/>
              <a:gd name="connsiteX4-141" fmla="*/ 5262484 w 8069665"/>
              <a:gd name="connsiteY4-142" fmla="*/ 695793 h 5009813"/>
              <a:gd name="connsiteX5-143" fmla="*/ 7560360 w 8069665"/>
              <a:gd name="connsiteY5-144" fmla="*/ 1194557 h 5009813"/>
              <a:gd name="connsiteX6-145" fmla="*/ 8053186 w 8069665"/>
              <a:gd name="connsiteY6-146" fmla="*/ 3118359 h 5009813"/>
              <a:gd name="connsiteX7-147" fmla="*/ 7204099 w 8069665"/>
              <a:gd name="connsiteY7-148" fmla="*/ 4834344 h 5009813"/>
              <a:gd name="connsiteX8-149" fmla="*/ 4235267 w 8069665"/>
              <a:gd name="connsiteY8-150" fmla="*/ 4745279 h 5009813"/>
              <a:gd name="connsiteX9-151" fmla="*/ 233284 w 8069665"/>
              <a:gd name="connsiteY9-152" fmla="*/ 2483030 h 5009813"/>
              <a:gd name="connsiteX10-153" fmla="*/ 530167 w 8069665"/>
              <a:gd name="connsiteY10-154" fmla="*/ 1782385 h 5009813"/>
              <a:gd name="connsiteX0-155" fmla="*/ 530167 w 8069665"/>
              <a:gd name="connsiteY0-156" fmla="*/ 1782385 h 4941977"/>
              <a:gd name="connsiteX1-157" fmla="*/ 981429 w 8069665"/>
              <a:gd name="connsiteY1-158" fmla="*/ 452349 h 4941977"/>
              <a:gd name="connsiteX2-159" fmla="*/ 2727102 w 8069665"/>
              <a:gd name="connsiteY2-160" fmla="*/ 345471 h 4941977"/>
              <a:gd name="connsiteX3-161" fmla="*/ 3837445 w 8069665"/>
              <a:gd name="connsiteY3-162" fmla="*/ 7025 h 4941977"/>
              <a:gd name="connsiteX4-163" fmla="*/ 5262484 w 8069665"/>
              <a:gd name="connsiteY4-164" fmla="*/ 695793 h 4941977"/>
              <a:gd name="connsiteX5-165" fmla="*/ 7560360 w 8069665"/>
              <a:gd name="connsiteY5-166" fmla="*/ 1194557 h 4941977"/>
              <a:gd name="connsiteX6-167" fmla="*/ 8053186 w 8069665"/>
              <a:gd name="connsiteY6-168" fmla="*/ 3118359 h 4941977"/>
              <a:gd name="connsiteX7-169" fmla="*/ 7204099 w 8069665"/>
              <a:gd name="connsiteY7-170" fmla="*/ 4834344 h 4941977"/>
              <a:gd name="connsiteX8-171" fmla="*/ 4235267 w 8069665"/>
              <a:gd name="connsiteY8-172" fmla="*/ 4745279 h 4941977"/>
              <a:gd name="connsiteX9-173" fmla="*/ 233284 w 8069665"/>
              <a:gd name="connsiteY9-174" fmla="*/ 2483030 h 4941977"/>
              <a:gd name="connsiteX10-175" fmla="*/ 530167 w 8069665"/>
              <a:gd name="connsiteY10-176" fmla="*/ 1782385 h 4941977"/>
              <a:gd name="connsiteX0-177" fmla="*/ 235144 w 7774642"/>
              <a:gd name="connsiteY0-178" fmla="*/ 1782385 h 5016724"/>
              <a:gd name="connsiteX1-179" fmla="*/ 686406 w 7774642"/>
              <a:gd name="connsiteY1-180" fmla="*/ 452349 h 5016724"/>
              <a:gd name="connsiteX2-181" fmla="*/ 2432079 w 7774642"/>
              <a:gd name="connsiteY2-182" fmla="*/ 345471 h 5016724"/>
              <a:gd name="connsiteX3-183" fmla="*/ 3542422 w 7774642"/>
              <a:gd name="connsiteY3-184" fmla="*/ 7025 h 5016724"/>
              <a:gd name="connsiteX4-185" fmla="*/ 4967461 w 7774642"/>
              <a:gd name="connsiteY4-186" fmla="*/ 695793 h 5016724"/>
              <a:gd name="connsiteX5-187" fmla="*/ 7265337 w 7774642"/>
              <a:gd name="connsiteY5-188" fmla="*/ 1194557 h 5016724"/>
              <a:gd name="connsiteX6-189" fmla="*/ 7758163 w 7774642"/>
              <a:gd name="connsiteY6-190" fmla="*/ 3118359 h 5016724"/>
              <a:gd name="connsiteX7-191" fmla="*/ 6909076 w 7774642"/>
              <a:gd name="connsiteY7-192" fmla="*/ 4834344 h 5016724"/>
              <a:gd name="connsiteX8-193" fmla="*/ 3940244 w 7774642"/>
              <a:gd name="connsiteY8-194" fmla="*/ 4745279 h 5016724"/>
              <a:gd name="connsiteX9-195" fmla="*/ 312333 w 7774642"/>
              <a:gd name="connsiteY9-196" fmla="*/ 3427118 h 5016724"/>
              <a:gd name="connsiteX10-197" fmla="*/ 235144 w 7774642"/>
              <a:gd name="connsiteY10-198" fmla="*/ 1782385 h 5016724"/>
              <a:gd name="connsiteX0-199" fmla="*/ 235144 w 7774642"/>
              <a:gd name="connsiteY0-200" fmla="*/ 1706701 h 4941040"/>
              <a:gd name="connsiteX1-201" fmla="*/ 686406 w 7774642"/>
              <a:gd name="connsiteY1-202" fmla="*/ 376665 h 4941040"/>
              <a:gd name="connsiteX2-203" fmla="*/ 2432079 w 7774642"/>
              <a:gd name="connsiteY2-204" fmla="*/ 269787 h 4941040"/>
              <a:gd name="connsiteX3-205" fmla="*/ 3940246 w 7774642"/>
              <a:gd name="connsiteY3-206" fmla="*/ 8530 h 4941040"/>
              <a:gd name="connsiteX4-207" fmla="*/ 4967461 w 7774642"/>
              <a:gd name="connsiteY4-208" fmla="*/ 620109 h 4941040"/>
              <a:gd name="connsiteX5-209" fmla="*/ 7265337 w 7774642"/>
              <a:gd name="connsiteY5-210" fmla="*/ 1118873 h 4941040"/>
              <a:gd name="connsiteX6-211" fmla="*/ 7758163 w 7774642"/>
              <a:gd name="connsiteY6-212" fmla="*/ 3042675 h 4941040"/>
              <a:gd name="connsiteX7-213" fmla="*/ 6909076 w 7774642"/>
              <a:gd name="connsiteY7-214" fmla="*/ 4758660 h 4941040"/>
              <a:gd name="connsiteX8-215" fmla="*/ 3940244 w 7774642"/>
              <a:gd name="connsiteY8-216" fmla="*/ 4669595 h 4941040"/>
              <a:gd name="connsiteX9-217" fmla="*/ 312333 w 7774642"/>
              <a:gd name="connsiteY9-218" fmla="*/ 3351434 h 4941040"/>
              <a:gd name="connsiteX10-219" fmla="*/ 235144 w 7774642"/>
              <a:gd name="connsiteY10-220" fmla="*/ 1706701 h 4941040"/>
              <a:gd name="connsiteX0-221" fmla="*/ 235144 w 7811682"/>
              <a:gd name="connsiteY0-222" fmla="*/ 1706701 h 4941040"/>
              <a:gd name="connsiteX1-223" fmla="*/ 686406 w 7811682"/>
              <a:gd name="connsiteY1-224" fmla="*/ 376665 h 4941040"/>
              <a:gd name="connsiteX2-225" fmla="*/ 2432079 w 7811682"/>
              <a:gd name="connsiteY2-226" fmla="*/ 269787 h 4941040"/>
              <a:gd name="connsiteX3-227" fmla="*/ 3940246 w 7811682"/>
              <a:gd name="connsiteY3-228" fmla="*/ 8530 h 4941040"/>
              <a:gd name="connsiteX4-229" fmla="*/ 4967461 w 7811682"/>
              <a:gd name="connsiteY4-230" fmla="*/ 620109 h 4941040"/>
              <a:gd name="connsiteX5-231" fmla="*/ 7419717 w 7811682"/>
              <a:gd name="connsiteY5-232" fmla="*/ 821990 h 4941040"/>
              <a:gd name="connsiteX6-233" fmla="*/ 7758163 w 7811682"/>
              <a:gd name="connsiteY6-234" fmla="*/ 3042675 h 4941040"/>
              <a:gd name="connsiteX7-235" fmla="*/ 6909076 w 7811682"/>
              <a:gd name="connsiteY7-236" fmla="*/ 4758660 h 4941040"/>
              <a:gd name="connsiteX8-237" fmla="*/ 3940244 w 7811682"/>
              <a:gd name="connsiteY8-238" fmla="*/ 4669595 h 4941040"/>
              <a:gd name="connsiteX9-239" fmla="*/ 312333 w 7811682"/>
              <a:gd name="connsiteY9-240" fmla="*/ 3351434 h 4941040"/>
              <a:gd name="connsiteX10-241" fmla="*/ 235144 w 7811682"/>
              <a:gd name="connsiteY10-242" fmla="*/ 1706701 h 4941040"/>
              <a:gd name="connsiteX0-243" fmla="*/ 235144 w 7773007"/>
              <a:gd name="connsiteY0-244" fmla="*/ 1706701 h 4941040"/>
              <a:gd name="connsiteX1-245" fmla="*/ 686406 w 7773007"/>
              <a:gd name="connsiteY1-246" fmla="*/ 376665 h 4941040"/>
              <a:gd name="connsiteX2-247" fmla="*/ 2432079 w 7773007"/>
              <a:gd name="connsiteY2-248" fmla="*/ 269787 h 4941040"/>
              <a:gd name="connsiteX3-249" fmla="*/ 3940246 w 7773007"/>
              <a:gd name="connsiteY3-250" fmla="*/ 8530 h 4941040"/>
              <a:gd name="connsiteX4-251" fmla="*/ 4967461 w 7773007"/>
              <a:gd name="connsiteY4-252" fmla="*/ 620109 h 4941040"/>
              <a:gd name="connsiteX5-253" fmla="*/ 7253462 w 7773007"/>
              <a:gd name="connsiteY5-254" fmla="*/ 1089184 h 4941040"/>
              <a:gd name="connsiteX6-255" fmla="*/ 7758163 w 7773007"/>
              <a:gd name="connsiteY6-256" fmla="*/ 3042675 h 4941040"/>
              <a:gd name="connsiteX7-257" fmla="*/ 6909076 w 7773007"/>
              <a:gd name="connsiteY7-258" fmla="*/ 4758660 h 4941040"/>
              <a:gd name="connsiteX8-259" fmla="*/ 3940244 w 7773007"/>
              <a:gd name="connsiteY8-260" fmla="*/ 4669595 h 4941040"/>
              <a:gd name="connsiteX9-261" fmla="*/ 312333 w 7773007"/>
              <a:gd name="connsiteY9-262" fmla="*/ 3351434 h 4941040"/>
              <a:gd name="connsiteX10-263" fmla="*/ 235144 w 7773007"/>
              <a:gd name="connsiteY10-264" fmla="*/ 1706701 h 4941040"/>
              <a:gd name="connsiteX0-265" fmla="*/ 235144 w 7823182"/>
              <a:gd name="connsiteY0-266" fmla="*/ 1706701 h 4941040"/>
              <a:gd name="connsiteX1-267" fmla="*/ 686406 w 7823182"/>
              <a:gd name="connsiteY1-268" fmla="*/ 376665 h 4941040"/>
              <a:gd name="connsiteX2-269" fmla="*/ 2432079 w 7823182"/>
              <a:gd name="connsiteY2-270" fmla="*/ 269787 h 4941040"/>
              <a:gd name="connsiteX3-271" fmla="*/ 3940246 w 7823182"/>
              <a:gd name="connsiteY3-272" fmla="*/ 8530 h 4941040"/>
              <a:gd name="connsiteX4-273" fmla="*/ 4967461 w 7823182"/>
              <a:gd name="connsiteY4-274" fmla="*/ 620109 h 4941040"/>
              <a:gd name="connsiteX5-275" fmla="*/ 7253462 w 7823182"/>
              <a:gd name="connsiteY5-276" fmla="*/ 1089184 h 4941040"/>
              <a:gd name="connsiteX6-277" fmla="*/ 7758163 w 7823182"/>
              <a:gd name="connsiteY6-278" fmla="*/ 3042675 h 4941040"/>
              <a:gd name="connsiteX7-279" fmla="*/ 6909076 w 7823182"/>
              <a:gd name="connsiteY7-280" fmla="*/ 4758660 h 4941040"/>
              <a:gd name="connsiteX8-281" fmla="*/ 3940244 w 7823182"/>
              <a:gd name="connsiteY8-282" fmla="*/ 4669595 h 4941040"/>
              <a:gd name="connsiteX9-283" fmla="*/ 312333 w 7823182"/>
              <a:gd name="connsiteY9-284" fmla="*/ 3351434 h 4941040"/>
              <a:gd name="connsiteX10-285" fmla="*/ 235144 w 7823182"/>
              <a:gd name="connsiteY10-286" fmla="*/ 1706701 h 4941040"/>
              <a:gd name="connsiteX0-287" fmla="*/ 235144 w 7394709"/>
              <a:gd name="connsiteY0-288" fmla="*/ 1706701 h 4941040"/>
              <a:gd name="connsiteX1-289" fmla="*/ 686406 w 7394709"/>
              <a:gd name="connsiteY1-290" fmla="*/ 376665 h 4941040"/>
              <a:gd name="connsiteX2-291" fmla="*/ 2432079 w 7394709"/>
              <a:gd name="connsiteY2-292" fmla="*/ 269787 h 4941040"/>
              <a:gd name="connsiteX3-293" fmla="*/ 3940246 w 7394709"/>
              <a:gd name="connsiteY3-294" fmla="*/ 8530 h 4941040"/>
              <a:gd name="connsiteX4-295" fmla="*/ 4967461 w 7394709"/>
              <a:gd name="connsiteY4-296" fmla="*/ 620109 h 4941040"/>
              <a:gd name="connsiteX5-297" fmla="*/ 7253462 w 7394709"/>
              <a:gd name="connsiteY5-298" fmla="*/ 1089184 h 4941040"/>
              <a:gd name="connsiteX6-299" fmla="*/ 7122833 w 7394709"/>
              <a:gd name="connsiteY6-300" fmla="*/ 2900171 h 4941040"/>
              <a:gd name="connsiteX7-301" fmla="*/ 6909076 w 7394709"/>
              <a:gd name="connsiteY7-302" fmla="*/ 4758660 h 4941040"/>
              <a:gd name="connsiteX8-303" fmla="*/ 3940244 w 7394709"/>
              <a:gd name="connsiteY8-304" fmla="*/ 4669595 h 4941040"/>
              <a:gd name="connsiteX9-305" fmla="*/ 312333 w 7394709"/>
              <a:gd name="connsiteY9-306" fmla="*/ 3351434 h 4941040"/>
              <a:gd name="connsiteX10-307" fmla="*/ 235144 w 7394709"/>
              <a:gd name="connsiteY10-308" fmla="*/ 1706701 h 4941040"/>
              <a:gd name="connsiteX0-309" fmla="*/ 235144 w 7419482"/>
              <a:gd name="connsiteY0-310" fmla="*/ 1706701 h 4941040"/>
              <a:gd name="connsiteX1-311" fmla="*/ 686406 w 7419482"/>
              <a:gd name="connsiteY1-312" fmla="*/ 376665 h 4941040"/>
              <a:gd name="connsiteX2-313" fmla="*/ 2432079 w 7419482"/>
              <a:gd name="connsiteY2-314" fmla="*/ 269787 h 4941040"/>
              <a:gd name="connsiteX3-315" fmla="*/ 3940246 w 7419482"/>
              <a:gd name="connsiteY3-316" fmla="*/ 8530 h 4941040"/>
              <a:gd name="connsiteX4-317" fmla="*/ 4967461 w 7419482"/>
              <a:gd name="connsiteY4-318" fmla="*/ 620109 h 4941040"/>
              <a:gd name="connsiteX5-319" fmla="*/ 7283150 w 7419482"/>
              <a:gd name="connsiteY5-320" fmla="*/ 1077309 h 4941040"/>
              <a:gd name="connsiteX6-321" fmla="*/ 7122833 w 7419482"/>
              <a:gd name="connsiteY6-322" fmla="*/ 2900171 h 4941040"/>
              <a:gd name="connsiteX7-323" fmla="*/ 6909076 w 7419482"/>
              <a:gd name="connsiteY7-324" fmla="*/ 4758660 h 4941040"/>
              <a:gd name="connsiteX8-325" fmla="*/ 3940244 w 7419482"/>
              <a:gd name="connsiteY8-326" fmla="*/ 4669595 h 4941040"/>
              <a:gd name="connsiteX9-327" fmla="*/ 312333 w 7419482"/>
              <a:gd name="connsiteY9-328" fmla="*/ 3351434 h 4941040"/>
              <a:gd name="connsiteX10-329" fmla="*/ 235144 w 7419482"/>
              <a:gd name="connsiteY10-330" fmla="*/ 1706701 h 4941040"/>
              <a:gd name="connsiteX0-331" fmla="*/ 235144 w 7575845"/>
              <a:gd name="connsiteY0-332" fmla="*/ 1706701 h 4941040"/>
              <a:gd name="connsiteX1-333" fmla="*/ 686406 w 7575845"/>
              <a:gd name="connsiteY1-334" fmla="*/ 376665 h 4941040"/>
              <a:gd name="connsiteX2-335" fmla="*/ 2432079 w 7575845"/>
              <a:gd name="connsiteY2-336" fmla="*/ 269787 h 4941040"/>
              <a:gd name="connsiteX3-337" fmla="*/ 3940246 w 7575845"/>
              <a:gd name="connsiteY3-338" fmla="*/ 8530 h 4941040"/>
              <a:gd name="connsiteX4-339" fmla="*/ 4967461 w 7575845"/>
              <a:gd name="connsiteY4-340" fmla="*/ 620109 h 4941040"/>
              <a:gd name="connsiteX5-341" fmla="*/ 7283150 w 7575845"/>
              <a:gd name="connsiteY5-342" fmla="*/ 1077309 h 4941040"/>
              <a:gd name="connsiteX6-343" fmla="*/ 7122833 w 7575845"/>
              <a:gd name="connsiteY6-344" fmla="*/ 2900171 h 4941040"/>
              <a:gd name="connsiteX7-345" fmla="*/ 6909076 w 7575845"/>
              <a:gd name="connsiteY7-346" fmla="*/ 4758660 h 4941040"/>
              <a:gd name="connsiteX8-347" fmla="*/ 3940244 w 7575845"/>
              <a:gd name="connsiteY8-348" fmla="*/ 4669595 h 4941040"/>
              <a:gd name="connsiteX9-349" fmla="*/ 312333 w 7575845"/>
              <a:gd name="connsiteY9-350" fmla="*/ 3351434 h 4941040"/>
              <a:gd name="connsiteX10-351" fmla="*/ 235144 w 7575845"/>
              <a:gd name="connsiteY10-352" fmla="*/ 1706701 h 4941040"/>
              <a:gd name="connsiteX0-353" fmla="*/ 375483 w 7502428"/>
              <a:gd name="connsiteY0-354" fmla="*/ 1748265 h 4940350"/>
              <a:gd name="connsiteX1-355" fmla="*/ 612989 w 7502428"/>
              <a:gd name="connsiteY1-356" fmla="*/ 376665 h 4940350"/>
              <a:gd name="connsiteX2-357" fmla="*/ 2358662 w 7502428"/>
              <a:gd name="connsiteY2-358" fmla="*/ 269787 h 4940350"/>
              <a:gd name="connsiteX3-359" fmla="*/ 3866829 w 7502428"/>
              <a:gd name="connsiteY3-360" fmla="*/ 8530 h 4940350"/>
              <a:gd name="connsiteX4-361" fmla="*/ 4894044 w 7502428"/>
              <a:gd name="connsiteY4-362" fmla="*/ 620109 h 4940350"/>
              <a:gd name="connsiteX5-363" fmla="*/ 7209733 w 7502428"/>
              <a:gd name="connsiteY5-364" fmla="*/ 1077309 h 4940350"/>
              <a:gd name="connsiteX6-365" fmla="*/ 7049416 w 7502428"/>
              <a:gd name="connsiteY6-366" fmla="*/ 2900171 h 4940350"/>
              <a:gd name="connsiteX7-367" fmla="*/ 6835659 w 7502428"/>
              <a:gd name="connsiteY7-368" fmla="*/ 4758660 h 4940350"/>
              <a:gd name="connsiteX8-369" fmla="*/ 3866827 w 7502428"/>
              <a:gd name="connsiteY8-370" fmla="*/ 4669595 h 4940350"/>
              <a:gd name="connsiteX9-371" fmla="*/ 238916 w 7502428"/>
              <a:gd name="connsiteY9-372" fmla="*/ 3351434 h 4940350"/>
              <a:gd name="connsiteX10-373" fmla="*/ 375483 w 7502428"/>
              <a:gd name="connsiteY10-374" fmla="*/ 1748265 h 4940350"/>
              <a:gd name="connsiteX0-375" fmla="*/ 384669 w 7511614"/>
              <a:gd name="connsiteY0-376" fmla="*/ 1748746 h 4940831"/>
              <a:gd name="connsiteX1-377" fmla="*/ 901246 w 7511614"/>
              <a:gd name="connsiteY1-378" fmla="*/ 478086 h 4940831"/>
              <a:gd name="connsiteX2-379" fmla="*/ 2367848 w 7511614"/>
              <a:gd name="connsiteY2-380" fmla="*/ 270268 h 4940831"/>
              <a:gd name="connsiteX3-381" fmla="*/ 3876015 w 7511614"/>
              <a:gd name="connsiteY3-382" fmla="*/ 9011 h 4940831"/>
              <a:gd name="connsiteX4-383" fmla="*/ 4903230 w 7511614"/>
              <a:gd name="connsiteY4-384" fmla="*/ 620590 h 4940831"/>
              <a:gd name="connsiteX5-385" fmla="*/ 7218919 w 7511614"/>
              <a:gd name="connsiteY5-386" fmla="*/ 1077790 h 4940831"/>
              <a:gd name="connsiteX6-387" fmla="*/ 7058602 w 7511614"/>
              <a:gd name="connsiteY6-388" fmla="*/ 2900652 h 4940831"/>
              <a:gd name="connsiteX7-389" fmla="*/ 6844845 w 7511614"/>
              <a:gd name="connsiteY7-390" fmla="*/ 4759141 h 4940831"/>
              <a:gd name="connsiteX8-391" fmla="*/ 3876013 w 7511614"/>
              <a:gd name="connsiteY8-392" fmla="*/ 4670076 h 4940831"/>
              <a:gd name="connsiteX9-393" fmla="*/ 248102 w 7511614"/>
              <a:gd name="connsiteY9-394" fmla="*/ 3351915 h 4940831"/>
              <a:gd name="connsiteX10-395" fmla="*/ 384669 w 7511614"/>
              <a:gd name="connsiteY10-396" fmla="*/ 1748746 h 4940831"/>
              <a:gd name="connsiteX0-397" fmla="*/ 384669 w 7519130"/>
              <a:gd name="connsiteY0-398" fmla="*/ 1748746 h 4940831"/>
              <a:gd name="connsiteX1-399" fmla="*/ 901246 w 7519130"/>
              <a:gd name="connsiteY1-400" fmla="*/ 478086 h 4940831"/>
              <a:gd name="connsiteX2-401" fmla="*/ 2367848 w 7519130"/>
              <a:gd name="connsiteY2-402" fmla="*/ 270268 h 4940831"/>
              <a:gd name="connsiteX3-403" fmla="*/ 3876015 w 7519130"/>
              <a:gd name="connsiteY3-404" fmla="*/ 9011 h 4940831"/>
              <a:gd name="connsiteX4-405" fmla="*/ 4903230 w 7519130"/>
              <a:gd name="connsiteY4-406" fmla="*/ 620590 h 4940831"/>
              <a:gd name="connsiteX5-407" fmla="*/ 7218919 w 7519130"/>
              <a:gd name="connsiteY5-408" fmla="*/ 1077790 h 4940831"/>
              <a:gd name="connsiteX6-409" fmla="*/ 7058602 w 7519130"/>
              <a:gd name="connsiteY6-410" fmla="*/ 2900652 h 4940831"/>
              <a:gd name="connsiteX7-411" fmla="*/ 6613276 w 7519130"/>
              <a:gd name="connsiteY7-412" fmla="*/ 4551323 h 4940831"/>
              <a:gd name="connsiteX8-413" fmla="*/ 3876013 w 7519130"/>
              <a:gd name="connsiteY8-414" fmla="*/ 4670076 h 4940831"/>
              <a:gd name="connsiteX9-415" fmla="*/ 248102 w 7519130"/>
              <a:gd name="connsiteY9-416" fmla="*/ 3351915 h 4940831"/>
              <a:gd name="connsiteX10-417" fmla="*/ 384669 w 7519130"/>
              <a:gd name="connsiteY10-418" fmla="*/ 1748746 h 4940831"/>
              <a:gd name="connsiteX0-419" fmla="*/ 384669 w 7519130"/>
              <a:gd name="connsiteY0-420" fmla="*/ 1748746 h 4940831"/>
              <a:gd name="connsiteX1-421" fmla="*/ 901246 w 7519130"/>
              <a:gd name="connsiteY1-422" fmla="*/ 478086 h 4940831"/>
              <a:gd name="connsiteX2-423" fmla="*/ 2367848 w 7519130"/>
              <a:gd name="connsiteY2-424" fmla="*/ 270268 h 4940831"/>
              <a:gd name="connsiteX3-425" fmla="*/ 3876015 w 7519130"/>
              <a:gd name="connsiteY3-426" fmla="*/ 9011 h 4940831"/>
              <a:gd name="connsiteX4-427" fmla="*/ 4903230 w 7519130"/>
              <a:gd name="connsiteY4-428" fmla="*/ 620590 h 4940831"/>
              <a:gd name="connsiteX5-429" fmla="*/ 7218919 w 7519130"/>
              <a:gd name="connsiteY5-430" fmla="*/ 1077790 h 4940831"/>
              <a:gd name="connsiteX6-431" fmla="*/ 7058602 w 7519130"/>
              <a:gd name="connsiteY6-432" fmla="*/ 2900652 h 4940831"/>
              <a:gd name="connsiteX7-433" fmla="*/ 6613276 w 7519130"/>
              <a:gd name="connsiteY7-434" fmla="*/ 4551323 h 4940831"/>
              <a:gd name="connsiteX8-435" fmla="*/ 3876013 w 7519130"/>
              <a:gd name="connsiteY8-436" fmla="*/ 4670076 h 4940831"/>
              <a:gd name="connsiteX9-437" fmla="*/ 248102 w 7519130"/>
              <a:gd name="connsiteY9-438" fmla="*/ 3351915 h 4940831"/>
              <a:gd name="connsiteX10-439" fmla="*/ 384669 w 7519130"/>
              <a:gd name="connsiteY10-440" fmla="*/ 1748746 h 49408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7519130" h="4940831">
                <a:moveTo>
                  <a:pt x="384669" y="1748746"/>
                </a:moveTo>
                <a:cubicBezTo>
                  <a:pt x="493526" y="1269775"/>
                  <a:pt x="570716" y="724499"/>
                  <a:pt x="901246" y="478086"/>
                </a:cubicBezTo>
                <a:cubicBezTo>
                  <a:pt x="1231776" y="231673"/>
                  <a:pt x="1872053" y="348447"/>
                  <a:pt x="2367848" y="270268"/>
                </a:cubicBezTo>
                <a:cubicBezTo>
                  <a:pt x="2863643" y="192089"/>
                  <a:pt x="3453451" y="-49376"/>
                  <a:pt x="3876015" y="9011"/>
                </a:cubicBezTo>
                <a:cubicBezTo>
                  <a:pt x="4298579" y="67398"/>
                  <a:pt x="4346079" y="442460"/>
                  <a:pt x="4903230" y="620590"/>
                </a:cubicBezTo>
                <a:cubicBezTo>
                  <a:pt x="5460381" y="798720"/>
                  <a:pt x="6503430" y="418710"/>
                  <a:pt x="7218919" y="1077790"/>
                </a:cubicBezTo>
                <a:cubicBezTo>
                  <a:pt x="7934408" y="1736870"/>
                  <a:pt x="7159543" y="2321730"/>
                  <a:pt x="7058602" y="2900652"/>
                </a:cubicBezTo>
                <a:cubicBezTo>
                  <a:pt x="6957662" y="3479574"/>
                  <a:pt x="7351526" y="4066414"/>
                  <a:pt x="6613276" y="4551323"/>
                </a:cubicBezTo>
                <a:cubicBezTo>
                  <a:pt x="5875026" y="5036232"/>
                  <a:pt x="5402981" y="4448403"/>
                  <a:pt x="3876013" y="4670076"/>
                </a:cubicBezTo>
                <a:cubicBezTo>
                  <a:pt x="1268390" y="5610206"/>
                  <a:pt x="829993" y="3838803"/>
                  <a:pt x="248102" y="3351915"/>
                </a:cubicBezTo>
                <a:cubicBezTo>
                  <a:pt x="-333789" y="2865027"/>
                  <a:pt x="275812" y="2227717"/>
                  <a:pt x="384669" y="1748746"/>
                </a:cubicBezTo>
                <a:close/>
              </a:path>
            </a:pathLst>
          </a:custGeom>
          <a:solidFill>
            <a:srgbClr val="FFD6D6"/>
          </a:solidFill>
          <a:ln w="168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 rot="159664">
            <a:off x="4910497" y="2129754"/>
            <a:ext cx="4507231" cy="4212473"/>
            <a:chOff x="8009832" y="3662167"/>
            <a:chExt cx="4507231" cy="4212473"/>
          </a:xfrm>
        </p:grpSpPr>
        <p:grpSp>
          <p:nvGrpSpPr>
            <p:cNvPr id="7" name="组合 6"/>
            <p:cNvGrpSpPr/>
            <p:nvPr/>
          </p:nvGrpSpPr>
          <p:grpSpPr>
            <a:xfrm rot="7799020">
              <a:off x="9097157" y="3755387"/>
              <a:ext cx="3513125" cy="3326686"/>
              <a:chOff x="9466627" y="-36503"/>
              <a:chExt cx="3111801" cy="3091079"/>
            </a:xfrm>
          </p:grpSpPr>
          <p:pic>
            <p:nvPicPr>
              <p:cNvPr id="9" name="图片 8" descr="卡通人物&#10;&#10;中度可信度描述已自动生成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4510091">
                <a:off x="9870847" y="-440723"/>
                <a:ext cx="1600490" cy="2408930"/>
              </a:xfrm>
              <a:prstGeom prst="rect">
                <a:avLst/>
              </a:prstGeom>
            </p:spPr>
          </p:pic>
          <p:pic>
            <p:nvPicPr>
              <p:cNvPr id="10" name="图片 9" descr="卡通人物&#10;&#10;中度可信度描述已自动生成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963073">
                <a:off x="10808443" y="390536"/>
                <a:ext cx="1769985" cy="2664040"/>
              </a:xfrm>
              <a:prstGeom prst="rect">
                <a:avLst/>
              </a:prstGeom>
            </p:spPr>
          </p:pic>
        </p:grpSp>
        <p:pic>
          <p:nvPicPr>
            <p:cNvPr id="8" name="图片 7" descr="卡通人物&#10;&#10;中度可信度描述已自动生成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7363668">
              <a:off x="8382936" y="5785324"/>
              <a:ext cx="1716212" cy="2462420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1274860" y="1536872"/>
            <a:ext cx="54320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FF9B9B"/>
                </a:solidFill>
                <a:latin typeface="Baskerville Old Face" panose="02020602080505020303" pitchFamily="18" charset="0"/>
              </a:rPr>
              <a:t>PART 4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1946" y="50800"/>
            <a:ext cx="12061653" cy="6742897"/>
            <a:chOff x="379" y="395"/>
            <a:chExt cx="18441" cy="10084"/>
          </a:xfrm>
          <a:solidFill>
            <a:srgbClr val="FFD6D6"/>
          </a:solidFill>
        </p:grpSpPr>
        <p:sp>
          <p:nvSpPr>
            <p:cNvPr id="3" name="任意多边形 2"/>
            <p:cNvSpPr/>
            <p:nvPr/>
          </p:nvSpPr>
          <p:spPr>
            <a:xfrm flipV="1">
              <a:off x="379" y="395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flipH="1">
              <a:off x="16728" y="8433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79" y="8433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flipH="1" flipV="1">
              <a:off x="16728" y="395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440029" y="3603214"/>
            <a:ext cx="3953944" cy="112458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sz="2400" dirty="0">
                <a:solidFill>
                  <a:srgbClr val="FFA3A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在此处输入你的内容简介，请用简洁明了的文字概述。</a:t>
            </a: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1442CA68-F224-4C0A-A90E-EBFC3B04B7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718731"/>
              </p:ext>
            </p:extLst>
          </p:nvPr>
        </p:nvGraphicFramePr>
        <p:xfrm>
          <a:off x="-5742540" y="893969"/>
          <a:ext cx="5106469" cy="4323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721ABA10-C181-45A8-8F1E-4353578A4420}"/>
              </a:ext>
            </a:extLst>
          </p:cNvPr>
          <p:cNvSpPr txBox="1"/>
          <p:nvPr/>
        </p:nvSpPr>
        <p:spPr>
          <a:xfrm>
            <a:off x="4121874" y="-3456396"/>
            <a:ext cx="419993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请在此处输入内容，力求简洁明了。请在此处输入内容，力求简洁明了。请在此处输入内容，力求简洁明了。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EE54C7-A15D-4883-85F5-FBD00C78FEFF}"/>
              </a:ext>
            </a:extLst>
          </p:cNvPr>
          <p:cNvSpPr txBox="1"/>
          <p:nvPr/>
        </p:nvSpPr>
        <p:spPr>
          <a:xfrm>
            <a:off x="4121874" y="-4234536"/>
            <a:ext cx="2952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请在此处输入标题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AC5DA2-8FE1-4751-95D9-5EBA8613C086}"/>
              </a:ext>
            </a:extLst>
          </p:cNvPr>
          <p:cNvSpPr txBox="1"/>
          <p:nvPr/>
        </p:nvSpPr>
        <p:spPr>
          <a:xfrm>
            <a:off x="4736154" y="8525168"/>
            <a:ext cx="419993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EDA48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请在此处输入内容，力求简洁明了。请在此处输入内容，力求简洁明了。</a:t>
            </a:r>
          </a:p>
        </p:txBody>
      </p:sp>
      <p:pic>
        <p:nvPicPr>
          <p:cNvPr id="24" name="图片 23" descr="图标&#10;&#10;描述已自动生成">
            <a:extLst>
              <a:ext uri="{FF2B5EF4-FFF2-40B4-BE49-F238E27FC236}">
                <a16:creationId xmlns:a16="http://schemas.microsoft.com/office/drawing/2014/main" id="{DDD44AD8-957C-436B-955D-F6BC85E1FF6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737527">
            <a:off x="-1606747" y="7529696"/>
            <a:ext cx="1762742" cy="1664305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662F374C-C60E-405A-BD87-02984A0E4060}"/>
              </a:ext>
            </a:extLst>
          </p:cNvPr>
          <p:cNvGrpSpPr/>
          <p:nvPr/>
        </p:nvGrpSpPr>
        <p:grpSpPr>
          <a:xfrm rot="1009994">
            <a:off x="-2322300" y="7301144"/>
            <a:ext cx="3421569" cy="1718966"/>
            <a:chOff x="4887450" y="-1001853"/>
            <a:chExt cx="7796398" cy="4129903"/>
          </a:xfrm>
        </p:grpSpPr>
        <p:pic>
          <p:nvPicPr>
            <p:cNvPr id="26" name="图片 25" descr="形状, 箭头&#10;&#10;描述已自动生成">
              <a:extLst>
                <a:ext uri="{FF2B5EF4-FFF2-40B4-BE49-F238E27FC236}">
                  <a16:creationId xmlns:a16="http://schemas.microsoft.com/office/drawing/2014/main" id="{E16BCF2F-5FC3-4254-9482-142E5ED51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345045">
              <a:off x="9947006" y="-286911"/>
              <a:ext cx="2736842" cy="2584009"/>
            </a:xfrm>
            <a:prstGeom prst="rect">
              <a:avLst/>
            </a:prstGeom>
          </p:spPr>
        </p:pic>
        <p:pic>
          <p:nvPicPr>
            <p:cNvPr id="27" name="图片 26" descr="形状, 箭头&#10;&#10;描述已自动生成">
              <a:extLst>
                <a:ext uri="{FF2B5EF4-FFF2-40B4-BE49-F238E27FC236}">
                  <a16:creationId xmlns:a16="http://schemas.microsoft.com/office/drawing/2014/main" id="{CA70FA51-3452-406D-A9A6-6F598BD3D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21135671">
              <a:off x="7029740" y="-518914"/>
              <a:ext cx="3862666" cy="3646964"/>
            </a:xfrm>
            <a:prstGeom prst="rect">
              <a:avLst/>
            </a:prstGeom>
          </p:spPr>
        </p:pic>
        <p:pic>
          <p:nvPicPr>
            <p:cNvPr id="28" name="图片 27" descr="形状, 箭头&#10;&#10;描述已自动生成">
              <a:extLst>
                <a:ext uri="{FF2B5EF4-FFF2-40B4-BE49-F238E27FC236}">
                  <a16:creationId xmlns:a16="http://schemas.microsoft.com/office/drawing/2014/main" id="{D7ADD066-C05A-4F37-A811-5F2EB82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8443518">
              <a:off x="4807980" y="-922383"/>
              <a:ext cx="2846218" cy="2687278"/>
            </a:xfrm>
            <a:prstGeom prst="rect">
              <a:avLst/>
            </a:prstGeom>
          </p:spPr>
        </p:pic>
      </p:grpSp>
      <p:pic>
        <p:nvPicPr>
          <p:cNvPr id="29" name="图片 28" descr="图标&#10;&#10;描述已自动生成">
            <a:extLst>
              <a:ext uri="{FF2B5EF4-FFF2-40B4-BE49-F238E27FC236}">
                <a16:creationId xmlns:a16="http://schemas.microsoft.com/office/drawing/2014/main" id="{257BA095-B5E5-458D-AF06-62619006B5D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1774603">
            <a:off x="-260719" y="7861184"/>
            <a:ext cx="1147344" cy="1083273"/>
          </a:xfrm>
          <a:prstGeom prst="rect">
            <a:avLst/>
          </a:prstGeom>
        </p:spPr>
      </p:pic>
      <p:pic>
        <p:nvPicPr>
          <p:cNvPr id="30" name="图片 29" descr="图标&#10;&#10;描述已自动生成">
            <a:extLst>
              <a:ext uri="{FF2B5EF4-FFF2-40B4-BE49-F238E27FC236}">
                <a16:creationId xmlns:a16="http://schemas.microsoft.com/office/drawing/2014/main" id="{40482876-D343-48BD-BB77-9D0C9589581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19250200">
            <a:off x="-2300651" y="7061245"/>
            <a:ext cx="1211385" cy="1143738"/>
          </a:xfrm>
          <a:prstGeom prst="rect">
            <a:avLst/>
          </a:prstGeom>
        </p:spPr>
      </p:pic>
      <p:pic>
        <p:nvPicPr>
          <p:cNvPr id="31" name="图片 30" descr="图标&#10;&#10;描述已自动生成">
            <a:extLst>
              <a:ext uri="{FF2B5EF4-FFF2-40B4-BE49-F238E27FC236}">
                <a16:creationId xmlns:a16="http://schemas.microsoft.com/office/drawing/2014/main" id="{F5C43525-0CEA-4BC0-B04D-9683B37D7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49007">
            <a:off x="11423585" y="-3007161"/>
            <a:ext cx="1376939" cy="1300047"/>
          </a:xfrm>
          <a:prstGeom prst="rect">
            <a:avLst/>
          </a:prstGeom>
        </p:spPr>
      </p:pic>
      <p:pic>
        <p:nvPicPr>
          <p:cNvPr id="32" name="图片 31" descr="图标&#10;&#10;描述已自动生成">
            <a:extLst>
              <a:ext uri="{FF2B5EF4-FFF2-40B4-BE49-F238E27FC236}">
                <a16:creationId xmlns:a16="http://schemas.microsoft.com/office/drawing/2014/main" id="{199917C0-EF68-4D3B-A204-797B448D1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955316">
            <a:off x="13980962" y="-2361779"/>
            <a:ext cx="1537542" cy="1451681"/>
          </a:xfrm>
          <a:prstGeom prst="rect">
            <a:avLst/>
          </a:prstGeom>
        </p:spPr>
      </p:pic>
      <p:pic>
        <p:nvPicPr>
          <p:cNvPr id="33" name="图片 32" descr="图标&#10;&#10;描述已自动生成">
            <a:extLst>
              <a:ext uri="{FF2B5EF4-FFF2-40B4-BE49-F238E27FC236}">
                <a16:creationId xmlns:a16="http://schemas.microsoft.com/office/drawing/2014/main" id="{F04B7B06-4161-44AA-8F21-03AA6275BDB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2403109" y="-2664930"/>
            <a:ext cx="2179706" cy="2057985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2CFAB940-11CB-422C-90C6-843D13A6C608}"/>
              </a:ext>
            </a:extLst>
          </p:cNvPr>
          <p:cNvGrpSpPr/>
          <p:nvPr/>
        </p:nvGrpSpPr>
        <p:grpSpPr>
          <a:xfrm rot="601815">
            <a:off x="11234911" y="-2807938"/>
            <a:ext cx="4243705" cy="2233930"/>
            <a:chOff x="4887450" y="-1001853"/>
            <a:chExt cx="7796398" cy="4129903"/>
          </a:xfrm>
        </p:grpSpPr>
        <p:pic>
          <p:nvPicPr>
            <p:cNvPr id="35" name="图片 34" descr="形状, 箭头&#10;&#10;描述已自动生成">
              <a:extLst>
                <a:ext uri="{FF2B5EF4-FFF2-40B4-BE49-F238E27FC236}">
                  <a16:creationId xmlns:a16="http://schemas.microsoft.com/office/drawing/2014/main" id="{1272F110-4FC7-45AD-BD2F-C029D53A8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345045">
              <a:off x="9947006" y="-286911"/>
              <a:ext cx="2736842" cy="2584009"/>
            </a:xfrm>
            <a:prstGeom prst="rect">
              <a:avLst/>
            </a:prstGeom>
          </p:spPr>
        </p:pic>
        <p:pic>
          <p:nvPicPr>
            <p:cNvPr id="36" name="图片 35" descr="形状, 箭头&#10;&#10;描述已自动生成">
              <a:extLst>
                <a:ext uri="{FF2B5EF4-FFF2-40B4-BE49-F238E27FC236}">
                  <a16:creationId xmlns:a16="http://schemas.microsoft.com/office/drawing/2014/main" id="{EE30B33D-3EDC-46BB-8479-E6B92FFE4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21135671">
              <a:off x="7029740" y="-518914"/>
              <a:ext cx="3862666" cy="3646964"/>
            </a:xfrm>
            <a:prstGeom prst="rect">
              <a:avLst/>
            </a:prstGeom>
          </p:spPr>
        </p:pic>
        <p:pic>
          <p:nvPicPr>
            <p:cNvPr id="37" name="图片 36" descr="形状, 箭头&#10;&#10;描述已自动生成">
              <a:extLst>
                <a:ext uri="{FF2B5EF4-FFF2-40B4-BE49-F238E27FC236}">
                  <a16:creationId xmlns:a16="http://schemas.microsoft.com/office/drawing/2014/main" id="{873B636D-1EFC-4137-8140-B3EDF675D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8443518">
              <a:off x="4807980" y="-922383"/>
              <a:ext cx="2846218" cy="2687278"/>
            </a:xfrm>
            <a:prstGeom prst="rect">
              <a:avLst/>
            </a:prstGeom>
          </p:spPr>
        </p:pic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11CA5FB-B4B4-4210-B26F-A93F8532E656}"/>
              </a:ext>
            </a:extLst>
          </p:cNvPr>
          <p:cNvSpPr txBox="1"/>
          <p:nvPr/>
        </p:nvSpPr>
        <p:spPr>
          <a:xfrm>
            <a:off x="14049813" y="726626"/>
            <a:ext cx="42433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5855339-6275-4010-AECF-51ABF59F57EB}"/>
              </a:ext>
            </a:extLst>
          </p:cNvPr>
          <p:cNvSpPr txBox="1"/>
          <p:nvPr/>
        </p:nvSpPr>
        <p:spPr>
          <a:xfrm>
            <a:off x="14049813" y="1310114"/>
            <a:ext cx="419993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 descr="图标&#10;&#10;描述已自动生成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737527">
            <a:off x="202845" y="5452376"/>
            <a:ext cx="1762742" cy="1664305"/>
          </a:xfrm>
          <a:prstGeom prst="rect">
            <a:avLst/>
          </a:prstGeom>
        </p:spPr>
      </p:pic>
      <p:pic>
        <p:nvPicPr>
          <p:cNvPr id="21" name="图片 20" descr="图标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49007">
            <a:off x="8433116" y="-596265"/>
            <a:ext cx="1376939" cy="1300047"/>
          </a:xfrm>
          <a:prstGeom prst="rect">
            <a:avLst/>
          </a:prstGeom>
        </p:spPr>
      </p:pic>
      <p:pic>
        <p:nvPicPr>
          <p:cNvPr id="20" name="图片 19" descr="图标&#10;&#10;描述已自动生成"/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955316">
            <a:off x="10990493" y="49117"/>
            <a:ext cx="1537542" cy="1451681"/>
          </a:xfrm>
          <a:prstGeom prst="rect">
            <a:avLst/>
          </a:prstGeom>
        </p:spPr>
      </p:pic>
      <p:pic>
        <p:nvPicPr>
          <p:cNvPr id="19" name="图片 18" descr="图标&#10;&#10;描述已自动生成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9412640" y="-254034"/>
            <a:ext cx="2179706" cy="2057985"/>
          </a:xfrm>
          <a:prstGeom prst="rect">
            <a:avLst/>
          </a:prstGeom>
        </p:spPr>
      </p:pic>
      <p:graphicFrame>
        <p:nvGraphicFramePr>
          <p:cNvPr id="4" name="图表 3"/>
          <p:cNvGraphicFramePr/>
          <p:nvPr/>
        </p:nvGraphicFramePr>
        <p:xfrm>
          <a:off x="1198077" y="1278757"/>
          <a:ext cx="5106469" cy="4323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9" name="组合 8"/>
          <p:cNvGrpSpPr/>
          <p:nvPr/>
        </p:nvGrpSpPr>
        <p:grpSpPr>
          <a:xfrm rot="601815">
            <a:off x="8244442" y="-397042"/>
            <a:ext cx="4243705" cy="2233930"/>
            <a:chOff x="4887450" y="-1001853"/>
            <a:chExt cx="7796398" cy="4129903"/>
          </a:xfrm>
        </p:grpSpPr>
        <p:pic>
          <p:nvPicPr>
            <p:cNvPr id="10" name="图片 9" descr="形状, 箭头&#10;&#10;描述已自动生成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345045">
              <a:off x="9947006" y="-286911"/>
              <a:ext cx="2736842" cy="2584009"/>
            </a:xfrm>
            <a:prstGeom prst="rect">
              <a:avLst/>
            </a:prstGeom>
          </p:spPr>
        </p:pic>
        <p:pic>
          <p:nvPicPr>
            <p:cNvPr id="11" name="图片 10" descr="形状, 箭头&#10;&#10;描述已自动生成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21135671">
              <a:off x="7029740" y="-518914"/>
              <a:ext cx="3862666" cy="3646964"/>
            </a:xfrm>
            <a:prstGeom prst="rect">
              <a:avLst/>
            </a:prstGeom>
          </p:spPr>
        </p:pic>
        <p:pic>
          <p:nvPicPr>
            <p:cNvPr id="12" name="图片 11" descr="形状, 箭头&#10;&#10;描述已自动生成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8443518">
              <a:off x="4807980" y="-922383"/>
              <a:ext cx="2846218" cy="2687278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 rot="1009994">
            <a:off x="-512708" y="5223824"/>
            <a:ext cx="3421569" cy="1718966"/>
            <a:chOff x="4887450" y="-1001853"/>
            <a:chExt cx="7796398" cy="4129903"/>
          </a:xfrm>
        </p:grpSpPr>
        <p:pic>
          <p:nvPicPr>
            <p:cNvPr id="14" name="图片 13" descr="形状, 箭头&#10;&#10;描述已自动生成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345045">
              <a:off x="9947006" y="-286911"/>
              <a:ext cx="2736842" cy="2584009"/>
            </a:xfrm>
            <a:prstGeom prst="rect">
              <a:avLst/>
            </a:prstGeom>
          </p:spPr>
        </p:pic>
        <p:pic>
          <p:nvPicPr>
            <p:cNvPr id="15" name="图片 14" descr="形状, 箭头&#10;&#10;描述已自动生成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21135671">
              <a:off x="7029740" y="-518914"/>
              <a:ext cx="3862666" cy="3646964"/>
            </a:xfrm>
            <a:prstGeom prst="rect">
              <a:avLst/>
            </a:prstGeom>
          </p:spPr>
        </p:pic>
        <p:pic>
          <p:nvPicPr>
            <p:cNvPr id="16" name="图片 15" descr="形状, 箭头&#10;&#10;描述已自动生成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8443518">
              <a:off x="4807980" y="-922383"/>
              <a:ext cx="2846218" cy="2687278"/>
            </a:xfrm>
            <a:prstGeom prst="rect">
              <a:avLst/>
            </a:prstGeom>
          </p:spPr>
        </p:pic>
      </p:grpSp>
      <p:pic>
        <p:nvPicPr>
          <p:cNvPr id="37" name="图片 36" descr="图标&#10;&#10;描述已自动生成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1774603">
            <a:off x="1548873" y="5783864"/>
            <a:ext cx="1147344" cy="1083273"/>
          </a:xfrm>
          <a:prstGeom prst="rect">
            <a:avLst/>
          </a:prstGeom>
        </p:spPr>
      </p:pic>
      <p:pic>
        <p:nvPicPr>
          <p:cNvPr id="38" name="图片 37" descr="图标&#10;&#10;描述已自动生成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19250200">
            <a:off x="-491059" y="4983925"/>
            <a:ext cx="1211385" cy="1143738"/>
          </a:xfrm>
          <a:prstGeom prst="rect">
            <a:avLst/>
          </a:prstGeom>
        </p:spPr>
      </p:pic>
      <p:grpSp>
        <p:nvGrpSpPr>
          <p:cNvPr id="63" name="组合 62"/>
          <p:cNvGrpSpPr/>
          <p:nvPr/>
        </p:nvGrpSpPr>
        <p:grpSpPr>
          <a:xfrm flipH="1">
            <a:off x="-260434" y="-151972"/>
            <a:ext cx="3084590" cy="2331722"/>
            <a:chOff x="9575716" y="-51399"/>
            <a:chExt cx="3084590" cy="2331722"/>
          </a:xfrm>
        </p:grpSpPr>
        <p:pic>
          <p:nvPicPr>
            <p:cNvPr id="61" name="图片 60" descr="卡通人物&#10;&#10;中度可信度描述已自动生成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4510091">
              <a:off x="9959648" y="-435331"/>
              <a:ext cx="1520160" cy="2288023"/>
            </a:xfrm>
            <a:prstGeom prst="rect">
              <a:avLst/>
            </a:prstGeom>
          </p:spPr>
        </p:pic>
        <p:pic>
          <p:nvPicPr>
            <p:cNvPr id="62" name="图片 61" descr="卡通人物&#10;&#10;中度可信度描述已自动生成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984695">
              <a:off x="11140146" y="-7700"/>
              <a:ext cx="1520160" cy="2288023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 flipV="1">
            <a:off x="9321081" y="4846356"/>
            <a:ext cx="3084590" cy="2331722"/>
            <a:chOff x="9575716" y="-51399"/>
            <a:chExt cx="3084590" cy="2331722"/>
          </a:xfrm>
        </p:grpSpPr>
        <p:pic>
          <p:nvPicPr>
            <p:cNvPr id="5" name="图片 4" descr="卡通人物&#10;&#10;中度可信度描述已自动生成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4510091">
              <a:off x="9959648" y="-435331"/>
              <a:ext cx="1520160" cy="2288023"/>
            </a:xfrm>
            <a:prstGeom prst="rect">
              <a:avLst/>
            </a:prstGeom>
          </p:spPr>
        </p:pic>
        <p:pic>
          <p:nvPicPr>
            <p:cNvPr id="6" name="图片 5" descr="卡通人物&#10;&#10;中度可信度描述已自动生成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984695">
              <a:off x="11140146" y="-7700"/>
              <a:ext cx="1520160" cy="2288023"/>
            </a:xfrm>
            <a:prstGeom prst="rect">
              <a:avLst/>
            </a:prstGeom>
          </p:spPr>
        </p:pic>
      </p:grpSp>
      <p:sp>
        <p:nvSpPr>
          <p:cNvPr id="25" name="文本框 24"/>
          <p:cNvSpPr txBox="1"/>
          <p:nvPr/>
        </p:nvSpPr>
        <p:spPr>
          <a:xfrm>
            <a:off x="6474956" y="1981878"/>
            <a:ext cx="419993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请在此处输入内容，力求简洁明了。请在此处输入内容，力求简洁明了。请在此处输入内容，力求简洁明了。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474956" y="1203738"/>
            <a:ext cx="2952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请在此处输入标题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474956" y="4147802"/>
            <a:ext cx="419993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EDA48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请在此处输入内容，力求简洁明了。请在此处输入内容，力求简洁明了。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36DAFD7-B45E-4B34-8A54-837C305B6C3E}"/>
              </a:ext>
            </a:extLst>
          </p:cNvPr>
          <p:cNvSpPr txBox="1"/>
          <p:nvPr/>
        </p:nvSpPr>
        <p:spPr>
          <a:xfrm>
            <a:off x="13867913" y="1892767"/>
            <a:ext cx="54320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FF9B9B"/>
                </a:solidFill>
                <a:latin typeface="Baskerville Old Face" panose="02020602080505020303" pitchFamily="18" charset="0"/>
              </a:rPr>
              <a:t>PART 4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5F59509-92E4-4D1F-8593-9173DF76EDD1}"/>
              </a:ext>
            </a:extLst>
          </p:cNvPr>
          <p:cNvSpPr txBox="1"/>
          <p:nvPr/>
        </p:nvSpPr>
        <p:spPr>
          <a:xfrm>
            <a:off x="14033082" y="3959109"/>
            <a:ext cx="3953944" cy="112458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sz="2400" dirty="0">
                <a:solidFill>
                  <a:srgbClr val="FFA3A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在此处输入你的内容简介，请用简洁明了的文字概述。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A600E02-350B-4D91-B646-72E3362C0EAF}"/>
              </a:ext>
            </a:extLst>
          </p:cNvPr>
          <p:cNvSpPr txBox="1"/>
          <p:nvPr/>
        </p:nvSpPr>
        <p:spPr>
          <a:xfrm>
            <a:off x="-9672589" y="1981878"/>
            <a:ext cx="8288867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请在此处输入内容，力求简洁明了。请在此处输入内容，力求简洁明了。请在此处输入内容，力求简洁明了。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3BF5F58-2001-46A9-B247-CF207289285D}"/>
              </a:ext>
            </a:extLst>
          </p:cNvPr>
          <p:cNvSpPr txBox="1"/>
          <p:nvPr/>
        </p:nvSpPr>
        <p:spPr>
          <a:xfrm>
            <a:off x="-9672589" y="3794005"/>
            <a:ext cx="732366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请在此处输入内容，力求简洁明了。请在此处输入内容，力求简洁明了。请在此处输入内容，力求简洁明了。请在此处输入内容，力求简洁明了。</a:t>
            </a:r>
          </a:p>
          <a:p>
            <a:endParaRPr lang="zh-CN" altLang="en-US" dirty="0">
              <a:solidFill>
                <a:schemeClr val="accent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2" name="流程图: 终止 31">
            <a:extLst>
              <a:ext uri="{FF2B5EF4-FFF2-40B4-BE49-F238E27FC236}">
                <a16:creationId xmlns:a16="http://schemas.microsoft.com/office/drawing/2014/main" id="{0512A734-0857-4806-A249-F460F0E47A32}"/>
              </a:ext>
            </a:extLst>
          </p:cNvPr>
          <p:cNvSpPr/>
          <p:nvPr/>
        </p:nvSpPr>
        <p:spPr>
          <a:xfrm>
            <a:off x="-5259866" y="480939"/>
            <a:ext cx="3411562" cy="89583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输入标题</a:t>
            </a: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66AECEE4-3C79-4608-90BA-0292525D2BA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1193338">
            <a:off x="7684798" y="-5457314"/>
            <a:ext cx="5816915" cy="4658020"/>
          </a:xfrm>
          <a:custGeom>
            <a:avLst/>
            <a:gdLst>
              <a:gd name="connsiteX0" fmla="*/ 1228422 w 5673442"/>
              <a:gd name="connsiteY0" fmla="*/ 271006 h 4528551"/>
              <a:gd name="connsiteX1" fmla="*/ 3110661 w 5673442"/>
              <a:gd name="connsiteY1" fmla="*/ 45375 h 4528551"/>
              <a:gd name="connsiteX2" fmla="*/ 3989435 w 5673442"/>
              <a:gd name="connsiteY2" fmla="*/ 995401 h 4528551"/>
              <a:gd name="connsiteX3" fmla="*/ 4981025 w 5673442"/>
              <a:gd name="connsiteY3" fmla="*/ 1149780 h 4528551"/>
              <a:gd name="connsiteX4" fmla="*/ 5669793 w 5673442"/>
              <a:gd name="connsiteY4" fmla="*/ 2717323 h 4528551"/>
              <a:gd name="connsiteX5" fmla="*/ 5123528 w 5673442"/>
              <a:gd name="connsiteY5" fmla="*/ 3809852 h 4528551"/>
              <a:gd name="connsiteX6" fmla="*/ 2742526 w 5673442"/>
              <a:gd name="connsiteY6" fmla="*/ 4528310 h 4528551"/>
              <a:gd name="connsiteX7" fmla="*/ 1264048 w 5673442"/>
              <a:gd name="connsiteY7" fmla="*/ 3738601 h 4528551"/>
              <a:gd name="connsiteX8" fmla="*/ 551528 w 5673442"/>
              <a:gd name="connsiteY8" fmla="*/ 3697037 h 4528551"/>
              <a:gd name="connsiteX9" fmla="*/ 64640 w 5673442"/>
              <a:gd name="connsiteY9" fmla="*/ 2948891 h 4528551"/>
              <a:gd name="connsiteX10" fmla="*/ 135892 w 5673442"/>
              <a:gd name="connsiteY10" fmla="*/ 1310097 h 4528551"/>
              <a:gd name="connsiteX11" fmla="*/ 1228422 w 5673442"/>
              <a:gd name="connsiteY11" fmla="*/ 271006 h 4528551"/>
              <a:gd name="connsiteX0-1" fmla="*/ 1228422 w 5673442"/>
              <a:gd name="connsiteY0-2" fmla="*/ 271006 h 4533241"/>
              <a:gd name="connsiteX1-3" fmla="*/ 3110661 w 5673442"/>
              <a:gd name="connsiteY1-4" fmla="*/ 45375 h 4533241"/>
              <a:gd name="connsiteX2-5" fmla="*/ 3989435 w 5673442"/>
              <a:gd name="connsiteY2-6" fmla="*/ 995401 h 4533241"/>
              <a:gd name="connsiteX3-7" fmla="*/ 4981025 w 5673442"/>
              <a:gd name="connsiteY3-8" fmla="*/ 1149780 h 4533241"/>
              <a:gd name="connsiteX4-9" fmla="*/ 5669793 w 5673442"/>
              <a:gd name="connsiteY4-10" fmla="*/ 2717323 h 4533241"/>
              <a:gd name="connsiteX5-11" fmla="*/ 5123528 w 5673442"/>
              <a:gd name="connsiteY5-12" fmla="*/ 3809852 h 4533241"/>
              <a:gd name="connsiteX6-13" fmla="*/ 2742526 w 5673442"/>
              <a:gd name="connsiteY6-14" fmla="*/ 4528310 h 4533241"/>
              <a:gd name="connsiteX7-15" fmla="*/ 1395142 w 5673442"/>
              <a:gd name="connsiteY7-16" fmla="*/ 4105689 h 4533241"/>
              <a:gd name="connsiteX8-17" fmla="*/ 551528 w 5673442"/>
              <a:gd name="connsiteY8-18" fmla="*/ 3697037 h 4533241"/>
              <a:gd name="connsiteX9-19" fmla="*/ 64640 w 5673442"/>
              <a:gd name="connsiteY9-20" fmla="*/ 2948891 h 4533241"/>
              <a:gd name="connsiteX10-21" fmla="*/ 135892 w 5673442"/>
              <a:gd name="connsiteY10-22" fmla="*/ 1310097 h 4533241"/>
              <a:gd name="connsiteX11-23" fmla="*/ 1228422 w 5673442"/>
              <a:gd name="connsiteY11-24" fmla="*/ 271006 h 4533241"/>
              <a:gd name="connsiteX0-25" fmla="*/ 1228422 w 5673442"/>
              <a:gd name="connsiteY0-26" fmla="*/ 271006 h 4531298"/>
              <a:gd name="connsiteX1-27" fmla="*/ 3110661 w 5673442"/>
              <a:gd name="connsiteY1-28" fmla="*/ 45375 h 4531298"/>
              <a:gd name="connsiteX2-29" fmla="*/ 3989435 w 5673442"/>
              <a:gd name="connsiteY2-30" fmla="*/ 995401 h 4531298"/>
              <a:gd name="connsiteX3-31" fmla="*/ 4981025 w 5673442"/>
              <a:gd name="connsiteY3-32" fmla="*/ 1149780 h 4531298"/>
              <a:gd name="connsiteX4-33" fmla="*/ 5669793 w 5673442"/>
              <a:gd name="connsiteY4-34" fmla="*/ 2717323 h 4531298"/>
              <a:gd name="connsiteX5-35" fmla="*/ 5123528 w 5673442"/>
              <a:gd name="connsiteY5-36" fmla="*/ 3809852 h 4531298"/>
              <a:gd name="connsiteX6-37" fmla="*/ 2742526 w 5673442"/>
              <a:gd name="connsiteY6-38" fmla="*/ 4528310 h 4531298"/>
              <a:gd name="connsiteX7-39" fmla="*/ 1662127 w 5673442"/>
              <a:gd name="connsiteY7-40" fmla="*/ 4051715 h 4531298"/>
              <a:gd name="connsiteX8-41" fmla="*/ 551528 w 5673442"/>
              <a:gd name="connsiteY8-42" fmla="*/ 3697037 h 4531298"/>
              <a:gd name="connsiteX9-43" fmla="*/ 64640 w 5673442"/>
              <a:gd name="connsiteY9-44" fmla="*/ 2948891 h 4531298"/>
              <a:gd name="connsiteX10-45" fmla="*/ 135892 w 5673442"/>
              <a:gd name="connsiteY10-46" fmla="*/ 1310097 h 4531298"/>
              <a:gd name="connsiteX11-47" fmla="*/ 1228422 w 5673442"/>
              <a:gd name="connsiteY11-48" fmla="*/ 271006 h 4531298"/>
              <a:gd name="connsiteX0-49" fmla="*/ 1228422 w 5673442"/>
              <a:gd name="connsiteY0-50" fmla="*/ 271006 h 4528310"/>
              <a:gd name="connsiteX1-51" fmla="*/ 3110661 w 5673442"/>
              <a:gd name="connsiteY1-52" fmla="*/ 45375 h 4528310"/>
              <a:gd name="connsiteX2-53" fmla="*/ 3989435 w 5673442"/>
              <a:gd name="connsiteY2-54" fmla="*/ 995401 h 4528310"/>
              <a:gd name="connsiteX3-55" fmla="*/ 4981025 w 5673442"/>
              <a:gd name="connsiteY3-56" fmla="*/ 1149780 h 4528310"/>
              <a:gd name="connsiteX4-57" fmla="*/ 5669793 w 5673442"/>
              <a:gd name="connsiteY4-58" fmla="*/ 2717323 h 4528310"/>
              <a:gd name="connsiteX5-59" fmla="*/ 5123528 w 5673442"/>
              <a:gd name="connsiteY5-60" fmla="*/ 3809852 h 4528310"/>
              <a:gd name="connsiteX6-61" fmla="*/ 2742526 w 5673442"/>
              <a:gd name="connsiteY6-62" fmla="*/ 4528310 h 4528310"/>
              <a:gd name="connsiteX7-63" fmla="*/ 1144560 w 5673442"/>
              <a:gd name="connsiteY7-64" fmla="*/ 3808003 h 4528310"/>
              <a:gd name="connsiteX8-65" fmla="*/ 551528 w 5673442"/>
              <a:gd name="connsiteY8-66" fmla="*/ 3697037 h 4528310"/>
              <a:gd name="connsiteX9-67" fmla="*/ 64640 w 5673442"/>
              <a:gd name="connsiteY9-68" fmla="*/ 2948891 h 4528310"/>
              <a:gd name="connsiteX10-69" fmla="*/ 135892 w 5673442"/>
              <a:gd name="connsiteY10-70" fmla="*/ 1310097 h 4528310"/>
              <a:gd name="connsiteX11-71" fmla="*/ 1228422 w 5673442"/>
              <a:gd name="connsiteY11-72" fmla="*/ 271006 h 4528310"/>
              <a:gd name="connsiteX0-73" fmla="*/ 1228422 w 5673442"/>
              <a:gd name="connsiteY0-74" fmla="*/ 271006 h 4528310"/>
              <a:gd name="connsiteX1-75" fmla="*/ 3110661 w 5673442"/>
              <a:gd name="connsiteY1-76" fmla="*/ 45375 h 4528310"/>
              <a:gd name="connsiteX2-77" fmla="*/ 3989435 w 5673442"/>
              <a:gd name="connsiteY2-78" fmla="*/ 995401 h 4528310"/>
              <a:gd name="connsiteX3-79" fmla="*/ 4981025 w 5673442"/>
              <a:gd name="connsiteY3-80" fmla="*/ 1149780 h 4528310"/>
              <a:gd name="connsiteX4-81" fmla="*/ 5669793 w 5673442"/>
              <a:gd name="connsiteY4-82" fmla="*/ 2717323 h 4528310"/>
              <a:gd name="connsiteX5-83" fmla="*/ 5123528 w 5673442"/>
              <a:gd name="connsiteY5-84" fmla="*/ 3809852 h 4528310"/>
              <a:gd name="connsiteX6-85" fmla="*/ 2742526 w 5673442"/>
              <a:gd name="connsiteY6-86" fmla="*/ 4528310 h 4528310"/>
              <a:gd name="connsiteX7-87" fmla="*/ 1144560 w 5673442"/>
              <a:gd name="connsiteY7-88" fmla="*/ 3808003 h 4528310"/>
              <a:gd name="connsiteX8-89" fmla="*/ 372329 w 5673442"/>
              <a:gd name="connsiteY8-90" fmla="*/ 3637230 h 4528310"/>
              <a:gd name="connsiteX9-91" fmla="*/ 64640 w 5673442"/>
              <a:gd name="connsiteY9-92" fmla="*/ 2948891 h 4528310"/>
              <a:gd name="connsiteX10-93" fmla="*/ 135892 w 5673442"/>
              <a:gd name="connsiteY10-94" fmla="*/ 1310097 h 4528310"/>
              <a:gd name="connsiteX11-95" fmla="*/ 1228422 w 5673442"/>
              <a:gd name="connsiteY11-96" fmla="*/ 271006 h 4528310"/>
              <a:gd name="connsiteX0-97" fmla="*/ 1228422 w 5673442"/>
              <a:gd name="connsiteY0-98" fmla="*/ 271006 h 4528321"/>
              <a:gd name="connsiteX1-99" fmla="*/ 3110661 w 5673442"/>
              <a:gd name="connsiteY1-100" fmla="*/ 45375 h 4528321"/>
              <a:gd name="connsiteX2-101" fmla="*/ 3989435 w 5673442"/>
              <a:gd name="connsiteY2-102" fmla="*/ 995401 h 4528321"/>
              <a:gd name="connsiteX3-103" fmla="*/ 4981025 w 5673442"/>
              <a:gd name="connsiteY3-104" fmla="*/ 1149780 h 4528321"/>
              <a:gd name="connsiteX4-105" fmla="*/ 5669793 w 5673442"/>
              <a:gd name="connsiteY4-106" fmla="*/ 2717323 h 4528321"/>
              <a:gd name="connsiteX5-107" fmla="*/ 5123528 w 5673442"/>
              <a:gd name="connsiteY5-108" fmla="*/ 3809852 h 4528321"/>
              <a:gd name="connsiteX6-109" fmla="*/ 2742526 w 5673442"/>
              <a:gd name="connsiteY6-110" fmla="*/ 4528310 h 4528321"/>
              <a:gd name="connsiteX7-111" fmla="*/ 1327465 w 5673442"/>
              <a:gd name="connsiteY7-112" fmla="*/ 3827363 h 4528321"/>
              <a:gd name="connsiteX8-113" fmla="*/ 372329 w 5673442"/>
              <a:gd name="connsiteY8-114" fmla="*/ 3637230 h 4528321"/>
              <a:gd name="connsiteX9-115" fmla="*/ 64640 w 5673442"/>
              <a:gd name="connsiteY9-116" fmla="*/ 2948891 h 4528321"/>
              <a:gd name="connsiteX10-117" fmla="*/ 135892 w 5673442"/>
              <a:gd name="connsiteY10-118" fmla="*/ 1310097 h 4528321"/>
              <a:gd name="connsiteX11-119" fmla="*/ 1228422 w 5673442"/>
              <a:gd name="connsiteY11-120" fmla="*/ 271006 h 4528321"/>
              <a:gd name="connsiteX0-121" fmla="*/ 1228422 w 5673442"/>
              <a:gd name="connsiteY0-122" fmla="*/ 271006 h 4528321"/>
              <a:gd name="connsiteX1-123" fmla="*/ 3110661 w 5673442"/>
              <a:gd name="connsiteY1-124" fmla="*/ 45375 h 4528321"/>
              <a:gd name="connsiteX2-125" fmla="*/ 3989435 w 5673442"/>
              <a:gd name="connsiteY2-126" fmla="*/ 995401 h 4528321"/>
              <a:gd name="connsiteX3-127" fmla="*/ 4981025 w 5673442"/>
              <a:gd name="connsiteY3-128" fmla="*/ 1149780 h 4528321"/>
              <a:gd name="connsiteX4-129" fmla="*/ 5669793 w 5673442"/>
              <a:gd name="connsiteY4-130" fmla="*/ 2717323 h 4528321"/>
              <a:gd name="connsiteX5-131" fmla="*/ 5123528 w 5673442"/>
              <a:gd name="connsiteY5-132" fmla="*/ 3809852 h 4528321"/>
              <a:gd name="connsiteX6-133" fmla="*/ 2742526 w 5673442"/>
              <a:gd name="connsiteY6-134" fmla="*/ 4528310 h 4528321"/>
              <a:gd name="connsiteX7-135" fmla="*/ 1327465 w 5673442"/>
              <a:gd name="connsiteY7-136" fmla="*/ 3827363 h 4528321"/>
              <a:gd name="connsiteX8-137" fmla="*/ 392640 w 5673442"/>
              <a:gd name="connsiteY8-138" fmla="*/ 3687947 h 4528321"/>
              <a:gd name="connsiteX9-139" fmla="*/ 64640 w 5673442"/>
              <a:gd name="connsiteY9-140" fmla="*/ 2948891 h 4528321"/>
              <a:gd name="connsiteX10-141" fmla="*/ 135892 w 5673442"/>
              <a:gd name="connsiteY10-142" fmla="*/ 1310097 h 4528321"/>
              <a:gd name="connsiteX11-143" fmla="*/ 1228422 w 5673442"/>
              <a:gd name="connsiteY11-144" fmla="*/ 271006 h 4528321"/>
              <a:gd name="connsiteX0-145" fmla="*/ 1294521 w 5739541"/>
              <a:gd name="connsiteY0-146" fmla="*/ 271006 h 4528321"/>
              <a:gd name="connsiteX1-147" fmla="*/ 3176760 w 5739541"/>
              <a:gd name="connsiteY1-148" fmla="*/ 45375 h 4528321"/>
              <a:gd name="connsiteX2-149" fmla="*/ 4055534 w 5739541"/>
              <a:gd name="connsiteY2-150" fmla="*/ 995401 h 4528321"/>
              <a:gd name="connsiteX3-151" fmla="*/ 5047124 w 5739541"/>
              <a:gd name="connsiteY3-152" fmla="*/ 1149780 h 4528321"/>
              <a:gd name="connsiteX4-153" fmla="*/ 5735892 w 5739541"/>
              <a:gd name="connsiteY4-154" fmla="*/ 2717323 h 4528321"/>
              <a:gd name="connsiteX5-155" fmla="*/ 5189627 w 5739541"/>
              <a:gd name="connsiteY5-156" fmla="*/ 3809852 h 4528321"/>
              <a:gd name="connsiteX6-157" fmla="*/ 2808625 w 5739541"/>
              <a:gd name="connsiteY6-158" fmla="*/ 4528310 h 4528321"/>
              <a:gd name="connsiteX7-159" fmla="*/ 1393564 w 5739541"/>
              <a:gd name="connsiteY7-160" fmla="*/ 3827363 h 4528321"/>
              <a:gd name="connsiteX8-161" fmla="*/ 458739 w 5739541"/>
              <a:gd name="connsiteY8-162" fmla="*/ 3687947 h 4528321"/>
              <a:gd name="connsiteX9-163" fmla="*/ 34062 w 5739541"/>
              <a:gd name="connsiteY9-164" fmla="*/ 2896347 h 4528321"/>
              <a:gd name="connsiteX10-165" fmla="*/ 201991 w 5739541"/>
              <a:gd name="connsiteY10-166" fmla="*/ 1310097 h 4528321"/>
              <a:gd name="connsiteX11-167" fmla="*/ 1294521 w 5739541"/>
              <a:gd name="connsiteY11-168" fmla="*/ 271006 h 4528321"/>
              <a:gd name="connsiteX0-169" fmla="*/ 1294521 w 5739541"/>
              <a:gd name="connsiteY0-170" fmla="*/ 248182 h 4505497"/>
              <a:gd name="connsiteX1-171" fmla="*/ 3176760 w 5739541"/>
              <a:gd name="connsiteY1-172" fmla="*/ 22551 h 4505497"/>
              <a:gd name="connsiteX2-173" fmla="*/ 4247288 w 5739541"/>
              <a:gd name="connsiteY2-174" fmla="*/ 645748 h 4505497"/>
              <a:gd name="connsiteX3-175" fmla="*/ 5047124 w 5739541"/>
              <a:gd name="connsiteY3-176" fmla="*/ 1126956 h 4505497"/>
              <a:gd name="connsiteX4-177" fmla="*/ 5735892 w 5739541"/>
              <a:gd name="connsiteY4-178" fmla="*/ 2694499 h 4505497"/>
              <a:gd name="connsiteX5-179" fmla="*/ 5189627 w 5739541"/>
              <a:gd name="connsiteY5-180" fmla="*/ 3787028 h 4505497"/>
              <a:gd name="connsiteX6-181" fmla="*/ 2808625 w 5739541"/>
              <a:gd name="connsiteY6-182" fmla="*/ 4505486 h 4505497"/>
              <a:gd name="connsiteX7-183" fmla="*/ 1393564 w 5739541"/>
              <a:gd name="connsiteY7-184" fmla="*/ 3804539 h 4505497"/>
              <a:gd name="connsiteX8-185" fmla="*/ 458739 w 5739541"/>
              <a:gd name="connsiteY8-186" fmla="*/ 3665123 h 4505497"/>
              <a:gd name="connsiteX9-187" fmla="*/ 34062 w 5739541"/>
              <a:gd name="connsiteY9-188" fmla="*/ 2873523 h 4505497"/>
              <a:gd name="connsiteX10-189" fmla="*/ 201991 w 5739541"/>
              <a:gd name="connsiteY10-190" fmla="*/ 1287273 h 4505497"/>
              <a:gd name="connsiteX11-191" fmla="*/ 1294521 w 5739541"/>
              <a:gd name="connsiteY11-192" fmla="*/ 248182 h 45054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</a:cxnLst>
            <a:rect l="l" t="t" r="r" b="b"/>
            <a:pathLst>
              <a:path w="5739541" h="4505497">
                <a:moveTo>
                  <a:pt x="1294521" y="248182"/>
                </a:moveTo>
                <a:cubicBezTo>
                  <a:pt x="1790316" y="37395"/>
                  <a:pt x="2684632" y="-43710"/>
                  <a:pt x="3176760" y="22551"/>
                </a:cubicBezTo>
                <a:cubicBezTo>
                  <a:pt x="3668888" y="88812"/>
                  <a:pt x="3935561" y="461681"/>
                  <a:pt x="4247288" y="645748"/>
                </a:cubicBezTo>
                <a:cubicBezTo>
                  <a:pt x="4559015" y="829816"/>
                  <a:pt x="4799023" y="785498"/>
                  <a:pt x="5047124" y="1126956"/>
                </a:cubicBezTo>
                <a:cubicBezTo>
                  <a:pt x="5295225" y="1468415"/>
                  <a:pt x="5712142" y="2251154"/>
                  <a:pt x="5735892" y="2694499"/>
                </a:cubicBezTo>
                <a:cubicBezTo>
                  <a:pt x="5759642" y="3137844"/>
                  <a:pt x="5677505" y="3485197"/>
                  <a:pt x="5189627" y="3787028"/>
                </a:cubicBezTo>
                <a:cubicBezTo>
                  <a:pt x="4701749" y="4088859"/>
                  <a:pt x="3441302" y="4502568"/>
                  <a:pt x="2808625" y="4505486"/>
                </a:cubicBezTo>
                <a:cubicBezTo>
                  <a:pt x="2175948" y="4508404"/>
                  <a:pt x="1785212" y="3944599"/>
                  <a:pt x="1393564" y="3804539"/>
                </a:cubicBezTo>
                <a:cubicBezTo>
                  <a:pt x="1001916" y="3664479"/>
                  <a:pt x="685323" y="3820292"/>
                  <a:pt x="458739" y="3665123"/>
                </a:cubicBezTo>
                <a:cubicBezTo>
                  <a:pt x="232155" y="3509954"/>
                  <a:pt x="103335" y="3271346"/>
                  <a:pt x="34062" y="2873523"/>
                </a:cubicBezTo>
                <a:cubicBezTo>
                  <a:pt x="-35211" y="2475700"/>
                  <a:pt x="-8085" y="1724830"/>
                  <a:pt x="201991" y="1287273"/>
                </a:cubicBezTo>
                <a:cubicBezTo>
                  <a:pt x="412067" y="849716"/>
                  <a:pt x="798726" y="458969"/>
                  <a:pt x="1294521" y="24818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2F6F6212-F2C6-48E6-8C98-09A010E975A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1193338" flipH="1" flipV="1">
            <a:off x="-1710380" y="7857926"/>
            <a:ext cx="5816915" cy="4658020"/>
          </a:xfrm>
          <a:custGeom>
            <a:avLst/>
            <a:gdLst>
              <a:gd name="connsiteX0" fmla="*/ 1228422 w 5673442"/>
              <a:gd name="connsiteY0" fmla="*/ 271006 h 4528551"/>
              <a:gd name="connsiteX1" fmla="*/ 3110661 w 5673442"/>
              <a:gd name="connsiteY1" fmla="*/ 45375 h 4528551"/>
              <a:gd name="connsiteX2" fmla="*/ 3989435 w 5673442"/>
              <a:gd name="connsiteY2" fmla="*/ 995401 h 4528551"/>
              <a:gd name="connsiteX3" fmla="*/ 4981025 w 5673442"/>
              <a:gd name="connsiteY3" fmla="*/ 1149780 h 4528551"/>
              <a:gd name="connsiteX4" fmla="*/ 5669793 w 5673442"/>
              <a:gd name="connsiteY4" fmla="*/ 2717323 h 4528551"/>
              <a:gd name="connsiteX5" fmla="*/ 5123528 w 5673442"/>
              <a:gd name="connsiteY5" fmla="*/ 3809852 h 4528551"/>
              <a:gd name="connsiteX6" fmla="*/ 2742526 w 5673442"/>
              <a:gd name="connsiteY6" fmla="*/ 4528310 h 4528551"/>
              <a:gd name="connsiteX7" fmla="*/ 1264048 w 5673442"/>
              <a:gd name="connsiteY7" fmla="*/ 3738601 h 4528551"/>
              <a:gd name="connsiteX8" fmla="*/ 551528 w 5673442"/>
              <a:gd name="connsiteY8" fmla="*/ 3697037 h 4528551"/>
              <a:gd name="connsiteX9" fmla="*/ 64640 w 5673442"/>
              <a:gd name="connsiteY9" fmla="*/ 2948891 h 4528551"/>
              <a:gd name="connsiteX10" fmla="*/ 135892 w 5673442"/>
              <a:gd name="connsiteY10" fmla="*/ 1310097 h 4528551"/>
              <a:gd name="connsiteX11" fmla="*/ 1228422 w 5673442"/>
              <a:gd name="connsiteY11" fmla="*/ 271006 h 4528551"/>
              <a:gd name="connsiteX0-1" fmla="*/ 1228422 w 5673442"/>
              <a:gd name="connsiteY0-2" fmla="*/ 271006 h 4533241"/>
              <a:gd name="connsiteX1-3" fmla="*/ 3110661 w 5673442"/>
              <a:gd name="connsiteY1-4" fmla="*/ 45375 h 4533241"/>
              <a:gd name="connsiteX2-5" fmla="*/ 3989435 w 5673442"/>
              <a:gd name="connsiteY2-6" fmla="*/ 995401 h 4533241"/>
              <a:gd name="connsiteX3-7" fmla="*/ 4981025 w 5673442"/>
              <a:gd name="connsiteY3-8" fmla="*/ 1149780 h 4533241"/>
              <a:gd name="connsiteX4-9" fmla="*/ 5669793 w 5673442"/>
              <a:gd name="connsiteY4-10" fmla="*/ 2717323 h 4533241"/>
              <a:gd name="connsiteX5-11" fmla="*/ 5123528 w 5673442"/>
              <a:gd name="connsiteY5-12" fmla="*/ 3809852 h 4533241"/>
              <a:gd name="connsiteX6-13" fmla="*/ 2742526 w 5673442"/>
              <a:gd name="connsiteY6-14" fmla="*/ 4528310 h 4533241"/>
              <a:gd name="connsiteX7-15" fmla="*/ 1395142 w 5673442"/>
              <a:gd name="connsiteY7-16" fmla="*/ 4105689 h 4533241"/>
              <a:gd name="connsiteX8-17" fmla="*/ 551528 w 5673442"/>
              <a:gd name="connsiteY8-18" fmla="*/ 3697037 h 4533241"/>
              <a:gd name="connsiteX9-19" fmla="*/ 64640 w 5673442"/>
              <a:gd name="connsiteY9-20" fmla="*/ 2948891 h 4533241"/>
              <a:gd name="connsiteX10-21" fmla="*/ 135892 w 5673442"/>
              <a:gd name="connsiteY10-22" fmla="*/ 1310097 h 4533241"/>
              <a:gd name="connsiteX11-23" fmla="*/ 1228422 w 5673442"/>
              <a:gd name="connsiteY11-24" fmla="*/ 271006 h 4533241"/>
              <a:gd name="connsiteX0-25" fmla="*/ 1228422 w 5673442"/>
              <a:gd name="connsiteY0-26" fmla="*/ 271006 h 4531298"/>
              <a:gd name="connsiteX1-27" fmla="*/ 3110661 w 5673442"/>
              <a:gd name="connsiteY1-28" fmla="*/ 45375 h 4531298"/>
              <a:gd name="connsiteX2-29" fmla="*/ 3989435 w 5673442"/>
              <a:gd name="connsiteY2-30" fmla="*/ 995401 h 4531298"/>
              <a:gd name="connsiteX3-31" fmla="*/ 4981025 w 5673442"/>
              <a:gd name="connsiteY3-32" fmla="*/ 1149780 h 4531298"/>
              <a:gd name="connsiteX4-33" fmla="*/ 5669793 w 5673442"/>
              <a:gd name="connsiteY4-34" fmla="*/ 2717323 h 4531298"/>
              <a:gd name="connsiteX5-35" fmla="*/ 5123528 w 5673442"/>
              <a:gd name="connsiteY5-36" fmla="*/ 3809852 h 4531298"/>
              <a:gd name="connsiteX6-37" fmla="*/ 2742526 w 5673442"/>
              <a:gd name="connsiteY6-38" fmla="*/ 4528310 h 4531298"/>
              <a:gd name="connsiteX7-39" fmla="*/ 1662127 w 5673442"/>
              <a:gd name="connsiteY7-40" fmla="*/ 4051715 h 4531298"/>
              <a:gd name="connsiteX8-41" fmla="*/ 551528 w 5673442"/>
              <a:gd name="connsiteY8-42" fmla="*/ 3697037 h 4531298"/>
              <a:gd name="connsiteX9-43" fmla="*/ 64640 w 5673442"/>
              <a:gd name="connsiteY9-44" fmla="*/ 2948891 h 4531298"/>
              <a:gd name="connsiteX10-45" fmla="*/ 135892 w 5673442"/>
              <a:gd name="connsiteY10-46" fmla="*/ 1310097 h 4531298"/>
              <a:gd name="connsiteX11-47" fmla="*/ 1228422 w 5673442"/>
              <a:gd name="connsiteY11-48" fmla="*/ 271006 h 4531298"/>
              <a:gd name="connsiteX0-49" fmla="*/ 1228422 w 5673442"/>
              <a:gd name="connsiteY0-50" fmla="*/ 271006 h 4528310"/>
              <a:gd name="connsiteX1-51" fmla="*/ 3110661 w 5673442"/>
              <a:gd name="connsiteY1-52" fmla="*/ 45375 h 4528310"/>
              <a:gd name="connsiteX2-53" fmla="*/ 3989435 w 5673442"/>
              <a:gd name="connsiteY2-54" fmla="*/ 995401 h 4528310"/>
              <a:gd name="connsiteX3-55" fmla="*/ 4981025 w 5673442"/>
              <a:gd name="connsiteY3-56" fmla="*/ 1149780 h 4528310"/>
              <a:gd name="connsiteX4-57" fmla="*/ 5669793 w 5673442"/>
              <a:gd name="connsiteY4-58" fmla="*/ 2717323 h 4528310"/>
              <a:gd name="connsiteX5-59" fmla="*/ 5123528 w 5673442"/>
              <a:gd name="connsiteY5-60" fmla="*/ 3809852 h 4528310"/>
              <a:gd name="connsiteX6-61" fmla="*/ 2742526 w 5673442"/>
              <a:gd name="connsiteY6-62" fmla="*/ 4528310 h 4528310"/>
              <a:gd name="connsiteX7-63" fmla="*/ 1144560 w 5673442"/>
              <a:gd name="connsiteY7-64" fmla="*/ 3808003 h 4528310"/>
              <a:gd name="connsiteX8-65" fmla="*/ 551528 w 5673442"/>
              <a:gd name="connsiteY8-66" fmla="*/ 3697037 h 4528310"/>
              <a:gd name="connsiteX9-67" fmla="*/ 64640 w 5673442"/>
              <a:gd name="connsiteY9-68" fmla="*/ 2948891 h 4528310"/>
              <a:gd name="connsiteX10-69" fmla="*/ 135892 w 5673442"/>
              <a:gd name="connsiteY10-70" fmla="*/ 1310097 h 4528310"/>
              <a:gd name="connsiteX11-71" fmla="*/ 1228422 w 5673442"/>
              <a:gd name="connsiteY11-72" fmla="*/ 271006 h 4528310"/>
              <a:gd name="connsiteX0-73" fmla="*/ 1228422 w 5673442"/>
              <a:gd name="connsiteY0-74" fmla="*/ 271006 h 4528310"/>
              <a:gd name="connsiteX1-75" fmla="*/ 3110661 w 5673442"/>
              <a:gd name="connsiteY1-76" fmla="*/ 45375 h 4528310"/>
              <a:gd name="connsiteX2-77" fmla="*/ 3989435 w 5673442"/>
              <a:gd name="connsiteY2-78" fmla="*/ 995401 h 4528310"/>
              <a:gd name="connsiteX3-79" fmla="*/ 4981025 w 5673442"/>
              <a:gd name="connsiteY3-80" fmla="*/ 1149780 h 4528310"/>
              <a:gd name="connsiteX4-81" fmla="*/ 5669793 w 5673442"/>
              <a:gd name="connsiteY4-82" fmla="*/ 2717323 h 4528310"/>
              <a:gd name="connsiteX5-83" fmla="*/ 5123528 w 5673442"/>
              <a:gd name="connsiteY5-84" fmla="*/ 3809852 h 4528310"/>
              <a:gd name="connsiteX6-85" fmla="*/ 2742526 w 5673442"/>
              <a:gd name="connsiteY6-86" fmla="*/ 4528310 h 4528310"/>
              <a:gd name="connsiteX7-87" fmla="*/ 1144560 w 5673442"/>
              <a:gd name="connsiteY7-88" fmla="*/ 3808003 h 4528310"/>
              <a:gd name="connsiteX8-89" fmla="*/ 372329 w 5673442"/>
              <a:gd name="connsiteY8-90" fmla="*/ 3637230 h 4528310"/>
              <a:gd name="connsiteX9-91" fmla="*/ 64640 w 5673442"/>
              <a:gd name="connsiteY9-92" fmla="*/ 2948891 h 4528310"/>
              <a:gd name="connsiteX10-93" fmla="*/ 135892 w 5673442"/>
              <a:gd name="connsiteY10-94" fmla="*/ 1310097 h 4528310"/>
              <a:gd name="connsiteX11-95" fmla="*/ 1228422 w 5673442"/>
              <a:gd name="connsiteY11-96" fmla="*/ 271006 h 4528310"/>
              <a:gd name="connsiteX0-97" fmla="*/ 1228422 w 5673442"/>
              <a:gd name="connsiteY0-98" fmla="*/ 271006 h 4528321"/>
              <a:gd name="connsiteX1-99" fmla="*/ 3110661 w 5673442"/>
              <a:gd name="connsiteY1-100" fmla="*/ 45375 h 4528321"/>
              <a:gd name="connsiteX2-101" fmla="*/ 3989435 w 5673442"/>
              <a:gd name="connsiteY2-102" fmla="*/ 995401 h 4528321"/>
              <a:gd name="connsiteX3-103" fmla="*/ 4981025 w 5673442"/>
              <a:gd name="connsiteY3-104" fmla="*/ 1149780 h 4528321"/>
              <a:gd name="connsiteX4-105" fmla="*/ 5669793 w 5673442"/>
              <a:gd name="connsiteY4-106" fmla="*/ 2717323 h 4528321"/>
              <a:gd name="connsiteX5-107" fmla="*/ 5123528 w 5673442"/>
              <a:gd name="connsiteY5-108" fmla="*/ 3809852 h 4528321"/>
              <a:gd name="connsiteX6-109" fmla="*/ 2742526 w 5673442"/>
              <a:gd name="connsiteY6-110" fmla="*/ 4528310 h 4528321"/>
              <a:gd name="connsiteX7-111" fmla="*/ 1327465 w 5673442"/>
              <a:gd name="connsiteY7-112" fmla="*/ 3827363 h 4528321"/>
              <a:gd name="connsiteX8-113" fmla="*/ 372329 w 5673442"/>
              <a:gd name="connsiteY8-114" fmla="*/ 3637230 h 4528321"/>
              <a:gd name="connsiteX9-115" fmla="*/ 64640 w 5673442"/>
              <a:gd name="connsiteY9-116" fmla="*/ 2948891 h 4528321"/>
              <a:gd name="connsiteX10-117" fmla="*/ 135892 w 5673442"/>
              <a:gd name="connsiteY10-118" fmla="*/ 1310097 h 4528321"/>
              <a:gd name="connsiteX11-119" fmla="*/ 1228422 w 5673442"/>
              <a:gd name="connsiteY11-120" fmla="*/ 271006 h 4528321"/>
              <a:gd name="connsiteX0-121" fmla="*/ 1228422 w 5673442"/>
              <a:gd name="connsiteY0-122" fmla="*/ 271006 h 4528321"/>
              <a:gd name="connsiteX1-123" fmla="*/ 3110661 w 5673442"/>
              <a:gd name="connsiteY1-124" fmla="*/ 45375 h 4528321"/>
              <a:gd name="connsiteX2-125" fmla="*/ 3989435 w 5673442"/>
              <a:gd name="connsiteY2-126" fmla="*/ 995401 h 4528321"/>
              <a:gd name="connsiteX3-127" fmla="*/ 4981025 w 5673442"/>
              <a:gd name="connsiteY3-128" fmla="*/ 1149780 h 4528321"/>
              <a:gd name="connsiteX4-129" fmla="*/ 5669793 w 5673442"/>
              <a:gd name="connsiteY4-130" fmla="*/ 2717323 h 4528321"/>
              <a:gd name="connsiteX5-131" fmla="*/ 5123528 w 5673442"/>
              <a:gd name="connsiteY5-132" fmla="*/ 3809852 h 4528321"/>
              <a:gd name="connsiteX6-133" fmla="*/ 2742526 w 5673442"/>
              <a:gd name="connsiteY6-134" fmla="*/ 4528310 h 4528321"/>
              <a:gd name="connsiteX7-135" fmla="*/ 1327465 w 5673442"/>
              <a:gd name="connsiteY7-136" fmla="*/ 3827363 h 4528321"/>
              <a:gd name="connsiteX8-137" fmla="*/ 392640 w 5673442"/>
              <a:gd name="connsiteY8-138" fmla="*/ 3687947 h 4528321"/>
              <a:gd name="connsiteX9-139" fmla="*/ 64640 w 5673442"/>
              <a:gd name="connsiteY9-140" fmla="*/ 2948891 h 4528321"/>
              <a:gd name="connsiteX10-141" fmla="*/ 135892 w 5673442"/>
              <a:gd name="connsiteY10-142" fmla="*/ 1310097 h 4528321"/>
              <a:gd name="connsiteX11-143" fmla="*/ 1228422 w 5673442"/>
              <a:gd name="connsiteY11-144" fmla="*/ 271006 h 4528321"/>
              <a:gd name="connsiteX0-145" fmla="*/ 1294521 w 5739541"/>
              <a:gd name="connsiteY0-146" fmla="*/ 271006 h 4528321"/>
              <a:gd name="connsiteX1-147" fmla="*/ 3176760 w 5739541"/>
              <a:gd name="connsiteY1-148" fmla="*/ 45375 h 4528321"/>
              <a:gd name="connsiteX2-149" fmla="*/ 4055534 w 5739541"/>
              <a:gd name="connsiteY2-150" fmla="*/ 995401 h 4528321"/>
              <a:gd name="connsiteX3-151" fmla="*/ 5047124 w 5739541"/>
              <a:gd name="connsiteY3-152" fmla="*/ 1149780 h 4528321"/>
              <a:gd name="connsiteX4-153" fmla="*/ 5735892 w 5739541"/>
              <a:gd name="connsiteY4-154" fmla="*/ 2717323 h 4528321"/>
              <a:gd name="connsiteX5-155" fmla="*/ 5189627 w 5739541"/>
              <a:gd name="connsiteY5-156" fmla="*/ 3809852 h 4528321"/>
              <a:gd name="connsiteX6-157" fmla="*/ 2808625 w 5739541"/>
              <a:gd name="connsiteY6-158" fmla="*/ 4528310 h 4528321"/>
              <a:gd name="connsiteX7-159" fmla="*/ 1393564 w 5739541"/>
              <a:gd name="connsiteY7-160" fmla="*/ 3827363 h 4528321"/>
              <a:gd name="connsiteX8-161" fmla="*/ 458739 w 5739541"/>
              <a:gd name="connsiteY8-162" fmla="*/ 3687947 h 4528321"/>
              <a:gd name="connsiteX9-163" fmla="*/ 34062 w 5739541"/>
              <a:gd name="connsiteY9-164" fmla="*/ 2896347 h 4528321"/>
              <a:gd name="connsiteX10-165" fmla="*/ 201991 w 5739541"/>
              <a:gd name="connsiteY10-166" fmla="*/ 1310097 h 4528321"/>
              <a:gd name="connsiteX11-167" fmla="*/ 1294521 w 5739541"/>
              <a:gd name="connsiteY11-168" fmla="*/ 271006 h 4528321"/>
              <a:gd name="connsiteX0-169" fmla="*/ 1294521 w 5739541"/>
              <a:gd name="connsiteY0-170" fmla="*/ 248182 h 4505497"/>
              <a:gd name="connsiteX1-171" fmla="*/ 3176760 w 5739541"/>
              <a:gd name="connsiteY1-172" fmla="*/ 22551 h 4505497"/>
              <a:gd name="connsiteX2-173" fmla="*/ 4247288 w 5739541"/>
              <a:gd name="connsiteY2-174" fmla="*/ 645748 h 4505497"/>
              <a:gd name="connsiteX3-175" fmla="*/ 5047124 w 5739541"/>
              <a:gd name="connsiteY3-176" fmla="*/ 1126956 h 4505497"/>
              <a:gd name="connsiteX4-177" fmla="*/ 5735892 w 5739541"/>
              <a:gd name="connsiteY4-178" fmla="*/ 2694499 h 4505497"/>
              <a:gd name="connsiteX5-179" fmla="*/ 5189627 w 5739541"/>
              <a:gd name="connsiteY5-180" fmla="*/ 3787028 h 4505497"/>
              <a:gd name="connsiteX6-181" fmla="*/ 2808625 w 5739541"/>
              <a:gd name="connsiteY6-182" fmla="*/ 4505486 h 4505497"/>
              <a:gd name="connsiteX7-183" fmla="*/ 1393564 w 5739541"/>
              <a:gd name="connsiteY7-184" fmla="*/ 3804539 h 4505497"/>
              <a:gd name="connsiteX8-185" fmla="*/ 458739 w 5739541"/>
              <a:gd name="connsiteY8-186" fmla="*/ 3665123 h 4505497"/>
              <a:gd name="connsiteX9-187" fmla="*/ 34062 w 5739541"/>
              <a:gd name="connsiteY9-188" fmla="*/ 2873523 h 4505497"/>
              <a:gd name="connsiteX10-189" fmla="*/ 201991 w 5739541"/>
              <a:gd name="connsiteY10-190" fmla="*/ 1287273 h 4505497"/>
              <a:gd name="connsiteX11-191" fmla="*/ 1294521 w 5739541"/>
              <a:gd name="connsiteY11-192" fmla="*/ 248182 h 45054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</a:cxnLst>
            <a:rect l="l" t="t" r="r" b="b"/>
            <a:pathLst>
              <a:path w="5739541" h="4505497">
                <a:moveTo>
                  <a:pt x="1294521" y="248182"/>
                </a:moveTo>
                <a:cubicBezTo>
                  <a:pt x="1790316" y="37395"/>
                  <a:pt x="2684632" y="-43710"/>
                  <a:pt x="3176760" y="22551"/>
                </a:cubicBezTo>
                <a:cubicBezTo>
                  <a:pt x="3668888" y="88812"/>
                  <a:pt x="3935561" y="461681"/>
                  <a:pt x="4247288" y="645748"/>
                </a:cubicBezTo>
                <a:cubicBezTo>
                  <a:pt x="4559015" y="829816"/>
                  <a:pt x="4799023" y="785498"/>
                  <a:pt x="5047124" y="1126956"/>
                </a:cubicBezTo>
                <a:cubicBezTo>
                  <a:pt x="5295225" y="1468415"/>
                  <a:pt x="5712142" y="2251154"/>
                  <a:pt x="5735892" y="2694499"/>
                </a:cubicBezTo>
                <a:cubicBezTo>
                  <a:pt x="5759642" y="3137844"/>
                  <a:pt x="5677505" y="3485197"/>
                  <a:pt x="5189627" y="3787028"/>
                </a:cubicBezTo>
                <a:cubicBezTo>
                  <a:pt x="4701749" y="4088859"/>
                  <a:pt x="3441302" y="4502568"/>
                  <a:pt x="2808625" y="4505486"/>
                </a:cubicBezTo>
                <a:cubicBezTo>
                  <a:pt x="2175948" y="4508404"/>
                  <a:pt x="1785212" y="3944599"/>
                  <a:pt x="1393564" y="3804539"/>
                </a:cubicBezTo>
                <a:cubicBezTo>
                  <a:pt x="1001916" y="3664479"/>
                  <a:pt x="685323" y="3820292"/>
                  <a:pt x="458739" y="3665123"/>
                </a:cubicBezTo>
                <a:cubicBezTo>
                  <a:pt x="232155" y="3509954"/>
                  <a:pt x="103335" y="3271346"/>
                  <a:pt x="34062" y="2873523"/>
                </a:cubicBezTo>
                <a:cubicBezTo>
                  <a:pt x="-35211" y="2475700"/>
                  <a:pt x="-8085" y="1724830"/>
                  <a:pt x="201991" y="1287273"/>
                </a:cubicBezTo>
                <a:cubicBezTo>
                  <a:pt x="412067" y="849716"/>
                  <a:pt x="798726" y="458969"/>
                  <a:pt x="1294521" y="248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1"/>
            </p:custDataLst>
          </p:nvPr>
        </p:nvSpPr>
        <p:spPr>
          <a:xfrm rot="11193338">
            <a:off x="5469853" y="-3148837"/>
            <a:ext cx="5816915" cy="4658020"/>
          </a:xfrm>
          <a:custGeom>
            <a:avLst/>
            <a:gdLst>
              <a:gd name="connsiteX0" fmla="*/ 1228422 w 5673442"/>
              <a:gd name="connsiteY0" fmla="*/ 271006 h 4528551"/>
              <a:gd name="connsiteX1" fmla="*/ 3110661 w 5673442"/>
              <a:gd name="connsiteY1" fmla="*/ 45375 h 4528551"/>
              <a:gd name="connsiteX2" fmla="*/ 3989435 w 5673442"/>
              <a:gd name="connsiteY2" fmla="*/ 995401 h 4528551"/>
              <a:gd name="connsiteX3" fmla="*/ 4981025 w 5673442"/>
              <a:gd name="connsiteY3" fmla="*/ 1149780 h 4528551"/>
              <a:gd name="connsiteX4" fmla="*/ 5669793 w 5673442"/>
              <a:gd name="connsiteY4" fmla="*/ 2717323 h 4528551"/>
              <a:gd name="connsiteX5" fmla="*/ 5123528 w 5673442"/>
              <a:gd name="connsiteY5" fmla="*/ 3809852 h 4528551"/>
              <a:gd name="connsiteX6" fmla="*/ 2742526 w 5673442"/>
              <a:gd name="connsiteY6" fmla="*/ 4528310 h 4528551"/>
              <a:gd name="connsiteX7" fmla="*/ 1264048 w 5673442"/>
              <a:gd name="connsiteY7" fmla="*/ 3738601 h 4528551"/>
              <a:gd name="connsiteX8" fmla="*/ 551528 w 5673442"/>
              <a:gd name="connsiteY8" fmla="*/ 3697037 h 4528551"/>
              <a:gd name="connsiteX9" fmla="*/ 64640 w 5673442"/>
              <a:gd name="connsiteY9" fmla="*/ 2948891 h 4528551"/>
              <a:gd name="connsiteX10" fmla="*/ 135892 w 5673442"/>
              <a:gd name="connsiteY10" fmla="*/ 1310097 h 4528551"/>
              <a:gd name="connsiteX11" fmla="*/ 1228422 w 5673442"/>
              <a:gd name="connsiteY11" fmla="*/ 271006 h 4528551"/>
              <a:gd name="connsiteX0-1" fmla="*/ 1228422 w 5673442"/>
              <a:gd name="connsiteY0-2" fmla="*/ 271006 h 4533241"/>
              <a:gd name="connsiteX1-3" fmla="*/ 3110661 w 5673442"/>
              <a:gd name="connsiteY1-4" fmla="*/ 45375 h 4533241"/>
              <a:gd name="connsiteX2-5" fmla="*/ 3989435 w 5673442"/>
              <a:gd name="connsiteY2-6" fmla="*/ 995401 h 4533241"/>
              <a:gd name="connsiteX3-7" fmla="*/ 4981025 w 5673442"/>
              <a:gd name="connsiteY3-8" fmla="*/ 1149780 h 4533241"/>
              <a:gd name="connsiteX4-9" fmla="*/ 5669793 w 5673442"/>
              <a:gd name="connsiteY4-10" fmla="*/ 2717323 h 4533241"/>
              <a:gd name="connsiteX5-11" fmla="*/ 5123528 w 5673442"/>
              <a:gd name="connsiteY5-12" fmla="*/ 3809852 h 4533241"/>
              <a:gd name="connsiteX6-13" fmla="*/ 2742526 w 5673442"/>
              <a:gd name="connsiteY6-14" fmla="*/ 4528310 h 4533241"/>
              <a:gd name="connsiteX7-15" fmla="*/ 1395142 w 5673442"/>
              <a:gd name="connsiteY7-16" fmla="*/ 4105689 h 4533241"/>
              <a:gd name="connsiteX8-17" fmla="*/ 551528 w 5673442"/>
              <a:gd name="connsiteY8-18" fmla="*/ 3697037 h 4533241"/>
              <a:gd name="connsiteX9-19" fmla="*/ 64640 w 5673442"/>
              <a:gd name="connsiteY9-20" fmla="*/ 2948891 h 4533241"/>
              <a:gd name="connsiteX10-21" fmla="*/ 135892 w 5673442"/>
              <a:gd name="connsiteY10-22" fmla="*/ 1310097 h 4533241"/>
              <a:gd name="connsiteX11-23" fmla="*/ 1228422 w 5673442"/>
              <a:gd name="connsiteY11-24" fmla="*/ 271006 h 4533241"/>
              <a:gd name="connsiteX0-25" fmla="*/ 1228422 w 5673442"/>
              <a:gd name="connsiteY0-26" fmla="*/ 271006 h 4531298"/>
              <a:gd name="connsiteX1-27" fmla="*/ 3110661 w 5673442"/>
              <a:gd name="connsiteY1-28" fmla="*/ 45375 h 4531298"/>
              <a:gd name="connsiteX2-29" fmla="*/ 3989435 w 5673442"/>
              <a:gd name="connsiteY2-30" fmla="*/ 995401 h 4531298"/>
              <a:gd name="connsiteX3-31" fmla="*/ 4981025 w 5673442"/>
              <a:gd name="connsiteY3-32" fmla="*/ 1149780 h 4531298"/>
              <a:gd name="connsiteX4-33" fmla="*/ 5669793 w 5673442"/>
              <a:gd name="connsiteY4-34" fmla="*/ 2717323 h 4531298"/>
              <a:gd name="connsiteX5-35" fmla="*/ 5123528 w 5673442"/>
              <a:gd name="connsiteY5-36" fmla="*/ 3809852 h 4531298"/>
              <a:gd name="connsiteX6-37" fmla="*/ 2742526 w 5673442"/>
              <a:gd name="connsiteY6-38" fmla="*/ 4528310 h 4531298"/>
              <a:gd name="connsiteX7-39" fmla="*/ 1662127 w 5673442"/>
              <a:gd name="connsiteY7-40" fmla="*/ 4051715 h 4531298"/>
              <a:gd name="connsiteX8-41" fmla="*/ 551528 w 5673442"/>
              <a:gd name="connsiteY8-42" fmla="*/ 3697037 h 4531298"/>
              <a:gd name="connsiteX9-43" fmla="*/ 64640 w 5673442"/>
              <a:gd name="connsiteY9-44" fmla="*/ 2948891 h 4531298"/>
              <a:gd name="connsiteX10-45" fmla="*/ 135892 w 5673442"/>
              <a:gd name="connsiteY10-46" fmla="*/ 1310097 h 4531298"/>
              <a:gd name="connsiteX11-47" fmla="*/ 1228422 w 5673442"/>
              <a:gd name="connsiteY11-48" fmla="*/ 271006 h 4531298"/>
              <a:gd name="connsiteX0-49" fmla="*/ 1228422 w 5673442"/>
              <a:gd name="connsiteY0-50" fmla="*/ 271006 h 4528310"/>
              <a:gd name="connsiteX1-51" fmla="*/ 3110661 w 5673442"/>
              <a:gd name="connsiteY1-52" fmla="*/ 45375 h 4528310"/>
              <a:gd name="connsiteX2-53" fmla="*/ 3989435 w 5673442"/>
              <a:gd name="connsiteY2-54" fmla="*/ 995401 h 4528310"/>
              <a:gd name="connsiteX3-55" fmla="*/ 4981025 w 5673442"/>
              <a:gd name="connsiteY3-56" fmla="*/ 1149780 h 4528310"/>
              <a:gd name="connsiteX4-57" fmla="*/ 5669793 w 5673442"/>
              <a:gd name="connsiteY4-58" fmla="*/ 2717323 h 4528310"/>
              <a:gd name="connsiteX5-59" fmla="*/ 5123528 w 5673442"/>
              <a:gd name="connsiteY5-60" fmla="*/ 3809852 h 4528310"/>
              <a:gd name="connsiteX6-61" fmla="*/ 2742526 w 5673442"/>
              <a:gd name="connsiteY6-62" fmla="*/ 4528310 h 4528310"/>
              <a:gd name="connsiteX7-63" fmla="*/ 1144560 w 5673442"/>
              <a:gd name="connsiteY7-64" fmla="*/ 3808003 h 4528310"/>
              <a:gd name="connsiteX8-65" fmla="*/ 551528 w 5673442"/>
              <a:gd name="connsiteY8-66" fmla="*/ 3697037 h 4528310"/>
              <a:gd name="connsiteX9-67" fmla="*/ 64640 w 5673442"/>
              <a:gd name="connsiteY9-68" fmla="*/ 2948891 h 4528310"/>
              <a:gd name="connsiteX10-69" fmla="*/ 135892 w 5673442"/>
              <a:gd name="connsiteY10-70" fmla="*/ 1310097 h 4528310"/>
              <a:gd name="connsiteX11-71" fmla="*/ 1228422 w 5673442"/>
              <a:gd name="connsiteY11-72" fmla="*/ 271006 h 4528310"/>
              <a:gd name="connsiteX0-73" fmla="*/ 1228422 w 5673442"/>
              <a:gd name="connsiteY0-74" fmla="*/ 271006 h 4528310"/>
              <a:gd name="connsiteX1-75" fmla="*/ 3110661 w 5673442"/>
              <a:gd name="connsiteY1-76" fmla="*/ 45375 h 4528310"/>
              <a:gd name="connsiteX2-77" fmla="*/ 3989435 w 5673442"/>
              <a:gd name="connsiteY2-78" fmla="*/ 995401 h 4528310"/>
              <a:gd name="connsiteX3-79" fmla="*/ 4981025 w 5673442"/>
              <a:gd name="connsiteY3-80" fmla="*/ 1149780 h 4528310"/>
              <a:gd name="connsiteX4-81" fmla="*/ 5669793 w 5673442"/>
              <a:gd name="connsiteY4-82" fmla="*/ 2717323 h 4528310"/>
              <a:gd name="connsiteX5-83" fmla="*/ 5123528 w 5673442"/>
              <a:gd name="connsiteY5-84" fmla="*/ 3809852 h 4528310"/>
              <a:gd name="connsiteX6-85" fmla="*/ 2742526 w 5673442"/>
              <a:gd name="connsiteY6-86" fmla="*/ 4528310 h 4528310"/>
              <a:gd name="connsiteX7-87" fmla="*/ 1144560 w 5673442"/>
              <a:gd name="connsiteY7-88" fmla="*/ 3808003 h 4528310"/>
              <a:gd name="connsiteX8-89" fmla="*/ 372329 w 5673442"/>
              <a:gd name="connsiteY8-90" fmla="*/ 3637230 h 4528310"/>
              <a:gd name="connsiteX9-91" fmla="*/ 64640 w 5673442"/>
              <a:gd name="connsiteY9-92" fmla="*/ 2948891 h 4528310"/>
              <a:gd name="connsiteX10-93" fmla="*/ 135892 w 5673442"/>
              <a:gd name="connsiteY10-94" fmla="*/ 1310097 h 4528310"/>
              <a:gd name="connsiteX11-95" fmla="*/ 1228422 w 5673442"/>
              <a:gd name="connsiteY11-96" fmla="*/ 271006 h 4528310"/>
              <a:gd name="connsiteX0-97" fmla="*/ 1228422 w 5673442"/>
              <a:gd name="connsiteY0-98" fmla="*/ 271006 h 4528321"/>
              <a:gd name="connsiteX1-99" fmla="*/ 3110661 w 5673442"/>
              <a:gd name="connsiteY1-100" fmla="*/ 45375 h 4528321"/>
              <a:gd name="connsiteX2-101" fmla="*/ 3989435 w 5673442"/>
              <a:gd name="connsiteY2-102" fmla="*/ 995401 h 4528321"/>
              <a:gd name="connsiteX3-103" fmla="*/ 4981025 w 5673442"/>
              <a:gd name="connsiteY3-104" fmla="*/ 1149780 h 4528321"/>
              <a:gd name="connsiteX4-105" fmla="*/ 5669793 w 5673442"/>
              <a:gd name="connsiteY4-106" fmla="*/ 2717323 h 4528321"/>
              <a:gd name="connsiteX5-107" fmla="*/ 5123528 w 5673442"/>
              <a:gd name="connsiteY5-108" fmla="*/ 3809852 h 4528321"/>
              <a:gd name="connsiteX6-109" fmla="*/ 2742526 w 5673442"/>
              <a:gd name="connsiteY6-110" fmla="*/ 4528310 h 4528321"/>
              <a:gd name="connsiteX7-111" fmla="*/ 1327465 w 5673442"/>
              <a:gd name="connsiteY7-112" fmla="*/ 3827363 h 4528321"/>
              <a:gd name="connsiteX8-113" fmla="*/ 372329 w 5673442"/>
              <a:gd name="connsiteY8-114" fmla="*/ 3637230 h 4528321"/>
              <a:gd name="connsiteX9-115" fmla="*/ 64640 w 5673442"/>
              <a:gd name="connsiteY9-116" fmla="*/ 2948891 h 4528321"/>
              <a:gd name="connsiteX10-117" fmla="*/ 135892 w 5673442"/>
              <a:gd name="connsiteY10-118" fmla="*/ 1310097 h 4528321"/>
              <a:gd name="connsiteX11-119" fmla="*/ 1228422 w 5673442"/>
              <a:gd name="connsiteY11-120" fmla="*/ 271006 h 4528321"/>
              <a:gd name="connsiteX0-121" fmla="*/ 1228422 w 5673442"/>
              <a:gd name="connsiteY0-122" fmla="*/ 271006 h 4528321"/>
              <a:gd name="connsiteX1-123" fmla="*/ 3110661 w 5673442"/>
              <a:gd name="connsiteY1-124" fmla="*/ 45375 h 4528321"/>
              <a:gd name="connsiteX2-125" fmla="*/ 3989435 w 5673442"/>
              <a:gd name="connsiteY2-126" fmla="*/ 995401 h 4528321"/>
              <a:gd name="connsiteX3-127" fmla="*/ 4981025 w 5673442"/>
              <a:gd name="connsiteY3-128" fmla="*/ 1149780 h 4528321"/>
              <a:gd name="connsiteX4-129" fmla="*/ 5669793 w 5673442"/>
              <a:gd name="connsiteY4-130" fmla="*/ 2717323 h 4528321"/>
              <a:gd name="connsiteX5-131" fmla="*/ 5123528 w 5673442"/>
              <a:gd name="connsiteY5-132" fmla="*/ 3809852 h 4528321"/>
              <a:gd name="connsiteX6-133" fmla="*/ 2742526 w 5673442"/>
              <a:gd name="connsiteY6-134" fmla="*/ 4528310 h 4528321"/>
              <a:gd name="connsiteX7-135" fmla="*/ 1327465 w 5673442"/>
              <a:gd name="connsiteY7-136" fmla="*/ 3827363 h 4528321"/>
              <a:gd name="connsiteX8-137" fmla="*/ 392640 w 5673442"/>
              <a:gd name="connsiteY8-138" fmla="*/ 3687947 h 4528321"/>
              <a:gd name="connsiteX9-139" fmla="*/ 64640 w 5673442"/>
              <a:gd name="connsiteY9-140" fmla="*/ 2948891 h 4528321"/>
              <a:gd name="connsiteX10-141" fmla="*/ 135892 w 5673442"/>
              <a:gd name="connsiteY10-142" fmla="*/ 1310097 h 4528321"/>
              <a:gd name="connsiteX11-143" fmla="*/ 1228422 w 5673442"/>
              <a:gd name="connsiteY11-144" fmla="*/ 271006 h 4528321"/>
              <a:gd name="connsiteX0-145" fmla="*/ 1294521 w 5739541"/>
              <a:gd name="connsiteY0-146" fmla="*/ 271006 h 4528321"/>
              <a:gd name="connsiteX1-147" fmla="*/ 3176760 w 5739541"/>
              <a:gd name="connsiteY1-148" fmla="*/ 45375 h 4528321"/>
              <a:gd name="connsiteX2-149" fmla="*/ 4055534 w 5739541"/>
              <a:gd name="connsiteY2-150" fmla="*/ 995401 h 4528321"/>
              <a:gd name="connsiteX3-151" fmla="*/ 5047124 w 5739541"/>
              <a:gd name="connsiteY3-152" fmla="*/ 1149780 h 4528321"/>
              <a:gd name="connsiteX4-153" fmla="*/ 5735892 w 5739541"/>
              <a:gd name="connsiteY4-154" fmla="*/ 2717323 h 4528321"/>
              <a:gd name="connsiteX5-155" fmla="*/ 5189627 w 5739541"/>
              <a:gd name="connsiteY5-156" fmla="*/ 3809852 h 4528321"/>
              <a:gd name="connsiteX6-157" fmla="*/ 2808625 w 5739541"/>
              <a:gd name="connsiteY6-158" fmla="*/ 4528310 h 4528321"/>
              <a:gd name="connsiteX7-159" fmla="*/ 1393564 w 5739541"/>
              <a:gd name="connsiteY7-160" fmla="*/ 3827363 h 4528321"/>
              <a:gd name="connsiteX8-161" fmla="*/ 458739 w 5739541"/>
              <a:gd name="connsiteY8-162" fmla="*/ 3687947 h 4528321"/>
              <a:gd name="connsiteX9-163" fmla="*/ 34062 w 5739541"/>
              <a:gd name="connsiteY9-164" fmla="*/ 2896347 h 4528321"/>
              <a:gd name="connsiteX10-165" fmla="*/ 201991 w 5739541"/>
              <a:gd name="connsiteY10-166" fmla="*/ 1310097 h 4528321"/>
              <a:gd name="connsiteX11-167" fmla="*/ 1294521 w 5739541"/>
              <a:gd name="connsiteY11-168" fmla="*/ 271006 h 4528321"/>
              <a:gd name="connsiteX0-169" fmla="*/ 1294521 w 5739541"/>
              <a:gd name="connsiteY0-170" fmla="*/ 248182 h 4505497"/>
              <a:gd name="connsiteX1-171" fmla="*/ 3176760 w 5739541"/>
              <a:gd name="connsiteY1-172" fmla="*/ 22551 h 4505497"/>
              <a:gd name="connsiteX2-173" fmla="*/ 4247288 w 5739541"/>
              <a:gd name="connsiteY2-174" fmla="*/ 645748 h 4505497"/>
              <a:gd name="connsiteX3-175" fmla="*/ 5047124 w 5739541"/>
              <a:gd name="connsiteY3-176" fmla="*/ 1126956 h 4505497"/>
              <a:gd name="connsiteX4-177" fmla="*/ 5735892 w 5739541"/>
              <a:gd name="connsiteY4-178" fmla="*/ 2694499 h 4505497"/>
              <a:gd name="connsiteX5-179" fmla="*/ 5189627 w 5739541"/>
              <a:gd name="connsiteY5-180" fmla="*/ 3787028 h 4505497"/>
              <a:gd name="connsiteX6-181" fmla="*/ 2808625 w 5739541"/>
              <a:gd name="connsiteY6-182" fmla="*/ 4505486 h 4505497"/>
              <a:gd name="connsiteX7-183" fmla="*/ 1393564 w 5739541"/>
              <a:gd name="connsiteY7-184" fmla="*/ 3804539 h 4505497"/>
              <a:gd name="connsiteX8-185" fmla="*/ 458739 w 5739541"/>
              <a:gd name="connsiteY8-186" fmla="*/ 3665123 h 4505497"/>
              <a:gd name="connsiteX9-187" fmla="*/ 34062 w 5739541"/>
              <a:gd name="connsiteY9-188" fmla="*/ 2873523 h 4505497"/>
              <a:gd name="connsiteX10-189" fmla="*/ 201991 w 5739541"/>
              <a:gd name="connsiteY10-190" fmla="*/ 1287273 h 4505497"/>
              <a:gd name="connsiteX11-191" fmla="*/ 1294521 w 5739541"/>
              <a:gd name="connsiteY11-192" fmla="*/ 248182 h 45054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</a:cxnLst>
            <a:rect l="l" t="t" r="r" b="b"/>
            <a:pathLst>
              <a:path w="5739541" h="4505497">
                <a:moveTo>
                  <a:pt x="1294521" y="248182"/>
                </a:moveTo>
                <a:cubicBezTo>
                  <a:pt x="1790316" y="37395"/>
                  <a:pt x="2684632" y="-43710"/>
                  <a:pt x="3176760" y="22551"/>
                </a:cubicBezTo>
                <a:cubicBezTo>
                  <a:pt x="3668888" y="88812"/>
                  <a:pt x="3935561" y="461681"/>
                  <a:pt x="4247288" y="645748"/>
                </a:cubicBezTo>
                <a:cubicBezTo>
                  <a:pt x="4559015" y="829816"/>
                  <a:pt x="4799023" y="785498"/>
                  <a:pt x="5047124" y="1126956"/>
                </a:cubicBezTo>
                <a:cubicBezTo>
                  <a:pt x="5295225" y="1468415"/>
                  <a:pt x="5712142" y="2251154"/>
                  <a:pt x="5735892" y="2694499"/>
                </a:cubicBezTo>
                <a:cubicBezTo>
                  <a:pt x="5759642" y="3137844"/>
                  <a:pt x="5677505" y="3485197"/>
                  <a:pt x="5189627" y="3787028"/>
                </a:cubicBezTo>
                <a:cubicBezTo>
                  <a:pt x="4701749" y="4088859"/>
                  <a:pt x="3441302" y="4502568"/>
                  <a:pt x="2808625" y="4505486"/>
                </a:cubicBezTo>
                <a:cubicBezTo>
                  <a:pt x="2175948" y="4508404"/>
                  <a:pt x="1785212" y="3944599"/>
                  <a:pt x="1393564" y="3804539"/>
                </a:cubicBezTo>
                <a:cubicBezTo>
                  <a:pt x="1001916" y="3664479"/>
                  <a:pt x="685323" y="3820292"/>
                  <a:pt x="458739" y="3665123"/>
                </a:cubicBezTo>
                <a:cubicBezTo>
                  <a:pt x="232155" y="3509954"/>
                  <a:pt x="103335" y="3271346"/>
                  <a:pt x="34062" y="2873523"/>
                </a:cubicBezTo>
                <a:cubicBezTo>
                  <a:pt x="-35211" y="2475700"/>
                  <a:pt x="-8085" y="1724830"/>
                  <a:pt x="201991" y="1287273"/>
                </a:cubicBezTo>
                <a:cubicBezTo>
                  <a:pt x="412067" y="849716"/>
                  <a:pt x="798726" y="458969"/>
                  <a:pt x="1294521" y="24818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 rot="11193338" flipH="1" flipV="1">
            <a:off x="963625" y="5204284"/>
            <a:ext cx="5816915" cy="4658020"/>
          </a:xfrm>
          <a:custGeom>
            <a:avLst/>
            <a:gdLst>
              <a:gd name="connsiteX0" fmla="*/ 1228422 w 5673442"/>
              <a:gd name="connsiteY0" fmla="*/ 271006 h 4528551"/>
              <a:gd name="connsiteX1" fmla="*/ 3110661 w 5673442"/>
              <a:gd name="connsiteY1" fmla="*/ 45375 h 4528551"/>
              <a:gd name="connsiteX2" fmla="*/ 3989435 w 5673442"/>
              <a:gd name="connsiteY2" fmla="*/ 995401 h 4528551"/>
              <a:gd name="connsiteX3" fmla="*/ 4981025 w 5673442"/>
              <a:gd name="connsiteY3" fmla="*/ 1149780 h 4528551"/>
              <a:gd name="connsiteX4" fmla="*/ 5669793 w 5673442"/>
              <a:gd name="connsiteY4" fmla="*/ 2717323 h 4528551"/>
              <a:gd name="connsiteX5" fmla="*/ 5123528 w 5673442"/>
              <a:gd name="connsiteY5" fmla="*/ 3809852 h 4528551"/>
              <a:gd name="connsiteX6" fmla="*/ 2742526 w 5673442"/>
              <a:gd name="connsiteY6" fmla="*/ 4528310 h 4528551"/>
              <a:gd name="connsiteX7" fmla="*/ 1264048 w 5673442"/>
              <a:gd name="connsiteY7" fmla="*/ 3738601 h 4528551"/>
              <a:gd name="connsiteX8" fmla="*/ 551528 w 5673442"/>
              <a:gd name="connsiteY8" fmla="*/ 3697037 h 4528551"/>
              <a:gd name="connsiteX9" fmla="*/ 64640 w 5673442"/>
              <a:gd name="connsiteY9" fmla="*/ 2948891 h 4528551"/>
              <a:gd name="connsiteX10" fmla="*/ 135892 w 5673442"/>
              <a:gd name="connsiteY10" fmla="*/ 1310097 h 4528551"/>
              <a:gd name="connsiteX11" fmla="*/ 1228422 w 5673442"/>
              <a:gd name="connsiteY11" fmla="*/ 271006 h 4528551"/>
              <a:gd name="connsiteX0-1" fmla="*/ 1228422 w 5673442"/>
              <a:gd name="connsiteY0-2" fmla="*/ 271006 h 4533241"/>
              <a:gd name="connsiteX1-3" fmla="*/ 3110661 w 5673442"/>
              <a:gd name="connsiteY1-4" fmla="*/ 45375 h 4533241"/>
              <a:gd name="connsiteX2-5" fmla="*/ 3989435 w 5673442"/>
              <a:gd name="connsiteY2-6" fmla="*/ 995401 h 4533241"/>
              <a:gd name="connsiteX3-7" fmla="*/ 4981025 w 5673442"/>
              <a:gd name="connsiteY3-8" fmla="*/ 1149780 h 4533241"/>
              <a:gd name="connsiteX4-9" fmla="*/ 5669793 w 5673442"/>
              <a:gd name="connsiteY4-10" fmla="*/ 2717323 h 4533241"/>
              <a:gd name="connsiteX5-11" fmla="*/ 5123528 w 5673442"/>
              <a:gd name="connsiteY5-12" fmla="*/ 3809852 h 4533241"/>
              <a:gd name="connsiteX6-13" fmla="*/ 2742526 w 5673442"/>
              <a:gd name="connsiteY6-14" fmla="*/ 4528310 h 4533241"/>
              <a:gd name="connsiteX7-15" fmla="*/ 1395142 w 5673442"/>
              <a:gd name="connsiteY7-16" fmla="*/ 4105689 h 4533241"/>
              <a:gd name="connsiteX8-17" fmla="*/ 551528 w 5673442"/>
              <a:gd name="connsiteY8-18" fmla="*/ 3697037 h 4533241"/>
              <a:gd name="connsiteX9-19" fmla="*/ 64640 w 5673442"/>
              <a:gd name="connsiteY9-20" fmla="*/ 2948891 h 4533241"/>
              <a:gd name="connsiteX10-21" fmla="*/ 135892 w 5673442"/>
              <a:gd name="connsiteY10-22" fmla="*/ 1310097 h 4533241"/>
              <a:gd name="connsiteX11-23" fmla="*/ 1228422 w 5673442"/>
              <a:gd name="connsiteY11-24" fmla="*/ 271006 h 4533241"/>
              <a:gd name="connsiteX0-25" fmla="*/ 1228422 w 5673442"/>
              <a:gd name="connsiteY0-26" fmla="*/ 271006 h 4531298"/>
              <a:gd name="connsiteX1-27" fmla="*/ 3110661 w 5673442"/>
              <a:gd name="connsiteY1-28" fmla="*/ 45375 h 4531298"/>
              <a:gd name="connsiteX2-29" fmla="*/ 3989435 w 5673442"/>
              <a:gd name="connsiteY2-30" fmla="*/ 995401 h 4531298"/>
              <a:gd name="connsiteX3-31" fmla="*/ 4981025 w 5673442"/>
              <a:gd name="connsiteY3-32" fmla="*/ 1149780 h 4531298"/>
              <a:gd name="connsiteX4-33" fmla="*/ 5669793 w 5673442"/>
              <a:gd name="connsiteY4-34" fmla="*/ 2717323 h 4531298"/>
              <a:gd name="connsiteX5-35" fmla="*/ 5123528 w 5673442"/>
              <a:gd name="connsiteY5-36" fmla="*/ 3809852 h 4531298"/>
              <a:gd name="connsiteX6-37" fmla="*/ 2742526 w 5673442"/>
              <a:gd name="connsiteY6-38" fmla="*/ 4528310 h 4531298"/>
              <a:gd name="connsiteX7-39" fmla="*/ 1662127 w 5673442"/>
              <a:gd name="connsiteY7-40" fmla="*/ 4051715 h 4531298"/>
              <a:gd name="connsiteX8-41" fmla="*/ 551528 w 5673442"/>
              <a:gd name="connsiteY8-42" fmla="*/ 3697037 h 4531298"/>
              <a:gd name="connsiteX9-43" fmla="*/ 64640 w 5673442"/>
              <a:gd name="connsiteY9-44" fmla="*/ 2948891 h 4531298"/>
              <a:gd name="connsiteX10-45" fmla="*/ 135892 w 5673442"/>
              <a:gd name="connsiteY10-46" fmla="*/ 1310097 h 4531298"/>
              <a:gd name="connsiteX11-47" fmla="*/ 1228422 w 5673442"/>
              <a:gd name="connsiteY11-48" fmla="*/ 271006 h 4531298"/>
              <a:gd name="connsiteX0-49" fmla="*/ 1228422 w 5673442"/>
              <a:gd name="connsiteY0-50" fmla="*/ 271006 h 4528310"/>
              <a:gd name="connsiteX1-51" fmla="*/ 3110661 w 5673442"/>
              <a:gd name="connsiteY1-52" fmla="*/ 45375 h 4528310"/>
              <a:gd name="connsiteX2-53" fmla="*/ 3989435 w 5673442"/>
              <a:gd name="connsiteY2-54" fmla="*/ 995401 h 4528310"/>
              <a:gd name="connsiteX3-55" fmla="*/ 4981025 w 5673442"/>
              <a:gd name="connsiteY3-56" fmla="*/ 1149780 h 4528310"/>
              <a:gd name="connsiteX4-57" fmla="*/ 5669793 w 5673442"/>
              <a:gd name="connsiteY4-58" fmla="*/ 2717323 h 4528310"/>
              <a:gd name="connsiteX5-59" fmla="*/ 5123528 w 5673442"/>
              <a:gd name="connsiteY5-60" fmla="*/ 3809852 h 4528310"/>
              <a:gd name="connsiteX6-61" fmla="*/ 2742526 w 5673442"/>
              <a:gd name="connsiteY6-62" fmla="*/ 4528310 h 4528310"/>
              <a:gd name="connsiteX7-63" fmla="*/ 1144560 w 5673442"/>
              <a:gd name="connsiteY7-64" fmla="*/ 3808003 h 4528310"/>
              <a:gd name="connsiteX8-65" fmla="*/ 551528 w 5673442"/>
              <a:gd name="connsiteY8-66" fmla="*/ 3697037 h 4528310"/>
              <a:gd name="connsiteX9-67" fmla="*/ 64640 w 5673442"/>
              <a:gd name="connsiteY9-68" fmla="*/ 2948891 h 4528310"/>
              <a:gd name="connsiteX10-69" fmla="*/ 135892 w 5673442"/>
              <a:gd name="connsiteY10-70" fmla="*/ 1310097 h 4528310"/>
              <a:gd name="connsiteX11-71" fmla="*/ 1228422 w 5673442"/>
              <a:gd name="connsiteY11-72" fmla="*/ 271006 h 4528310"/>
              <a:gd name="connsiteX0-73" fmla="*/ 1228422 w 5673442"/>
              <a:gd name="connsiteY0-74" fmla="*/ 271006 h 4528310"/>
              <a:gd name="connsiteX1-75" fmla="*/ 3110661 w 5673442"/>
              <a:gd name="connsiteY1-76" fmla="*/ 45375 h 4528310"/>
              <a:gd name="connsiteX2-77" fmla="*/ 3989435 w 5673442"/>
              <a:gd name="connsiteY2-78" fmla="*/ 995401 h 4528310"/>
              <a:gd name="connsiteX3-79" fmla="*/ 4981025 w 5673442"/>
              <a:gd name="connsiteY3-80" fmla="*/ 1149780 h 4528310"/>
              <a:gd name="connsiteX4-81" fmla="*/ 5669793 w 5673442"/>
              <a:gd name="connsiteY4-82" fmla="*/ 2717323 h 4528310"/>
              <a:gd name="connsiteX5-83" fmla="*/ 5123528 w 5673442"/>
              <a:gd name="connsiteY5-84" fmla="*/ 3809852 h 4528310"/>
              <a:gd name="connsiteX6-85" fmla="*/ 2742526 w 5673442"/>
              <a:gd name="connsiteY6-86" fmla="*/ 4528310 h 4528310"/>
              <a:gd name="connsiteX7-87" fmla="*/ 1144560 w 5673442"/>
              <a:gd name="connsiteY7-88" fmla="*/ 3808003 h 4528310"/>
              <a:gd name="connsiteX8-89" fmla="*/ 372329 w 5673442"/>
              <a:gd name="connsiteY8-90" fmla="*/ 3637230 h 4528310"/>
              <a:gd name="connsiteX9-91" fmla="*/ 64640 w 5673442"/>
              <a:gd name="connsiteY9-92" fmla="*/ 2948891 h 4528310"/>
              <a:gd name="connsiteX10-93" fmla="*/ 135892 w 5673442"/>
              <a:gd name="connsiteY10-94" fmla="*/ 1310097 h 4528310"/>
              <a:gd name="connsiteX11-95" fmla="*/ 1228422 w 5673442"/>
              <a:gd name="connsiteY11-96" fmla="*/ 271006 h 4528310"/>
              <a:gd name="connsiteX0-97" fmla="*/ 1228422 w 5673442"/>
              <a:gd name="connsiteY0-98" fmla="*/ 271006 h 4528321"/>
              <a:gd name="connsiteX1-99" fmla="*/ 3110661 w 5673442"/>
              <a:gd name="connsiteY1-100" fmla="*/ 45375 h 4528321"/>
              <a:gd name="connsiteX2-101" fmla="*/ 3989435 w 5673442"/>
              <a:gd name="connsiteY2-102" fmla="*/ 995401 h 4528321"/>
              <a:gd name="connsiteX3-103" fmla="*/ 4981025 w 5673442"/>
              <a:gd name="connsiteY3-104" fmla="*/ 1149780 h 4528321"/>
              <a:gd name="connsiteX4-105" fmla="*/ 5669793 w 5673442"/>
              <a:gd name="connsiteY4-106" fmla="*/ 2717323 h 4528321"/>
              <a:gd name="connsiteX5-107" fmla="*/ 5123528 w 5673442"/>
              <a:gd name="connsiteY5-108" fmla="*/ 3809852 h 4528321"/>
              <a:gd name="connsiteX6-109" fmla="*/ 2742526 w 5673442"/>
              <a:gd name="connsiteY6-110" fmla="*/ 4528310 h 4528321"/>
              <a:gd name="connsiteX7-111" fmla="*/ 1327465 w 5673442"/>
              <a:gd name="connsiteY7-112" fmla="*/ 3827363 h 4528321"/>
              <a:gd name="connsiteX8-113" fmla="*/ 372329 w 5673442"/>
              <a:gd name="connsiteY8-114" fmla="*/ 3637230 h 4528321"/>
              <a:gd name="connsiteX9-115" fmla="*/ 64640 w 5673442"/>
              <a:gd name="connsiteY9-116" fmla="*/ 2948891 h 4528321"/>
              <a:gd name="connsiteX10-117" fmla="*/ 135892 w 5673442"/>
              <a:gd name="connsiteY10-118" fmla="*/ 1310097 h 4528321"/>
              <a:gd name="connsiteX11-119" fmla="*/ 1228422 w 5673442"/>
              <a:gd name="connsiteY11-120" fmla="*/ 271006 h 4528321"/>
              <a:gd name="connsiteX0-121" fmla="*/ 1228422 w 5673442"/>
              <a:gd name="connsiteY0-122" fmla="*/ 271006 h 4528321"/>
              <a:gd name="connsiteX1-123" fmla="*/ 3110661 w 5673442"/>
              <a:gd name="connsiteY1-124" fmla="*/ 45375 h 4528321"/>
              <a:gd name="connsiteX2-125" fmla="*/ 3989435 w 5673442"/>
              <a:gd name="connsiteY2-126" fmla="*/ 995401 h 4528321"/>
              <a:gd name="connsiteX3-127" fmla="*/ 4981025 w 5673442"/>
              <a:gd name="connsiteY3-128" fmla="*/ 1149780 h 4528321"/>
              <a:gd name="connsiteX4-129" fmla="*/ 5669793 w 5673442"/>
              <a:gd name="connsiteY4-130" fmla="*/ 2717323 h 4528321"/>
              <a:gd name="connsiteX5-131" fmla="*/ 5123528 w 5673442"/>
              <a:gd name="connsiteY5-132" fmla="*/ 3809852 h 4528321"/>
              <a:gd name="connsiteX6-133" fmla="*/ 2742526 w 5673442"/>
              <a:gd name="connsiteY6-134" fmla="*/ 4528310 h 4528321"/>
              <a:gd name="connsiteX7-135" fmla="*/ 1327465 w 5673442"/>
              <a:gd name="connsiteY7-136" fmla="*/ 3827363 h 4528321"/>
              <a:gd name="connsiteX8-137" fmla="*/ 392640 w 5673442"/>
              <a:gd name="connsiteY8-138" fmla="*/ 3687947 h 4528321"/>
              <a:gd name="connsiteX9-139" fmla="*/ 64640 w 5673442"/>
              <a:gd name="connsiteY9-140" fmla="*/ 2948891 h 4528321"/>
              <a:gd name="connsiteX10-141" fmla="*/ 135892 w 5673442"/>
              <a:gd name="connsiteY10-142" fmla="*/ 1310097 h 4528321"/>
              <a:gd name="connsiteX11-143" fmla="*/ 1228422 w 5673442"/>
              <a:gd name="connsiteY11-144" fmla="*/ 271006 h 4528321"/>
              <a:gd name="connsiteX0-145" fmla="*/ 1294521 w 5739541"/>
              <a:gd name="connsiteY0-146" fmla="*/ 271006 h 4528321"/>
              <a:gd name="connsiteX1-147" fmla="*/ 3176760 w 5739541"/>
              <a:gd name="connsiteY1-148" fmla="*/ 45375 h 4528321"/>
              <a:gd name="connsiteX2-149" fmla="*/ 4055534 w 5739541"/>
              <a:gd name="connsiteY2-150" fmla="*/ 995401 h 4528321"/>
              <a:gd name="connsiteX3-151" fmla="*/ 5047124 w 5739541"/>
              <a:gd name="connsiteY3-152" fmla="*/ 1149780 h 4528321"/>
              <a:gd name="connsiteX4-153" fmla="*/ 5735892 w 5739541"/>
              <a:gd name="connsiteY4-154" fmla="*/ 2717323 h 4528321"/>
              <a:gd name="connsiteX5-155" fmla="*/ 5189627 w 5739541"/>
              <a:gd name="connsiteY5-156" fmla="*/ 3809852 h 4528321"/>
              <a:gd name="connsiteX6-157" fmla="*/ 2808625 w 5739541"/>
              <a:gd name="connsiteY6-158" fmla="*/ 4528310 h 4528321"/>
              <a:gd name="connsiteX7-159" fmla="*/ 1393564 w 5739541"/>
              <a:gd name="connsiteY7-160" fmla="*/ 3827363 h 4528321"/>
              <a:gd name="connsiteX8-161" fmla="*/ 458739 w 5739541"/>
              <a:gd name="connsiteY8-162" fmla="*/ 3687947 h 4528321"/>
              <a:gd name="connsiteX9-163" fmla="*/ 34062 w 5739541"/>
              <a:gd name="connsiteY9-164" fmla="*/ 2896347 h 4528321"/>
              <a:gd name="connsiteX10-165" fmla="*/ 201991 w 5739541"/>
              <a:gd name="connsiteY10-166" fmla="*/ 1310097 h 4528321"/>
              <a:gd name="connsiteX11-167" fmla="*/ 1294521 w 5739541"/>
              <a:gd name="connsiteY11-168" fmla="*/ 271006 h 4528321"/>
              <a:gd name="connsiteX0-169" fmla="*/ 1294521 w 5739541"/>
              <a:gd name="connsiteY0-170" fmla="*/ 248182 h 4505497"/>
              <a:gd name="connsiteX1-171" fmla="*/ 3176760 w 5739541"/>
              <a:gd name="connsiteY1-172" fmla="*/ 22551 h 4505497"/>
              <a:gd name="connsiteX2-173" fmla="*/ 4247288 w 5739541"/>
              <a:gd name="connsiteY2-174" fmla="*/ 645748 h 4505497"/>
              <a:gd name="connsiteX3-175" fmla="*/ 5047124 w 5739541"/>
              <a:gd name="connsiteY3-176" fmla="*/ 1126956 h 4505497"/>
              <a:gd name="connsiteX4-177" fmla="*/ 5735892 w 5739541"/>
              <a:gd name="connsiteY4-178" fmla="*/ 2694499 h 4505497"/>
              <a:gd name="connsiteX5-179" fmla="*/ 5189627 w 5739541"/>
              <a:gd name="connsiteY5-180" fmla="*/ 3787028 h 4505497"/>
              <a:gd name="connsiteX6-181" fmla="*/ 2808625 w 5739541"/>
              <a:gd name="connsiteY6-182" fmla="*/ 4505486 h 4505497"/>
              <a:gd name="connsiteX7-183" fmla="*/ 1393564 w 5739541"/>
              <a:gd name="connsiteY7-184" fmla="*/ 3804539 h 4505497"/>
              <a:gd name="connsiteX8-185" fmla="*/ 458739 w 5739541"/>
              <a:gd name="connsiteY8-186" fmla="*/ 3665123 h 4505497"/>
              <a:gd name="connsiteX9-187" fmla="*/ 34062 w 5739541"/>
              <a:gd name="connsiteY9-188" fmla="*/ 2873523 h 4505497"/>
              <a:gd name="connsiteX10-189" fmla="*/ 201991 w 5739541"/>
              <a:gd name="connsiteY10-190" fmla="*/ 1287273 h 4505497"/>
              <a:gd name="connsiteX11-191" fmla="*/ 1294521 w 5739541"/>
              <a:gd name="connsiteY11-192" fmla="*/ 248182 h 45054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</a:cxnLst>
            <a:rect l="l" t="t" r="r" b="b"/>
            <a:pathLst>
              <a:path w="5739541" h="4505497">
                <a:moveTo>
                  <a:pt x="1294521" y="248182"/>
                </a:moveTo>
                <a:cubicBezTo>
                  <a:pt x="1790316" y="37395"/>
                  <a:pt x="2684632" y="-43710"/>
                  <a:pt x="3176760" y="22551"/>
                </a:cubicBezTo>
                <a:cubicBezTo>
                  <a:pt x="3668888" y="88812"/>
                  <a:pt x="3935561" y="461681"/>
                  <a:pt x="4247288" y="645748"/>
                </a:cubicBezTo>
                <a:cubicBezTo>
                  <a:pt x="4559015" y="829816"/>
                  <a:pt x="4799023" y="785498"/>
                  <a:pt x="5047124" y="1126956"/>
                </a:cubicBezTo>
                <a:cubicBezTo>
                  <a:pt x="5295225" y="1468415"/>
                  <a:pt x="5712142" y="2251154"/>
                  <a:pt x="5735892" y="2694499"/>
                </a:cubicBezTo>
                <a:cubicBezTo>
                  <a:pt x="5759642" y="3137844"/>
                  <a:pt x="5677505" y="3485197"/>
                  <a:pt x="5189627" y="3787028"/>
                </a:cubicBezTo>
                <a:cubicBezTo>
                  <a:pt x="4701749" y="4088859"/>
                  <a:pt x="3441302" y="4502568"/>
                  <a:pt x="2808625" y="4505486"/>
                </a:cubicBezTo>
                <a:cubicBezTo>
                  <a:pt x="2175948" y="4508404"/>
                  <a:pt x="1785212" y="3944599"/>
                  <a:pt x="1393564" y="3804539"/>
                </a:cubicBezTo>
                <a:cubicBezTo>
                  <a:pt x="1001916" y="3664479"/>
                  <a:pt x="685323" y="3820292"/>
                  <a:pt x="458739" y="3665123"/>
                </a:cubicBezTo>
                <a:cubicBezTo>
                  <a:pt x="232155" y="3509954"/>
                  <a:pt x="103335" y="3271346"/>
                  <a:pt x="34062" y="2873523"/>
                </a:cubicBezTo>
                <a:cubicBezTo>
                  <a:pt x="-35211" y="2475700"/>
                  <a:pt x="-8085" y="1724830"/>
                  <a:pt x="201991" y="1287273"/>
                </a:cubicBezTo>
                <a:cubicBezTo>
                  <a:pt x="412067" y="849716"/>
                  <a:pt x="798726" y="458969"/>
                  <a:pt x="1294521" y="248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547929" y="242010"/>
            <a:ext cx="10985721" cy="6370494"/>
          </a:xfrm>
          <a:custGeom>
            <a:avLst/>
            <a:gdLst>
              <a:gd name="connsiteX0" fmla="*/ 359320 w 7820744"/>
              <a:gd name="connsiteY0" fmla="*/ 2295156 h 5515205"/>
              <a:gd name="connsiteX1" fmla="*/ 810582 w 7820744"/>
              <a:gd name="connsiteY1" fmla="*/ 965120 h 5515205"/>
              <a:gd name="connsiteX2" fmla="*/ 2556255 w 7820744"/>
              <a:gd name="connsiteY2" fmla="*/ 858242 h 5515205"/>
              <a:gd name="connsiteX3" fmla="*/ 3215335 w 7820744"/>
              <a:gd name="connsiteY3" fmla="*/ 3219 h 5515205"/>
              <a:gd name="connsiteX4" fmla="*/ 5091637 w 7820744"/>
              <a:gd name="connsiteY4" fmla="*/ 1208564 h 5515205"/>
              <a:gd name="connsiteX5" fmla="*/ 6463237 w 7820744"/>
              <a:gd name="connsiteY5" fmla="*/ 216975 h 5515205"/>
              <a:gd name="connsiteX6" fmla="*/ 7745772 w 7820744"/>
              <a:gd name="connsiteY6" fmla="*/ 4011141 h 5515205"/>
              <a:gd name="connsiteX7" fmla="*/ 4129735 w 7820744"/>
              <a:gd name="connsiteY7" fmla="*/ 4836476 h 5515205"/>
              <a:gd name="connsiteX8" fmla="*/ 436509 w 7820744"/>
              <a:gd name="connsiteY8" fmla="*/ 5436180 h 5515205"/>
              <a:gd name="connsiteX9" fmla="*/ 62437 w 7820744"/>
              <a:gd name="connsiteY9" fmla="*/ 2995801 h 5515205"/>
              <a:gd name="connsiteX10" fmla="*/ 359320 w 7820744"/>
              <a:gd name="connsiteY10" fmla="*/ 2295156 h 5515205"/>
              <a:gd name="connsiteX0-1" fmla="*/ 359320 w 7820744"/>
              <a:gd name="connsiteY0-2" fmla="*/ 2172980 h 5393029"/>
              <a:gd name="connsiteX1-3" fmla="*/ 810582 w 7820744"/>
              <a:gd name="connsiteY1-4" fmla="*/ 842944 h 5393029"/>
              <a:gd name="connsiteX2-5" fmla="*/ 2556255 w 7820744"/>
              <a:gd name="connsiteY2-6" fmla="*/ 736066 h 5393029"/>
              <a:gd name="connsiteX3-7" fmla="*/ 3666598 w 7820744"/>
              <a:gd name="connsiteY3-8" fmla="*/ 397620 h 5393029"/>
              <a:gd name="connsiteX4-9" fmla="*/ 5091637 w 7820744"/>
              <a:gd name="connsiteY4-10" fmla="*/ 1086388 h 5393029"/>
              <a:gd name="connsiteX5-11" fmla="*/ 6463237 w 7820744"/>
              <a:gd name="connsiteY5-12" fmla="*/ 94799 h 5393029"/>
              <a:gd name="connsiteX6-13" fmla="*/ 7745772 w 7820744"/>
              <a:gd name="connsiteY6-14" fmla="*/ 3888965 h 5393029"/>
              <a:gd name="connsiteX7-15" fmla="*/ 4129735 w 7820744"/>
              <a:gd name="connsiteY7-16" fmla="*/ 4714300 h 5393029"/>
              <a:gd name="connsiteX8-17" fmla="*/ 436509 w 7820744"/>
              <a:gd name="connsiteY8-18" fmla="*/ 5314004 h 5393029"/>
              <a:gd name="connsiteX9-19" fmla="*/ 62437 w 7820744"/>
              <a:gd name="connsiteY9-20" fmla="*/ 2873625 h 5393029"/>
              <a:gd name="connsiteX10-21" fmla="*/ 359320 w 7820744"/>
              <a:gd name="connsiteY10-22" fmla="*/ 2172980 h 5393029"/>
              <a:gd name="connsiteX0-23" fmla="*/ 359320 w 7993308"/>
              <a:gd name="connsiteY0-24" fmla="*/ 1782385 h 5002434"/>
              <a:gd name="connsiteX1-25" fmla="*/ 810582 w 7993308"/>
              <a:gd name="connsiteY1-26" fmla="*/ 452349 h 5002434"/>
              <a:gd name="connsiteX2-27" fmla="*/ 2556255 w 7993308"/>
              <a:gd name="connsiteY2-28" fmla="*/ 345471 h 5002434"/>
              <a:gd name="connsiteX3-29" fmla="*/ 3666598 w 7993308"/>
              <a:gd name="connsiteY3-30" fmla="*/ 7025 h 5002434"/>
              <a:gd name="connsiteX4-31" fmla="*/ 5091637 w 7993308"/>
              <a:gd name="connsiteY4-32" fmla="*/ 695793 h 5002434"/>
              <a:gd name="connsiteX5-33" fmla="*/ 7389513 w 7993308"/>
              <a:gd name="connsiteY5-34" fmla="*/ 1194557 h 5002434"/>
              <a:gd name="connsiteX6-35" fmla="*/ 7745772 w 7993308"/>
              <a:gd name="connsiteY6-36" fmla="*/ 3498370 h 5002434"/>
              <a:gd name="connsiteX7-37" fmla="*/ 4129735 w 7993308"/>
              <a:gd name="connsiteY7-38" fmla="*/ 4323705 h 5002434"/>
              <a:gd name="connsiteX8-39" fmla="*/ 436509 w 7993308"/>
              <a:gd name="connsiteY8-40" fmla="*/ 4923409 h 5002434"/>
              <a:gd name="connsiteX9-41" fmla="*/ 62437 w 7993308"/>
              <a:gd name="connsiteY9-42" fmla="*/ 2483030 h 5002434"/>
              <a:gd name="connsiteX10-43" fmla="*/ 359320 w 7993308"/>
              <a:gd name="connsiteY10-44" fmla="*/ 1782385 h 5002434"/>
              <a:gd name="connsiteX0-45" fmla="*/ 359320 w 8103627"/>
              <a:gd name="connsiteY0-46" fmla="*/ 1782385 h 5007824"/>
              <a:gd name="connsiteX1-47" fmla="*/ 810582 w 8103627"/>
              <a:gd name="connsiteY1-48" fmla="*/ 452349 h 5007824"/>
              <a:gd name="connsiteX2-49" fmla="*/ 2556255 w 8103627"/>
              <a:gd name="connsiteY2-50" fmla="*/ 345471 h 5007824"/>
              <a:gd name="connsiteX3-51" fmla="*/ 3666598 w 8103627"/>
              <a:gd name="connsiteY3-52" fmla="*/ 7025 h 5007824"/>
              <a:gd name="connsiteX4-53" fmla="*/ 5091637 w 8103627"/>
              <a:gd name="connsiteY4-54" fmla="*/ 695793 h 5007824"/>
              <a:gd name="connsiteX5-55" fmla="*/ 7389513 w 8103627"/>
              <a:gd name="connsiteY5-56" fmla="*/ 1194557 h 5007824"/>
              <a:gd name="connsiteX6-57" fmla="*/ 7882339 w 8103627"/>
              <a:gd name="connsiteY6-58" fmla="*/ 3118359 h 5007824"/>
              <a:gd name="connsiteX7-59" fmla="*/ 4129735 w 8103627"/>
              <a:gd name="connsiteY7-60" fmla="*/ 4323705 h 5007824"/>
              <a:gd name="connsiteX8-61" fmla="*/ 436509 w 8103627"/>
              <a:gd name="connsiteY8-62" fmla="*/ 4923409 h 5007824"/>
              <a:gd name="connsiteX9-63" fmla="*/ 62437 w 8103627"/>
              <a:gd name="connsiteY9-64" fmla="*/ 2483030 h 5007824"/>
              <a:gd name="connsiteX10-65" fmla="*/ 359320 w 8103627"/>
              <a:gd name="connsiteY10-66" fmla="*/ 1782385 h 5007824"/>
              <a:gd name="connsiteX0-67" fmla="*/ 359320 w 7915232"/>
              <a:gd name="connsiteY0-68" fmla="*/ 1782385 h 5111879"/>
              <a:gd name="connsiteX1-69" fmla="*/ 810582 w 7915232"/>
              <a:gd name="connsiteY1-70" fmla="*/ 452349 h 5111879"/>
              <a:gd name="connsiteX2-71" fmla="*/ 2556255 w 7915232"/>
              <a:gd name="connsiteY2-72" fmla="*/ 345471 h 5111879"/>
              <a:gd name="connsiteX3-73" fmla="*/ 3666598 w 7915232"/>
              <a:gd name="connsiteY3-74" fmla="*/ 7025 h 5111879"/>
              <a:gd name="connsiteX4-75" fmla="*/ 5091637 w 7915232"/>
              <a:gd name="connsiteY4-76" fmla="*/ 695793 h 5111879"/>
              <a:gd name="connsiteX5-77" fmla="*/ 7389513 w 7915232"/>
              <a:gd name="connsiteY5-78" fmla="*/ 1194557 h 5111879"/>
              <a:gd name="connsiteX6-79" fmla="*/ 7882339 w 7915232"/>
              <a:gd name="connsiteY6-80" fmla="*/ 3118359 h 5111879"/>
              <a:gd name="connsiteX7-81" fmla="*/ 7033252 w 7915232"/>
              <a:gd name="connsiteY7-82" fmla="*/ 4834344 h 5111879"/>
              <a:gd name="connsiteX8-83" fmla="*/ 436509 w 7915232"/>
              <a:gd name="connsiteY8-84" fmla="*/ 4923409 h 5111879"/>
              <a:gd name="connsiteX9-85" fmla="*/ 62437 w 7915232"/>
              <a:gd name="connsiteY9-86" fmla="*/ 2483030 h 5111879"/>
              <a:gd name="connsiteX10-87" fmla="*/ 359320 w 7915232"/>
              <a:gd name="connsiteY10-88" fmla="*/ 1782385 h 5111879"/>
              <a:gd name="connsiteX0-89" fmla="*/ 532312 w 8071810"/>
              <a:gd name="connsiteY0-90" fmla="*/ 1782385 h 4866519"/>
              <a:gd name="connsiteX1-91" fmla="*/ 983574 w 8071810"/>
              <a:gd name="connsiteY1-92" fmla="*/ 452349 h 4866519"/>
              <a:gd name="connsiteX2-93" fmla="*/ 2729247 w 8071810"/>
              <a:gd name="connsiteY2-94" fmla="*/ 345471 h 4866519"/>
              <a:gd name="connsiteX3-95" fmla="*/ 3839590 w 8071810"/>
              <a:gd name="connsiteY3-96" fmla="*/ 7025 h 4866519"/>
              <a:gd name="connsiteX4-97" fmla="*/ 5264629 w 8071810"/>
              <a:gd name="connsiteY4-98" fmla="*/ 695793 h 4866519"/>
              <a:gd name="connsiteX5-99" fmla="*/ 7562505 w 8071810"/>
              <a:gd name="connsiteY5-100" fmla="*/ 1194557 h 4866519"/>
              <a:gd name="connsiteX6-101" fmla="*/ 8055331 w 8071810"/>
              <a:gd name="connsiteY6-102" fmla="*/ 3118359 h 4866519"/>
              <a:gd name="connsiteX7-103" fmla="*/ 7206244 w 8071810"/>
              <a:gd name="connsiteY7-104" fmla="*/ 4834344 h 4866519"/>
              <a:gd name="connsiteX8-105" fmla="*/ 4267101 w 8071810"/>
              <a:gd name="connsiteY8-106" fmla="*/ 4145575 h 4866519"/>
              <a:gd name="connsiteX9-107" fmla="*/ 235429 w 8071810"/>
              <a:gd name="connsiteY9-108" fmla="*/ 2483030 h 4866519"/>
              <a:gd name="connsiteX10-109" fmla="*/ 532312 w 8071810"/>
              <a:gd name="connsiteY10-110" fmla="*/ 1782385 h 4866519"/>
              <a:gd name="connsiteX0-111" fmla="*/ 532312 w 8071810"/>
              <a:gd name="connsiteY0-112" fmla="*/ 1782385 h 4866519"/>
              <a:gd name="connsiteX1-113" fmla="*/ 983574 w 8071810"/>
              <a:gd name="connsiteY1-114" fmla="*/ 452349 h 4866519"/>
              <a:gd name="connsiteX2-115" fmla="*/ 2729247 w 8071810"/>
              <a:gd name="connsiteY2-116" fmla="*/ 345471 h 4866519"/>
              <a:gd name="connsiteX3-117" fmla="*/ 3839590 w 8071810"/>
              <a:gd name="connsiteY3-118" fmla="*/ 7025 h 4866519"/>
              <a:gd name="connsiteX4-119" fmla="*/ 5264629 w 8071810"/>
              <a:gd name="connsiteY4-120" fmla="*/ 695793 h 4866519"/>
              <a:gd name="connsiteX5-121" fmla="*/ 7562505 w 8071810"/>
              <a:gd name="connsiteY5-122" fmla="*/ 1194557 h 4866519"/>
              <a:gd name="connsiteX6-123" fmla="*/ 8055331 w 8071810"/>
              <a:gd name="connsiteY6-124" fmla="*/ 3118359 h 4866519"/>
              <a:gd name="connsiteX7-125" fmla="*/ 7206244 w 8071810"/>
              <a:gd name="connsiteY7-126" fmla="*/ 4834344 h 4866519"/>
              <a:gd name="connsiteX8-127" fmla="*/ 4267101 w 8071810"/>
              <a:gd name="connsiteY8-128" fmla="*/ 4145575 h 4866519"/>
              <a:gd name="connsiteX9-129" fmla="*/ 235429 w 8071810"/>
              <a:gd name="connsiteY9-130" fmla="*/ 2483030 h 4866519"/>
              <a:gd name="connsiteX10-131" fmla="*/ 532312 w 8071810"/>
              <a:gd name="connsiteY10-132" fmla="*/ 1782385 h 4866519"/>
              <a:gd name="connsiteX0-133" fmla="*/ 530167 w 8069665"/>
              <a:gd name="connsiteY0-134" fmla="*/ 1782385 h 5009813"/>
              <a:gd name="connsiteX1-135" fmla="*/ 981429 w 8069665"/>
              <a:gd name="connsiteY1-136" fmla="*/ 452349 h 5009813"/>
              <a:gd name="connsiteX2-137" fmla="*/ 2727102 w 8069665"/>
              <a:gd name="connsiteY2-138" fmla="*/ 345471 h 5009813"/>
              <a:gd name="connsiteX3-139" fmla="*/ 3837445 w 8069665"/>
              <a:gd name="connsiteY3-140" fmla="*/ 7025 h 5009813"/>
              <a:gd name="connsiteX4-141" fmla="*/ 5262484 w 8069665"/>
              <a:gd name="connsiteY4-142" fmla="*/ 695793 h 5009813"/>
              <a:gd name="connsiteX5-143" fmla="*/ 7560360 w 8069665"/>
              <a:gd name="connsiteY5-144" fmla="*/ 1194557 h 5009813"/>
              <a:gd name="connsiteX6-145" fmla="*/ 8053186 w 8069665"/>
              <a:gd name="connsiteY6-146" fmla="*/ 3118359 h 5009813"/>
              <a:gd name="connsiteX7-147" fmla="*/ 7204099 w 8069665"/>
              <a:gd name="connsiteY7-148" fmla="*/ 4834344 h 5009813"/>
              <a:gd name="connsiteX8-149" fmla="*/ 4235267 w 8069665"/>
              <a:gd name="connsiteY8-150" fmla="*/ 4745279 h 5009813"/>
              <a:gd name="connsiteX9-151" fmla="*/ 233284 w 8069665"/>
              <a:gd name="connsiteY9-152" fmla="*/ 2483030 h 5009813"/>
              <a:gd name="connsiteX10-153" fmla="*/ 530167 w 8069665"/>
              <a:gd name="connsiteY10-154" fmla="*/ 1782385 h 5009813"/>
              <a:gd name="connsiteX0-155" fmla="*/ 530167 w 8069665"/>
              <a:gd name="connsiteY0-156" fmla="*/ 1782385 h 4941977"/>
              <a:gd name="connsiteX1-157" fmla="*/ 981429 w 8069665"/>
              <a:gd name="connsiteY1-158" fmla="*/ 452349 h 4941977"/>
              <a:gd name="connsiteX2-159" fmla="*/ 2727102 w 8069665"/>
              <a:gd name="connsiteY2-160" fmla="*/ 345471 h 4941977"/>
              <a:gd name="connsiteX3-161" fmla="*/ 3837445 w 8069665"/>
              <a:gd name="connsiteY3-162" fmla="*/ 7025 h 4941977"/>
              <a:gd name="connsiteX4-163" fmla="*/ 5262484 w 8069665"/>
              <a:gd name="connsiteY4-164" fmla="*/ 695793 h 4941977"/>
              <a:gd name="connsiteX5-165" fmla="*/ 7560360 w 8069665"/>
              <a:gd name="connsiteY5-166" fmla="*/ 1194557 h 4941977"/>
              <a:gd name="connsiteX6-167" fmla="*/ 8053186 w 8069665"/>
              <a:gd name="connsiteY6-168" fmla="*/ 3118359 h 4941977"/>
              <a:gd name="connsiteX7-169" fmla="*/ 7204099 w 8069665"/>
              <a:gd name="connsiteY7-170" fmla="*/ 4834344 h 4941977"/>
              <a:gd name="connsiteX8-171" fmla="*/ 4235267 w 8069665"/>
              <a:gd name="connsiteY8-172" fmla="*/ 4745279 h 4941977"/>
              <a:gd name="connsiteX9-173" fmla="*/ 233284 w 8069665"/>
              <a:gd name="connsiteY9-174" fmla="*/ 2483030 h 4941977"/>
              <a:gd name="connsiteX10-175" fmla="*/ 530167 w 8069665"/>
              <a:gd name="connsiteY10-176" fmla="*/ 1782385 h 4941977"/>
              <a:gd name="connsiteX0-177" fmla="*/ 235144 w 7774642"/>
              <a:gd name="connsiteY0-178" fmla="*/ 1782385 h 5016724"/>
              <a:gd name="connsiteX1-179" fmla="*/ 686406 w 7774642"/>
              <a:gd name="connsiteY1-180" fmla="*/ 452349 h 5016724"/>
              <a:gd name="connsiteX2-181" fmla="*/ 2432079 w 7774642"/>
              <a:gd name="connsiteY2-182" fmla="*/ 345471 h 5016724"/>
              <a:gd name="connsiteX3-183" fmla="*/ 3542422 w 7774642"/>
              <a:gd name="connsiteY3-184" fmla="*/ 7025 h 5016724"/>
              <a:gd name="connsiteX4-185" fmla="*/ 4967461 w 7774642"/>
              <a:gd name="connsiteY4-186" fmla="*/ 695793 h 5016724"/>
              <a:gd name="connsiteX5-187" fmla="*/ 7265337 w 7774642"/>
              <a:gd name="connsiteY5-188" fmla="*/ 1194557 h 5016724"/>
              <a:gd name="connsiteX6-189" fmla="*/ 7758163 w 7774642"/>
              <a:gd name="connsiteY6-190" fmla="*/ 3118359 h 5016724"/>
              <a:gd name="connsiteX7-191" fmla="*/ 6909076 w 7774642"/>
              <a:gd name="connsiteY7-192" fmla="*/ 4834344 h 5016724"/>
              <a:gd name="connsiteX8-193" fmla="*/ 3940244 w 7774642"/>
              <a:gd name="connsiteY8-194" fmla="*/ 4745279 h 5016724"/>
              <a:gd name="connsiteX9-195" fmla="*/ 312333 w 7774642"/>
              <a:gd name="connsiteY9-196" fmla="*/ 3427118 h 5016724"/>
              <a:gd name="connsiteX10-197" fmla="*/ 235144 w 7774642"/>
              <a:gd name="connsiteY10-198" fmla="*/ 1782385 h 5016724"/>
              <a:gd name="connsiteX0-199" fmla="*/ 235144 w 7774642"/>
              <a:gd name="connsiteY0-200" fmla="*/ 1706701 h 4941040"/>
              <a:gd name="connsiteX1-201" fmla="*/ 686406 w 7774642"/>
              <a:gd name="connsiteY1-202" fmla="*/ 376665 h 4941040"/>
              <a:gd name="connsiteX2-203" fmla="*/ 2432079 w 7774642"/>
              <a:gd name="connsiteY2-204" fmla="*/ 269787 h 4941040"/>
              <a:gd name="connsiteX3-205" fmla="*/ 3940246 w 7774642"/>
              <a:gd name="connsiteY3-206" fmla="*/ 8530 h 4941040"/>
              <a:gd name="connsiteX4-207" fmla="*/ 4967461 w 7774642"/>
              <a:gd name="connsiteY4-208" fmla="*/ 620109 h 4941040"/>
              <a:gd name="connsiteX5-209" fmla="*/ 7265337 w 7774642"/>
              <a:gd name="connsiteY5-210" fmla="*/ 1118873 h 4941040"/>
              <a:gd name="connsiteX6-211" fmla="*/ 7758163 w 7774642"/>
              <a:gd name="connsiteY6-212" fmla="*/ 3042675 h 4941040"/>
              <a:gd name="connsiteX7-213" fmla="*/ 6909076 w 7774642"/>
              <a:gd name="connsiteY7-214" fmla="*/ 4758660 h 4941040"/>
              <a:gd name="connsiteX8-215" fmla="*/ 3940244 w 7774642"/>
              <a:gd name="connsiteY8-216" fmla="*/ 4669595 h 4941040"/>
              <a:gd name="connsiteX9-217" fmla="*/ 312333 w 7774642"/>
              <a:gd name="connsiteY9-218" fmla="*/ 3351434 h 4941040"/>
              <a:gd name="connsiteX10-219" fmla="*/ 235144 w 7774642"/>
              <a:gd name="connsiteY10-220" fmla="*/ 1706701 h 4941040"/>
              <a:gd name="connsiteX0-221" fmla="*/ 235144 w 7811682"/>
              <a:gd name="connsiteY0-222" fmla="*/ 1706701 h 4941040"/>
              <a:gd name="connsiteX1-223" fmla="*/ 686406 w 7811682"/>
              <a:gd name="connsiteY1-224" fmla="*/ 376665 h 4941040"/>
              <a:gd name="connsiteX2-225" fmla="*/ 2432079 w 7811682"/>
              <a:gd name="connsiteY2-226" fmla="*/ 269787 h 4941040"/>
              <a:gd name="connsiteX3-227" fmla="*/ 3940246 w 7811682"/>
              <a:gd name="connsiteY3-228" fmla="*/ 8530 h 4941040"/>
              <a:gd name="connsiteX4-229" fmla="*/ 4967461 w 7811682"/>
              <a:gd name="connsiteY4-230" fmla="*/ 620109 h 4941040"/>
              <a:gd name="connsiteX5-231" fmla="*/ 7419717 w 7811682"/>
              <a:gd name="connsiteY5-232" fmla="*/ 821990 h 4941040"/>
              <a:gd name="connsiteX6-233" fmla="*/ 7758163 w 7811682"/>
              <a:gd name="connsiteY6-234" fmla="*/ 3042675 h 4941040"/>
              <a:gd name="connsiteX7-235" fmla="*/ 6909076 w 7811682"/>
              <a:gd name="connsiteY7-236" fmla="*/ 4758660 h 4941040"/>
              <a:gd name="connsiteX8-237" fmla="*/ 3940244 w 7811682"/>
              <a:gd name="connsiteY8-238" fmla="*/ 4669595 h 4941040"/>
              <a:gd name="connsiteX9-239" fmla="*/ 312333 w 7811682"/>
              <a:gd name="connsiteY9-240" fmla="*/ 3351434 h 4941040"/>
              <a:gd name="connsiteX10-241" fmla="*/ 235144 w 7811682"/>
              <a:gd name="connsiteY10-242" fmla="*/ 1706701 h 4941040"/>
              <a:gd name="connsiteX0-243" fmla="*/ 235144 w 7773007"/>
              <a:gd name="connsiteY0-244" fmla="*/ 1706701 h 4941040"/>
              <a:gd name="connsiteX1-245" fmla="*/ 686406 w 7773007"/>
              <a:gd name="connsiteY1-246" fmla="*/ 376665 h 4941040"/>
              <a:gd name="connsiteX2-247" fmla="*/ 2432079 w 7773007"/>
              <a:gd name="connsiteY2-248" fmla="*/ 269787 h 4941040"/>
              <a:gd name="connsiteX3-249" fmla="*/ 3940246 w 7773007"/>
              <a:gd name="connsiteY3-250" fmla="*/ 8530 h 4941040"/>
              <a:gd name="connsiteX4-251" fmla="*/ 4967461 w 7773007"/>
              <a:gd name="connsiteY4-252" fmla="*/ 620109 h 4941040"/>
              <a:gd name="connsiteX5-253" fmla="*/ 7253462 w 7773007"/>
              <a:gd name="connsiteY5-254" fmla="*/ 1089184 h 4941040"/>
              <a:gd name="connsiteX6-255" fmla="*/ 7758163 w 7773007"/>
              <a:gd name="connsiteY6-256" fmla="*/ 3042675 h 4941040"/>
              <a:gd name="connsiteX7-257" fmla="*/ 6909076 w 7773007"/>
              <a:gd name="connsiteY7-258" fmla="*/ 4758660 h 4941040"/>
              <a:gd name="connsiteX8-259" fmla="*/ 3940244 w 7773007"/>
              <a:gd name="connsiteY8-260" fmla="*/ 4669595 h 4941040"/>
              <a:gd name="connsiteX9-261" fmla="*/ 312333 w 7773007"/>
              <a:gd name="connsiteY9-262" fmla="*/ 3351434 h 4941040"/>
              <a:gd name="connsiteX10-263" fmla="*/ 235144 w 7773007"/>
              <a:gd name="connsiteY10-264" fmla="*/ 1706701 h 4941040"/>
              <a:gd name="connsiteX0-265" fmla="*/ 235144 w 7823182"/>
              <a:gd name="connsiteY0-266" fmla="*/ 1706701 h 4941040"/>
              <a:gd name="connsiteX1-267" fmla="*/ 686406 w 7823182"/>
              <a:gd name="connsiteY1-268" fmla="*/ 376665 h 4941040"/>
              <a:gd name="connsiteX2-269" fmla="*/ 2432079 w 7823182"/>
              <a:gd name="connsiteY2-270" fmla="*/ 269787 h 4941040"/>
              <a:gd name="connsiteX3-271" fmla="*/ 3940246 w 7823182"/>
              <a:gd name="connsiteY3-272" fmla="*/ 8530 h 4941040"/>
              <a:gd name="connsiteX4-273" fmla="*/ 4967461 w 7823182"/>
              <a:gd name="connsiteY4-274" fmla="*/ 620109 h 4941040"/>
              <a:gd name="connsiteX5-275" fmla="*/ 7253462 w 7823182"/>
              <a:gd name="connsiteY5-276" fmla="*/ 1089184 h 4941040"/>
              <a:gd name="connsiteX6-277" fmla="*/ 7758163 w 7823182"/>
              <a:gd name="connsiteY6-278" fmla="*/ 3042675 h 4941040"/>
              <a:gd name="connsiteX7-279" fmla="*/ 6909076 w 7823182"/>
              <a:gd name="connsiteY7-280" fmla="*/ 4758660 h 4941040"/>
              <a:gd name="connsiteX8-281" fmla="*/ 3940244 w 7823182"/>
              <a:gd name="connsiteY8-282" fmla="*/ 4669595 h 4941040"/>
              <a:gd name="connsiteX9-283" fmla="*/ 312333 w 7823182"/>
              <a:gd name="connsiteY9-284" fmla="*/ 3351434 h 4941040"/>
              <a:gd name="connsiteX10-285" fmla="*/ 235144 w 7823182"/>
              <a:gd name="connsiteY10-286" fmla="*/ 1706701 h 4941040"/>
              <a:gd name="connsiteX0-287" fmla="*/ 235144 w 7394709"/>
              <a:gd name="connsiteY0-288" fmla="*/ 1706701 h 4941040"/>
              <a:gd name="connsiteX1-289" fmla="*/ 686406 w 7394709"/>
              <a:gd name="connsiteY1-290" fmla="*/ 376665 h 4941040"/>
              <a:gd name="connsiteX2-291" fmla="*/ 2432079 w 7394709"/>
              <a:gd name="connsiteY2-292" fmla="*/ 269787 h 4941040"/>
              <a:gd name="connsiteX3-293" fmla="*/ 3940246 w 7394709"/>
              <a:gd name="connsiteY3-294" fmla="*/ 8530 h 4941040"/>
              <a:gd name="connsiteX4-295" fmla="*/ 4967461 w 7394709"/>
              <a:gd name="connsiteY4-296" fmla="*/ 620109 h 4941040"/>
              <a:gd name="connsiteX5-297" fmla="*/ 7253462 w 7394709"/>
              <a:gd name="connsiteY5-298" fmla="*/ 1089184 h 4941040"/>
              <a:gd name="connsiteX6-299" fmla="*/ 7122833 w 7394709"/>
              <a:gd name="connsiteY6-300" fmla="*/ 2900171 h 4941040"/>
              <a:gd name="connsiteX7-301" fmla="*/ 6909076 w 7394709"/>
              <a:gd name="connsiteY7-302" fmla="*/ 4758660 h 4941040"/>
              <a:gd name="connsiteX8-303" fmla="*/ 3940244 w 7394709"/>
              <a:gd name="connsiteY8-304" fmla="*/ 4669595 h 4941040"/>
              <a:gd name="connsiteX9-305" fmla="*/ 312333 w 7394709"/>
              <a:gd name="connsiteY9-306" fmla="*/ 3351434 h 4941040"/>
              <a:gd name="connsiteX10-307" fmla="*/ 235144 w 7394709"/>
              <a:gd name="connsiteY10-308" fmla="*/ 1706701 h 4941040"/>
              <a:gd name="connsiteX0-309" fmla="*/ 235144 w 7419482"/>
              <a:gd name="connsiteY0-310" fmla="*/ 1706701 h 4941040"/>
              <a:gd name="connsiteX1-311" fmla="*/ 686406 w 7419482"/>
              <a:gd name="connsiteY1-312" fmla="*/ 376665 h 4941040"/>
              <a:gd name="connsiteX2-313" fmla="*/ 2432079 w 7419482"/>
              <a:gd name="connsiteY2-314" fmla="*/ 269787 h 4941040"/>
              <a:gd name="connsiteX3-315" fmla="*/ 3940246 w 7419482"/>
              <a:gd name="connsiteY3-316" fmla="*/ 8530 h 4941040"/>
              <a:gd name="connsiteX4-317" fmla="*/ 4967461 w 7419482"/>
              <a:gd name="connsiteY4-318" fmla="*/ 620109 h 4941040"/>
              <a:gd name="connsiteX5-319" fmla="*/ 7283150 w 7419482"/>
              <a:gd name="connsiteY5-320" fmla="*/ 1077309 h 4941040"/>
              <a:gd name="connsiteX6-321" fmla="*/ 7122833 w 7419482"/>
              <a:gd name="connsiteY6-322" fmla="*/ 2900171 h 4941040"/>
              <a:gd name="connsiteX7-323" fmla="*/ 6909076 w 7419482"/>
              <a:gd name="connsiteY7-324" fmla="*/ 4758660 h 4941040"/>
              <a:gd name="connsiteX8-325" fmla="*/ 3940244 w 7419482"/>
              <a:gd name="connsiteY8-326" fmla="*/ 4669595 h 4941040"/>
              <a:gd name="connsiteX9-327" fmla="*/ 312333 w 7419482"/>
              <a:gd name="connsiteY9-328" fmla="*/ 3351434 h 4941040"/>
              <a:gd name="connsiteX10-329" fmla="*/ 235144 w 7419482"/>
              <a:gd name="connsiteY10-330" fmla="*/ 1706701 h 4941040"/>
              <a:gd name="connsiteX0-331" fmla="*/ 235144 w 7575845"/>
              <a:gd name="connsiteY0-332" fmla="*/ 1706701 h 4941040"/>
              <a:gd name="connsiteX1-333" fmla="*/ 686406 w 7575845"/>
              <a:gd name="connsiteY1-334" fmla="*/ 376665 h 4941040"/>
              <a:gd name="connsiteX2-335" fmla="*/ 2432079 w 7575845"/>
              <a:gd name="connsiteY2-336" fmla="*/ 269787 h 4941040"/>
              <a:gd name="connsiteX3-337" fmla="*/ 3940246 w 7575845"/>
              <a:gd name="connsiteY3-338" fmla="*/ 8530 h 4941040"/>
              <a:gd name="connsiteX4-339" fmla="*/ 4967461 w 7575845"/>
              <a:gd name="connsiteY4-340" fmla="*/ 620109 h 4941040"/>
              <a:gd name="connsiteX5-341" fmla="*/ 7283150 w 7575845"/>
              <a:gd name="connsiteY5-342" fmla="*/ 1077309 h 4941040"/>
              <a:gd name="connsiteX6-343" fmla="*/ 7122833 w 7575845"/>
              <a:gd name="connsiteY6-344" fmla="*/ 2900171 h 4941040"/>
              <a:gd name="connsiteX7-345" fmla="*/ 6909076 w 7575845"/>
              <a:gd name="connsiteY7-346" fmla="*/ 4758660 h 4941040"/>
              <a:gd name="connsiteX8-347" fmla="*/ 3940244 w 7575845"/>
              <a:gd name="connsiteY8-348" fmla="*/ 4669595 h 4941040"/>
              <a:gd name="connsiteX9-349" fmla="*/ 312333 w 7575845"/>
              <a:gd name="connsiteY9-350" fmla="*/ 3351434 h 4941040"/>
              <a:gd name="connsiteX10-351" fmla="*/ 235144 w 7575845"/>
              <a:gd name="connsiteY10-352" fmla="*/ 1706701 h 4941040"/>
              <a:gd name="connsiteX0-353" fmla="*/ 375483 w 7502428"/>
              <a:gd name="connsiteY0-354" fmla="*/ 1748265 h 4940350"/>
              <a:gd name="connsiteX1-355" fmla="*/ 612989 w 7502428"/>
              <a:gd name="connsiteY1-356" fmla="*/ 376665 h 4940350"/>
              <a:gd name="connsiteX2-357" fmla="*/ 2358662 w 7502428"/>
              <a:gd name="connsiteY2-358" fmla="*/ 269787 h 4940350"/>
              <a:gd name="connsiteX3-359" fmla="*/ 3866829 w 7502428"/>
              <a:gd name="connsiteY3-360" fmla="*/ 8530 h 4940350"/>
              <a:gd name="connsiteX4-361" fmla="*/ 4894044 w 7502428"/>
              <a:gd name="connsiteY4-362" fmla="*/ 620109 h 4940350"/>
              <a:gd name="connsiteX5-363" fmla="*/ 7209733 w 7502428"/>
              <a:gd name="connsiteY5-364" fmla="*/ 1077309 h 4940350"/>
              <a:gd name="connsiteX6-365" fmla="*/ 7049416 w 7502428"/>
              <a:gd name="connsiteY6-366" fmla="*/ 2900171 h 4940350"/>
              <a:gd name="connsiteX7-367" fmla="*/ 6835659 w 7502428"/>
              <a:gd name="connsiteY7-368" fmla="*/ 4758660 h 4940350"/>
              <a:gd name="connsiteX8-369" fmla="*/ 3866827 w 7502428"/>
              <a:gd name="connsiteY8-370" fmla="*/ 4669595 h 4940350"/>
              <a:gd name="connsiteX9-371" fmla="*/ 238916 w 7502428"/>
              <a:gd name="connsiteY9-372" fmla="*/ 3351434 h 4940350"/>
              <a:gd name="connsiteX10-373" fmla="*/ 375483 w 7502428"/>
              <a:gd name="connsiteY10-374" fmla="*/ 1748265 h 4940350"/>
              <a:gd name="connsiteX0-375" fmla="*/ 384669 w 7511614"/>
              <a:gd name="connsiteY0-376" fmla="*/ 1748746 h 4940831"/>
              <a:gd name="connsiteX1-377" fmla="*/ 901246 w 7511614"/>
              <a:gd name="connsiteY1-378" fmla="*/ 478086 h 4940831"/>
              <a:gd name="connsiteX2-379" fmla="*/ 2367848 w 7511614"/>
              <a:gd name="connsiteY2-380" fmla="*/ 270268 h 4940831"/>
              <a:gd name="connsiteX3-381" fmla="*/ 3876015 w 7511614"/>
              <a:gd name="connsiteY3-382" fmla="*/ 9011 h 4940831"/>
              <a:gd name="connsiteX4-383" fmla="*/ 4903230 w 7511614"/>
              <a:gd name="connsiteY4-384" fmla="*/ 620590 h 4940831"/>
              <a:gd name="connsiteX5-385" fmla="*/ 7218919 w 7511614"/>
              <a:gd name="connsiteY5-386" fmla="*/ 1077790 h 4940831"/>
              <a:gd name="connsiteX6-387" fmla="*/ 7058602 w 7511614"/>
              <a:gd name="connsiteY6-388" fmla="*/ 2900652 h 4940831"/>
              <a:gd name="connsiteX7-389" fmla="*/ 6844845 w 7511614"/>
              <a:gd name="connsiteY7-390" fmla="*/ 4759141 h 4940831"/>
              <a:gd name="connsiteX8-391" fmla="*/ 3876013 w 7511614"/>
              <a:gd name="connsiteY8-392" fmla="*/ 4670076 h 4940831"/>
              <a:gd name="connsiteX9-393" fmla="*/ 248102 w 7511614"/>
              <a:gd name="connsiteY9-394" fmla="*/ 3351915 h 4940831"/>
              <a:gd name="connsiteX10-395" fmla="*/ 384669 w 7511614"/>
              <a:gd name="connsiteY10-396" fmla="*/ 1748746 h 4940831"/>
              <a:gd name="connsiteX0-397" fmla="*/ 384669 w 7519130"/>
              <a:gd name="connsiteY0-398" fmla="*/ 1748746 h 4940831"/>
              <a:gd name="connsiteX1-399" fmla="*/ 901246 w 7519130"/>
              <a:gd name="connsiteY1-400" fmla="*/ 478086 h 4940831"/>
              <a:gd name="connsiteX2-401" fmla="*/ 2367848 w 7519130"/>
              <a:gd name="connsiteY2-402" fmla="*/ 270268 h 4940831"/>
              <a:gd name="connsiteX3-403" fmla="*/ 3876015 w 7519130"/>
              <a:gd name="connsiteY3-404" fmla="*/ 9011 h 4940831"/>
              <a:gd name="connsiteX4-405" fmla="*/ 4903230 w 7519130"/>
              <a:gd name="connsiteY4-406" fmla="*/ 620590 h 4940831"/>
              <a:gd name="connsiteX5-407" fmla="*/ 7218919 w 7519130"/>
              <a:gd name="connsiteY5-408" fmla="*/ 1077790 h 4940831"/>
              <a:gd name="connsiteX6-409" fmla="*/ 7058602 w 7519130"/>
              <a:gd name="connsiteY6-410" fmla="*/ 2900652 h 4940831"/>
              <a:gd name="connsiteX7-411" fmla="*/ 6613276 w 7519130"/>
              <a:gd name="connsiteY7-412" fmla="*/ 4551323 h 4940831"/>
              <a:gd name="connsiteX8-413" fmla="*/ 3876013 w 7519130"/>
              <a:gd name="connsiteY8-414" fmla="*/ 4670076 h 4940831"/>
              <a:gd name="connsiteX9-415" fmla="*/ 248102 w 7519130"/>
              <a:gd name="connsiteY9-416" fmla="*/ 3351915 h 4940831"/>
              <a:gd name="connsiteX10-417" fmla="*/ 384669 w 7519130"/>
              <a:gd name="connsiteY10-418" fmla="*/ 1748746 h 4940831"/>
              <a:gd name="connsiteX0-419" fmla="*/ 384669 w 7519130"/>
              <a:gd name="connsiteY0-420" fmla="*/ 1748746 h 4940831"/>
              <a:gd name="connsiteX1-421" fmla="*/ 901246 w 7519130"/>
              <a:gd name="connsiteY1-422" fmla="*/ 478086 h 4940831"/>
              <a:gd name="connsiteX2-423" fmla="*/ 2367848 w 7519130"/>
              <a:gd name="connsiteY2-424" fmla="*/ 270268 h 4940831"/>
              <a:gd name="connsiteX3-425" fmla="*/ 3876015 w 7519130"/>
              <a:gd name="connsiteY3-426" fmla="*/ 9011 h 4940831"/>
              <a:gd name="connsiteX4-427" fmla="*/ 4903230 w 7519130"/>
              <a:gd name="connsiteY4-428" fmla="*/ 620590 h 4940831"/>
              <a:gd name="connsiteX5-429" fmla="*/ 7218919 w 7519130"/>
              <a:gd name="connsiteY5-430" fmla="*/ 1077790 h 4940831"/>
              <a:gd name="connsiteX6-431" fmla="*/ 7058602 w 7519130"/>
              <a:gd name="connsiteY6-432" fmla="*/ 2900652 h 4940831"/>
              <a:gd name="connsiteX7-433" fmla="*/ 6613276 w 7519130"/>
              <a:gd name="connsiteY7-434" fmla="*/ 4551323 h 4940831"/>
              <a:gd name="connsiteX8-435" fmla="*/ 3876013 w 7519130"/>
              <a:gd name="connsiteY8-436" fmla="*/ 4670076 h 4940831"/>
              <a:gd name="connsiteX9-437" fmla="*/ 248102 w 7519130"/>
              <a:gd name="connsiteY9-438" fmla="*/ 3351915 h 4940831"/>
              <a:gd name="connsiteX10-439" fmla="*/ 384669 w 7519130"/>
              <a:gd name="connsiteY10-440" fmla="*/ 1748746 h 4940831"/>
              <a:gd name="connsiteX0-1-1" fmla="*/ 372249 w 7506710"/>
              <a:gd name="connsiteY0-2-2" fmla="*/ 1747946 h 4940031"/>
              <a:gd name="connsiteX1-3-3" fmla="*/ 507513 w 7506710"/>
              <a:gd name="connsiteY1-4-4" fmla="*/ 303260 h 4940031"/>
              <a:gd name="connsiteX2-5-5" fmla="*/ 2355428 w 7506710"/>
              <a:gd name="connsiteY2-6-6" fmla="*/ 269468 h 4940031"/>
              <a:gd name="connsiteX3-7-7" fmla="*/ 3863595 w 7506710"/>
              <a:gd name="connsiteY3-8-8" fmla="*/ 8211 h 4940031"/>
              <a:gd name="connsiteX4-9-9" fmla="*/ 4890810 w 7506710"/>
              <a:gd name="connsiteY4-10-10" fmla="*/ 619790 h 4940031"/>
              <a:gd name="connsiteX5-11-11" fmla="*/ 7206499 w 7506710"/>
              <a:gd name="connsiteY5-12-12" fmla="*/ 1076990 h 4940031"/>
              <a:gd name="connsiteX6-13-13" fmla="*/ 7046182 w 7506710"/>
              <a:gd name="connsiteY6-14-14" fmla="*/ 2899852 h 4940031"/>
              <a:gd name="connsiteX7-15-15" fmla="*/ 6600856 w 7506710"/>
              <a:gd name="connsiteY7-16-16" fmla="*/ 4550523 h 4940031"/>
              <a:gd name="connsiteX8-17-17" fmla="*/ 3863593 w 7506710"/>
              <a:gd name="connsiteY8-18-18" fmla="*/ 4669276 h 4940031"/>
              <a:gd name="connsiteX9-19-19" fmla="*/ 235682 w 7506710"/>
              <a:gd name="connsiteY9-20-20" fmla="*/ 3351115 h 4940031"/>
              <a:gd name="connsiteX10-21-21" fmla="*/ 372249 w 7506710"/>
              <a:gd name="connsiteY10-22-22" fmla="*/ 1747946 h 4940031"/>
              <a:gd name="connsiteX0-23-23" fmla="*/ 103984 w 7694658"/>
              <a:gd name="connsiteY0-24-24" fmla="*/ 2050600 h 4935096"/>
              <a:gd name="connsiteX1-25-25" fmla="*/ 695461 w 7694658"/>
              <a:gd name="connsiteY1-26-26" fmla="*/ 303260 h 4935096"/>
              <a:gd name="connsiteX2-27-27" fmla="*/ 2543376 w 7694658"/>
              <a:gd name="connsiteY2-28-28" fmla="*/ 269468 h 4935096"/>
              <a:gd name="connsiteX3-29-29" fmla="*/ 4051543 w 7694658"/>
              <a:gd name="connsiteY3-30-30" fmla="*/ 8211 h 4935096"/>
              <a:gd name="connsiteX4-31-31" fmla="*/ 5078758 w 7694658"/>
              <a:gd name="connsiteY4-32-32" fmla="*/ 619790 h 4935096"/>
              <a:gd name="connsiteX5-33-33" fmla="*/ 7394447 w 7694658"/>
              <a:gd name="connsiteY5-34-34" fmla="*/ 1076990 h 4935096"/>
              <a:gd name="connsiteX6-35-35" fmla="*/ 7234130 w 7694658"/>
              <a:gd name="connsiteY6-36-36" fmla="*/ 2899852 h 4935096"/>
              <a:gd name="connsiteX7-37-37" fmla="*/ 6788804 w 7694658"/>
              <a:gd name="connsiteY7-38-38" fmla="*/ 4550523 h 4935096"/>
              <a:gd name="connsiteX8-39-39" fmla="*/ 4051541 w 7694658"/>
              <a:gd name="connsiteY8-40-40" fmla="*/ 4669276 h 4935096"/>
              <a:gd name="connsiteX9-41-41" fmla="*/ 423630 w 7694658"/>
              <a:gd name="connsiteY9-42-42" fmla="*/ 3351115 h 4935096"/>
              <a:gd name="connsiteX10-43-43" fmla="*/ 103984 w 7694658"/>
              <a:gd name="connsiteY10-44-44" fmla="*/ 2050600 h 4935096"/>
              <a:gd name="connsiteX0-45-45" fmla="*/ 111841 w 7702515"/>
              <a:gd name="connsiteY0-46-46" fmla="*/ 2051105 h 4935601"/>
              <a:gd name="connsiteX1-47-47" fmla="*/ 825882 w 7702515"/>
              <a:gd name="connsiteY1-48-48" fmla="*/ 417260 h 4935601"/>
              <a:gd name="connsiteX2-49-49" fmla="*/ 2551233 w 7702515"/>
              <a:gd name="connsiteY2-50-50" fmla="*/ 269973 h 4935601"/>
              <a:gd name="connsiteX3-51-51" fmla="*/ 4059400 w 7702515"/>
              <a:gd name="connsiteY3-52-52" fmla="*/ 8716 h 4935601"/>
              <a:gd name="connsiteX4-53-53" fmla="*/ 5086615 w 7702515"/>
              <a:gd name="connsiteY4-54-54" fmla="*/ 620295 h 4935601"/>
              <a:gd name="connsiteX5-55-55" fmla="*/ 7402304 w 7702515"/>
              <a:gd name="connsiteY5-56-56" fmla="*/ 1077495 h 4935601"/>
              <a:gd name="connsiteX6-57-57" fmla="*/ 7241987 w 7702515"/>
              <a:gd name="connsiteY6-58-58" fmla="*/ 2900357 h 4935601"/>
              <a:gd name="connsiteX7-59-59" fmla="*/ 6796661 w 7702515"/>
              <a:gd name="connsiteY7-60-60" fmla="*/ 4551028 h 4935601"/>
              <a:gd name="connsiteX8-61-61" fmla="*/ 4059398 w 7702515"/>
              <a:gd name="connsiteY8-62-62" fmla="*/ 4669781 h 4935601"/>
              <a:gd name="connsiteX9-63-63" fmla="*/ 431487 w 7702515"/>
              <a:gd name="connsiteY9-64-64" fmla="*/ 3351620 h 4935601"/>
              <a:gd name="connsiteX10-65-65" fmla="*/ 111841 w 7702515"/>
              <a:gd name="connsiteY10-66-66" fmla="*/ 2051105 h 4935601"/>
              <a:gd name="connsiteX0-67-67" fmla="*/ 172626 w 7633926"/>
              <a:gd name="connsiteY0-68-68" fmla="*/ 1975441 h 4936820"/>
              <a:gd name="connsiteX1-69-69" fmla="*/ 757293 w 7633926"/>
              <a:gd name="connsiteY1-70-70" fmla="*/ 417260 h 4936820"/>
              <a:gd name="connsiteX2-71-71" fmla="*/ 2482644 w 7633926"/>
              <a:gd name="connsiteY2-72-72" fmla="*/ 269973 h 4936820"/>
              <a:gd name="connsiteX3-73-73" fmla="*/ 3990811 w 7633926"/>
              <a:gd name="connsiteY3-74-74" fmla="*/ 8716 h 4936820"/>
              <a:gd name="connsiteX4-75-75" fmla="*/ 5018026 w 7633926"/>
              <a:gd name="connsiteY4-76-76" fmla="*/ 620295 h 4936820"/>
              <a:gd name="connsiteX5-77-77" fmla="*/ 7333715 w 7633926"/>
              <a:gd name="connsiteY5-78-78" fmla="*/ 1077495 h 4936820"/>
              <a:gd name="connsiteX6-79-79" fmla="*/ 7173398 w 7633926"/>
              <a:gd name="connsiteY6-80-80" fmla="*/ 2900357 h 4936820"/>
              <a:gd name="connsiteX7-81-81" fmla="*/ 6728072 w 7633926"/>
              <a:gd name="connsiteY7-82-82" fmla="*/ 4551028 h 4936820"/>
              <a:gd name="connsiteX8-83-83" fmla="*/ 3990809 w 7633926"/>
              <a:gd name="connsiteY8-84-84" fmla="*/ 4669781 h 4936820"/>
              <a:gd name="connsiteX9-85-85" fmla="*/ 362898 w 7633926"/>
              <a:gd name="connsiteY9-86-86" fmla="*/ 3351620 h 4936820"/>
              <a:gd name="connsiteX10-87-87" fmla="*/ 172626 w 7633926"/>
              <a:gd name="connsiteY10-88-88" fmla="*/ 1975441 h 4936820"/>
              <a:gd name="connsiteX0-89-89" fmla="*/ 163910 w 7625210"/>
              <a:gd name="connsiteY0-90-90" fmla="*/ 1975441 h 4995711"/>
              <a:gd name="connsiteX1-91-91" fmla="*/ 748577 w 7625210"/>
              <a:gd name="connsiteY1-92-92" fmla="*/ 417260 h 4995711"/>
              <a:gd name="connsiteX2-93-93" fmla="*/ 2473928 w 7625210"/>
              <a:gd name="connsiteY2-94-94" fmla="*/ 269973 h 4995711"/>
              <a:gd name="connsiteX3-95-95" fmla="*/ 3982095 w 7625210"/>
              <a:gd name="connsiteY3-96-96" fmla="*/ 8716 h 4995711"/>
              <a:gd name="connsiteX4-97-97" fmla="*/ 5009310 w 7625210"/>
              <a:gd name="connsiteY4-98-98" fmla="*/ 620295 h 4995711"/>
              <a:gd name="connsiteX5-99-99" fmla="*/ 7324999 w 7625210"/>
              <a:gd name="connsiteY5-100-100" fmla="*/ 1077495 h 4995711"/>
              <a:gd name="connsiteX6-101-101" fmla="*/ 7164682 w 7625210"/>
              <a:gd name="connsiteY6-102-102" fmla="*/ 2900357 h 4995711"/>
              <a:gd name="connsiteX7-103-103" fmla="*/ 6719356 w 7625210"/>
              <a:gd name="connsiteY7-104-104" fmla="*/ 4551028 h 4995711"/>
              <a:gd name="connsiteX8-105-105" fmla="*/ 3982093 w 7625210"/>
              <a:gd name="connsiteY8-106-106" fmla="*/ 4669781 h 4995711"/>
              <a:gd name="connsiteX9-107-107" fmla="*/ 367801 w 7625210"/>
              <a:gd name="connsiteY9-108-108" fmla="*/ 3813168 h 4995711"/>
              <a:gd name="connsiteX10-109-109" fmla="*/ 163910 w 7625210"/>
              <a:gd name="connsiteY10-110-110" fmla="*/ 1975441 h 4995711"/>
              <a:gd name="connsiteX0-111-111" fmla="*/ 204095 w 7665395"/>
              <a:gd name="connsiteY0-112-112" fmla="*/ 1975441 h 4979034"/>
              <a:gd name="connsiteX1-113-113" fmla="*/ 788762 w 7665395"/>
              <a:gd name="connsiteY1-114-114" fmla="*/ 417260 h 4979034"/>
              <a:gd name="connsiteX2-115-115" fmla="*/ 2514113 w 7665395"/>
              <a:gd name="connsiteY2-116-116" fmla="*/ 269973 h 4979034"/>
              <a:gd name="connsiteX3-117-117" fmla="*/ 4022280 w 7665395"/>
              <a:gd name="connsiteY3-118-118" fmla="*/ 8716 h 4979034"/>
              <a:gd name="connsiteX4-119-119" fmla="*/ 5049495 w 7665395"/>
              <a:gd name="connsiteY4-120-120" fmla="*/ 620295 h 4979034"/>
              <a:gd name="connsiteX5-121-121" fmla="*/ 7365184 w 7665395"/>
              <a:gd name="connsiteY5-122-122" fmla="*/ 1077495 h 4979034"/>
              <a:gd name="connsiteX6-123-123" fmla="*/ 7204867 w 7665395"/>
              <a:gd name="connsiteY6-124-124" fmla="*/ 2900357 h 4979034"/>
              <a:gd name="connsiteX7-125-125" fmla="*/ 6759541 w 7665395"/>
              <a:gd name="connsiteY7-126-126" fmla="*/ 4551028 h 4979034"/>
              <a:gd name="connsiteX8-127-127" fmla="*/ 4022278 w 7665395"/>
              <a:gd name="connsiteY8-128-128" fmla="*/ 4669781 h 4979034"/>
              <a:gd name="connsiteX9-129-129" fmla="*/ 346703 w 7665395"/>
              <a:gd name="connsiteY9-130-130" fmla="*/ 3699673 h 4979034"/>
              <a:gd name="connsiteX10-131-131" fmla="*/ 204095 w 7665395"/>
              <a:gd name="connsiteY10-132-132" fmla="*/ 1975441 h 4979034"/>
              <a:gd name="connsiteX0-133-133" fmla="*/ 255622 w 7628403"/>
              <a:gd name="connsiteY0-134-134" fmla="*/ 1559291 h 4988038"/>
              <a:gd name="connsiteX1-135-135" fmla="*/ 751770 w 7628403"/>
              <a:gd name="connsiteY1-136-136" fmla="*/ 417260 h 4988038"/>
              <a:gd name="connsiteX2-137-137" fmla="*/ 2477121 w 7628403"/>
              <a:gd name="connsiteY2-138-138" fmla="*/ 269973 h 4988038"/>
              <a:gd name="connsiteX3-139-139" fmla="*/ 3985288 w 7628403"/>
              <a:gd name="connsiteY3-140-140" fmla="*/ 8716 h 4988038"/>
              <a:gd name="connsiteX4-141-141" fmla="*/ 5012503 w 7628403"/>
              <a:gd name="connsiteY4-142-142" fmla="*/ 620295 h 4988038"/>
              <a:gd name="connsiteX5-143-143" fmla="*/ 7328192 w 7628403"/>
              <a:gd name="connsiteY5-144-144" fmla="*/ 1077495 h 4988038"/>
              <a:gd name="connsiteX6-145-145" fmla="*/ 7167875 w 7628403"/>
              <a:gd name="connsiteY6-146-146" fmla="*/ 2900357 h 4988038"/>
              <a:gd name="connsiteX7-147-147" fmla="*/ 6722549 w 7628403"/>
              <a:gd name="connsiteY7-148-148" fmla="*/ 4551028 h 4988038"/>
              <a:gd name="connsiteX8-149-149" fmla="*/ 3985286 w 7628403"/>
              <a:gd name="connsiteY8-150-150" fmla="*/ 4669781 h 4988038"/>
              <a:gd name="connsiteX9-151-151" fmla="*/ 309711 w 7628403"/>
              <a:gd name="connsiteY9-152-152" fmla="*/ 3699673 h 4988038"/>
              <a:gd name="connsiteX10-153-153" fmla="*/ 255622 w 7628403"/>
              <a:gd name="connsiteY10-154-154" fmla="*/ 1559291 h 4988038"/>
              <a:gd name="connsiteX0-155-155" fmla="*/ 276689 w 7615424"/>
              <a:gd name="connsiteY0-156-156" fmla="*/ 1687919 h 4985209"/>
              <a:gd name="connsiteX1-157-157" fmla="*/ 738791 w 7615424"/>
              <a:gd name="connsiteY1-158-158" fmla="*/ 417260 h 4985209"/>
              <a:gd name="connsiteX2-159-159" fmla="*/ 2464142 w 7615424"/>
              <a:gd name="connsiteY2-160-160" fmla="*/ 269973 h 4985209"/>
              <a:gd name="connsiteX3-161-161" fmla="*/ 3972309 w 7615424"/>
              <a:gd name="connsiteY3-162-162" fmla="*/ 8716 h 4985209"/>
              <a:gd name="connsiteX4-163-163" fmla="*/ 4999524 w 7615424"/>
              <a:gd name="connsiteY4-164-164" fmla="*/ 620295 h 4985209"/>
              <a:gd name="connsiteX5-165-165" fmla="*/ 7315213 w 7615424"/>
              <a:gd name="connsiteY5-166-166" fmla="*/ 1077495 h 4985209"/>
              <a:gd name="connsiteX6-167-167" fmla="*/ 7154896 w 7615424"/>
              <a:gd name="connsiteY6-168-168" fmla="*/ 2900357 h 4985209"/>
              <a:gd name="connsiteX7-169-169" fmla="*/ 6709570 w 7615424"/>
              <a:gd name="connsiteY7-170-170" fmla="*/ 4551028 h 4985209"/>
              <a:gd name="connsiteX8-171-171" fmla="*/ 3972307 w 7615424"/>
              <a:gd name="connsiteY8-172-172" fmla="*/ 4669781 h 4985209"/>
              <a:gd name="connsiteX9-173-173" fmla="*/ 296732 w 7615424"/>
              <a:gd name="connsiteY9-174-174" fmla="*/ 3699673 h 4985209"/>
              <a:gd name="connsiteX10-175-175" fmla="*/ 276689 w 7615424"/>
              <a:gd name="connsiteY10-176-176" fmla="*/ 1687919 h 4985209"/>
              <a:gd name="connsiteX0-177-177" fmla="*/ 371653 w 7567396"/>
              <a:gd name="connsiteY0-178-178" fmla="*/ 1778715 h 4983237"/>
              <a:gd name="connsiteX1-179-179" fmla="*/ 690763 w 7567396"/>
              <a:gd name="connsiteY1-180-180" fmla="*/ 417260 h 4983237"/>
              <a:gd name="connsiteX2-181-181" fmla="*/ 2416114 w 7567396"/>
              <a:gd name="connsiteY2-182-182" fmla="*/ 269973 h 4983237"/>
              <a:gd name="connsiteX3-183-183" fmla="*/ 3924281 w 7567396"/>
              <a:gd name="connsiteY3-184-184" fmla="*/ 8716 h 4983237"/>
              <a:gd name="connsiteX4-185-185" fmla="*/ 4951496 w 7567396"/>
              <a:gd name="connsiteY4-186-186" fmla="*/ 620295 h 4983237"/>
              <a:gd name="connsiteX5-187-187" fmla="*/ 7267185 w 7567396"/>
              <a:gd name="connsiteY5-188-188" fmla="*/ 1077495 h 4983237"/>
              <a:gd name="connsiteX6-189-189" fmla="*/ 7106868 w 7567396"/>
              <a:gd name="connsiteY6-190-190" fmla="*/ 2900357 h 4983237"/>
              <a:gd name="connsiteX7-191-191" fmla="*/ 6661542 w 7567396"/>
              <a:gd name="connsiteY7-192-192" fmla="*/ 4551028 h 4983237"/>
              <a:gd name="connsiteX8-193-193" fmla="*/ 3924279 w 7567396"/>
              <a:gd name="connsiteY8-194-194" fmla="*/ 4669781 h 4983237"/>
              <a:gd name="connsiteX9-195-195" fmla="*/ 248704 w 7567396"/>
              <a:gd name="connsiteY9-196-196" fmla="*/ 3699673 h 4983237"/>
              <a:gd name="connsiteX10-197-197" fmla="*/ 371653 w 7567396"/>
              <a:gd name="connsiteY10-198-198" fmla="*/ 1778715 h 4983237"/>
              <a:gd name="connsiteX0-199-199" fmla="*/ 374388 w 7570131"/>
              <a:gd name="connsiteY0-200-200" fmla="*/ 1778787 h 4983309"/>
              <a:gd name="connsiteX1-201-201" fmla="*/ 775208 w 7570131"/>
              <a:gd name="connsiteY1-202-202" fmla="*/ 432464 h 4983309"/>
              <a:gd name="connsiteX2-203-203" fmla="*/ 2418849 w 7570131"/>
              <a:gd name="connsiteY2-204-204" fmla="*/ 270045 h 4983309"/>
              <a:gd name="connsiteX3-205-205" fmla="*/ 3927016 w 7570131"/>
              <a:gd name="connsiteY3-206-206" fmla="*/ 8788 h 4983309"/>
              <a:gd name="connsiteX4-207-207" fmla="*/ 4954231 w 7570131"/>
              <a:gd name="connsiteY4-208-208" fmla="*/ 620367 h 4983309"/>
              <a:gd name="connsiteX5-209-209" fmla="*/ 7269920 w 7570131"/>
              <a:gd name="connsiteY5-210-210" fmla="*/ 1077567 h 4983309"/>
              <a:gd name="connsiteX6-211-211" fmla="*/ 7109603 w 7570131"/>
              <a:gd name="connsiteY6-212-212" fmla="*/ 2900429 h 4983309"/>
              <a:gd name="connsiteX7-213-213" fmla="*/ 6664277 w 7570131"/>
              <a:gd name="connsiteY7-214-214" fmla="*/ 4551100 h 4983309"/>
              <a:gd name="connsiteX8-215-215" fmla="*/ 3927014 w 7570131"/>
              <a:gd name="connsiteY8-216-216" fmla="*/ 4669853 h 4983309"/>
              <a:gd name="connsiteX9-217-217" fmla="*/ 251439 w 7570131"/>
              <a:gd name="connsiteY9-218-218" fmla="*/ 3699745 h 4983309"/>
              <a:gd name="connsiteX10-219-219" fmla="*/ 374388 w 7570131"/>
              <a:gd name="connsiteY10-220-220" fmla="*/ 1778787 h 4983309"/>
              <a:gd name="connsiteX0-221-221" fmla="*/ 355686 w 7578665"/>
              <a:gd name="connsiteY0-222-222" fmla="*/ 1619894 h 4986773"/>
              <a:gd name="connsiteX1-223-223" fmla="*/ 783742 w 7578665"/>
              <a:gd name="connsiteY1-224-224" fmla="*/ 432464 h 4986773"/>
              <a:gd name="connsiteX2-225-225" fmla="*/ 2427383 w 7578665"/>
              <a:gd name="connsiteY2-226-226" fmla="*/ 270045 h 4986773"/>
              <a:gd name="connsiteX3-227-227" fmla="*/ 3935550 w 7578665"/>
              <a:gd name="connsiteY3-228-228" fmla="*/ 8788 h 4986773"/>
              <a:gd name="connsiteX4-229-229" fmla="*/ 4962765 w 7578665"/>
              <a:gd name="connsiteY4-230-230" fmla="*/ 620367 h 4986773"/>
              <a:gd name="connsiteX5-231-231" fmla="*/ 7278454 w 7578665"/>
              <a:gd name="connsiteY5-232-232" fmla="*/ 1077567 h 4986773"/>
              <a:gd name="connsiteX6-233-233" fmla="*/ 7118137 w 7578665"/>
              <a:gd name="connsiteY6-234-234" fmla="*/ 2900429 h 4986773"/>
              <a:gd name="connsiteX7-235-235" fmla="*/ 6672811 w 7578665"/>
              <a:gd name="connsiteY7-236-236" fmla="*/ 4551100 h 4986773"/>
              <a:gd name="connsiteX8-237-237" fmla="*/ 3935548 w 7578665"/>
              <a:gd name="connsiteY8-238-238" fmla="*/ 4669853 h 4986773"/>
              <a:gd name="connsiteX9-239-239" fmla="*/ 259973 w 7578665"/>
              <a:gd name="connsiteY9-240-240" fmla="*/ 3699745 h 4986773"/>
              <a:gd name="connsiteX10-241-241" fmla="*/ 355686 w 7578665"/>
              <a:gd name="connsiteY10-242-242" fmla="*/ 1619894 h 4986773"/>
              <a:gd name="connsiteX0-243-243" fmla="*/ 355686 w 7578665"/>
              <a:gd name="connsiteY0-244-244" fmla="*/ 1617104 h 4983983"/>
              <a:gd name="connsiteX1-245-245" fmla="*/ 783742 w 7578665"/>
              <a:gd name="connsiteY1-246-246" fmla="*/ 429674 h 4983983"/>
              <a:gd name="connsiteX2-247-247" fmla="*/ 2332055 w 7578665"/>
              <a:gd name="connsiteY2-248-248" fmla="*/ 312653 h 4983983"/>
              <a:gd name="connsiteX3-249-249" fmla="*/ 3935550 w 7578665"/>
              <a:gd name="connsiteY3-250-250" fmla="*/ 5998 h 4983983"/>
              <a:gd name="connsiteX4-251-251" fmla="*/ 4962765 w 7578665"/>
              <a:gd name="connsiteY4-252-252" fmla="*/ 617577 h 4983983"/>
              <a:gd name="connsiteX5-253-253" fmla="*/ 7278454 w 7578665"/>
              <a:gd name="connsiteY5-254-254" fmla="*/ 1074777 h 4983983"/>
              <a:gd name="connsiteX6-255-255" fmla="*/ 7118137 w 7578665"/>
              <a:gd name="connsiteY6-256-256" fmla="*/ 2897639 h 4983983"/>
              <a:gd name="connsiteX7-257-257" fmla="*/ 6672811 w 7578665"/>
              <a:gd name="connsiteY7-258-258" fmla="*/ 4548310 h 4983983"/>
              <a:gd name="connsiteX8-259-259" fmla="*/ 3935548 w 7578665"/>
              <a:gd name="connsiteY8-260-260" fmla="*/ 4667063 h 4983983"/>
              <a:gd name="connsiteX9-261-261" fmla="*/ 259973 w 7578665"/>
              <a:gd name="connsiteY9-262-262" fmla="*/ 3696955 h 4983983"/>
              <a:gd name="connsiteX10-263-263" fmla="*/ 355686 w 7578665"/>
              <a:gd name="connsiteY10-264-264" fmla="*/ 1617104 h 4983983"/>
              <a:gd name="connsiteX0-265-265" fmla="*/ 357133 w 7580112"/>
              <a:gd name="connsiteY0-266-266" fmla="*/ 1616865 h 4983744"/>
              <a:gd name="connsiteX1-267-267" fmla="*/ 826044 w 7580112"/>
              <a:gd name="connsiteY1-268-268" fmla="*/ 346205 h 4983744"/>
              <a:gd name="connsiteX2-269-269" fmla="*/ 2333502 w 7580112"/>
              <a:gd name="connsiteY2-270-270" fmla="*/ 312414 h 4983744"/>
              <a:gd name="connsiteX3-271-271" fmla="*/ 3936997 w 7580112"/>
              <a:gd name="connsiteY3-272-272" fmla="*/ 5759 h 4983744"/>
              <a:gd name="connsiteX4-273-273" fmla="*/ 4964212 w 7580112"/>
              <a:gd name="connsiteY4-274-274" fmla="*/ 617338 h 4983744"/>
              <a:gd name="connsiteX5-275-275" fmla="*/ 7279901 w 7580112"/>
              <a:gd name="connsiteY5-276-276" fmla="*/ 1074538 h 4983744"/>
              <a:gd name="connsiteX6-277-277" fmla="*/ 7119584 w 7580112"/>
              <a:gd name="connsiteY6-278-278" fmla="*/ 2897400 h 4983744"/>
              <a:gd name="connsiteX7-279-279" fmla="*/ 6674258 w 7580112"/>
              <a:gd name="connsiteY7-280-280" fmla="*/ 4548071 h 4983744"/>
              <a:gd name="connsiteX8-281-281" fmla="*/ 3936995 w 7580112"/>
              <a:gd name="connsiteY8-282-282" fmla="*/ 4666824 h 4983744"/>
              <a:gd name="connsiteX9-283-283" fmla="*/ 261420 w 7580112"/>
              <a:gd name="connsiteY9-284-284" fmla="*/ 3696716 h 4983744"/>
              <a:gd name="connsiteX10-285-285" fmla="*/ 357133 w 7580112"/>
              <a:gd name="connsiteY10-286-286" fmla="*/ 1616865 h 4983744"/>
              <a:gd name="connsiteX0-287-287" fmla="*/ 357133 w 7580112"/>
              <a:gd name="connsiteY0-288-288" fmla="*/ 1616865 h 4983744"/>
              <a:gd name="connsiteX1-289-289" fmla="*/ 826044 w 7580112"/>
              <a:gd name="connsiteY1-290-290" fmla="*/ 346205 h 4983744"/>
              <a:gd name="connsiteX2-291-291" fmla="*/ 2333502 w 7580112"/>
              <a:gd name="connsiteY2-292-292" fmla="*/ 312414 h 4983744"/>
              <a:gd name="connsiteX3-293-293" fmla="*/ 3936997 w 7580112"/>
              <a:gd name="connsiteY3-294-294" fmla="*/ 5759 h 4983744"/>
              <a:gd name="connsiteX4-295-295" fmla="*/ 4964212 w 7580112"/>
              <a:gd name="connsiteY4-296-296" fmla="*/ 617338 h 4983744"/>
              <a:gd name="connsiteX5-297-297" fmla="*/ 7279901 w 7580112"/>
              <a:gd name="connsiteY5-298-298" fmla="*/ 1074538 h 4983744"/>
              <a:gd name="connsiteX6-299-299" fmla="*/ 7119584 w 7580112"/>
              <a:gd name="connsiteY6-300-300" fmla="*/ 2897400 h 4983744"/>
              <a:gd name="connsiteX7-301-301" fmla="*/ 6674258 w 7580112"/>
              <a:gd name="connsiteY7-302-302" fmla="*/ 4548071 h 4983744"/>
              <a:gd name="connsiteX8-303-303" fmla="*/ 3936995 w 7580112"/>
              <a:gd name="connsiteY8-304-304" fmla="*/ 4666824 h 4983744"/>
              <a:gd name="connsiteX9-305-305" fmla="*/ 261420 w 7580112"/>
              <a:gd name="connsiteY9-306-306" fmla="*/ 3696716 h 4983744"/>
              <a:gd name="connsiteX10-307-307" fmla="*/ 357133 w 7580112"/>
              <a:gd name="connsiteY10-308-308" fmla="*/ 1616865 h 4983744"/>
              <a:gd name="connsiteX0-309-309" fmla="*/ 357133 w 7580112"/>
              <a:gd name="connsiteY0-310-310" fmla="*/ 1616865 h 4983744"/>
              <a:gd name="connsiteX1-311-311" fmla="*/ 826044 w 7580112"/>
              <a:gd name="connsiteY1-312-312" fmla="*/ 346205 h 4983744"/>
              <a:gd name="connsiteX2-313-313" fmla="*/ 2333502 w 7580112"/>
              <a:gd name="connsiteY2-314-314" fmla="*/ 312414 h 4983744"/>
              <a:gd name="connsiteX3-315-315" fmla="*/ 3936997 w 7580112"/>
              <a:gd name="connsiteY3-316-316" fmla="*/ 5759 h 4983744"/>
              <a:gd name="connsiteX4-317-317" fmla="*/ 4964212 w 7580112"/>
              <a:gd name="connsiteY4-318-318" fmla="*/ 617338 h 4983744"/>
              <a:gd name="connsiteX5-319-319" fmla="*/ 7279901 w 7580112"/>
              <a:gd name="connsiteY5-320-320" fmla="*/ 1074538 h 4983744"/>
              <a:gd name="connsiteX6-321-321" fmla="*/ 7119584 w 7580112"/>
              <a:gd name="connsiteY6-322-322" fmla="*/ 2897400 h 4983744"/>
              <a:gd name="connsiteX7-323-323" fmla="*/ 6674258 w 7580112"/>
              <a:gd name="connsiteY7-324-324" fmla="*/ 4548071 h 4983744"/>
              <a:gd name="connsiteX8-325-325" fmla="*/ 3936995 w 7580112"/>
              <a:gd name="connsiteY8-326-326" fmla="*/ 4666824 h 4983744"/>
              <a:gd name="connsiteX9-327-327" fmla="*/ 261420 w 7580112"/>
              <a:gd name="connsiteY9-328-328" fmla="*/ 3696716 h 4983744"/>
              <a:gd name="connsiteX10-329-329" fmla="*/ 357133 w 7580112"/>
              <a:gd name="connsiteY10-330-330" fmla="*/ 1616865 h 4983744"/>
              <a:gd name="connsiteX0-331-331" fmla="*/ 426531 w 7550317"/>
              <a:gd name="connsiteY0-332-332" fmla="*/ 1722246 h 4981440"/>
              <a:gd name="connsiteX1-333-333" fmla="*/ 796249 w 7550317"/>
              <a:gd name="connsiteY1-334-334" fmla="*/ 346205 h 4981440"/>
              <a:gd name="connsiteX2-335-335" fmla="*/ 2303707 w 7550317"/>
              <a:gd name="connsiteY2-336-336" fmla="*/ 312414 h 4981440"/>
              <a:gd name="connsiteX3-337-337" fmla="*/ 3907202 w 7550317"/>
              <a:gd name="connsiteY3-338-338" fmla="*/ 5759 h 4981440"/>
              <a:gd name="connsiteX4-339-339" fmla="*/ 4934417 w 7550317"/>
              <a:gd name="connsiteY4-340-340" fmla="*/ 617338 h 4981440"/>
              <a:gd name="connsiteX5-341-341" fmla="*/ 7250106 w 7550317"/>
              <a:gd name="connsiteY5-342-342" fmla="*/ 1074538 h 4981440"/>
              <a:gd name="connsiteX6-343-343" fmla="*/ 7089789 w 7550317"/>
              <a:gd name="connsiteY6-344-344" fmla="*/ 2897400 h 4981440"/>
              <a:gd name="connsiteX7-345-345" fmla="*/ 6644463 w 7550317"/>
              <a:gd name="connsiteY7-346-346" fmla="*/ 4548071 h 4981440"/>
              <a:gd name="connsiteX8-347-347" fmla="*/ 3907200 w 7550317"/>
              <a:gd name="connsiteY8-348-348" fmla="*/ 4666824 h 4981440"/>
              <a:gd name="connsiteX9-349-349" fmla="*/ 231625 w 7550317"/>
              <a:gd name="connsiteY9-350-350" fmla="*/ 3696716 h 4981440"/>
              <a:gd name="connsiteX10-351-351" fmla="*/ 426531 w 7550317"/>
              <a:gd name="connsiteY10-352-352" fmla="*/ 1722246 h 4981440"/>
              <a:gd name="connsiteX0-353-353" fmla="*/ 423750 w 7547536"/>
              <a:gd name="connsiteY0-354-354" fmla="*/ 1722668 h 4981862"/>
              <a:gd name="connsiteX1-355-355" fmla="*/ 700888 w 7547536"/>
              <a:gd name="connsiteY1-356-356" fmla="*/ 489643 h 4981862"/>
              <a:gd name="connsiteX2-357-357" fmla="*/ 2300926 w 7547536"/>
              <a:gd name="connsiteY2-358-358" fmla="*/ 312836 h 4981862"/>
              <a:gd name="connsiteX3-359-359" fmla="*/ 3904421 w 7547536"/>
              <a:gd name="connsiteY3-360-360" fmla="*/ 6181 h 4981862"/>
              <a:gd name="connsiteX4-361-361" fmla="*/ 4931636 w 7547536"/>
              <a:gd name="connsiteY4-362-362" fmla="*/ 617760 h 4981862"/>
              <a:gd name="connsiteX5-363-363" fmla="*/ 7247325 w 7547536"/>
              <a:gd name="connsiteY5-364-364" fmla="*/ 1074960 h 4981862"/>
              <a:gd name="connsiteX6-365-365" fmla="*/ 7087008 w 7547536"/>
              <a:gd name="connsiteY6-366-366" fmla="*/ 2897822 h 4981862"/>
              <a:gd name="connsiteX7-367-367" fmla="*/ 6641682 w 7547536"/>
              <a:gd name="connsiteY7-368-368" fmla="*/ 4548493 h 4981862"/>
              <a:gd name="connsiteX8-369-369" fmla="*/ 3904419 w 7547536"/>
              <a:gd name="connsiteY8-370-370" fmla="*/ 4667246 h 4981862"/>
              <a:gd name="connsiteX9-371-371" fmla="*/ 228844 w 7547536"/>
              <a:gd name="connsiteY9-372-372" fmla="*/ 3697138 h 4981862"/>
              <a:gd name="connsiteX10-373-373" fmla="*/ 423750 w 7547536"/>
              <a:gd name="connsiteY10-374-374" fmla="*/ 1722668 h 4981862"/>
            </a:gdLst>
            <a:ahLst/>
            <a:cxnLst>
              <a:cxn ang="0">
                <a:pos x="connsiteX0-1-1" y="connsiteY0-2-2"/>
              </a:cxn>
              <a:cxn ang="0">
                <a:pos x="connsiteX1-3-3" y="connsiteY1-4-4"/>
              </a:cxn>
              <a:cxn ang="0">
                <a:pos x="connsiteX2-5-5" y="connsiteY2-6-6"/>
              </a:cxn>
              <a:cxn ang="0">
                <a:pos x="connsiteX3-7-7" y="connsiteY3-8-8"/>
              </a:cxn>
              <a:cxn ang="0">
                <a:pos x="connsiteX4-9-9" y="connsiteY4-10-10"/>
              </a:cxn>
              <a:cxn ang="0">
                <a:pos x="connsiteX5-11-11" y="connsiteY5-12-12"/>
              </a:cxn>
              <a:cxn ang="0">
                <a:pos x="connsiteX6-13-13" y="connsiteY6-14-14"/>
              </a:cxn>
              <a:cxn ang="0">
                <a:pos x="connsiteX7-15-15" y="connsiteY7-16-16"/>
              </a:cxn>
              <a:cxn ang="0">
                <a:pos x="connsiteX8-17-17" y="connsiteY8-18-18"/>
              </a:cxn>
              <a:cxn ang="0">
                <a:pos x="connsiteX9-19-19" y="connsiteY9-20-20"/>
              </a:cxn>
              <a:cxn ang="0">
                <a:pos x="connsiteX10-21-21" y="connsiteY10-22-22"/>
              </a:cxn>
            </a:cxnLst>
            <a:rect l="l" t="t" r="r" b="b"/>
            <a:pathLst>
              <a:path w="7547536" h="4981862">
                <a:moveTo>
                  <a:pt x="423750" y="1722668"/>
                </a:moveTo>
                <a:cubicBezTo>
                  <a:pt x="502424" y="1188086"/>
                  <a:pt x="388025" y="724615"/>
                  <a:pt x="700888" y="489643"/>
                </a:cubicBezTo>
                <a:cubicBezTo>
                  <a:pt x="1013751" y="254671"/>
                  <a:pt x="1767004" y="393413"/>
                  <a:pt x="2300926" y="312836"/>
                </a:cubicBezTo>
                <a:cubicBezTo>
                  <a:pt x="2834848" y="232259"/>
                  <a:pt x="3465969" y="-44640"/>
                  <a:pt x="3904421" y="6181"/>
                </a:cubicBezTo>
                <a:cubicBezTo>
                  <a:pt x="4342873" y="57002"/>
                  <a:pt x="4374485" y="439630"/>
                  <a:pt x="4931636" y="617760"/>
                </a:cubicBezTo>
                <a:cubicBezTo>
                  <a:pt x="5488787" y="795890"/>
                  <a:pt x="6531836" y="415880"/>
                  <a:pt x="7247325" y="1074960"/>
                </a:cubicBezTo>
                <a:cubicBezTo>
                  <a:pt x="7962814" y="1734040"/>
                  <a:pt x="7187949" y="2318900"/>
                  <a:pt x="7087008" y="2897822"/>
                </a:cubicBezTo>
                <a:cubicBezTo>
                  <a:pt x="6986068" y="3476744"/>
                  <a:pt x="7379932" y="4063584"/>
                  <a:pt x="6641682" y="4548493"/>
                </a:cubicBezTo>
                <a:cubicBezTo>
                  <a:pt x="5903432" y="5033402"/>
                  <a:pt x="5431387" y="4445573"/>
                  <a:pt x="3904419" y="4667246"/>
                </a:cubicBezTo>
                <a:cubicBezTo>
                  <a:pt x="1296796" y="5607376"/>
                  <a:pt x="808955" y="4187901"/>
                  <a:pt x="228844" y="3697138"/>
                </a:cubicBezTo>
                <a:cubicBezTo>
                  <a:pt x="-351267" y="3206375"/>
                  <a:pt x="345076" y="2257250"/>
                  <a:pt x="423750" y="1722668"/>
                </a:cubicBezTo>
                <a:close/>
              </a:path>
            </a:pathLst>
          </a:custGeom>
          <a:noFill/>
          <a:ln w="38100">
            <a:solidFill>
              <a:srgbClr val="FFD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流程图: 终止 7"/>
          <p:cNvSpPr/>
          <p:nvPr/>
        </p:nvSpPr>
        <p:spPr>
          <a:xfrm>
            <a:off x="2684438" y="930176"/>
            <a:ext cx="3411562" cy="89583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输入标题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82800" y="2187930"/>
            <a:ext cx="8288867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请在此处输入内容，力求简洁明了。请在此处输入内容，力求简洁明了。请在此处输入内容，力求简洁明了。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82800" y="4000057"/>
            <a:ext cx="732366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请在此处输入内容，力求简洁明了。请在此处输入内容，力求简洁明了。请在此处输入内容，力求简洁明了。请在此处输入内容，力求简洁明了。</a:t>
            </a:r>
          </a:p>
          <a:p>
            <a:endParaRPr lang="zh-CN" altLang="en-US" dirty="0">
              <a:solidFill>
                <a:schemeClr val="accent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407F36DC-8C16-4BC6-ABDB-52DE4A3F7C4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 rot="737527">
            <a:off x="-2164863" y="7455380"/>
            <a:ext cx="1762742" cy="166430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56CFF71-C0B8-435C-9DD1-7E4FDD6612A0}"/>
              </a:ext>
            </a:extLst>
          </p:cNvPr>
          <p:cNvGrpSpPr/>
          <p:nvPr/>
        </p:nvGrpSpPr>
        <p:grpSpPr>
          <a:xfrm rot="1009994">
            <a:off x="-2880416" y="7226828"/>
            <a:ext cx="3421569" cy="1718966"/>
            <a:chOff x="4887450" y="-1001853"/>
            <a:chExt cx="7796398" cy="4129903"/>
          </a:xfrm>
        </p:grpSpPr>
        <p:pic>
          <p:nvPicPr>
            <p:cNvPr id="12" name="图片 11" descr="形状, 箭头&#10;&#10;描述已自动生成">
              <a:extLst>
                <a:ext uri="{FF2B5EF4-FFF2-40B4-BE49-F238E27FC236}">
                  <a16:creationId xmlns:a16="http://schemas.microsoft.com/office/drawing/2014/main" id="{4BAFF043-41D0-4691-9245-2834331CC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345045">
              <a:off x="9947006" y="-286911"/>
              <a:ext cx="2736842" cy="2584009"/>
            </a:xfrm>
            <a:prstGeom prst="rect">
              <a:avLst/>
            </a:prstGeom>
          </p:spPr>
        </p:pic>
        <p:pic>
          <p:nvPicPr>
            <p:cNvPr id="13" name="图片 12" descr="形状, 箭头&#10;&#10;描述已自动生成">
              <a:extLst>
                <a:ext uri="{FF2B5EF4-FFF2-40B4-BE49-F238E27FC236}">
                  <a16:creationId xmlns:a16="http://schemas.microsoft.com/office/drawing/2014/main" id="{E9B82FE8-0DCF-4456-9A7C-6FE75A418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21135671">
              <a:off x="7029740" y="-518914"/>
              <a:ext cx="3862666" cy="3646964"/>
            </a:xfrm>
            <a:prstGeom prst="rect">
              <a:avLst/>
            </a:prstGeom>
          </p:spPr>
        </p:pic>
        <p:pic>
          <p:nvPicPr>
            <p:cNvPr id="14" name="图片 13" descr="形状, 箭头&#10;&#10;描述已自动生成">
              <a:extLst>
                <a:ext uri="{FF2B5EF4-FFF2-40B4-BE49-F238E27FC236}">
                  <a16:creationId xmlns:a16="http://schemas.microsoft.com/office/drawing/2014/main" id="{3205A7F2-EF25-42F6-9800-0BC920879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8443518">
              <a:off x="4807980" y="-922383"/>
              <a:ext cx="2846218" cy="2687278"/>
            </a:xfrm>
            <a:prstGeom prst="rect">
              <a:avLst/>
            </a:prstGeom>
          </p:spPr>
        </p:pic>
      </p:grpSp>
      <p:pic>
        <p:nvPicPr>
          <p:cNvPr id="15" name="图片 14" descr="图标&#10;&#10;描述已自动生成">
            <a:extLst>
              <a:ext uri="{FF2B5EF4-FFF2-40B4-BE49-F238E27FC236}">
                <a16:creationId xmlns:a16="http://schemas.microsoft.com/office/drawing/2014/main" id="{772F81C9-AFB3-46D3-B34C-8D5D0E894EB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 rot="1774603">
            <a:off x="-818835" y="7786868"/>
            <a:ext cx="1147344" cy="1083273"/>
          </a:xfrm>
          <a:prstGeom prst="rect">
            <a:avLst/>
          </a:prstGeom>
        </p:spPr>
      </p:pic>
      <p:pic>
        <p:nvPicPr>
          <p:cNvPr id="16" name="图片 15" descr="图标&#10;&#10;描述已自动生成">
            <a:extLst>
              <a:ext uri="{FF2B5EF4-FFF2-40B4-BE49-F238E27FC236}">
                <a16:creationId xmlns:a16="http://schemas.microsoft.com/office/drawing/2014/main" id="{C79E0544-1317-4842-8298-EB0B4B8D007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 rot="19250200">
            <a:off x="-2858767" y="6986929"/>
            <a:ext cx="1211385" cy="1143738"/>
          </a:xfrm>
          <a:prstGeom prst="rect">
            <a:avLst/>
          </a:prstGeom>
        </p:spPr>
      </p:pic>
      <p:pic>
        <p:nvPicPr>
          <p:cNvPr id="38" name="图片 37" descr="图标&#10;&#10;描述已自动生成">
            <a:extLst>
              <a:ext uri="{FF2B5EF4-FFF2-40B4-BE49-F238E27FC236}">
                <a16:creationId xmlns:a16="http://schemas.microsoft.com/office/drawing/2014/main" id="{D204399E-8AE3-4295-A844-380DF3B42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49007">
            <a:off x="11884433" y="-2400216"/>
            <a:ext cx="1376939" cy="1300047"/>
          </a:xfrm>
          <a:prstGeom prst="rect">
            <a:avLst/>
          </a:prstGeom>
        </p:spPr>
      </p:pic>
      <p:pic>
        <p:nvPicPr>
          <p:cNvPr id="39" name="图片 38" descr="图标&#10;&#10;描述已自动生成">
            <a:extLst>
              <a:ext uri="{FF2B5EF4-FFF2-40B4-BE49-F238E27FC236}">
                <a16:creationId xmlns:a16="http://schemas.microsoft.com/office/drawing/2014/main" id="{CDA228DB-A56A-44D8-94A2-25E7934FF41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 rot="955316">
            <a:off x="14441810" y="-1754834"/>
            <a:ext cx="1537542" cy="1451681"/>
          </a:xfrm>
          <a:prstGeom prst="rect">
            <a:avLst/>
          </a:prstGeom>
        </p:spPr>
      </p:pic>
      <p:pic>
        <p:nvPicPr>
          <p:cNvPr id="40" name="图片 39" descr="图标&#10;&#10;描述已自动生成">
            <a:extLst>
              <a:ext uri="{FF2B5EF4-FFF2-40B4-BE49-F238E27FC236}">
                <a16:creationId xmlns:a16="http://schemas.microsoft.com/office/drawing/2014/main" id="{C79261EC-81C4-4338-892A-F280C0DF568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12863957" y="-2057985"/>
            <a:ext cx="2179706" cy="2057985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EC1B86DA-F72A-44CE-ADA7-15604FDAAAA1}"/>
              </a:ext>
            </a:extLst>
          </p:cNvPr>
          <p:cNvGrpSpPr/>
          <p:nvPr/>
        </p:nvGrpSpPr>
        <p:grpSpPr>
          <a:xfrm rot="601815">
            <a:off x="11695759" y="-2200993"/>
            <a:ext cx="4243705" cy="2233930"/>
            <a:chOff x="4887450" y="-1001853"/>
            <a:chExt cx="7796398" cy="4129903"/>
          </a:xfrm>
        </p:grpSpPr>
        <p:pic>
          <p:nvPicPr>
            <p:cNvPr id="42" name="图片 41" descr="形状, 箭头&#10;&#10;描述已自动生成">
              <a:extLst>
                <a:ext uri="{FF2B5EF4-FFF2-40B4-BE49-F238E27FC236}">
                  <a16:creationId xmlns:a16="http://schemas.microsoft.com/office/drawing/2014/main" id="{D6470709-5EE9-4BCB-B1C2-253947C04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345045">
              <a:off x="9947006" y="-286911"/>
              <a:ext cx="2736842" cy="2584009"/>
            </a:xfrm>
            <a:prstGeom prst="rect">
              <a:avLst/>
            </a:prstGeom>
          </p:spPr>
        </p:pic>
        <p:pic>
          <p:nvPicPr>
            <p:cNvPr id="43" name="图片 42" descr="形状, 箭头&#10;&#10;描述已自动生成">
              <a:extLst>
                <a:ext uri="{FF2B5EF4-FFF2-40B4-BE49-F238E27FC236}">
                  <a16:creationId xmlns:a16="http://schemas.microsoft.com/office/drawing/2014/main" id="{D6466AA8-98FE-4BD6-B556-0DD370D5F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21135671">
              <a:off x="7029740" y="-518914"/>
              <a:ext cx="3862666" cy="3646964"/>
            </a:xfrm>
            <a:prstGeom prst="rect">
              <a:avLst/>
            </a:prstGeom>
          </p:spPr>
        </p:pic>
        <p:pic>
          <p:nvPicPr>
            <p:cNvPr id="44" name="图片 43" descr="形状, 箭头&#10;&#10;描述已自动生成">
              <a:extLst>
                <a:ext uri="{FF2B5EF4-FFF2-40B4-BE49-F238E27FC236}">
                  <a16:creationId xmlns:a16="http://schemas.microsoft.com/office/drawing/2014/main" id="{2A62050D-5BA0-4E2B-906C-4EBE0829B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8443518">
              <a:off x="4807980" y="-922383"/>
              <a:ext cx="2846218" cy="2687278"/>
            </a:xfrm>
            <a:prstGeom prst="rect">
              <a:avLst/>
            </a:prstGeom>
          </p:spPr>
        </p:pic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C9EA1779-D541-4905-AA2C-3E2860317C06}"/>
              </a:ext>
            </a:extLst>
          </p:cNvPr>
          <p:cNvSpPr txBox="1"/>
          <p:nvPr/>
        </p:nvSpPr>
        <p:spPr>
          <a:xfrm>
            <a:off x="15442493" y="2076117"/>
            <a:ext cx="419993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请在此处输入内容，力求简洁明了。请在此处输入内容，力求简洁明了。请在此处输入内容，力求简洁明了。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BF16900-FC1D-4E0B-9ECC-E0D29221E001}"/>
              </a:ext>
            </a:extLst>
          </p:cNvPr>
          <p:cNvSpPr txBox="1"/>
          <p:nvPr/>
        </p:nvSpPr>
        <p:spPr>
          <a:xfrm>
            <a:off x="15442493" y="1297977"/>
            <a:ext cx="2952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请在此处输入标题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6FC3655-E3F0-403A-8C54-47F8363DB5D4}"/>
              </a:ext>
            </a:extLst>
          </p:cNvPr>
          <p:cNvSpPr txBox="1"/>
          <p:nvPr/>
        </p:nvSpPr>
        <p:spPr>
          <a:xfrm>
            <a:off x="15442493" y="4242041"/>
            <a:ext cx="419993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EDA48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请在此处输入内容，力求简洁明了。请在此处输入内容，力求简洁明了。</a:t>
            </a: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FFEB7398-FB3E-4A73-98D6-C52394C4A7F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1193338">
            <a:off x="5479072" y="-3123333"/>
            <a:ext cx="5816915" cy="4658020"/>
          </a:xfrm>
          <a:custGeom>
            <a:avLst/>
            <a:gdLst>
              <a:gd name="connsiteX0" fmla="*/ 1228422 w 5673442"/>
              <a:gd name="connsiteY0" fmla="*/ 271006 h 4528551"/>
              <a:gd name="connsiteX1" fmla="*/ 3110661 w 5673442"/>
              <a:gd name="connsiteY1" fmla="*/ 45375 h 4528551"/>
              <a:gd name="connsiteX2" fmla="*/ 3989435 w 5673442"/>
              <a:gd name="connsiteY2" fmla="*/ 995401 h 4528551"/>
              <a:gd name="connsiteX3" fmla="*/ 4981025 w 5673442"/>
              <a:gd name="connsiteY3" fmla="*/ 1149780 h 4528551"/>
              <a:gd name="connsiteX4" fmla="*/ 5669793 w 5673442"/>
              <a:gd name="connsiteY4" fmla="*/ 2717323 h 4528551"/>
              <a:gd name="connsiteX5" fmla="*/ 5123528 w 5673442"/>
              <a:gd name="connsiteY5" fmla="*/ 3809852 h 4528551"/>
              <a:gd name="connsiteX6" fmla="*/ 2742526 w 5673442"/>
              <a:gd name="connsiteY6" fmla="*/ 4528310 h 4528551"/>
              <a:gd name="connsiteX7" fmla="*/ 1264048 w 5673442"/>
              <a:gd name="connsiteY7" fmla="*/ 3738601 h 4528551"/>
              <a:gd name="connsiteX8" fmla="*/ 551528 w 5673442"/>
              <a:gd name="connsiteY8" fmla="*/ 3697037 h 4528551"/>
              <a:gd name="connsiteX9" fmla="*/ 64640 w 5673442"/>
              <a:gd name="connsiteY9" fmla="*/ 2948891 h 4528551"/>
              <a:gd name="connsiteX10" fmla="*/ 135892 w 5673442"/>
              <a:gd name="connsiteY10" fmla="*/ 1310097 h 4528551"/>
              <a:gd name="connsiteX11" fmla="*/ 1228422 w 5673442"/>
              <a:gd name="connsiteY11" fmla="*/ 271006 h 4528551"/>
              <a:gd name="connsiteX0-1" fmla="*/ 1228422 w 5673442"/>
              <a:gd name="connsiteY0-2" fmla="*/ 271006 h 4533241"/>
              <a:gd name="connsiteX1-3" fmla="*/ 3110661 w 5673442"/>
              <a:gd name="connsiteY1-4" fmla="*/ 45375 h 4533241"/>
              <a:gd name="connsiteX2-5" fmla="*/ 3989435 w 5673442"/>
              <a:gd name="connsiteY2-6" fmla="*/ 995401 h 4533241"/>
              <a:gd name="connsiteX3-7" fmla="*/ 4981025 w 5673442"/>
              <a:gd name="connsiteY3-8" fmla="*/ 1149780 h 4533241"/>
              <a:gd name="connsiteX4-9" fmla="*/ 5669793 w 5673442"/>
              <a:gd name="connsiteY4-10" fmla="*/ 2717323 h 4533241"/>
              <a:gd name="connsiteX5-11" fmla="*/ 5123528 w 5673442"/>
              <a:gd name="connsiteY5-12" fmla="*/ 3809852 h 4533241"/>
              <a:gd name="connsiteX6-13" fmla="*/ 2742526 w 5673442"/>
              <a:gd name="connsiteY6-14" fmla="*/ 4528310 h 4533241"/>
              <a:gd name="connsiteX7-15" fmla="*/ 1395142 w 5673442"/>
              <a:gd name="connsiteY7-16" fmla="*/ 4105689 h 4533241"/>
              <a:gd name="connsiteX8-17" fmla="*/ 551528 w 5673442"/>
              <a:gd name="connsiteY8-18" fmla="*/ 3697037 h 4533241"/>
              <a:gd name="connsiteX9-19" fmla="*/ 64640 w 5673442"/>
              <a:gd name="connsiteY9-20" fmla="*/ 2948891 h 4533241"/>
              <a:gd name="connsiteX10-21" fmla="*/ 135892 w 5673442"/>
              <a:gd name="connsiteY10-22" fmla="*/ 1310097 h 4533241"/>
              <a:gd name="connsiteX11-23" fmla="*/ 1228422 w 5673442"/>
              <a:gd name="connsiteY11-24" fmla="*/ 271006 h 4533241"/>
              <a:gd name="connsiteX0-25" fmla="*/ 1228422 w 5673442"/>
              <a:gd name="connsiteY0-26" fmla="*/ 271006 h 4531298"/>
              <a:gd name="connsiteX1-27" fmla="*/ 3110661 w 5673442"/>
              <a:gd name="connsiteY1-28" fmla="*/ 45375 h 4531298"/>
              <a:gd name="connsiteX2-29" fmla="*/ 3989435 w 5673442"/>
              <a:gd name="connsiteY2-30" fmla="*/ 995401 h 4531298"/>
              <a:gd name="connsiteX3-31" fmla="*/ 4981025 w 5673442"/>
              <a:gd name="connsiteY3-32" fmla="*/ 1149780 h 4531298"/>
              <a:gd name="connsiteX4-33" fmla="*/ 5669793 w 5673442"/>
              <a:gd name="connsiteY4-34" fmla="*/ 2717323 h 4531298"/>
              <a:gd name="connsiteX5-35" fmla="*/ 5123528 w 5673442"/>
              <a:gd name="connsiteY5-36" fmla="*/ 3809852 h 4531298"/>
              <a:gd name="connsiteX6-37" fmla="*/ 2742526 w 5673442"/>
              <a:gd name="connsiteY6-38" fmla="*/ 4528310 h 4531298"/>
              <a:gd name="connsiteX7-39" fmla="*/ 1662127 w 5673442"/>
              <a:gd name="connsiteY7-40" fmla="*/ 4051715 h 4531298"/>
              <a:gd name="connsiteX8-41" fmla="*/ 551528 w 5673442"/>
              <a:gd name="connsiteY8-42" fmla="*/ 3697037 h 4531298"/>
              <a:gd name="connsiteX9-43" fmla="*/ 64640 w 5673442"/>
              <a:gd name="connsiteY9-44" fmla="*/ 2948891 h 4531298"/>
              <a:gd name="connsiteX10-45" fmla="*/ 135892 w 5673442"/>
              <a:gd name="connsiteY10-46" fmla="*/ 1310097 h 4531298"/>
              <a:gd name="connsiteX11-47" fmla="*/ 1228422 w 5673442"/>
              <a:gd name="connsiteY11-48" fmla="*/ 271006 h 4531298"/>
              <a:gd name="connsiteX0-49" fmla="*/ 1228422 w 5673442"/>
              <a:gd name="connsiteY0-50" fmla="*/ 271006 h 4528310"/>
              <a:gd name="connsiteX1-51" fmla="*/ 3110661 w 5673442"/>
              <a:gd name="connsiteY1-52" fmla="*/ 45375 h 4528310"/>
              <a:gd name="connsiteX2-53" fmla="*/ 3989435 w 5673442"/>
              <a:gd name="connsiteY2-54" fmla="*/ 995401 h 4528310"/>
              <a:gd name="connsiteX3-55" fmla="*/ 4981025 w 5673442"/>
              <a:gd name="connsiteY3-56" fmla="*/ 1149780 h 4528310"/>
              <a:gd name="connsiteX4-57" fmla="*/ 5669793 w 5673442"/>
              <a:gd name="connsiteY4-58" fmla="*/ 2717323 h 4528310"/>
              <a:gd name="connsiteX5-59" fmla="*/ 5123528 w 5673442"/>
              <a:gd name="connsiteY5-60" fmla="*/ 3809852 h 4528310"/>
              <a:gd name="connsiteX6-61" fmla="*/ 2742526 w 5673442"/>
              <a:gd name="connsiteY6-62" fmla="*/ 4528310 h 4528310"/>
              <a:gd name="connsiteX7-63" fmla="*/ 1144560 w 5673442"/>
              <a:gd name="connsiteY7-64" fmla="*/ 3808003 h 4528310"/>
              <a:gd name="connsiteX8-65" fmla="*/ 551528 w 5673442"/>
              <a:gd name="connsiteY8-66" fmla="*/ 3697037 h 4528310"/>
              <a:gd name="connsiteX9-67" fmla="*/ 64640 w 5673442"/>
              <a:gd name="connsiteY9-68" fmla="*/ 2948891 h 4528310"/>
              <a:gd name="connsiteX10-69" fmla="*/ 135892 w 5673442"/>
              <a:gd name="connsiteY10-70" fmla="*/ 1310097 h 4528310"/>
              <a:gd name="connsiteX11-71" fmla="*/ 1228422 w 5673442"/>
              <a:gd name="connsiteY11-72" fmla="*/ 271006 h 4528310"/>
              <a:gd name="connsiteX0-73" fmla="*/ 1228422 w 5673442"/>
              <a:gd name="connsiteY0-74" fmla="*/ 271006 h 4528310"/>
              <a:gd name="connsiteX1-75" fmla="*/ 3110661 w 5673442"/>
              <a:gd name="connsiteY1-76" fmla="*/ 45375 h 4528310"/>
              <a:gd name="connsiteX2-77" fmla="*/ 3989435 w 5673442"/>
              <a:gd name="connsiteY2-78" fmla="*/ 995401 h 4528310"/>
              <a:gd name="connsiteX3-79" fmla="*/ 4981025 w 5673442"/>
              <a:gd name="connsiteY3-80" fmla="*/ 1149780 h 4528310"/>
              <a:gd name="connsiteX4-81" fmla="*/ 5669793 w 5673442"/>
              <a:gd name="connsiteY4-82" fmla="*/ 2717323 h 4528310"/>
              <a:gd name="connsiteX5-83" fmla="*/ 5123528 w 5673442"/>
              <a:gd name="connsiteY5-84" fmla="*/ 3809852 h 4528310"/>
              <a:gd name="connsiteX6-85" fmla="*/ 2742526 w 5673442"/>
              <a:gd name="connsiteY6-86" fmla="*/ 4528310 h 4528310"/>
              <a:gd name="connsiteX7-87" fmla="*/ 1144560 w 5673442"/>
              <a:gd name="connsiteY7-88" fmla="*/ 3808003 h 4528310"/>
              <a:gd name="connsiteX8-89" fmla="*/ 372329 w 5673442"/>
              <a:gd name="connsiteY8-90" fmla="*/ 3637230 h 4528310"/>
              <a:gd name="connsiteX9-91" fmla="*/ 64640 w 5673442"/>
              <a:gd name="connsiteY9-92" fmla="*/ 2948891 h 4528310"/>
              <a:gd name="connsiteX10-93" fmla="*/ 135892 w 5673442"/>
              <a:gd name="connsiteY10-94" fmla="*/ 1310097 h 4528310"/>
              <a:gd name="connsiteX11-95" fmla="*/ 1228422 w 5673442"/>
              <a:gd name="connsiteY11-96" fmla="*/ 271006 h 4528310"/>
              <a:gd name="connsiteX0-97" fmla="*/ 1228422 w 5673442"/>
              <a:gd name="connsiteY0-98" fmla="*/ 271006 h 4528321"/>
              <a:gd name="connsiteX1-99" fmla="*/ 3110661 w 5673442"/>
              <a:gd name="connsiteY1-100" fmla="*/ 45375 h 4528321"/>
              <a:gd name="connsiteX2-101" fmla="*/ 3989435 w 5673442"/>
              <a:gd name="connsiteY2-102" fmla="*/ 995401 h 4528321"/>
              <a:gd name="connsiteX3-103" fmla="*/ 4981025 w 5673442"/>
              <a:gd name="connsiteY3-104" fmla="*/ 1149780 h 4528321"/>
              <a:gd name="connsiteX4-105" fmla="*/ 5669793 w 5673442"/>
              <a:gd name="connsiteY4-106" fmla="*/ 2717323 h 4528321"/>
              <a:gd name="connsiteX5-107" fmla="*/ 5123528 w 5673442"/>
              <a:gd name="connsiteY5-108" fmla="*/ 3809852 h 4528321"/>
              <a:gd name="connsiteX6-109" fmla="*/ 2742526 w 5673442"/>
              <a:gd name="connsiteY6-110" fmla="*/ 4528310 h 4528321"/>
              <a:gd name="connsiteX7-111" fmla="*/ 1327465 w 5673442"/>
              <a:gd name="connsiteY7-112" fmla="*/ 3827363 h 4528321"/>
              <a:gd name="connsiteX8-113" fmla="*/ 372329 w 5673442"/>
              <a:gd name="connsiteY8-114" fmla="*/ 3637230 h 4528321"/>
              <a:gd name="connsiteX9-115" fmla="*/ 64640 w 5673442"/>
              <a:gd name="connsiteY9-116" fmla="*/ 2948891 h 4528321"/>
              <a:gd name="connsiteX10-117" fmla="*/ 135892 w 5673442"/>
              <a:gd name="connsiteY10-118" fmla="*/ 1310097 h 4528321"/>
              <a:gd name="connsiteX11-119" fmla="*/ 1228422 w 5673442"/>
              <a:gd name="connsiteY11-120" fmla="*/ 271006 h 4528321"/>
              <a:gd name="connsiteX0-121" fmla="*/ 1228422 w 5673442"/>
              <a:gd name="connsiteY0-122" fmla="*/ 271006 h 4528321"/>
              <a:gd name="connsiteX1-123" fmla="*/ 3110661 w 5673442"/>
              <a:gd name="connsiteY1-124" fmla="*/ 45375 h 4528321"/>
              <a:gd name="connsiteX2-125" fmla="*/ 3989435 w 5673442"/>
              <a:gd name="connsiteY2-126" fmla="*/ 995401 h 4528321"/>
              <a:gd name="connsiteX3-127" fmla="*/ 4981025 w 5673442"/>
              <a:gd name="connsiteY3-128" fmla="*/ 1149780 h 4528321"/>
              <a:gd name="connsiteX4-129" fmla="*/ 5669793 w 5673442"/>
              <a:gd name="connsiteY4-130" fmla="*/ 2717323 h 4528321"/>
              <a:gd name="connsiteX5-131" fmla="*/ 5123528 w 5673442"/>
              <a:gd name="connsiteY5-132" fmla="*/ 3809852 h 4528321"/>
              <a:gd name="connsiteX6-133" fmla="*/ 2742526 w 5673442"/>
              <a:gd name="connsiteY6-134" fmla="*/ 4528310 h 4528321"/>
              <a:gd name="connsiteX7-135" fmla="*/ 1327465 w 5673442"/>
              <a:gd name="connsiteY7-136" fmla="*/ 3827363 h 4528321"/>
              <a:gd name="connsiteX8-137" fmla="*/ 392640 w 5673442"/>
              <a:gd name="connsiteY8-138" fmla="*/ 3687947 h 4528321"/>
              <a:gd name="connsiteX9-139" fmla="*/ 64640 w 5673442"/>
              <a:gd name="connsiteY9-140" fmla="*/ 2948891 h 4528321"/>
              <a:gd name="connsiteX10-141" fmla="*/ 135892 w 5673442"/>
              <a:gd name="connsiteY10-142" fmla="*/ 1310097 h 4528321"/>
              <a:gd name="connsiteX11-143" fmla="*/ 1228422 w 5673442"/>
              <a:gd name="connsiteY11-144" fmla="*/ 271006 h 4528321"/>
              <a:gd name="connsiteX0-145" fmla="*/ 1294521 w 5739541"/>
              <a:gd name="connsiteY0-146" fmla="*/ 271006 h 4528321"/>
              <a:gd name="connsiteX1-147" fmla="*/ 3176760 w 5739541"/>
              <a:gd name="connsiteY1-148" fmla="*/ 45375 h 4528321"/>
              <a:gd name="connsiteX2-149" fmla="*/ 4055534 w 5739541"/>
              <a:gd name="connsiteY2-150" fmla="*/ 995401 h 4528321"/>
              <a:gd name="connsiteX3-151" fmla="*/ 5047124 w 5739541"/>
              <a:gd name="connsiteY3-152" fmla="*/ 1149780 h 4528321"/>
              <a:gd name="connsiteX4-153" fmla="*/ 5735892 w 5739541"/>
              <a:gd name="connsiteY4-154" fmla="*/ 2717323 h 4528321"/>
              <a:gd name="connsiteX5-155" fmla="*/ 5189627 w 5739541"/>
              <a:gd name="connsiteY5-156" fmla="*/ 3809852 h 4528321"/>
              <a:gd name="connsiteX6-157" fmla="*/ 2808625 w 5739541"/>
              <a:gd name="connsiteY6-158" fmla="*/ 4528310 h 4528321"/>
              <a:gd name="connsiteX7-159" fmla="*/ 1393564 w 5739541"/>
              <a:gd name="connsiteY7-160" fmla="*/ 3827363 h 4528321"/>
              <a:gd name="connsiteX8-161" fmla="*/ 458739 w 5739541"/>
              <a:gd name="connsiteY8-162" fmla="*/ 3687947 h 4528321"/>
              <a:gd name="connsiteX9-163" fmla="*/ 34062 w 5739541"/>
              <a:gd name="connsiteY9-164" fmla="*/ 2896347 h 4528321"/>
              <a:gd name="connsiteX10-165" fmla="*/ 201991 w 5739541"/>
              <a:gd name="connsiteY10-166" fmla="*/ 1310097 h 4528321"/>
              <a:gd name="connsiteX11-167" fmla="*/ 1294521 w 5739541"/>
              <a:gd name="connsiteY11-168" fmla="*/ 271006 h 4528321"/>
              <a:gd name="connsiteX0-169" fmla="*/ 1294521 w 5739541"/>
              <a:gd name="connsiteY0-170" fmla="*/ 248182 h 4505497"/>
              <a:gd name="connsiteX1-171" fmla="*/ 3176760 w 5739541"/>
              <a:gd name="connsiteY1-172" fmla="*/ 22551 h 4505497"/>
              <a:gd name="connsiteX2-173" fmla="*/ 4247288 w 5739541"/>
              <a:gd name="connsiteY2-174" fmla="*/ 645748 h 4505497"/>
              <a:gd name="connsiteX3-175" fmla="*/ 5047124 w 5739541"/>
              <a:gd name="connsiteY3-176" fmla="*/ 1126956 h 4505497"/>
              <a:gd name="connsiteX4-177" fmla="*/ 5735892 w 5739541"/>
              <a:gd name="connsiteY4-178" fmla="*/ 2694499 h 4505497"/>
              <a:gd name="connsiteX5-179" fmla="*/ 5189627 w 5739541"/>
              <a:gd name="connsiteY5-180" fmla="*/ 3787028 h 4505497"/>
              <a:gd name="connsiteX6-181" fmla="*/ 2808625 w 5739541"/>
              <a:gd name="connsiteY6-182" fmla="*/ 4505486 h 4505497"/>
              <a:gd name="connsiteX7-183" fmla="*/ 1393564 w 5739541"/>
              <a:gd name="connsiteY7-184" fmla="*/ 3804539 h 4505497"/>
              <a:gd name="connsiteX8-185" fmla="*/ 458739 w 5739541"/>
              <a:gd name="connsiteY8-186" fmla="*/ 3665123 h 4505497"/>
              <a:gd name="connsiteX9-187" fmla="*/ 34062 w 5739541"/>
              <a:gd name="connsiteY9-188" fmla="*/ 2873523 h 4505497"/>
              <a:gd name="connsiteX10-189" fmla="*/ 201991 w 5739541"/>
              <a:gd name="connsiteY10-190" fmla="*/ 1287273 h 4505497"/>
              <a:gd name="connsiteX11-191" fmla="*/ 1294521 w 5739541"/>
              <a:gd name="connsiteY11-192" fmla="*/ 248182 h 45054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</a:cxnLst>
            <a:rect l="l" t="t" r="r" b="b"/>
            <a:pathLst>
              <a:path w="5739541" h="4505497">
                <a:moveTo>
                  <a:pt x="1294521" y="248182"/>
                </a:moveTo>
                <a:cubicBezTo>
                  <a:pt x="1790316" y="37395"/>
                  <a:pt x="2684632" y="-43710"/>
                  <a:pt x="3176760" y="22551"/>
                </a:cubicBezTo>
                <a:cubicBezTo>
                  <a:pt x="3668888" y="88812"/>
                  <a:pt x="3935561" y="461681"/>
                  <a:pt x="4247288" y="645748"/>
                </a:cubicBezTo>
                <a:cubicBezTo>
                  <a:pt x="4559015" y="829816"/>
                  <a:pt x="4799023" y="785498"/>
                  <a:pt x="5047124" y="1126956"/>
                </a:cubicBezTo>
                <a:cubicBezTo>
                  <a:pt x="5295225" y="1468415"/>
                  <a:pt x="5712142" y="2251154"/>
                  <a:pt x="5735892" y="2694499"/>
                </a:cubicBezTo>
                <a:cubicBezTo>
                  <a:pt x="5759642" y="3137844"/>
                  <a:pt x="5677505" y="3485197"/>
                  <a:pt x="5189627" y="3787028"/>
                </a:cubicBezTo>
                <a:cubicBezTo>
                  <a:pt x="4701749" y="4088859"/>
                  <a:pt x="3441302" y="4502568"/>
                  <a:pt x="2808625" y="4505486"/>
                </a:cubicBezTo>
                <a:cubicBezTo>
                  <a:pt x="2175948" y="4508404"/>
                  <a:pt x="1785212" y="3944599"/>
                  <a:pt x="1393564" y="3804539"/>
                </a:cubicBezTo>
                <a:cubicBezTo>
                  <a:pt x="1001916" y="3664479"/>
                  <a:pt x="685323" y="3820292"/>
                  <a:pt x="458739" y="3665123"/>
                </a:cubicBezTo>
                <a:cubicBezTo>
                  <a:pt x="232155" y="3509954"/>
                  <a:pt x="103335" y="3271346"/>
                  <a:pt x="34062" y="2873523"/>
                </a:cubicBezTo>
                <a:cubicBezTo>
                  <a:pt x="-35211" y="2475700"/>
                  <a:pt x="-8085" y="1724830"/>
                  <a:pt x="201991" y="1287273"/>
                </a:cubicBezTo>
                <a:cubicBezTo>
                  <a:pt x="412067" y="849716"/>
                  <a:pt x="798726" y="458969"/>
                  <a:pt x="1294521" y="24818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9015D80F-1F8A-47C0-B729-198C3EDEAF6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1193338" flipH="1" flipV="1">
            <a:off x="972844" y="5229788"/>
            <a:ext cx="5816915" cy="4658020"/>
          </a:xfrm>
          <a:custGeom>
            <a:avLst/>
            <a:gdLst>
              <a:gd name="connsiteX0" fmla="*/ 1228422 w 5673442"/>
              <a:gd name="connsiteY0" fmla="*/ 271006 h 4528551"/>
              <a:gd name="connsiteX1" fmla="*/ 3110661 w 5673442"/>
              <a:gd name="connsiteY1" fmla="*/ 45375 h 4528551"/>
              <a:gd name="connsiteX2" fmla="*/ 3989435 w 5673442"/>
              <a:gd name="connsiteY2" fmla="*/ 995401 h 4528551"/>
              <a:gd name="connsiteX3" fmla="*/ 4981025 w 5673442"/>
              <a:gd name="connsiteY3" fmla="*/ 1149780 h 4528551"/>
              <a:gd name="connsiteX4" fmla="*/ 5669793 w 5673442"/>
              <a:gd name="connsiteY4" fmla="*/ 2717323 h 4528551"/>
              <a:gd name="connsiteX5" fmla="*/ 5123528 w 5673442"/>
              <a:gd name="connsiteY5" fmla="*/ 3809852 h 4528551"/>
              <a:gd name="connsiteX6" fmla="*/ 2742526 w 5673442"/>
              <a:gd name="connsiteY6" fmla="*/ 4528310 h 4528551"/>
              <a:gd name="connsiteX7" fmla="*/ 1264048 w 5673442"/>
              <a:gd name="connsiteY7" fmla="*/ 3738601 h 4528551"/>
              <a:gd name="connsiteX8" fmla="*/ 551528 w 5673442"/>
              <a:gd name="connsiteY8" fmla="*/ 3697037 h 4528551"/>
              <a:gd name="connsiteX9" fmla="*/ 64640 w 5673442"/>
              <a:gd name="connsiteY9" fmla="*/ 2948891 h 4528551"/>
              <a:gd name="connsiteX10" fmla="*/ 135892 w 5673442"/>
              <a:gd name="connsiteY10" fmla="*/ 1310097 h 4528551"/>
              <a:gd name="connsiteX11" fmla="*/ 1228422 w 5673442"/>
              <a:gd name="connsiteY11" fmla="*/ 271006 h 4528551"/>
              <a:gd name="connsiteX0-1" fmla="*/ 1228422 w 5673442"/>
              <a:gd name="connsiteY0-2" fmla="*/ 271006 h 4533241"/>
              <a:gd name="connsiteX1-3" fmla="*/ 3110661 w 5673442"/>
              <a:gd name="connsiteY1-4" fmla="*/ 45375 h 4533241"/>
              <a:gd name="connsiteX2-5" fmla="*/ 3989435 w 5673442"/>
              <a:gd name="connsiteY2-6" fmla="*/ 995401 h 4533241"/>
              <a:gd name="connsiteX3-7" fmla="*/ 4981025 w 5673442"/>
              <a:gd name="connsiteY3-8" fmla="*/ 1149780 h 4533241"/>
              <a:gd name="connsiteX4-9" fmla="*/ 5669793 w 5673442"/>
              <a:gd name="connsiteY4-10" fmla="*/ 2717323 h 4533241"/>
              <a:gd name="connsiteX5-11" fmla="*/ 5123528 w 5673442"/>
              <a:gd name="connsiteY5-12" fmla="*/ 3809852 h 4533241"/>
              <a:gd name="connsiteX6-13" fmla="*/ 2742526 w 5673442"/>
              <a:gd name="connsiteY6-14" fmla="*/ 4528310 h 4533241"/>
              <a:gd name="connsiteX7-15" fmla="*/ 1395142 w 5673442"/>
              <a:gd name="connsiteY7-16" fmla="*/ 4105689 h 4533241"/>
              <a:gd name="connsiteX8-17" fmla="*/ 551528 w 5673442"/>
              <a:gd name="connsiteY8-18" fmla="*/ 3697037 h 4533241"/>
              <a:gd name="connsiteX9-19" fmla="*/ 64640 w 5673442"/>
              <a:gd name="connsiteY9-20" fmla="*/ 2948891 h 4533241"/>
              <a:gd name="connsiteX10-21" fmla="*/ 135892 w 5673442"/>
              <a:gd name="connsiteY10-22" fmla="*/ 1310097 h 4533241"/>
              <a:gd name="connsiteX11-23" fmla="*/ 1228422 w 5673442"/>
              <a:gd name="connsiteY11-24" fmla="*/ 271006 h 4533241"/>
              <a:gd name="connsiteX0-25" fmla="*/ 1228422 w 5673442"/>
              <a:gd name="connsiteY0-26" fmla="*/ 271006 h 4531298"/>
              <a:gd name="connsiteX1-27" fmla="*/ 3110661 w 5673442"/>
              <a:gd name="connsiteY1-28" fmla="*/ 45375 h 4531298"/>
              <a:gd name="connsiteX2-29" fmla="*/ 3989435 w 5673442"/>
              <a:gd name="connsiteY2-30" fmla="*/ 995401 h 4531298"/>
              <a:gd name="connsiteX3-31" fmla="*/ 4981025 w 5673442"/>
              <a:gd name="connsiteY3-32" fmla="*/ 1149780 h 4531298"/>
              <a:gd name="connsiteX4-33" fmla="*/ 5669793 w 5673442"/>
              <a:gd name="connsiteY4-34" fmla="*/ 2717323 h 4531298"/>
              <a:gd name="connsiteX5-35" fmla="*/ 5123528 w 5673442"/>
              <a:gd name="connsiteY5-36" fmla="*/ 3809852 h 4531298"/>
              <a:gd name="connsiteX6-37" fmla="*/ 2742526 w 5673442"/>
              <a:gd name="connsiteY6-38" fmla="*/ 4528310 h 4531298"/>
              <a:gd name="connsiteX7-39" fmla="*/ 1662127 w 5673442"/>
              <a:gd name="connsiteY7-40" fmla="*/ 4051715 h 4531298"/>
              <a:gd name="connsiteX8-41" fmla="*/ 551528 w 5673442"/>
              <a:gd name="connsiteY8-42" fmla="*/ 3697037 h 4531298"/>
              <a:gd name="connsiteX9-43" fmla="*/ 64640 w 5673442"/>
              <a:gd name="connsiteY9-44" fmla="*/ 2948891 h 4531298"/>
              <a:gd name="connsiteX10-45" fmla="*/ 135892 w 5673442"/>
              <a:gd name="connsiteY10-46" fmla="*/ 1310097 h 4531298"/>
              <a:gd name="connsiteX11-47" fmla="*/ 1228422 w 5673442"/>
              <a:gd name="connsiteY11-48" fmla="*/ 271006 h 4531298"/>
              <a:gd name="connsiteX0-49" fmla="*/ 1228422 w 5673442"/>
              <a:gd name="connsiteY0-50" fmla="*/ 271006 h 4528310"/>
              <a:gd name="connsiteX1-51" fmla="*/ 3110661 w 5673442"/>
              <a:gd name="connsiteY1-52" fmla="*/ 45375 h 4528310"/>
              <a:gd name="connsiteX2-53" fmla="*/ 3989435 w 5673442"/>
              <a:gd name="connsiteY2-54" fmla="*/ 995401 h 4528310"/>
              <a:gd name="connsiteX3-55" fmla="*/ 4981025 w 5673442"/>
              <a:gd name="connsiteY3-56" fmla="*/ 1149780 h 4528310"/>
              <a:gd name="connsiteX4-57" fmla="*/ 5669793 w 5673442"/>
              <a:gd name="connsiteY4-58" fmla="*/ 2717323 h 4528310"/>
              <a:gd name="connsiteX5-59" fmla="*/ 5123528 w 5673442"/>
              <a:gd name="connsiteY5-60" fmla="*/ 3809852 h 4528310"/>
              <a:gd name="connsiteX6-61" fmla="*/ 2742526 w 5673442"/>
              <a:gd name="connsiteY6-62" fmla="*/ 4528310 h 4528310"/>
              <a:gd name="connsiteX7-63" fmla="*/ 1144560 w 5673442"/>
              <a:gd name="connsiteY7-64" fmla="*/ 3808003 h 4528310"/>
              <a:gd name="connsiteX8-65" fmla="*/ 551528 w 5673442"/>
              <a:gd name="connsiteY8-66" fmla="*/ 3697037 h 4528310"/>
              <a:gd name="connsiteX9-67" fmla="*/ 64640 w 5673442"/>
              <a:gd name="connsiteY9-68" fmla="*/ 2948891 h 4528310"/>
              <a:gd name="connsiteX10-69" fmla="*/ 135892 w 5673442"/>
              <a:gd name="connsiteY10-70" fmla="*/ 1310097 h 4528310"/>
              <a:gd name="connsiteX11-71" fmla="*/ 1228422 w 5673442"/>
              <a:gd name="connsiteY11-72" fmla="*/ 271006 h 4528310"/>
              <a:gd name="connsiteX0-73" fmla="*/ 1228422 w 5673442"/>
              <a:gd name="connsiteY0-74" fmla="*/ 271006 h 4528310"/>
              <a:gd name="connsiteX1-75" fmla="*/ 3110661 w 5673442"/>
              <a:gd name="connsiteY1-76" fmla="*/ 45375 h 4528310"/>
              <a:gd name="connsiteX2-77" fmla="*/ 3989435 w 5673442"/>
              <a:gd name="connsiteY2-78" fmla="*/ 995401 h 4528310"/>
              <a:gd name="connsiteX3-79" fmla="*/ 4981025 w 5673442"/>
              <a:gd name="connsiteY3-80" fmla="*/ 1149780 h 4528310"/>
              <a:gd name="connsiteX4-81" fmla="*/ 5669793 w 5673442"/>
              <a:gd name="connsiteY4-82" fmla="*/ 2717323 h 4528310"/>
              <a:gd name="connsiteX5-83" fmla="*/ 5123528 w 5673442"/>
              <a:gd name="connsiteY5-84" fmla="*/ 3809852 h 4528310"/>
              <a:gd name="connsiteX6-85" fmla="*/ 2742526 w 5673442"/>
              <a:gd name="connsiteY6-86" fmla="*/ 4528310 h 4528310"/>
              <a:gd name="connsiteX7-87" fmla="*/ 1144560 w 5673442"/>
              <a:gd name="connsiteY7-88" fmla="*/ 3808003 h 4528310"/>
              <a:gd name="connsiteX8-89" fmla="*/ 372329 w 5673442"/>
              <a:gd name="connsiteY8-90" fmla="*/ 3637230 h 4528310"/>
              <a:gd name="connsiteX9-91" fmla="*/ 64640 w 5673442"/>
              <a:gd name="connsiteY9-92" fmla="*/ 2948891 h 4528310"/>
              <a:gd name="connsiteX10-93" fmla="*/ 135892 w 5673442"/>
              <a:gd name="connsiteY10-94" fmla="*/ 1310097 h 4528310"/>
              <a:gd name="connsiteX11-95" fmla="*/ 1228422 w 5673442"/>
              <a:gd name="connsiteY11-96" fmla="*/ 271006 h 4528310"/>
              <a:gd name="connsiteX0-97" fmla="*/ 1228422 w 5673442"/>
              <a:gd name="connsiteY0-98" fmla="*/ 271006 h 4528321"/>
              <a:gd name="connsiteX1-99" fmla="*/ 3110661 w 5673442"/>
              <a:gd name="connsiteY1-100" fmla="*/ 45375 h 4528321"/>
              <a:gd name="connsiteX2-101" fmla="*/ 3989435 w 5673442"/>
              <a:gd name="connsiteY2-102" fmla="*/ 995401 h 4528321"/>
              <a:gd name="connsiteX3-103" fmla="*/ 4981025 w 5673442"/>
              <a:gd name="connsiteY3-104" fmla="*/ 1149780 h 4528321"/>
              <a:gd name="connsiteX4-105" fmla="*/ 5669793 w 5673442"/>
              <a:gd name="connsiteY4-106" fmla="*/ 2717323 h 4528321"/>
              <a:gd name="connsiteX5-107" fmla="*/ 5123528 w 5673442"/>
              <a:gd name="connsiteY5-108" fmla="*/ 3809852 h 4528321"/>
              <a:gd name="connsiteX6-109" fmla="*/ 2742526 w 5673442"/>
              <a:gd name="connsiteY6-110" fmla="*/ 4528310 h 4528321"/>
              <a:gd name="connsiteX7-111" fmla="*/ 1327465 w 5673442"/>
              <a:gd name="connsiteY7-112" fmla="*/ 3827363 h 4528321"/>
              <a:gd name="connsiteX8-113" fmla="*/ 372329 w 5673442"/>
              <a:gd name="connsiteY8-114" fmla="*/ 3637230 h 4528321"/>
              <a:gd name="connsiteX9-115" fmla="*/ 64640 w 5673442"/>
              <a:gd name="connsiteY9-116" fmla="*/ 2948891 h 4528321"/>
              <a:gd name="connsiteX10-117" fmla="*/ 135892 w 5673442"/>
              <a:gd name="connsiteY10-118" fmla="*/ 1310097 h 4528321"/>
              <a:gd name="connsiteX11-119" fmla="*/ 1228422 w 5673442"/>
              <a:gd name="connsiteY11-120" fmla="*/ 271006 h 4528321"/>
              <a:gd name="connsiteX0-121" fmla="*/ 1228422 w 5673442"/>
              <a:gd name="connsiteY0-122" fmla="*/ 271006 h 4528321"/>
              <a:gd name="connsiteX1-123" fmla="*/ 3110661 w 5673442"/>
              <a:gd name="connsiteY1-124" fmla="*/ 45375 h 4528321"/>
              <a:gd name="connsiteX2-125" fmla="*/ 3989435 w 5673442"/>
              <a:gd name="connsiteY2-126" fmla="*/ 995401 h 4528321"/>
              <a:gd name="connsiteX3-127" fmla="*/ 4981025 w 5673442"/>
              <a:gd name="connsiteY3-128" fmla="*/ 1149780 h 4528321"/>
              <a:gd name="connsiteX4-129" fmla="*/ 5669793 w 5673442"/>
              <a:gd name="connsiteY4-130" fmla="*/ 2717323 h 4528321"/>
              <a:gd name="connsiteX5-131" fmla="*/ 5123528 w 5673442"/>
              <a:gd name="connsiteY5-132" fmla="*/ 3809852 h 4528321"/>
              <a:gd name="connsiteX6-133" fmla="*/ 2742526 w 5673442"/>
              <a:gd name="connsiteY6-134" fmla="*/ 4528310 h 4528321"/>
              <a:gd name="connsiteX7-135" fmla="*/ 1327465 w 5673442"/>
              <a:gd name="connsiteY7-136" fmla="*/ 3827363 h 4528321"/>
              <a:gd name="connsiteX8-137" fmla="*/ 392640 w 5673442"/>
              <a:gd name="connsiteY8-138" fmla="*/ 3687947 h 4528321"/>
              <a:gd name="connsiteX9-139" fmla="*/ 64640 w 5673442"/>
              <a:gd name="connsiteY9-140" fmla="*/ 2948891 h 4528321"/>
              <a:gd name="connsiteX10-141" fmla="*/ 135892 w 5673442"/>
              <a:gd name="connsiteY10-142" fmla="*/ 1310097 h 4528321"/>
              <a:gd name="connsiteX11-143" fmla="*/ 1228422 w 5673442"/>
              <a:gd name="connsiteY11-144" fmla="*/ 271006 h 4528321"/>
              <a:gd name="connsiteX0-145" fmla="*/ 1294521 w 5739541"/>
              <a:gd name="connsiteY0-146" fmla="*/ 271006 h 4528321"/>
              <a:gd name="connsiteX1-147" fmla="*/ 3176760 w 5739541"/>
              <a:gd name="connsiteY1-148" fmla="*/ 45375 h 4528321"/>
              <a:gd name="connsiteX2-149" fmla="*/ 4055534 w 5739541"/>
              <a:gd name="connsiteY2-150" fmla="*/ 995401 h 4528321"/>
              <a:gd name="connsiteX3-151" fmla="*/ 5047124 w 5739541"/>
              <a:gd name="connsiteY3-152" fmla="*/ 1149780 h 4528321"/>
              <a:gd name="connsiteX4-153" fmla="*/ 5735892 w 5739541"/>
              <a:gd name="connsiteY4-154" fmla="*/ 2717323 h 4528321"/>
              <a:gd name="connsiteX5-155" fmla="*/ 5189627 w 5739541"/>
              <a:gd name="connsiteY5-156" fmla="*/ 3809852 h 4528321"/>
              <a:gd name="connsiteX6-157" fmla="*/ 2808625 w 5739541"/>
              <a:gd name="connsiteY6-158" fmla="*/ 4528310 h 4528321"/>
              <a:gd name="connsiteX7-159" fmla="*/ 1393564 w 5739541"/>
              <a:gd name="connsiteY7-160" fmla="*/ 3827363 h 4528321"/>
              <a:gd name="connsiteX8-161" fmla="*/ 458739 w 5739541"/>
              <a:gd name="connsiteY8-162" fmla="*/ 3687947 h 4528321"/>
              <a:gd name="connsiteX9-163" fmla="*/ 34062 w 5739541"/>
              <a:gd name="connsiteY9-164" fmla="*/ 2896347 h 4528321"/>
              <a:gd name="connsiteX10-165" fmla="*/ 201991 w 5739541"/>
              <a:gd name="connsiteY10-166" fmla="*/ 1310097 h 4528321"/>
              <a:gd name="connsiteX11-167" fmla="*/ 1294521 w 5739541"/>
              <a:gd name="connsiteY11-168" fmla="*/ 271006 h 4528321"/>
              <a:gd name="connsiteX0-169" fmla="*/ 1294521 w 5739541"/>
              <a:gd name="connsiteY0-170" fmla="*/ 248182 h 4505497"/>
              <a:gd name="connsiteX1-171" fmla="*/ 3176760 w 5739541"/>
              <a:gd name="connsiteY1-172" fmla="*/ 22551 h 4505497"/>
              <a:gd name="connsiteX2-173" fmla="*/ 4247288 w 5739541"/>
              <a:gd name="connsiteY2-174" fmla="*/ 645748 h 4505497"/>
              <a:gd name="connsiteX3-175" fmla="*/ 5047124 w 5739541"/>
              <a:gd name="connsiteY3-176" fmla="*/ 1126956 h 4505497"/>
              <a:gd name="connsiteX4-177" fmla="*/ 5735892 w 5739541"/>
              <a:gd name="connsiteY4-178" fmla="*/ 2694499 h 4505497"/>
              <a:gd name="connsiteX5-179" fmla="*/ 5189627 w 5739541"/>
              <a:gd name="connsiteY5-180" fmla="*/ 3787028 h 4505497"/>
              <a:gd name="connsiteX6-181" fmla="*/ 2808625 w 5739541"/>
              <a:gd name="connsiteY6-182" fmla="*/ 4505486 h 4505497"/>
              <a:gd name="connsiteX7-183" fmla="*/ 1393564 w 5739541"/>
              <a:gd name="connsiteY7-184" fmla="*/ 3804539 h 4505497"/>
              <a:gd name="connsiteX8-185" fmla="*/ 458739 w 5739541"/>
              <a:gd name="connsiteY8-186" fmla="*/ 3665123 h 4505497"/>
              <a:gd name="connsiteX9-187" fmla="*/ 34062 w 5739541"/>
              <a:gd name="connsiteY9-188" fmla="*/ 2873523 h 4505497"/>
              <a:gd name="connsiteX10-189" fmla="*/ 201991 w 5739541"/>
              <a:gd name="connsiteY10-190" fmla="*/ 1287273 h 4505497"/>
              <a:gd name="connsiteX11-191" fmla="*/ 1294521 w 5739541"/>
              <a:gd name="connsiteY11-192" fmla="*/ 248182 h 45054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</a:cxnLst>
            <a:rect l="l" t="t" r="r" b="b"/>
            <a:pathLst>
              <a:path w="5739541" h="4505497">
                <a:moveTo>
                  <a:pt x="1294521" y="248182"/>
                </a:moveTo>
                <a:cubicBezTo>
                  <a:pt x="1790316" y="37395"/>
                  <a:pt x="2684632" y="-43710"/>
                  <a:pt x="3176760" y="22551"/>
                </a:cubicBezTo>
                <a:cubicBezTo>
                  <a:pt x="3668888" y="88812"/>
                  <a:pt x="3935561" y="461681"/>
                  <a:pt x="4247288" y="645748"/>
                </a:cubicBezTo>
                <a:cubicBezTo>
                  <a:pt x="4559015" y="829816"/>
                  <a:pt x="4799023" y="785498"/>
                  <a:pt x="5047124" y="1126956"/>
                </a:cubicBezTo>
                <a:cubicBezTo>
                  <a:pt x="5295225" y="1468415"/>
                  <a:pt x="5712142" y="2251154"/>
                  <a:pt x="5735892" y="2694499"/>
                </a:cubicBezTo>
                <a:cubicBezTo>
                  <a:pt x="5759642" y="3137844"/>
                  <a:pt x="5677505" y="3485197"/>
                  <a:pt x="5189627" y="3787028"/>
                </a:cubicBezTo>
                <a:cubicBezTo>
                  <a:pt x="4701749" y="4088859"/>
                  <a:pt x="3441302" y="4502568"/>
                  <a:pt x="2808625" y="4505486"/>
                </a:cubicBezTo>
                <a:cubicBezTo>
                  <a:pt x="2175948" y="4508404"/>
                  <a:pt x="1785212" y="3944599"/>
                  <a:pt x="1393564" y="3804539"/>
                </a:cubicBezTo>
                <a:cubicBezTo>
                  <a:pt x="1001916" y="3664479"/>
                  <a:pt x="685323" y="3820292"/>
                  <a:pt x="458739" y="3665123"/>
                </a:cubicBezTo>
                <a:cubicBezTo>
                  <a:pt x="232155" y="3509954"/>
                  <a:pt x="103335" y="3271346"/>
                  <a:pt x="34062" y="2873523"/>
                </a:cubicBezTo>
                <a:cubicBezTo>
                  <a:pt x="-35211" y="2475700"/>
                  <a:pt x="-8085" y="1724830"/>
                  <a:pt x="201991" y="1287273"/>
                </a:cubicBezTo>
                <a:cubicBezTo>
                  <a:pt x="412067" y="849716"/>
                  <a:pt x="798726" y="458969"/>
                  <a:pt x="1294521" y="248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08870A9-7BB3-44DB-8E14-FAF28834E627}"/>
              </a:ext>
            </a:extLst>
          </p:cNvPr>
          <p:cNvSpPr txBox="1"/>
          <p:nvPr/>
        </p:nvSpPr>
        <p:spPr>
          <a:xfrm>
            <a:off x="-6281075" y="1971211"/>
            <a:ext cx="61129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0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  <a:ea typeface="华文中宋" panose="02010600040101010101" pitchFamily="2" charset="-122"/>
              </a:rPr>
              <a:t>THANKS</a:t>
            </a:r>
            <a:endParaRPr lang="zh-CN" altLang="en-US" sz="110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403D167-B2B0-4CA6-9E7F-91E86A4B6938}"/>
              </a:ext>
            </a:extLst>
          </p:cNvPr>
          <p:cNvSpPr txBox="1"/>
          <p:nvPr/>
        </p:nvSpPr>
        <p:spPr>
          <a:xfrm>
            <a:off x="-5600921" y="3793143"/>
            <a:ext cx="4986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latin typeface="Amasis MT Pro Medium" panose="02040604050005020304" pitchFamily="18" charset="0"/>
              </a:rPr>
              <a:t>汇报人：张三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9629396-3F5E-45FD-8F28-CDAC28543BE3}"/>
              </a:ext>
            </a:extLst>
          </p:cNvPr>
          <p:cNvSpPr txBox="1"/>
          <p:nvPr/>
        </p:nvSpPr>
        <p:spPr>
          <a:xfrm>
            <a:off x="-4505832" y="4675717"/>
            <a:ext cx="349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567D3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2022/9/21</a:t>
            </a:r>
            <a:endParaRPr lang="zh-CN" altLang="en-US" sz="2800" dirty="0">
              <a:solidFill>
                <a:srgbClr val="567D3B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图表&#10;&#10;描述已自动生成"/>
          <p:cNvPicPr>
            <a:picLocks noChangeAspect="1"/>
          </p:cNvPicPr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 rot="5400000">
            <a:off x="1137048" y="2225223"/>
            <a:ext cx="3679531" cy="6540366"/>
          </a:xfrm>
          <a:prstGeom prst="rect">
            <a:avLst/>
          </a:prstGeom>
        </p:spPr>
      </p:pic>
      <p:pic>
        <p:nvPicPr>
          <p:cNvPr id="2" name="图片 1" descr="图片包含 图表&#10;&#10;描述已自动生成"/>
          <p:cNvPicPr>
            <a:picLocks noChangeAspect="1"/>
          </p:cNvPicPr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 rot="5400000">
            <a:off x="7081918" y="1832793"/>
            <a:ext cx="3679531" cy="6540366"/>
          </a:xfrm>
          <a:prstGeom prst="rect">
            <a:avLst/>
          </a:prstGeom>
        </p:spPr>
      </p:pic>
      <p:pic>
        <p:nvPicPr>
          <p:cNvPr id="3" name="图片 2" descr="图片包含 图表&#10;&#10;描述已自动生成"/>
          <p:cNvPicPr>
            <a:picLocks noChangeAspect="1"/>
          </p:cNvPicPr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 rot="5400000">
            <a:off x="7658498" y="-1852747"/>
            <a:ext cx="3679531" cy="6540366"/>
          </a:xfrm>
          <a:prstGeom prst="rect">
            <a:avLst/>
          </a:prstGeom>
        </p:spPr>
      </p:pic>
      <p:pic>
        <p:nvPicPr>
          <p:cNvPr id="48" name="图片 47" descr="图片包含 图表&#10;&#10;描述已自动生成"/>
          <p:cNvPicPr>
            <a:picLocks noChangeAspect="1"/>
          </p:cNvPicPr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 rot="5400000">
            <a:off x="1430418" y="-1449522"/>
            <a:ext cx="3679531" cy="6540366"/>
          </a:xfrm>
          <a:prstGeom prst="rect">
            <a:avLst/>
          </a:prstGeom>
        </p:spPr>
      </p:pic>
      <p:sp>
        <p:nvSpPr>
          <p:cNvPr id="37" name="任意多边形: 形状 36"/>
          <p:cNvSpPr/>
          <p:nvPr/>
        </p:nvSpPr>
        <p:spPr>
          <a:xfrm>
            <a:off x="-1160140" y="-1159278"/>
            <a:ext cx="2942164" cy="2888901"/>
          </a:xfrm>
          <a:custGeom>
            <a:avLst/>
            <a:gdLst>
              <a:gd name="connsiteX0" fmla="*/ 476746 w 2942164"/>
              <a:gd name="connsiteY0" fmla="*/ 2862950 h 2888901"/>
              <a:gd name="connsiteX1" fmla="*/ 1978287 w 2942164"/>
              <a:gd name="connsiteY1" fmla="*/ 2603067 h 2888901"/>
              <a:gd name="connsiteX2" fmla="*/ 2382548 w 2942164"/>
              <a:gd name="connsiteY2" fmla="*/ 1669417 h 2888901"/>
              <a:gd name="connsiteX3" fmla="*/ 2921563 w 2942164"/>
              <a:gd name="connsiteY3" fmla="*/ 1120777 h 2888901"/>
              <a:gd name="connsiteX4" fmla="*/ 2613555 w 2942164"/>
              <a:gd name="connsiteY4" fmla="*/ 341131 h 2888901"/>
              <a:gd name="connsiteX5" fmla="*/ 698127 w 2942164"/>
              <a:gd name="connsiteY5" fmla="*/ 110124 h 2888901"/>
              <a:gd name="connsiteX6" fmla="*/ 5108 w 2942164"/>
              <a:gd name="connsiteY6" fmla="*/ 2073678 h 2888901"/>
              <a:gd name="connsiteX7" fmla="*/ 476746 w 2942164"/>
              <a:gd name="connsiteY7" fmla="*/ 2862950 h 288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42164" h="2888901">
                <a:moveTo>
                  <a:pt x="476746" y="2862950"/>
                </a:moveTo>
                <a:cubicBezTo>
                  <a:pt x="805609" y="2951181"/>
                  <a:pt x="1660653" y="2801989"/>
                  <a:pt x="1978287" y="2603067"/>
                </a:cubicBezTo>
                <a:cubicBezTo>
                  <a:pt x="2295921" y="2404145"/>
                  <a:pt x="2225335" y="1916465"/>
                  <a:pt x="2382548" y="1669417"/>
                </a:cubicBezTo>
                <a:cubicBezTo>
                  <a:pt x="2539761" y="1422369"/>
                  <a:pt x="2883062" y="1342158"/>
                  <a:pt x="2921563" y="1120777"/>
                </a:cubicBezTo>
                <a:cubicBezTo>
                  <a:pt x="2960064" y="899396"/>
                  <a:pt x="2984128" y="509573"/>
                  <a:pt x="2613555" y="341131"/>
                </a:cubicBezTo>
                <a:cubicBezTo>
                  <a:pt x="2242982" y="172689"/>
                  <a:pt x="1132868" y="-178634"/>
                  <a:pt x="698127" y="110124"/>
                </a:cubicBezTo>
                <a:cubicBezTo>
                  <a:pt x="263386" y="398882"/>
                  <a:pt x="43609" y="1613270"/>
                  <a:pt x="5108" y="2073678"/>
                </a:cubicBezTo>
                <a:cubicBezTo>
                  <a:pt x="-33393" y="2534086"/>
                  <a:pt x="147883" y="2774719"/>
                  <a:pt x="476746" y="286295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-1673491" y="-1716379"/>
            <a:ext cx="14801691" cy="9015782"/>
          </a:xfrm>
          <a:custGeom>
            <a:avLst/>
            <a:gdLst>
              <a:gd name="connsiteX0" fmla="*/ 775711 w 14930240"/>
              <a:gd name="connsiteY0" fmla="*/ 6853740 h 8983931"/>
              <a:gd name="connsiteX1" fmla="*/ 1728613 w 14930240"/>
              <a:gd name="connsiteY1" fmla="*/ 5448451 h 8983931"/>
              <a:gd name="connsiteX2" fmla="*/ 5299585 w 14930240"/>
              <a:gd name="connsiteY2" fmla="*/ 4957563 h 8983931"/>
              <a:gd name="connsiteX3" fmla="*/ 7080259 w 14930240"/>
              <a:gd name="connsiteY3" fmla="*/ 2021858 h 8983931"/>
              <a:gd name="connsiteX4" fmla="*/ 9833084 w 14930240"/>
              <a:gd name="connsiteY4" fmla="*/ 10178 h 8983931"/>
              <a:gd name="connsiteX5" fmla="*/ 12720663 w 14930240"/>
              <a:gd name="connsiteY5" fmla="*/ 1232586 h 8983931"/>
              <a:gd name="connsiteX6" fmla="*/ 14790095 w 14930240"/>
              <a:gd name="connsiteY6" fmla="*/ 1030455 h 8983931"/>
              <a:gd name="connsiteX7" fmla="*/ 14520587 w 14930240"/>
              <a:gd name="connsiteY7" fmla="*/ 4399298 h 8983931"/>
              <a:gd name="connsiteX8" fmla="*/ 12720663 w 14930240"/>
              <a:gd name="connsiteY8" fmla="*/ 3937285 h 8983931"/>
              <a:gd name="connsiteX9" fmla="*/ 10218095 w 14930240"/>
              <a:gd name="connsiteY9" fmla="*/ 5486952 h 8983931"/>
              <a:gd name="connsiteX10" fmla="*/ 9255568 w 14930240"/>
              <a:gd name="connsiteY10" fmla="*/ 8653664 h 8983931"/>
              <a:gd name="connsiteX11" fmla="*/ 5828975 w 14930240"/>
              <a:gd name="connsiteY11" fmla="*/ 8788418 h 8983931"/>
              <a:gd name="connsiteX12" fmla="*/ 3721042 w 14930240"/>
              <a:gd name="connsiteY12" fmla="*/ 7787390 h 8983931"/>
              <a:gd name="connsiteX13" fmla="*/ 150069 w 14930240"/>
              <a:gd name="connsiteY13" fmla="*/ 8759542 h 8983931"/>
              <a:gd name="connsiteX14" fmla="*/ 775711 w 14930240"/>
              <a:gd name="connsiteY14" fmla="*/ 6853740 h 8983931"/>
              <a:gd name="connsiteX0-1" fmla="*/ 775711 w 14921157"/>
              <a:gd name="connsiteY0-2" fmla="*/ 6853740 h 8983931"/>
              <a:gd name="connsiteX1-3" fmla="*/ 1728613 w 14921157"/>
              <a:gd name="connsiteY1-4" fmla="*/ 5448451 h 8983931"/>
              <a:gd name="connsiteX2-5" fmla="*/ 5299585 w 14921157"/>
              <a:gd name="connsiteY2-6" fmla="*/ 4957563 h 8983931"/>
              <a:gd name="connsiteX3-7" fmla="*/ 7080259 w 14921157"/>
              <a:gd name="connsiteY3-8" fmla="*/ 2021858 h 8983931"/>
              <a:gd name="connsiteX4-9" fmla="*/ 9833084 w 14921157"/>
              <a:gd name="connsiteY4-10" fmla="*/ 10178 h 8983931"/>
              <a:gd name="connsiteX5-11" fmla="*/ 12720663 w 14921157"/>
              <a:gd name="connsiteY5-12" fmla="*/ 1232586 h 8983931"/>
              <a:gd name="connsiteX6-13" fmla="*/ 14790095 w 14921157"/>
              <a:gd name="connsiteY6-14" fmla="*/ 1030455 h 8983931"/>
              <a:gd name="connsiteX7-15" fmla="*/ 14491711 w 14921157"/>
              <a:gd name="connsiteY7-16" fmla="*/ 2522371 h 8983931"/>
              <a:gd name="connsiteX8-17" fmla="*/ 12720663 w 14921157"/>
              <a:gd name="connsiteY8-18" fmla="*/ 3937285 h 8983931"/>
              <a:gd name="connsiteX9-19" fmla="*/ 10218095 w 14921157"/>
              <a:gd name="connsiteY9-20" fmla="*/ 5486952 h 8983931"/>
              <a:gd name="connsiteX10-21" fmla="*/ 9255568 w 14921157"/>
              <a:gd name="connsiteY10-22" fmla="*/ 8653664 h 8983931"/>
              <a:gd name="connsiteX11-23" fmla="*/ 5828975 w 14921157"/>
              <a:gd name="connsiteY11-24" fmla="*/ 8788418 h 8983931"/>
              <a:gd name="connsiteX12-25" fmla="*/ 3721042 w 14921157"/>
              <a:gd name="connsiteY12-26" fmla="*/ 7787390 h 8983931"/>
              <a:gd name="connsiteX13-27" fmla="*/ 150069 w 14921157"/>
              <a:gd name="connsiteY13-28" fmla="*/ 8759542 h 8983931"/>
              <a:gd name="connsiteX14-29" fmla="*/ 775711 w 14921157"/>
              <a:gd name="connsiteY14-30" fmla="*/ 6853740 h 8983931"/>
              <a:gd name="connsiteX0-31" fmla="*/ 741695 w 14887141"/>
              <a:gd name="connsiteY0-32" fmla="*/ 6853740 h 8979627"/>
              <a:gd name="connsiteX1-33" fmla="*/ 1694597 w 14887141"/>
              <a:gd name="connsiteY1-34" fmla="*/ 5448451 h 8979627"/>
              <a:gd name="connsiteX2-35" fmla="*/ 5265569 w 14887141"/>
              <a:gd name="connsiteY2-36" fmla="*/ 4957563 h 8979627"/>
              <a:gd name="connsiteX3-37" fmla="*/ 7046243 w 14887141"/>
              <a:gd name="connsiteY3-38" fmla="*/ 2021858 h 8979627"/>
              <a:gd name="connsiteX4-39" fmla="*/ 9799068 w 14887141"/>
              <a:gd name="connsiteY4-40" fmla="*/ 10178 h 8979627"/>
              <a:gd name="connsiteX5-41" fmla="*/ 12686647 w 14887141"/>
              <a:gd name="connsiteY5-42" fmla="*/ 1232586 h 8979627"/>
              <a:gd name="connsiteX6-43" fmla="*/ 14756079 w 14887141"/>
              <a:gd name="connsiteY6-44" fmla="*/ 1030455 h 8979627"/>
              <a:gd name="connsiteX7-45" fmla="*/ 14457695 w 14887141"/>
              <a:gd name="connsiteY7-46" fmla="*/ 2522371 h 8979627"/>
              <a:gd name="connsiteX8-47" fmla="*/ 12686647 w 14887141"/>
              <a:gd name="connsiteY8-48" fmla="*/ 3937285 h 8979627"/>
              <a:gd name="connsiteX9-49" fmla="*/ 10184079 w 14887141"/>
              <a:gd name="connsiteY9-50" fmla="*/ 5486952 h 8979627"/>
              <a:gd name="connsiteX10-51" fmla="*/ 9221552 w 14887141"/>
              <a:gd name="connsiteY10-52" fmla="*/ 8653664 h 8979627"/>
              <a:gd name="connsiteX11-53" fmla="*/ 5794959 w 14887141"/>
              <a:gd name="connsiteY11-54" fmla="*/ 8788418 h 8979627"/>
              <a:gd name="connsiteX12-55" fmla="*/ 3176887 w 14887141"/>
              <a:gd name="connsiteY12-56" fmla="*/ 7864392 h 8979627"/>
              <a:gd name="connsiteX13-57" fmla="*/ 116053 w 14887141"/>
              <a:gd name="connsiteY13-58" fmla="*/ 8759542 h 8979627"/>
              <a:gd name="connsiteX14-59" fmla="*/ 741695 w 14887141"/>
              <a:gd name="connsiteY14-60" fmla="*/ 6853740 h 8979627"/>
              <a:gd name="connsiteX0-61" fmla="*/ 741695 w 14881457"/>
              <a:gd name="connsiteY0-62" fmla="*/ 6933272 h 9059159"/>
              <a:gd name="connsiteX1-63" fmla="*/ 1694597 w 14881457"/>
              <a:gd name="connsiteY1-64" fmla="*/ 5527983 h 9059159"/>
              <a:gd name="connsiteX2-65" fmla="*/ 5265569 w 14881457"/>
              <a:gd name="connsiteY2-66" fmla="*/ 5037095 h 9059159"/>
              <a:gd name="connsiteX3-67" fmla="*/ 7046243 w 14881457"/>
              <a:gd name="connsiteY3-68" fmla="*/ 2101390 h 9059159"/>
              <a:gd name="connsiteX4-69" fmla="*/ 9799068 w 14881457"/>
              <a:gd name="connsiteY4-70" fmla="*/ 89710 h 9059159"/>
              <a:gd name="connsiteX5-71" fmla="*/ 12763649 w 14881457"/>
              <a:gd name="connsiteY5-72" fmla="*/ 426594 h 9059159"/>
              <a:gd name="connsiteX6-73" fmla="*/ 14756079 w 14881457"/>
              <a:gd name="connsiteY6-74" fmla="*/ 1109987 h 9059159"/>
              <a:gd name="connsiteX7-75" fmla="*/ 14457695 w 14881457"/>
              <a:gd name="connsiteY7-76" fmla="*/ 2601903 h 9059159"/>
              <a:gd name="connsiteX8-77" fmla="*/ 12686647 w 14881457"/>
              <a:gd name="connsiteY8-78" fmla="*/ 4016817 h 9059159"/>
              <a:gd name="connsiteX9-79" fmla="*/ 10184079 w 14881457"/>
              <a:gd name="connsiteY9-80" fmla="*/ 5566484 h 9059159"/>
              <a:gd name="connsiteX10-81" fmla="*/ 9221552 w 14881457"/>
              <a:gd name="connsiteY10-82" fmla="*/ 8733196 h 9059159"/>
              <a:gd name="connsiteX11-83" fmla="*/ 5794959 w 14881457"/>
              <a:gd name="connsiteY11-84" fmla="*/ 8867950 h 9059159"/>
              <a:gd name="connsiteX12-85" fmla="*/ 3176887 w 14881457"/>
              <a:gd name="connsiteY12-86" fmla="*/ 7943924 h 9059159"/>
              <a:gd name="connsiteX13-87" fmla="*/ 116053 w 14881457"/>
              <a:gd name="connsiteY13-88" fmla="*/ 8839074 h 9059159"/>
              <a:gd name="connsiteX14-89" fmla="*/ 741695 w 14881457"/>
              <a:gd name="connsiteY14-90" fmla="*/ 6933272 h 9059159"/>
              <a:gd name="connsiteX0-91" fmla="*/ 741695 w 14883070"/>
              <a:gd name="connsiteY0-92" fmla="*/ 6933272 h 9059159"/>
              <a:gd name="connsiteX1-93" fmla="*/ 1694597 w 14883070"/>
              <a:gd name="connsiteY1-94" fmla="*/ 5527983 h 9059159"/>
              <a:gd name="connsiteX2-95" fmla="*/ 5265569 w 14883070"/>
              <a:gd name="connsiteY2-96" fmla="*/ 5037095 h 9059159"/>
              <a:gd name="connsiteX3-97" fmla="*/ 7046243 w 14883070"/>
              <a:gd name="connsiteY3-98" fmla="*/ 2101390 h 9059159"/>
              <a:gd name="connsiteX4-99" fmla="*/ 9799068 w 14883070"/>
              <a:gd name="connsiteY4-100" fmla="*/ 89710 h 9059159"/>
              <a:gd name="connsiteX5-101" fmla="*/ 12763649 w 14883070"/>
              <a:gd name="connsiteY5-102" fmla="*/ 426594 h 9059159"/>
              <a:gd name="connsiteX6-103" fmla="*/ 14756079 w 14883070"/>
              <a:gd name="connsiteY6-104" fmla="*/ 1109987 h 9059159"/>
              <a:gd name="connsiteX7-105" fmla="*/ 14457695 w 14883070"/>
              <a:gd name="connsiteY7-106" fmla="*/ 2601903 h 9059159"/>
              <a:gd name="connsiteX8-107" fmla="*/ 12638521 w 14883070"/>
              <a:gd name="connsiteY8-108" fmla="*/ 4517331 h 9059159"/>
              <a:gd name="connsiteX9-109" fmla="*/ 10184079 w 14883070"/>
              <a:gd name="connsiteY9-110" fmla="*/ 5566484 h 9059159"/>
              <a:gd name="connsiteX10-111" fmla="*/ 9221552 w 14883070"/>
              <a:gd name="connsiteY10-112" fmla="*/ 8733196 h 9059159"/>
              <a:gd name="connsiteX11-113" fmla="*/ 5794959 w 14883070"/>
              <a:gd name="connsiteY11-114" fmla="*/ 8867950 h 9059159"/>
              <a:gd name="connsiteX12-115" fmla="*/ 3176887 w 14883070"/>
              <a:gd name="connsiteY12-116" fmla="*/ 7943924 h 9059159"/>
              <a:gd name="connsiteX13-117" fmla="*/ 116053 w 14883070"/>
              <a:gd name="connsiteY13-118" fmla="*/ 8839074 h 9059159"/>
              <a:gd name="connsiteX14-119" fmla="*/ 741695 w 14883070"/>
              <a:gd name="connsiteY14-120" fmla="*/ 6933272 h 9059159"/>
              <a:gd name="connsiteX0-121" fmla="*/ 741695 w 14803546"/>
              <a:gd name="connsiteY0-122" fmla="*/ 6933272 h 9059159"/>
              <a:gd name="connsiteX1-123" fmla="*/ 1694597 w 14803546"/>
              <a:gd name="connsiteY1-124" fmla="*/ 5527983 h 9059159"/>
              <a:gd name="connsiteX2-125" fmla="*/ 5265569 w 14803546"/>
              <a:gd name="connsiteY2-126" fmla="*/ 5037095 h 9059159"/>
              <a:gd name="connsiteX3-127" fmla="*/ 7046243 w 14803546"/>
              <a:gd name="connsiteY3-128" fmla="*/ 2101390 h 9059159"/>
              <a:gd name="connsiteX4-129" fmla="*/ 9799068 w 14803546"/>
              <a:gd name="connsiteY4-130" fmla="*/ 89710 h 9059159"/>
              <a:gd name="connsiteX5-131" fmla="*/ 12763649 w 14803546"/>
              <a:gd name="connsiteY5-132" fmla="*/ 426594 h 9059159"/>
              <a:gd name="connsiteX6-133" fmla="*/ 14756079 w 14803546"/>
              <a:gd name="connsiteY6-134" fmla="*/ 1109987 h 9059159"/>
              <a:gd name="connsiteX7-135" fmla="*/ 14053434 w 14803546"/>
              <a:gd name="connsiteY7-136" fmla="*/ 2130265 h 9059159"/>
              <a:gd name="connsiteX8-137" fmla="*/ 12638521 w 14803546"/>
              <a:gd name="connsiteY8-138" fmla="*/ 4517331 h 9059159"/>
              <a:gd name="connsiteX9-139" fmla="*/ 10184079 w 14803546"/>
              <a:gd name="connsiteY9-140" fmla="*/ 5566484 h 9059159"/>
              <a:gd name="connsiteX10-141" fmla="*/ 9221552 w 14803546"/>
              <a:gd name="connsiteY10-142" fmla="*/ 8733196 h 9059159"/>
              <a:gd name="connsiteX11-143" fmla="*/ 5794959 w 14803546"/>
              <a:gd name="connsiteY11-144" fmla="*/ 8867950 h 9059159"/>
              <a:gd name="connsiteX12-145" fmla="*/ 3176887 w 14803546"/>
              <a:gd name="connsiteY12-146" fmla="*/ 7943924 h 9059159"/>
              <a:gd name="connsiteX13-147" fmla="*/ 116053 w 14803546"/>
              <a:gd name="connsiteY13-148" fmla="*/ 8839074 h 9059159"/>
              <a:gd name="connsiteX14-149" fmla="*/ 741695 w 14803546"/>
              <a:gd name="connsiteY14-150" fmla="*/ 6933272 h 9059159"/>
              <a:gd name="connsiteX0-1-1" fmla="*/ 739840 w 14801691"/>
              <a:gd name="connsiteY0-2-2" fmla="*/ 6933272 h 9015782"/>
              <a:gd name="connsiteX1-3-3" fmla="*/ 1692742 w 14801691"/>
              <a:gd name="connsiteY1-4-4" fmla="*/ 5527983 h 9015782"/>
              <a:gd name="connsiteX2-5-5" fmla="*/ 5263714 w 14801691"/>
              <a:gd name="connsiteY2-6-6" fmla="*/ 5037095 h 9015782"/>
              <a:gd name="connsiteX3-7-7" fmla="*/ 7044388 w 14801691"/>
              <a:gd name="connsiteY3-8-8" fmla="*/ 2101390 h 9015782"/>
              <a:gd name="connsiteX4-9-9" fmla="*/ 9797213 w 14801691"/>
              <a:gd name="connsiteY4-10-10" fmla="*/ 89710 h 9015782"/>
              <a:gd name="connsiteX5-11-11" fmla="*/ 12761794 w 14801691"/>
              <a:gd name="connsiteY5-12-12" fmla="*/ 426594 h 9015782"/>
              <a:gd name="connsiteX6-13-13" fmla="*/ 14754224 w 14801691"/>
              <a:gd name="connsiteY6-14-14" fmla="*/ 1109987 h 9015782"/>
              <a:gd name="connsiteX7-15-15" fmla="*/ 14051579 w 14801691"/>
              <a:gd name="connsiteY7-16-16" fmla="*/ 2130265 h 9015782"/>
              <a:gd name="connsiteX8-17-17" fmla="*/ 12636666 w 14801691"/>
              <a:gd name="connsiteY8-18-18" fmla="*/ 4517331 h 9015782"/>
              <a:gd name="connsiteX9-19-19" fmla="*/ 10182224 w 14801691"/>
              <a:gd name="connsiteY9-20-20" fmla="*/ 5566484 h 9015782"/>
              <a:gd name="connsiteX10-21-21" fmla="*/ 9219697 w 14801691"/>
              <a:gd name="connsiteY10-22-22" fmla="*/ 8733196 h 9015782"/>
              <a:gd name="connsiteX11-23-23" fmla="*/ 5793104 w 14801691"/>
              <a:gd name="connsiteY11-24-24" fmla="*/ 8867950 h 9015782"/>
              <a:gd name="connsiteX12-25-25" fmla="*/ 3146156 w 14801691"/>
              <a:gd name="connsiteY12-26-26" fmla="*/ 8935326 h 9015782"/>
              <a:gd name="connsiteX13-27-27" fmla="*/ 114198 w 14801691"/>
              <a:gd name="connsiteY13-28-28" fmla="*/ 8839074 h 9015782"/>
              <a:gd name="connsiteX14-29-29" fmla="*/ 739840 w 14801691"/>
              <a:gd name="connsiteY14-30-30" fmla="*/ 6933272 h 9015782"/>
              <a:gd name="connsiteX0-31-31" fmla="*/ 739840 w 14801691"/>
              <a:gd name="connsiteY0-32-32" fmla="*/ 6933272 h 9015782"/>
              <a:gd name="connsiteX1-33-33" fmla="*/ 1692742 w 14801691"/>
              <a:gd name="connsiteY1-34-34" fmla="*/ 5527983 h 9015782"/>
              <a:gd name="connsiteX2-35-35" fmla="*/ 5263714 w 14801691"/>
              <a:gd name="connsiteY2-36-36" fmla="*/ 5037095 h 9015782"/>
              <a:gd name="connsiteX3-37-37" fmla="*/ 7044388 w 14801691"/>
              <a:gd name="connsiteY3-38-38" fmla="*/ 2101390 h 9015782"/>
              <a:gd name="connsiteX4-39-39" fmla="*/ 9797213 w 14801691"/>
              <a:gd name="connsiteY4-40-40" fmla="*/ 89710 h 9015782"/>
              <a:gd name="connsiteX5-41-41" fmla="*/ 12761794 w 14801691"/>
              <a:gd name="connsiteY5-42-42" fmla="*/ 426594 h 9015782"/>
              <a:gd name="connsiteX6-43-43" fmla="*/ 14754224 w 14801691"/>
              <a:gd name="connsiteY6-44-44" fmla="*/ 1109987 h 9015782"/>
              <a:gd name="connsiteX7-45-45" fmla="*/ 14051579 w 14801691"/>
              <a:gd name="connsiteY7-46-46" fmla="*/ 2130265 h 9015782"/>
              <a:gd name="connsiteX8-47-47" fmla="*/ 12636666 w 14801691"/>
              <a:gd name="connsiteY8-48-48" fmla="*/ 4517331 h 9015782"/>
              <a:gd name="connsiteX9-49-49" fmla="*/ 10182224 w 14801691"/>
              <a:gd name="connsiteY9-50-50" fmla="*/ 5566484 h 9015782"/>
              <a:gd name="connsiteX10-51-51" fmla="*/ 7881786 w 14801691"/>
              <a:gd name="connsiteY10-52-52" fmla="*/ 8646569 h 9015782"/>
              <a:gd name="connsiteX11-53-53" fmla="*/ 5793104 w 14801691"/>
              <a:gd name="connsiteY11-54-54" fmla="*/ 8867950 h 9015782"/>
              <a:gd name="connsiteX12-55-55" fmla="*/ 3146156 w 14801691"/>
              <a:gd name="connsiteY12-56-56" fmla="*/ 8935326 h 9015782"/>
              <a:gd name="connsiteX13-57-57" fmla="*/ 114198 w 14801691"/>
              <a:gd name="connsiteY13-58-58" fmla="*/ 8839074 h 9015782"/>
              <a:gd name="connsiteX14-59-59" fmla="*/ 739840 w 14801691"/>
              <a:gd name="connsiteY14-60-60" fmla="*/ 6933272 h 9015782"/>
              <a:gd name="connsiteX0-61-61" fmla="*/ 739840 w 14801691"/>
              <a:gd name="connsiteY0-62-62" fmla="*/ 6933272 h 9015782"/>
              <a:gd name="connsiteX1-63-63" fmla="*/ 1692742 w 14801691"/>
              <a:gd name="connsiteY1-64-64" fmla="*/ 5527983 h 9015782"/>
              <a:gd name="connsiteX2-65-65" fmla="*/ 5263714 w 14801691"/>
              <a:gd name="connsiteY2-66-66" fmla="*/ 5037095 h 9015782"/>
              <a:gd name="connsiteX3-67-67" fmla="*/ 7044388 w 14801691"/>
              <a:gd name="connsiteY3-68-68" fmla="*/ 2101390 h 9015782"/>
              <a:gd name="connsiteX4-69-69" fmla="*/ 9797213 w 14801691"/>
              <a:gd name="connsiteY4-70-70" fmla="*/ 89710 h 9015782"/>
              <a:gd name="connsiteX5-71-71" fmla="*/ 12761794 w 14801691"/>
              <a:gd name="connsiteY5-72-72" fmla="*/ 426594 h 9015782"/>
              <a:gd name="connsiteX6-73-73" fmla="*/ 14754224 w 14801691"/>
              <a:gd name="connsiteY6-74-74" fmla="*/ 1109987 h 9015782"/>
              <a:gd name="connsiteX7-75-75" fmla="*/ 14051579 w 14801691"/>
              <a:gd name="connsiteY7-76-76" fmla="*/ 2130265 h 9015782"/>
              <a:gd name="connsiteX8-77-77" fmla="*/ 12636666 w 14801691"/>
              <a:gd name="connsiteY8-78-78" fmla="*/ 4517331 h 9015782"/>
              <a:gd name="connsiteX9-79-79" fmla="*/ 10182224 w 14801691"/>
              <a:gd name="connsiteY9-80-80" fmla="*/ 5566484 h 9015782"/>
              <a:gd name="connsiteX10-81-81" fmla="*/ 7862535 w 14801691"/>
              <a:gd name="connsiteY10-82-82" fmla="*/ 8290435 h 9015782"/>
              <a:gd name="connsiteX11-83-83" fmla="*/ 5793104 w 14801691"/>
              <a:gd name="connsiteY11-84-84" fmla="*/ 8867950 h 9015782"/>
              <a:gd name="connsiteX12-85-85" fmla="*/ 3146156 w 14801691"/>
              <a:gd name="connsiteY12-86-86" fmla="*/ 8935326 h 9015782"/>
              <a:gd name="connsiteX13-87-87" fmla="*/ 114198 w 14801691"/>
              <a:gd name="connsiteY13-88-88" fmla="*/ 8839074 h 9015782"/>
              <a:gd name="connsiteX14-89-89" fmla="*/ 739840 w 14801691"/>
              <a:gd name="connsiteY14-90-90" fmla="*/ 6933272 h 9015782"/>
              <a:gd name="connsiteX0-91-91" fmla="*/ 739840 w 14801691"/>
              <a:gd name="connsiteY0-92-92" fmla="*/ 6933272 h 9015782"/>
              <a:gd name="connsiteX1-93-93" fmla="*/ 1692742 w 14801691"/>
              <a:gd name="connsiteY1-94-94" fmla="*/ 5527983 h 9015782"/>
              <a:gd name="connsiteX2-95-95" fmla="*/ 5263714 w 14801691"/>
              <a:gd name="connsiteY2-96-96" fmla="*/ 5037095 h 9015782"/>
              <a:gd name="connsiteX3-97-97" fmla="*/ 7044388 w 14801691"/>
              <a:gd name="connsiteY3-98-98" fmla="*/ 2101390 h 9015782"/>
              <a:gd name="connsiteX4-99-99" fmla="*/ 9797213 w 14801691"/>
              <a:gd name="connsiteY4-100-100" fmla="*/ 89710 h 9015782"/>
              <a:gd name="connsiteX5-101-101" fmla="*/ 12761794 w 14801691"/>
              <a:gd name="connsiteY5-102-102" fmla="*/ 426594 h 9015782"/>
              <a:gd name="connsiteX6-103-103" fmla="*/ 14754224 w 14801691"/>
              <a:gd name="connsiteY6-104-104" fmla="*/ 1109987 h 9015782"/>
              <a:gd name="connsiteX7-105-105" fmla="*/ 14051579 w 14801691"/>
              <a:gd name="connsiteY7-106-106" fmla="*/ 2130265 h 9015782"/>
              <a:gd name="connsiteX8-107-107" fmla="*/ 12636666 w 14801691"/>
              <a:gd name="connsiteY8-108-108" fmla="*/ 4517331 h 9015782"/>
              <a:gd name="connsiteX9-109-109" fmla="*/ 10182224 w 14801691"/>
              <a:gd name="connsiteY9-110-110" fmla="*/ 5566484 h 9015782"/>
              <a:gd name="connsiteX10-111-111" fmla="*/ 7862535 w 14801691"/>
              <a:gd name="connsiteY10-112-112" fmla="*/ 8290435 h 9015782"/>
              <a:gd name="connsiteX11-113-113" fmla="*/ 5648725 w 14801691"/>
              <a:gd name="connsiteY11-114-114" fmla="*/ 8434813 h 9015782"/>
              <a:gd name="connsiteX12-115-115" fmla="*/ 3146156 w 14801691"/>
              <a:gd name="connsiteY12-116-116" fmla="*/ 8935326 h 9015782"/>
              <a:gd name="connsiteX13-117-117" fmla="*/ 114198 w 14801691"/>
              <a:gd name="connsiteY13-118-118" fmla="*/ 8839074 h 9015782"/>
              <a:gd name="connsiteX14-119-119" fmla="*/ 739840 w 14801691"/>
              <a:gd name="connsiteY14-120-120" fmla="*/ 6933272 h 9015782"/>
            </a:gdLst>
            <a:ahLst/>
            <a:cxnLst>
              <a:cxn ang="0">
                <a:pos x="connsiteX0-1-1" y="connsiteY0-2-2"/>
              </a:cxn>
              <a:cxn ang="0">
                <a:pos x="connsiteX1-3-3" y="connsiteY1-4-4"/>
              </a:cxn>
              <a:cxn ang="0">
                <a:pos x="connsiteX2-5-5" y="connsiteY2-6-6"/>
              </a:cxn>
              <a:cxn ang="0">
                <a:pos x="connsiteX3-7-7" y="connsiteY3-8-8"/>
              </a:cxn>
              <a:cxn ang="0">
                <a:pos x="connsiteX4-9-9" y="connsiteY4-10-10"/>
              </a:cxn>
              <a:cxn ang="0">
                <a:pos x="connsiteX5-11-11" y="connsiteY5-12-12"/>
              </a:cxn>
              <a:cxn ang="0">
                <a:pos x="connsiteX6-13-13" y="connsiteY6-14-14"/>
              </a:cxn>
              <a:cxn ang="0">
                <a:pos x="connsiteX7-15-15" y="connsiteY7-16-16"/>
              </a:cxn>
              <a:cxn ang="0">
                <a:pos x="connsiteX8-17-17" y="connsiteY8-18-18"/>
              </a:cxn>
              <a:cxn ang="0">
                <a:pos x="connsiteX9-19-19" y="connsiteY9-20-20"/>
              </a:cxn>
              <a:cxn ang="0">
                <a:pos x="connsiteX10-21-21" y="connsiteY10-22-22"/>
              </a:cxn>
              <a:cxn ang="0">
                <a:pos x="connsiteX11-23-23" y="connsiteY11-24-24"/>
              </a:cxn>
              <a:cxn ang="0">
                <a:pos x="connsiteX12-25-25" y="connsiteY12-26-26"/>
              </a:cxn>
              <a:cxn ang="0">
                <a:pos x="connsiteX13-27-27" y="connsiteY13-28-28"/>
              </a:cxn>
              <a:cxn ang="0">
                <a:pos x="connsiteX14-29-29" y="connsiteY14-30-30"/>
              </a:cxn>
            </a:cxnLst>
            <a:rect l="l" t="t" r="r" b="b"/>
            <a:pathLst>
              <a:path w="14801691" h="9015782">
                <a:moveTo>
                  <a:pt x="739840" y="6933272"/>
                </a:moveTo>
                <a:cubicBezTo>
                  <a:pt x="1002931" y="6381424"/>
                  <a:pt x="938763" y="5844012"/>
                  <a:pt x="1692742" y="5527983"/>
                </a:cubicBezTo>
                <a:cubicBezTo>
                  <a:pt x="2446721" y="5211954"/>
                  <a:pt x="4371773" y="5608194"/>
                  <a:pt x="5263714" y="5037095"/>
                </a:cubicBezTo>
                <a:cubicBezTo>
                  <a:pt x="6155655" y="4465996"/>
                  <a:pt x="6288805" y="2925954"/>
                  <a:pt x="7044388" y="2101390"/>
                </a:cubicBezTo>
                <a:cubicBezTo>
                  <a:pt x="7799971" y="1276826"/>
                  <a:pt x="8844312" y="368843"/>
                  <a:pt x="9797213" y="89710"/>
                </a:cubicBezTo>
                <a:cubicBezTo>
                  <a:pt x="10750114" y="-189423"/>
                  <a:pt x="11935626" y="256548"/>
                  <a:pt x="12761794" y="426594"/>
                </a:cubicBezTo>
                <a:cubicBezTo>
                  <a:pt x="13587962" y="596640"/>
                  <a:pt x="14539260" y="826042"/>
                  <a:pt x="14754224" y="1109987"/>
                </a:cubicBezTo>
                <a:cubicBezTo>
                  <a:pt x="14969188" y="1393932"/>
                  <a:pt x="14404505" y="1562374"/>
                  <a:pt x="14051579" y="2130265"/>
                </a:cubicBezTo>
                <a:cubicBezTo>
                  <a:pt x="13698653" y="2698156"/>
                  <a:pt x="13281558" y="3944628"/>
                  <a:pt x="12636666" y="4517331"/>
                </a:cubicBezTo>
                <a:cubicBezTo>
                  <a:pt x="11991774" y="5090034"/>
                  <a:pt x="10977912" y="4937633"/>
                  <a:pt x="10182224" y="5566484"/>
                </a:cubicBezTo>
                <a:cubicBezTo>
                  <a:pt x="9386536" y="6195335"/>
                  <a:pt x="8618118" y="7812380"/>
                  <a:pt x="7862535" y="8290435"/>
                </a:cubicBezTo>
                <a:cubicBezTo>
                  <a:pt x="7106952" y="8768490"/>
                  <a:pt x="6434788" y="8327331"/>
                  <a:pt x="5648725" y="8434813"/>
                </a:cubicBezTo>
                <a:cubicBezTo>
                  <a:pt x="4862662" y="8542295"/>
                  <a:pt x="4092640" y="8940139"/>
                  <a:pt x="3146156" y="8935326"/>
                </a:cubicBezTo>
                <a:cubicBezTo>
                  <a:pt x="2199672" y="8930513"/>
                  <a:pt x="515251" y="9172750"/>
                  <a:pt x="114198" y="8839074"/>
                </a:cubicBezTo>
                <a:cubicBezTo>
                  <a:pt x="-286855" y="8505398"/>
                  <a:pt x="476749" y="7485120"/>
                  <a:pt x="739840" y="6933272"/>
                </a:cubicBezTo>
                <a:close/>
              </a:path>
            </a:pathLst>
          </a:custGeom>
          <a:solidFill>
            <a:srgbClr val="FFF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2923134" y="2581453"/>
            <a:ext cx="6860724" cy="4083437"/>
          </a:xfrm>
          <a:custGeom>
            <a:avLst/>
            <a:gdLst>
              <a:gd name="connsiteX0" fmla="*/ 359320 w 7820744"/>
              <a:gd name="connsiteY0" fmla="*/ 2295156 h 5515205"/>
              <a:gd name="connsiteX1" fmla="*/ 810582 w 7820744"/>
              <a:gd name="connsiteY1" fmla="*/ 965120 h 5515205"/>
              <a:gd name="connsiteX2" fmla="*/ 2556255 w 7820744"/>
              <a:gd name="connsiteY2" fmla="*/ 858242 h 5515205"/>
              <a:gd name="connsiteX3" fmla="*/ 3215335 w 7820744"/>
              <a:gd name="connsiteY3" fmla="*/ 3219 h 5515205"/>
              <a:gd name="connsiteX4" fmla="*/ 5091637 w 7820744"/>
              <a:gd name="connsiteY4" fmla="*/ 1208564 h 5515205"/>
              <a:gd name="connsiteX5" fmla="*/ 6463237 w 7820744"/>
              <a:gd name="connsiteY5" fmla="*/ 216975 h 5515205"/>
              <a:gd name="connsiteX6" fmla="*/ 7745772 w 7820744"/>
              <a:gd name="connsiteY6" fmla="*/ 4011141 h 5515205"/>
              <a:gd name="connsiteX7" fmla="*/ 4129735 w 7820744"/>
              <a:gd name="connsiteY7" fmla="*/ 4836476 h 5515205"/>
              <a:gd name="connsiteX8" fmla="*/ 436509 w 7820744"/>
              <a:gd name="connsiteY8" fmla="*/ 5436180 h 5515205"/>
              <a:gd name="connsiteX9" fmla="*/ 62437 w 7820744"/>
              <a:gd name="connsiteY9" fmla="*/ 2995801 h 5515205"/>
              <a:gd name="connsiteX10" fmla="*/ 359320 w 7820744"/>
              <a:gd name="connsiteY10" fmla="*/ 2295156 h 5515205"/>
              <a:gd name="connsiteX0-1" fmla="*/ 359320 w 7820744"/>
              <a:gd name="connsiteY0-2" fmla="*/ 2172980 h 5393029"/>
              <a:gd name="connsiteX1-3" fmla="*/ 810582 w 7820744"/>
              <a:gd name="connsiteY1-4" fmla="*/ 842944 h 5393029"/>
              <a:gd name="connsiteX2-5" fmla="*/ 2556255 w 7820744"/>
              <a:gd name="connsiteY2-6" fmla="*/ 736066 h 5393029"/>
              <a:gd name="connsiteX3-7" fmla="*/ 3666598 w 7820744"/>
              <a:gd name="connsiteY3-8" fmla="*/ 397620 h 5393029"/>
              <a:gd name="connsiteX4-9" fmla="*/ 5091637 w 7820744"/>
              <a:gd name="connsiteY4-10" fmla="*/ 1086388 h 5393029"/>
              <a:gd name="connsiteX5-11" fmla="*/ 6463237 w 7820744"/>
              <a:gd name="connsiteY5-12" fmla="*/ 94799 h 5393029"/>
              <a:gd name="connsiteX6-13" fmla="*/ 7745772 w 7820744"/>
              <a:gd name="connsiteY6-14" fmla="*/ 3888965 h 5393029"/>
              <a:gd name="connsiteX7-15" fmla="*/ 4129735 w 7820744"/>
              <a:gd name="connsiteY7-16" fmla="*/ 4714300 h 5393029"/>
              <a:gd name="connsiteX8-17" fmla="*/ 436509 w 7820744"/>
              <a:gd name="connsiteY8-18" fmla="*/ 5314004 h 5393029"/>
              <a:gd name="connsiteX9-19" fmla="*/ 62437 w 7820744"/>
              <a:gd name="connsiteY9-20" fmla="*/ 2873625 h 5393029"/>
              <a:gd name="connsiteX10-21" fmla="*/ 359320 w 7820744"/>
              <a:gd name="connsiteY10-22" fmla="*/ 2172980 h 5393029"/>
              <a:gd name="connsiteX0-23" fmla="*/ 359320 w 7993308"/>
              <a:gd name="connsiteY0-24" fmla="*/ 1782385 h 5002434"/>
              <a:gd name="connsiteX1-25" fmla="*/ 810582 w 7993308"/>
              <a:gd name="connsiteY1-26" fmla="*/ 452349 h 5002434"/>
              <a:gd name="connsiteX2-27" fmla="*/ 2556255 w 7993308"/>
              <a:gd name="connsiteY2-28" fmla="*/ 345471 h 5002434"/>
              <a:gd name="connsiteX3-29" fmla="*/ 3666598 w 7993308"/>
              <a:gd name="connsiteY3-30" fmla="*/ 7025 h 5002434"/>
              <a:gd name="connsiteX4-31" fmla="*/ 5091637 w 7993308"/>
              <a:gd name="connsiteY4-32" fmla="*/ 695793 h 5002434"/>
              <a:gd name="connsiteX5-33" fmla="*/ 7389513 w 7993308"/>
              <a:gd name="connsiteY5-34" fmla="*/ 1194557 h 5002434"/>
              <a:gd name="connsiteX6-35" fmla="*/ 7745772 w 7993308"/>
              <a:gd name="connsiteY6-36" fmla="*/ 3498370 h 5002434"/>
              <a:gd name="connsiteX7-37" fmla="*/ 4129735 w 7993308"/>
              <a:gd name="connsiteY7-38" fmla="*/ 4323705 h 5002434"/>
              <a:gd name="connsiteX8-39" fmla="*/ 436509 w 7993308"/>
              <a:gd name="connsiteY8-40" fmla="*/ 4923409 h 5002434"/>
              <a:gd name="connsiteX9-41" fmla="*/ 62437 w 7993308"/>
              <a:gd name="connsiteY9-42" fmla="*/ 2483030 h 5002434"/>
              <a:gd name="connsiteX10-43" fmla="*/ 359320 w 7993308"/>
              <a:gd name="connsiteY10-44" fmla="*/ 1782385 h 5002434"/>
              <a:gd name="connsiteX0-45" fmla="*/ 359320 w 8103627"/>
              <a:gd name="connsiteY0-46" fmla="*/ 1782385 h 5007824"/>
              <a:gd name="connsiteX1-47" fmla="*/ 810582 w 8103627"/>
              <a:gd name="connsiteY1-48" fmla="*/ 452349 h 5007824"/>
              <a:gd name="connsiteX2-49" fmla="*/ 2556255 w 8103627"/>
              <a:gd name="connsiteY2-50" fmla="*/ 345471 h 5007824"/>
              <a:gd name="connsiteX3-51" fmla="*/ 3666598 w 8103627"/>
              <a:gd name="connsiteY3-52" fmla="*/ 7025 h 5007824"/>
              <a:gd name="connsiteX4-53" fmla="*/ 5091637 w 8103627"/>
              <a:gd name="connsiteY4-54" fmla="*/ 695793 h 5007824"/>
              <a:gd name="connsiteX5-55" fmla="*/ 7389513 w 8103627"/>
              <a:gd name="connsiteY5-56" fmla="*/ 1194557 h 5007824"/>
              <a:gd name="connsiteX6-57" fmla="*/ 7882339 w 8103627"/>
              <a:gd name="connsiteY6-58" fmla="*/ 3118359 h 5007824"/>
              <a:gd name="connsiteX7-59" fmla="*/ 4129735 w 8103627"/>
              <a:gd name="connsiteY7-60" fmla="*/ 4323705 h 5007824"/>
              <a:gd name="connsiteX8-61" fmla="*/ 436509 w 8103627"/>
              <a:gd name="connsiteY8-62" fmla="*/ 4923409 h 5007824"/>
              <a:gd name="connsiteX9-63" fmla="*/ 62437 w 8103627"/>
              <a:gd name="connsiteY9-64" fmla="*/ 2483030 h 5007824"/>
              <a:gd name="connsiteX10-65" fmla="*/ 359320 w 8103627"/>
              <a:gd name="connsiteY10-66" fmla="*/ 1782385 h 5007824"/>
              <a:gd name="connsiteX0-67" fmla="*/ 359320 w 7915232"/>
              <a:gd name="connsiteY0-68" fmla="*/ 1782385 h 5111879"/>
              <a:gd name="connsiteX1-69" fmla="*/ 810582 w 7915232"/>
              <a:gd name="connsiteY1-70" fmla="*/ 452349 h 5111879"/>
              <a:gd name="connsiteX2-71" fmla="*/ 2556255 w 7915232"/>
              <a:gd name="connsiteY2-72" fmla="*/ 345471 h 5111879"/>
              <a:gd name="connsiteX3-73" fmla="*/ 3666598 w 7915232"/>
              <a:gd name="connsiteY3-74" fmla="*/ 7025 h 5111879"/>
              <a:gd name="connsiteX4-75" fmla="*/ 5091637 w 7915232"/>
              <a:gd name="connsiteY4-76" fmla="*/ 695793 h 5111879"/>
              <a:gd name="connsiteX5-77" fmla="*/ 7389513 w 7915232"/>
              <a:gd name="connsiteY5-78" fmla="*/ 1194557 h 5111879"/>
              <a:gd name="connsiteX6-79" fmla="*/ 7882339 w 7915232"/>
              <a:gd name="connsiteY6-80" fmla="*/ 3118359 h 5111879"/>
              <a:gd name="connsiteX7-81" fmla="*/ 7033252 w 7915232"/>
              <a:gd name="connsiteY7-82" fmla="*/ 4834344 h 5111879"/>
              <a:gd name="connsiteX8-83" fmla="*/ 436509 w 7915232"/>
              <a:gd name="connsiteY8-84" fmla="*/ 4923409 h 5111879"/>
              <a:gd name="connsiteX9-85" fmla="*/ 62437 w 7915232"/>
              <a:gd name="connsiteY9-86" fmla="*/ 2483030 h 5111879"/>
              <a:gd name="connsiteX10-87" fmla="*/ 359320 w 7915232"/>
              <a:gd name="connsiteY10-88" fmla="*/ 1782385 h 5111879"/>
              <a:gd name="connsiteX0-89" fmla="*/ 532312 w 8071810"/>
              <a:gd name="connsiteY0-90" fmla="*/ 1782385 h 4866519"/>
              <a:gd name="connsiteX1-91" fmla="*/ 983574 w 8071810"/>
              <a:gd name="connsiteY1-92" fmla="*/ 452349 h 4866519"/>
              <a:gd name="connsiteX2-93" fmla="*/ 2729247 w 8071810"/>
              <a:gd name="connsiteY2-94" fmla="*/ 345471 h 4866519"/>
              <a:gd name="connsiteX3-95" fmla="*/ 3839590 w 8071810"/>
              <a:gd name="connsiteY3-96" fmla="*/ 7025 h 4866519"/>
              <a:gd name="connsiteX4-97" fmla="*/ 5264629 w 8071810"/>
              <a:gd name="connsiteY4-98" fmla="*/ 695793 h 4866519"/>
              <a:gd name="connsiteX5-99" fmla="*/ 7562505 w 8071810"/>
              <a:gd name="connsiteY5-100" fmla="*/ 1194557 h 4866519"/>
              <a:gd name="connsiteX6-101" fmla="*/ 8055331 w 8071810"/>
              <a:gd name="connsiteY6-102" fmla="*/ 3118359 h 4866519"/>
              <a:gd name="connsiteX7-103" fmla="*/ 7206244 w 8071810"/>
              <a:gd name="connsiteY7-104" fmla="*/ 4834344 h 4866519"/>
              <a:gd name="connsiteX8-105" fmla="*/ 4267101 w 8071810"/>
              <a:gd name="connsiteY8-106" fmla="*/ 4145575 h 4866519"/>
              <a:gd name="connsiteX9-107" fmla="*/ 235429 w 8071810"/>
              <a:gd name="connsiteY9-108" fmla="*/ 2483030 h 4866519"/>
              <a:gd name="connsiteX10-109" fmla="*/ 532312 w 8071810"/>
              <a:gd name="connsiteY10-110" fmla="*/ 1782385 h 4866519"/>
              <a:gd name="connsiteX0-111" fmla="*/ 532312 w 8071810"/>
              <a:gd name="connsiteY0-112" fmla="*/ 1782385 h 4866519"/>
              <a:gd name="connsiteX1-113" fmla="*/ 983574 w 8071810"/>
              <a:gd name="connsiteY1-114" fmla="*/ 452349 h 4866519"/>
              <a:gd name="connsiteX2-115" fmla="*/ 2729247 w 8071810"/>
              <a:gd name="connsiteY2-116" fmla="*/ 345471 h 4866519"/>
              <a:gd name="connsiteX3-117" fmla="*/ 3839590 w 8071810"/>
              <a:gd name="connsiteY3-118" fmla="*/ 7025 h 4866519"/>
              <a:gd name="connsiteX4-119" fmla="*/ 5264629 w 8071810"/>
              <a:gd name="connsiteY4-120" fmla="*/ 695793 h 4866519"/>
              <a:gd name="connsiteX5-121" fmla="*/ 7562505 w 8071810"/>
              <a:gd name="connsiteY5-122" fmla="*/ 1194557 h 4866519"/>
              <a:gd name="connsiteX6-123" fmla="*/ 8055331 w 8071810"/>
              <a:gd name="connsiteY6-124" fmla="*/ 3118359 h 4866519"/>
              <a:gd name="connsiteX7-125" fmla="*/ 7206244 w 8071810"/>
              <a:gd name="connsiteY7-126" fmla="*/ 4834344 h 4866519"/>
              <a:gd name="connsiteX8-127" fmla="*/ 4267101 w 8071810"/>
              <a:gd name="connsiteY8-128" fmla="*/ 4145575 h 4866519"/>
              <a:gd name="connsiteX9-129" fmla="*/ 235429 w 8071810"/>
              <a:gd name="connsiteY9-130" fmla="*/ 2483030 h 4866519"/>
              <a:gd name="connsiteX10-131" fmla="*/ 532312 w 8071810"/>
              <a:gd name="connsiteY10-132" fmla="*/ 1782385 h 4866519"/>
              <a:gd name="connsiteX0-133" fmla="*/ 530167 w 8069665"/>
              <a:gd name="connsiteY0-134" fmla="*/ 1782385 h 5009813"/>
              <a:gd name="connsiteX1-135" fmla="*/ 981429 w 8069665"/>
              <a:gd name="connsiteY1-136" fmla="*/ 452349 h 5009813"/>
              <a:gd name="connsiteX2-137" fmla="*/ 2727102 w 8069665"/>
              <a:gd name="connsiteY2-138" fmla="*/ 345471 h 5009813"/>
              <a:gd name="connsiteX3-139" fmla="*/ 3837445 w 8069665"/>
              <a:gd name="connsiteY3-140" fmla="*/ 7025 h 5009813"/>
              <a:gd name="connsiteX4-141" fmla="*/ 5262484 w 8069665"/>
              <a:gd name="connsiteY4-142" fmla="*/ 695793 h 5009813"/>
              <a:gd name="connsiteX5-143" fmla="*/ 7560360 w 8069665"/>
              <a:gd name="connsiteY5-144" fmla="*/ 1194557 h 5009813"/>
              <a:gd name="connsiteX6-145" fmla="*/ 8053186 w 8069665"/>
              <a:gd name="connsiteY6-146" fmla="*/ 3118359 h 5009813"/>
              <a:gd name="connsiteX7-147" fmla="*/ 7204099 w 8069665"/>
              <a:gd name="connsiteY7-148" fmla="*/ 4834344 h 5009813"/>
              <a:gd name="connsiteX8-149" fmla="*/ 4235267 w 8069665"/>
              <a:gd name="connsiteY8-150" fmla="*/ 4745279 h 5009813"/>
              <a:gd name="connsiteX9-151" fmla="*/ 233284 w 8069665"/>
              <a:gd name="connsiteY9-152" fmla="*/ 2483030 h 5009813"/>
              <a:gd name="connsiteX10-153" fmla="*/ 530167 w 8069665"/>
              <a:gd name="connsiteY10-154" fmla="*/ 1782385 h 5009813"/>
              <a:gd name="connsiteX0-155" fmla="*/ 530167 w 8069665"/>
              <a:gd name="connsiteY0-156" fmla="*/ 1782385 h 4941977"/>
              <a:gd name="connsiteX1-157" fmla="*/ 981429 w 8069665"/>
              <a:gd name="connsiteY1-158" fmla="*/ 452349 h 4941977"/>
              <a:gd name="connsiteX2-159" fmla="*/ 2727102 w 8069665"/>
              <a:gd name="connsiteY2-160" fmla="*/ 345471 h 4941977"/>
              <a:gd name="connsiteX3-161" fmla="*/ 3837445 w 8069665"/>
              <a:gd name="connsiteY3-162" fmla="*/ 7025 h 4941977"/>
              <a:gd name="connsiteX4-163" fmla="*/ 5262484 w 8069665"/>
              <a:gd name="connsiteY4-164" fmla="*/ 695793 h 4941977"/>
              <a:gd name="connsiteX5-165" fmla="*/ 7560360 w 8069665"/>
              <a:gd name="connsiteY5-166" fmla="*/ 1194557 h 4941977"/>
              <a:gd name="connsiteX6-167" fmla="*/ 8053186 w 8069665"/>
              <a:gd name="connsiteY6-168" fmla="*/ 3118359 h 4941977"/>
              <a:gd name="connsiteX7-169" fmla="*/ 7204099 w 8069665"/>
              <a:gd name="connsiteY7-170" fmla="*/ 4834344 h 4941977"/>
              <a:gd name="connsiteX8-171" fmla="*/ 4235267 w 8069665"/>
              <a:gd name="connsiteY8-172" fmla="*/ 4745279 h 4941977"/>
              <a:gd name="connsiteX9-173" fmla="*/ 233284 w 8069665"/>
              <a:gd name="connsiteY9-174" fmla="*/ 2483030 h 4941977"/>
              <a:gd name="connsiteX10-175" fmla="*/ 530167 w 8069665"/>
              <a:gd name="connsiteY10-176" fmla="*/ 1782385 h 4941977"/>
              <a:gd name="connsiteX0-177" fmla="*/ 235144 w 7774642"/>
              <a:gd name="connsiteY0-178" fmla="*/ 1782385 h 5016724"/>
              <a:gd name="connsiteX1-179" fmla="*/ 686406 w 7774642"/>
              <a:gd name="connsiteY1-180" fmla="*/ 452349 h 5016724"/>
              <a:gd name="connsiteX2-181" fmla="*/ 2432079 w 7774642"/>
              <a:gd name="connsiteY2-182" fmla="*/ 345471 h 5016724"/>
              <a:gd name="connsiteX3-183" fmla="*/ 3542422 w 7774642"/>
              <a:gd name="connsiteY3-184" fmla="*/ 7025 h 5016724"/>
              <a:gd name="connsiteX4-185" fmla="*/ 4967461 w 7774642"/>
              <a:gd name="connsiteY4-186" fmla="*/ 695793 h 5016724"/>
              <a:gd name="connsiteX5-187" fmla="*/ 7265337 w 7774642"/>
              <a:gd name="connsiteY5-188" fmla="*/ 1194557 h 5016724"/>
              <a:gd name="connsiteX6-189" fmla="*/ 7758163 w 7774642"/>
              <a:gd name="connsiteY6-190" fmla="*/ 3118359 h 5016724"/>
              <a:gd name="connsiteX7-191" fmla="*/ 6909076 w 7774642"/>
              <a:gd name="connsiteY7-192" fmla="*/ 4834344 h 5016724"/>
              <a:gd name="connsiteX8-193" fmla="*/ 3940244 w 7774642"/>
              <a:gd name="connsiteY8-194" fmla="*/ 4745279 h 5016724"/>
              <a:gd name="connsiteX9-195" fmla="*/ 312333 w 7774642"/>
              <a:gd name="connsiteY9-196" fmla="*/ 3427118 h 5016724"/>
              <a:gd name="connsiteX10-197" fmla="*/ 235144 w 7774642"/>
              <a:gd name="connsiteY10-198" fmla="*/ 1782385 h 5016724"/>
              <a:gd name="connsiteX0-199" fmla="*/ 235144 w 7774642"/>
              <a:gd name="connsiteY0-200" fmla="*/ 1706701 h 4941040"/>
              <a:gd name="connsiteX1-201" fmla="*/ 686406 w 7774642"/>
              <a:gd name="connsiteY1-202" fmla="*/ 376665 h 4941040"/>
              <a:gd name="connsiteX2-203" fmla="*/ 2432079 w 7774642"/>
              <a:gd name="connsiteY2-204" fmla="*/ 269787 h 4941040"/>
              <a:gd name="connsiteX3-205" fmla="*/ 3940246 w 7774642"/>
              <a:gd name="connsiteY3-206" fmla="*/ 8530 h 4941040"/>
              <a:gd name="connsiteX4-207" fmla="*/ 4967461 w 7774642"/>
              <a:gd name="connsiteY4-208" fmla="*/ 620109 h 4941040"/>
              <a:gd name="connsiteX5-209" fmla="*/ 7265337 w 7774642"/>
              <a:gd name="connsiteY5-210" fmla="*/ 1118873 h 4941040"/>
              <a:gd name="connsiteX6-211" fmla="*/ 7758163 w 7774642"/>
              <a:gd name="connsiteY6-212" fmla="*/ 3042675 h 4941040"/>
              <a:gd name="connsiteX7-213" fmla="*/ 6909076 w 7774642"/>
              <a:gd name="connsiteY7-214" fmla="*/ 4758660 h 4941040"/>
              <a:gd name="connsiteX8-215" fmla="*/ 3940244 w 7774642"/>
              <a:gd name="connsiteY8-216" fmla="*/ 4669595 h 4941040"/>
              <a:gd name="connsiteX9-217" fmla="*/ 312333 w 7774642"/>
              <a:gd name="connsiteY9-218" fmla="*/ 3351434 h 4941040"/>
              <a:gd name="connsiteX10-219" fmla="*/ 235144 w 7774642"/>
              <a:gd name="connsiteY10-220" fmla="*/ 1706701 h 4941040"/>
              <a:gd name="connsiteX0-221" fmla="*/ 235144 w 7811682"/>
              <a:gd name="connsiteY0-222" fmla="*/ 1706701 h 4941040"/>
              <a:gd name="connsiteX1-223" fmla="*/ 686406 w 7811682"/>
              <a:gd name="connsiteY1-224" fmla="*/ 376665 h 4941040"/>
              <a:gd name="connsiteX2-225" fmla="*/ 2432079 w 7811682"/>
              <a:gd name="connsiteY2-226" fmla="*/ 269787 h 4941040"/>
              <a:gd name="connsiteX3-227" fmla="*/ 3940246 w 7811682"/>
              <a:gd name="connsiteY3-228" fmla="*/ 8530 h 4941040"/>
              <a:gd name="connsiteX4-229" fmla="*/ 4967461 w 7811682"/>
              <a:gd name="connsiteY4-230" fmla="*/ 620109 h 4941040"/>
              <a:gd name="connsiteX5-231" fmla="*/ 7419717 w 7811682"/>
              <a:gd name="connsiteY5-232" fmla="*/ 821990 h 4941040"/>
              <a:gd name="connsiteX6-233" fmla="*/ 7758163 w 7811682"/>
              <a:gd name="connsiteY6-234" fmla="*/ 3042675 h 4941040"/>
              <a:gd name="connsiteX7-235" fmla="*/ 6909076 w 7811682"/>
              <a:gd name="connsiteY7-236" fmla="*/ 4758660 h 4941040"/>
              <a:gd name="connsiteX8-237" fmla="*/ 3940244 w 7811682"/>
              <a:gd name="connsiteY8-238" fmla="*/ 4669595 h 4941040"/>
              <a:gd name="connsiteX9-239" fmla="*/ 312333 w 7811682"/>
              <a:gd name="connsiteY9-240" fmla="*/ 3351434 h 4941040"/>
              <a:gd name="connsiteX10-241" fmla="*/ 235144 w 7811682"/>
              <a:gd name="connsiteY10-242" fmla="*/ 1706701 h 4941040"/>
              <a:gd name="connsiteX0-243" fmla="*/ 235144 w 7773007"/>
              <a:gd name="connsiteY0-244" fmla="*/ 1706701 h 4941040"/>
              <a:gd name="connsiteX1-245" fmla="*/ 686406 w 7773007"/>
              <a:gd name="connsiteY1-246" fmla="*/ 376665 h 4941040"/>
              <a:gd name="connsiteX2-247" fmla="*/ 2432079 w 7773007"/>
              <a:gd name="connsiteY2-248" fmla="*/ 269787 h 4941040"/>
              <a:gd name="connsiteX3-249" fmla="*/ 3940246 w 7773007"/>
              <a:gd name="connsiteY3-250" fmla="*/ 8530 h 4941040"/>
              <a:gd name="connsiteX4-251" fmla="*/ 4967461 w 7773007"/>
              <a:gd name="connsiteY4-252" fmla="*/ 620109 h 4941040"/>
              <a:gd name="connsiteX5-253" fmla="*/ 7253462 w 7773007"/>
              <a:gd name="connsiteY5-254" fmla="*/ 1089184 h 4941040"/>
              <a:gd name="connsiteX6-255" fmla="*/ 7758163 w 7773007"/>
              <a:gd name="connsiteY6-256" fmla="*/ 3042675 h 4941040"/>
              <a:gd name="connsiteX7-257" fmla="*/ 6909076 w 7773007"/>
              <a:gd name="connsiteY7-258" fmla="*/ 4758660 h 4941040"/>
              <a:gd name="connsiteX8-259" fmla="*/ 3940244 w 7773007"/>
              <a:gd name="connsiteY8-260" fmla="*/ 4669595 h 4941040"/>
              <a:gd name="connsiteX9-261" fmla="*/ 312333 w 7773007"/>
              <a:gd name="connsiteY9-262" fmla="*/ 3351434 h 4941040"/>
              <a:gd name="connsiteX10-263" fmla="*/ 235144 w 7773007"/>
              <a:gd name="connsiteY10-264" fmla="*/ 1706701 h 4941040"/>
              <a:gd name="connsiteX0-265" fmla="*/ 235144 w 7823182"/>
              <a:gd name="connsiteY0-266" fmla="*/ 1706701 h 4941040"/>
              <a:gd name="connsiteX1-267" fmla="*/ 686406 w 7823182"/>
              <a:gd name="connsiteY1-268" fmla="*/ 376665 h 4941040"/>
              <a:gd name="connsiteX2-269" fmla="*/ 2432079 w 7823182"/>
              <a:gd name="connsiteY2-270" fmla="*/ 269787 h 4941040"/>
              <a:gd name="connsiteX3-271" fmla="*/ 3940246 w 7823182"/>
              <a:gd name="connsiteY3-272" fmla="*/ 8530 h 4941040"/>
              <a:gd name="connsiteX4-273" fmla="*/ 4967461 w 7823182"/>
              <a:gd name="connsiteY4-274" fmla="*/ 620109 h 4941040"/>
              <a:gd name="connsiteX5-275" fmla="*/ 7253462 w 7823182"/>
              <a:gd name="connsiteY5-276" fmla="*/ 1089184 h 4941040"/>
              <a:gd name="connsiteX6-277" fmla="*/ 7758163 w 7823182"/>
              <a:gd name="connsiteY6-278" fmla="*/ 3042675 h 4941040"/>
              <a:gd name="connsiteX7-279" fmla="*/ 6909076 w 7823182"/>
              <a:gd name="connsiteY7-280" fmla="*/ 4758660 h 4941040"/>
              <a:gd name="connsiteX8-281" fmla="*/ 3940244 w 7823182"/>
              <a:gd name="connsiteY8-282" fmla="*/ 4669595 h 4941040"/>
              <a:gd name="connsiteX9-283" fmla="*/ 312333 w 7823182"/>
              <a:gd name="connsiteY9-284" fmla="*/ 3351434 h 4941040"/>
              <a:gd name="connsiteX10-285" fmla="*/ 235144 w 7823182"/>
              <a:gd name="connsiteY10-286" fmla="*/ 1706701 h 4941040"/>
              <a:gd name="connsiteX0-287" fmla="*/ 235144 w 7394709"/>
              <a:gd name="connsiteY0-288" fmla="*/ 1706701 h 4941040"/>
              <a:gd name="connsiteX1-289" fmla="*/ 686406 w 7394709"/>
              <a:gd name="connsiteY1-290" fmla="*/ 376665 h 4941040"/>
              <a:gd name="connsiteX2-291" fmla="*/ 2432079 w 7394709"/>
              <a:gd name="connsiteY2-292" fmla="*/ 269787 h 4941040"/>
              <a:gd name="connsiteX3-293" fmla="*/ 3940246 w 7394709"/>
              <a:gd name="connsiteY3-294" fmla="*/ 8530 h 4941040"/>
              <a:gd name="connsiteX4-295" fmla="*/ 4967461 w 7394709"/>
              <a:gd name="connsiteY4-296" fmla="*/ 620109 h 4941040"/>
              <a:gd name="connsiteX5-297" fmla="*/ 7253462 w 7394709"/>
              <a:gd name="connsiteY5-298" fmla="*/ 1089184 h 4941040"/>
              <a:gd name="connsiteX6-299" fmla="*/ 7122833 w 7394709"/>
              <a:gd name="connsiteY6-300" fmla="*/ 2900171 h 4941040"/>
              <a:gd name="connsiteX7-301" fmla="*/ 6909076 w 7394709"/>
              <a:gd name="connsiteY7-302" fmla="*/ 4758660 h 4941040"/>
              <a:gd name="connsiteX8-303" fmla="*/ 3940244 w 7394709"/>
              <a:gd name="connsiteY8-304" fmla="*/ 4669595 h 4941040"/>
              <a:gd name="connsiteX9-305" fmla="*/ 312333 w 7394709"/>
              <a:gd name="connsiteY9-306" fmla="*/ 3351434 h 4941040"/>
              <a:gd name="connsiteX10-307" fmla="*/ 235144 w 7394709"/>
              <a:gd name="connsiteY10-308" fmla="*/ 1706701 h 4941040"/>
              <a:gd name="connsiteX0-309" fmla="*/ 235144 w 7419482"/>
              <a:gd name="connsiteY0-310" fmla="*/ 1706701 h 4941040"/>
              <a:gd name="connsiteX1-311" fmla="*/ 686406 w 7419482"/>
              <a:gd name="connsiteY1-312" fmla="*/ 376665 h 4941040"/>
              <a:gd name="connsiteX2-313" fmla="*/ 2432079 w 7419482"/>
              <a:gd name="connsiteY2-314" fmla="*/ 269787 h 4941040"/>
              <a:gd name="connsiteX3-315" fmla="*/ 3940246 w 7419482"/>
              <a:gd name="connsiteY3-316" fmla="*/ 8530 h 4941040"/>
              <a:gd name="connsiteX4-317" fmla="*/ 4967461 w 7419482"/>
              <a:gd name="connsiteY4-318" fmla="*/ 620109 h 4941040"/>
              <a:gd name="connsiteX5-319" fmla="*/ 7283150 w 7419482"/>
              <a:gd name="connsiteY5-320" fmla="*/ 1077309 h 4941040"/>
              <a:gd name="connsiteX6-321" fmla="*/ 7122833 w 7419482"/>
              <a:gd name="connsiteY6-322" fmla="*/ 2900171 h 4941040"/>
              <a:gd name="connsiteX7-323" fmla="*/ 6909076 w 7419482"/>
              <a:gd name="connsiteY7-324" fmla="*/ 4758660 h 4941040"/>
              <a:gd name="connsiteX8-325" fmla="*/ 3940244 w 7419482"/>
              <a:gd name="connsiteY8-326" fmla="*/ 4669595 h 4941040"/>
              <a:gd name="connsiteX9-327" fmla="*/ 312333 w 7419482"/>
              <a:gd name="connsiteY9-328" fmla="*/ 3351434 h 4941040"/>
              <a:gd name="connsiteX10-329" fmla="*/ 235144 w 7419482"/>
              <a:gd name="connsiteY10-330" fmla="*/ 1706701 h 4941040"/>
              <a:gd name="connsiteX0-331" fmla="*/ 235144 w 7575845"/>
              <a:gd name="connsiteY0-332" fmla="*/ 1706701 h 4941040"/>
              <a:gd name="connsiteX1-333" fmla="*/ 686406 w 7575845"/>
              <a:gd name="connsiteY1-334" fmla="*/ 376665 h 4941040"/>
              <a:gd name="connsiteX2-335" fmla="*/ 2432079 w 7575845"/>
              <a:gd name="connsiteY2-336" fmla="*/ 269787 h 4941040"/>
              <a:gd name="connsiteX3-337" fmla="*/ 3940246 w 7575845"/>
              <a:gd name="connsiteY3-338" fmla="*/ 8530 h 4941040"/>
              <a:gd name="connsiteX4-339" fmla="*/ 4967461 w 7575845"/>
              <a:gd name="connsiteY4-340" fmla="*/ 620109 h 4941040"/>
              <a:gd name="connsiteX5-341" fmla="*/ 7283150 w 7575845"/>
              <a:gd name="connsiteY5-342" fmla="*/ 1077309 h 4941040"/>
              <a:gd name="connsiteX6-343" fmla="*/ 7122833 w 7575845"/>
              <a:gd name="connsiteY6-344" fmla="*/ 2900171 h 4941040"/>
              <a:gd name="connsiteX7-345" fmla="*/ 6909076 w 7575845"/>
              <a:gd name="connsiteY7-346" fmla="*/ 4758660 h 4941040"/>
              <a:gd name="connsiteX8-347" fmla="*/ 3940244 w 7575845"/>
              <a:gd name="connsiteY8-348" fmla="*/ 4669595 h 4941040"/>
              <a:gd name="connsiteX9-349" fmla="*/ 312333 w 7575845"/>
              <a:gd name="connsiteY9-350" fmla="*/ 3351434 h 4941040"/>
              <a:gd name="connsiteX10-351" fmla="*/ 235144 w 7575845"/>
              <a:gd name="connsiteY10-352" fmla="*/ 1706701 h 4941040"/>
              <a:gd name="connsiteX0-353" fmla="*/ 375483 w 7502428"/>
              <a:gd name="connsiteY0-354" fmla="*/ 1748265 h 4940350"/>
              <a:gd name="connsiteX1-355" fmla="*/ 612989 w 7502428"/>
              <a:gd name="connsiteY1-356" fmla="*/ 376665 h 4940350"/>
              <a:gd name="connsiteX2-357" fmla="*/ 2358662 w 7502428"/>
              <a:gd name="connsiteY2-358" fmla="*/ 269787 h 4940350"/>
              <a:gd name="connsiteX3-359" fmla="*/ 3866829 w 7502428"/>
              <a:gd name="connsiteY3-360" fmla="*/ 8530 h 4940350"/>
              <a:gd name="connsiteX4-361" fmla="*/ 4894044 w 7502428"/>
              <a:gd name="connsiteY4-362" fmla="*/ 620109 h 4940350"/>
              <a:gd name="connsiteX5-363" fmla="*/ 7209733 w 7502428"/>
              <a:gd name="connsiteY5-364" fmla="*/ 1077309 h 4940350"/>
              <a:gd name="connsiteX6-365" fmla="*/ 7049416 w 7502428"/>
              <a:gd name="connsiteY6-366" fmla="*/ 2900171 h 4940350"/>
              <a:gd name="connsiteX7-367" fmla="*/ 6835659 w 7502428"/>
              <a:gd name="connsiteY7-368" fmla="*/ 4758660 h 4940350"/>
              <a:gd name="connsiteX8-369" fmla="*/ 3866827 w 7502428"/>
              <a:gd name="connsiteY8-370" fmla="*/ 4669595 h 4940350"/>
              <a:gd name="connsiteX9-371" fmla="*/ 238916 w 7502428"/>
              <a:gd name="connsiteY9-372" fmla="*/ 3351434 h 4940350"/>
              <a:gd name="connsiteX10-373" fmla="*/ 375483 w 7502428"/>
              <a:gd name="connsiteY10-374" fmla="*/ 1748265 h 4940350"/>
              <a:gd name="connsiteX0-375" fmla="*/ 384669 w 7511614"/>
              <a:gd name="connsiteY0-376" fmla="*/ 1748746 h 4940831"/>
              <a:gd name="connsiteX1-377" fmla="*/ 901246 w 7511614"/>
              <a:gd name="connsiteY1-378" fmla="*/ 478086 h 4940831"/>
              <a:gd name="connsiteX2-379" fmla="*/ 2367848 w 7511614"/>
              <a:gd name="connsiteY2-380" fmla="*/ 270268 h 4940831"/>
              <a:gd name="connsiteX3-381" fmla="*/ 3876015 w 7511614"/>
              <a:gd name="connsiteY3-382" fmla="*/ 9011 h 4940831"/>
              <a:gd name="connsiteX4-383" fmla="*/ 4903230 w 7511614"/>
              <a:gd name="connsiteY4-384" fmla="*/ 620590 h 4940831"/>
              <a:gd name="connsiteX5-385" fmla="*/ 7218919 w 7511614"/>
              <a:gd name="connsiteY5-386" fmla="*/ 1077790 h 4940831"/>
              <a:gd name="connsiteX6-387" fmla="*/ 7058602 w 7511614"/>
              <a:gd name="connsiteY6-388" fmla="*/ 2900652 h 4940831"/>
              <a:gd name="connsiteX7-389" fmla="*/ 6844845 w 7511614"/>
              <a:gd name="connsiteY7-390" fmla="*/ 4759141 h 4940831"/>
              <a:gd name="connsiteX8-391" fmla="*/ 3876013 w 7511614"/>
              <a:gd name="connsiteY8-392" fmla="*/ 4670076 h 4940831"/>
              <a:gd name="connsiteX9-393" fmla="*/ 248102 w 7511614"/>
              <a:gd name="connsiteY9-394" fmla="*/ 3351915 h 4940831"/>
              <a:gd name="connsiteX10-395" fmla="*/ 384669 w 7511614"/>
              <a:gd name="connsiteY10-396" fmla="*/ 1748746 h 4940831"/>
              <a:gd name="connsiteX0-397" fmla="*/ 384669 w 7519130"/>
              <a:gd name="connsiteY0-398" fmla="*/ 1748746 h 4940831"/>
              <a:gd name="connsiteX1-399" fmla="*/ 901246 w 7519130"/>
              <a:gd name="connsiteY1-400" fmla="*/ 478086 h 4940831"/>
              <a:gd name="connsiteX2-401" fmla="*/ 2367848 w 7519130"/>
              <a:gd name="connsiteY2-402" fmla="*/ 270268 h 4940831"/>
              <a:gd name="connsiteX3-403" fmla="*/ 3876015 w 7519130"/>
              <a:gd name="connsiteY3-404" fmla="*/ 9011 h 4940831"/>
              <a:gd name="connsiteX4-405" fmla="*/ 4903230 w 7519130"/>
              <a:gd name="connsiteY4-406" fmla="*/ 620590 h 4940831"/>
              <a:gd name="connsiteX5-407" fmla="*/ 7218919 w 7519130"/>
              <a:gd name="connsiteY5-408" fmla="*/ 1077790 h 4940831"/>
              <a:gd name="connsiteX6-409" fmla="*/ 7058602 w 7519130"/>
              <a:gd name="connsiteY6-410" fmla="*/ 2900652 h 4940831"/>
              <a:gd name="connsiteX7-411" fmla="*/ 6613276 w 7519130"/>
              <a:gd name="connsiteY7-412" fmla="*/ 4551323 h 4940831"/>
              <a:gd name="connsiteX8-413" fmla="*/ 3876013 w 7519130"/>
              <a:gd name="connsiteY8-414" fmla="*/ 4670076 h 4940831"/>
              <a:gd name="connsiteX9-415" fmla="*/ 248102 w 7519130"/>
              <a:gd name="connsiteY9-416" fmla="*/ 3351915 h 4940831"/>
              <a:gd name="connsiteX10-417" fmla="*/ 384669 w 7519130"/>
              <a:gd name="connsiteY10-418" fmla="*/ 1748746 h 4940831"/>
              <a:gd name="connsiteX0-419" fmla="*/ 384669 w 7519130"/>
              <a:gd name="connsiteY0-420" fmla="*/ 1748746 h 4940831"/>
              <a:gd name="connsiteX1-421" fmla="*/ 901246 w 7519130"/>
              <a:gd name="connsiteY1-422" fmla="*/ 478086 h 4940831"/>
              <a:gd name="connsiteX2-423" fmla="*/ 2367848 w 7519130"/>
              <a:gd name="connsiteY2-424" fmla="*/ 270268 h 4940831"/>
              <a:gd name="connsiteX3-425" fmla="*/ 3876015 w 7519130"/>
              <a:gd name="connsiteY3-426" fmla="*/ 9011 h 4940831"/>
              <a:gd name="connsiteX4-427" fmla="*/ 4903230 w 7519130"/>
              <a:gd name="connsiteY4-428" fmla="*/ 620590 h 4940831"/>
              <a:gd name="connsiteX5-429" fmla="*/ 7218919 w 7519130"/>
              <a:gd name="connsiteY5-430" fmla="*/ 1077790 h 4940831"/>
              <a:gd name="connsiteX6-431" fmla="*/ 7058602 w 7519130"/>
              <a:gd name="connsiteY6-432" fmla="*/ 2900652 h 4940831"/>
              <a:gd name="connsiteX7-433" fmla="*/ 6613276 w 7519130"/>
              <a:gd name="connsiteY7-434" fmla="*/ 4551323 h 4940831"/>
              <a:gd name="connsiteX8-435" fmla="*/ 3876013 w 7519130"/>
              <a:gd name="connsiteY8-436" fmla="*/ 4670076 h 4940831"/>
              <a:gd name="connsiteX9-437" fmla="*/ 248102 w 7519130"/>
              <a:gd name="connsiteY9-438" fmla="*/ 3351915 h 4940831"/>
              <a:gd name="connsiteX10-439" fmla="*/ 384669 w 7519130"/>
              <a:gd name="connsiteY10-440" fmla="*/ 1748746 h 4940831"/>
              <a:gd name="connsiteX0-441" fmla="*/ 384669 w 7519130"/>
              <a:gd name="connsiteY0-442" fmla="*/ 1696973 h 4889058"/>
              <a:gd name="connsiteX1-443" fmla="*/ 901246 w 7519130"/>
              <a:gd name="connsiteY1-444" fmla="*/ 426313 h 4889058"/>
              <a:gd name="connsiteX2-445" fmla="*/ 2367848 w 7519130"/>
              <a:gd name="connsiteY2-446" fmla="*/ 218495 h 4889058"/>
              <a:gd name="connsiteX3-447" fmla="*/ 3893828 w 7519130"/>
              <a:gd name="connsiteY3-448" fmla="*/ 10677 h 4889058"/>
              <a:gd name="connsiteX4-449" fmla="*/ 4903230 w 7519130"/>
              <a:gd name="connsiteY4-450" fmla="*/ 568817 h 4889058"/>
              <a:gd name="connsiteX5-451" fmla="*/ 7218919 w 7519130"/>
              <a:gd name="connsiteY5-452" fmla="*/ 1026017 h 4889058"/>
              <a:gd name="connsiteX6-453" fmla="*/ 7058602 w 7519130"/>
              <a:gd name="connsiteY6-454" fmla="*/ 2848879 h 4889058"/>
              <a:gd name="connsiteX7-455" fmla="*/ 6613276 w 7519130"/>
              <a:gd name="connsiteY7-456" fmla="*/ 4499550 h 4889058"/>
              <a:gd name="connsiteX8-457" fmla="*/ 3876013 w 7519130"/>
              <a:gd name="connsiteY8-458" fmla="*/ 4618303 h 4889058"/>
              <a:gd name="connsiteX9-459" fmla="*/ 248102 w 7519130"/>
              <a:gd name="connsiteY9-460" fmla="*/ 3300142 h 4889058"/>
              <a:gd name="connsiteX10-461" fmla="*/ 384669 w 7519130"/>
              <a:gd name="connsiteY10-462" fmla="*/ 1696973 h 4889058"/>
              <a:gd name="connsiteX0-463" fmla="*/ 384669 w 7314389"/>
              <a:gd name="connsiteY0-464" fmla="*/ 1687068 h 4879153"/>
              <a:gd name="connsiteX1-465" fmla="*/ 901246 w 7314389"/>
              <a:gd name="connsiteY1-466" fmla="*/ 416408 h 4879153"/>
              <a:gd name="connsiteX2-467" fmla="*/ 2367848 w 7314389"/>
              <a:gd name="connsiteY2-468" fmla="*/ 208590 h 4879153"/>
              <a:gd name="connsiteX3-469" fmla="*/ 3893828 w 7314389"/>
              <a:gd name="connsiteY3-470" fmla="*/ 772 h 4879153"/>
              <a:gd name="connsiteX4-471" fmla="*/ 5556373 w 7314389"/>
              <a:gd name="connsiteY4-472" fmla="*/ 285780 h 4879153"/>
              <a:gd name="connsiteX5-473" fmla="*/ 7218919 w 7314389"/>
              <a:gd name="connsiteY5-474" fmla="*/ 1016112 h 4879153"/>
              <a:gd name="connsiteX6-475" fmla="*/ 7058602 w 7314389"/>
              <a:gd name="connsiteY6-476" fmla="*/ 2838974 h 4879153"/>
              <a:gd name="connsiteX7-477" fmla="*/ 6613276 w 7314389"/>
              <a:gd name="connsiteY7-478" fmla="*/ 4489645 h 4879153"/>
              <a:gd name="connsiteX8-479" fmla="*/ 3876013 w 7314389"/>
              <a:gd name="connsiteY8-480" fmla="*/ 4608398 h 4879153"/>
              <a:gd name="connsiteX9-481" fmla="*/ 248102 w 7314389"/>
              <a:gd name="connsiteY9-482" fmla="*/ 3290237 h 4879153"/>
              <a:gd name="connsiteX10-483" fmla="*/ 384669 w 7314389"/>
              <a:gd name="connsiteY10-484" fmla="*/ 1687068 h 4879153"/>
              <a:gd name="connsiteX0-485" fmla="*/ 384669 w 7314389"/>
              <a:gd name="connsiteY0-486" fmla="*/ 1711000 h 4903085"/>
              <a:gd name="connsiteX1-487" fmla="*/ 901246 w 7314389"/>
              <a:gd name="connsiteY1-488" fmla="*/ 440340 h 4903085"/>
              <a:gd name="connsiteX2-489" fmla="*/ 2640981 w 7314389"/>
              <a:gd name="connsiteY2-490" fmla="*/ 897541 h 4903085"/>
              <a:gd name="connsiteX3-491" fmla="*/ 3893828 w 7314389"/>
              <a:gd name="connsiteY3-492" fmla="*/ 24704 h 4903085"/>
              <a:gd name="connsiteX4-493" fmla="*/ 5556373 w 7314389"/>
              <a:gd name="connsiteY4-494" fmla="*/ 309712 h 4903085"/>
              <a:gd name="connsiteX5-495" fmla="*/ 7218919 w 7314389"/>
              <a:gd name="connsiteY5-496" fmla="*/ 1040044 h 4903085"/>
              <a:gd name="connsiteX6-497" fmla="*/ 7058602 w 7314389"/>
              <a:gd name="connsiteY6-498" fmla="*/ 2862906 h 4903085"/>
              <a:gd name="connsiteX7-499" fmla="*/ 6613276 w 7314389"/>
              <a:gd name="connsiteY7-500" fmla="*/ 4513577 h 4903085"/>
              <a:gd name="connsiteX8-501" fmla="*/ 3876013 w 7314389"/>
              <a:gd name="connsiteY8-502" fmla="*/ 4632330 h 4903085"/>
              <a:gd name="connsiteX9-503" fmla="*/ 248102 w 7314389"/>
              <a:gd name="connsiteY9-504" fmla="*/ 3314169 h 4903085"/>
              <a:gd name="connsiteX10-505" fmla="*/ 384669 w 7314389"/>
              <a:gd name="connsiteY10-506" fmla="*/ 1711000 h 4903085"/>
              <a:gd name="connsiteX0-507" fmla="*/ 381680 w 7311400"/>
              <a:gd name="connsiteY0-508" fmla="*/ 1711000 h 4903085"/>
              <a:gd name="connsiteX1-509" fmla="*/ 809192 w 7311400"/>
              <a:gd name="connsiteY1-510" fmla="*/ 1034106 h 4903085"/>
              <a:gd name="connsiteX2-511" fmla="*/ 2637992 w 7311400"/>
              <a:gd name="connsiteY2-512" fmla="*/ 897541 h 4903085"/>
              <a:gd name="connsiteX3-513" fmla="*/ 3890839 w 7311400"/>
              <a:gd name="connsiteY3-514" fmla="*/ 24704 h 4903085"/>
              <a:gd name="connsiteX4-515" fmla="*/ 5553384 w 7311400"/>
              <a:gd name="connsiteY4-516" fmla="*/ 309712 h 4903085"/>
              <a:gd name="connsiteX5-517" fmla="*/ 7215930 w 7311400"/>
              <a:gd name="connsiteY5-518" fmla="*/ 1040044 h 4903085"/>
              <a:gd name="connsiteX6-519" fmla="*/ 7055613 w 7311400"/>
              <a:gd name="connsiteY6-520" fmla="*/ 2862906 h 4903085"/>
              <a:gd name="connsiteX7-521" fmla="*/ 6610287 w 7311400"/>
              <a:gd name="connsiteY7-522" fmla="*/ 4513577 h 4903085"/>
              <a:gd name="connsiteX8-523" fmla="*/ 3873024 w 7311400"/>
              <a:gd name="connsiteY8-524" fmla="*/ 4632330 h 4903085"/>
              <a:gd name="connsiteX9-525" fmla="*/ 245113 w 7311400"/>
              <a:gd name="connsiteY9-526" fmla="*/ 3314169 h 4903085"/>
              <a:gd name="connsiteX10-527" fmla="*/ 381680 w 7311400"/>
              <a:gd name="connsiteY10-528" fmla="*/ 1711000 h 4903085"/>
              <a:gd name="connsiteX0-529" fmla="*/ 58974 w 6988694"/>
              <a:gd name="connsiteY0-530" fmla="*/ 1711000 h 4901176"/>
              <a:gd name="connsiteX1-531" fmla="*/ 486486 w 6988694"/>
              <a:gd name="connsiteY1-532" fmla="*/ 1034106 h 4901176"/>
              <a:gd name="connsiteX2-533" fmla="*/ 2315286 w 6988694"/>
              <a:gd name="connsiteY2-534" fmla="*/ 897541 h 4901176"/>
              <a:gd name="connsiteX3-535" fmla="*/ 3568133 w 6988694"/>
              <a:gd name="connsiteY3-536" fmla="*/ 24704 h 4901176"/>
              <a:gd name="connsiteX4-537" fmla="*/ 5230678 w 6988694"/>
              <a:gd name="connsiteY4-538" fmla="*/ 309712 h 4901176"/>
              <a:gd name="connsiteX5-539" fmla="*/ 6893224 w 6988694"/>
              <a:gd name="connsiteY5-540" fmla="*/ 1040044 h 4901176"/>
              <a:gd name="connsiteX6-541" fmla="*/ 6732907 w 6988694"/>
              <a:gd name="connsiteY6-542" fmla="*/ 2862906 h 4901176"/>
              <a:gd name="connsiteX7-543" fmla="*/ 6287581 w 6988694"/>
              <a:gd name="connsiteY7-544" fmla="*/ 4513577 h 4901176"/>
              <a:gd name="connsiteX8-545" fmla="*/ 3550318 w 6988694"/>
              <a:gd name="connsiteY8-546" fmla="*/ 4632330 h 4901176"/>
              <a:gd name="connsiteX9-547" fmla="*/ 1519638 w 6988694"/>
              <a:gd name="connsiteY9-548" fmla="*/ 3296356 h 4901176"/>
              <a:gd name="connsiteX10-549" fmla="*/ 58974 w 6988694"/>
              <a:gd name="connsiteY10-550" fmla="*/ 1711000 h 4901176"/>
              <a:gd name="connsiteX0-551" fmla="*/ 32703 w 6962423"/>
              <a:gd name="connsiteY0-552" fmla="*/ 1711000 h 4925207"/>
              <a:gd name="connsiteX1-553" fmla="*/ 460215 w 6962423"/>
              <a:gd name="connsiteY1-554" fmla="*/ 1034106 h 4925207"/>
              <a:gd name="connsiteX2-555" fmla="*/ 2289015 w 6962423"/>
              <a:gd name="connsiteY2-556" fmla="*/ 897541 h 4925207"/>
              <a:gd name="connsiteX3-557" fmla="*/ 3541862 w 6962423"/>
              <a:gd name="connsiteY3-558" fmla="*/ 24704 h 4925207"/>
              <a:gd name="connsiteX4-559" fmla="*/ 5204407 w 6962423"/>
              <a:gd name="connsiteY4-560" fmla="*/ 309712 h 4925207"/>
              <a:gd name="connsiteX5-561" fmla="*/ 6866953 w 6962423"/>
              <a:gd name="connsiteY5-562" fmla="*/ 1040044 h 4925207"/>
              <a:gd name="connsiteX6-563" fmla="*/ 6706636 w 6962423"/>
              <a:gd name="connsiteY6-564" fmla="*/ 2862906 h 4925207"/>
              <a:gd name="connsiteX7-565" fmla="*/ 6261310 w 6962423"/>
              <a:gd name="connsiteY7-566" fmla="*/ 4513577 h 4925207"/>
              <a:gd name="connsiteX8-567" fmla="*/ 3524047 w 6962423"/>
              <a:gd name="connsiteY8-568" fmla="*/ 4632330 h 4925207"/>
              <a:gd name="connsiteX9-569" fmla="*/ 1101481 w 6962423"/>
              <a:gd name="connsiteY9-570" fmla="*/ 3504174 h 4925207"/>
              <a:gd name="connsiteX10-571" fmla="*/ 32703 w 6962423"/>
              <a:gd name="connsiteY10-572" fmla="*/ 1711000 h 4925207"/>
              <a:gd name="connsiteX0-573" fmla="*/ 64311 w 6798088"/>
              <a:gd name="connsiteY0-574" fmla="*/ 2453207 h 4911583"/>
              <a:gd name="connsiteX1-575" fmla="*/ 295880 w 6798088"/>
              <a:gd name="connsiteY1-576" fmla="*/ 1034106 h 4911583"/>
              <a:gd name="connsiteX2-577" fmla="*/ 2124680 w 6798088"/>
              <a:gd name="connsiteY2-578" fmla="*/ 897541 h 4911583"/>
              <a:gd name="connsiteX3-579" fmla="*/ 3377527 w 6798088"/>
              <a:gd name="connsiteY3-580" fmla="*/ 24704 h 4911583"/>
              <a:gd name="connsiteX4-581" fmla="*/ 5040072 w 6798088"/>
              <a:gd name="connsiteY4-582" fmla="*/ 309712 h 4911583"/>
              <a:gd name="connsiteX5-583" fmla="*/ 6702618 w 6798088"/>
              <a:gd name="connsiteY5-584" fmla="*/ 1040044 h 4911583"/>
              <a:gd name="connsiteX6-585" fmla="*/ 6542301 w 6798088"/>
              <a:gd name="connsiteY6-586" fmla="*/ 2862906 h 4911583"/>
              <a:gd name="connsiteX7-587" fmla="*/ 6096975 w 6798088"/>
              <a:gd name="connsiteY7-588" fmla="*/ 4513577 h 4911583"/>
              <a:gd name="connsiteX8-589" fmla="*/ 3359712 w 6798088"/>
              <a:gd name="connsiteY8-590" fmla="*/ 4632330 h 4911583"/>
              <a:gd name="connsiteX9-591" fmla="*/ 937146 w 6798088"/>
              <a:gd name="connsiteY9-592" fmla="*/ 3504174 h 4911583"/>
              <a:gd name="connsiteX10-593" fmla="*/ 64311 w 6798088"/>
              <a:gd name="connsiteY10-594" fmla="*/ 2453207 h 4911583"/>
              <a:gd name="connsiteX0-595" fmla="*/ 64311 w 6798088"/>
              <a:gd name="connsiteY0-596" fmla="*/ 2453207 h 4528486"/>
              <a:gd name="connsiteX1-597" fmla="*/ 295880 w 6798088"/>
              <a:gd name="connsiteY1-598" fmla="*/ 1034106 h 4528486"/>
              <a:gd name="connsiteX2-599" fmla="*/ 2124680 w 6798088"/>
              <a:gd name="connsiteY2-600" fmla="*/ 897541 h 4528486"/>
              <a:gd name="connsiteX3-601" fmla="*/ 3377527 w 6798088"/>
              <a:gd name="connsiteY3-602" fmla="*/ 24704 h 4528486"/>
              <a:gd name="connsiteX4-603" fmla="*/ 5040072 w 6798088"/>
              <a:gd name="connsiteY4-604" fmla="*/ 309712 h 4528486"/>
              <a:gd name="connsiteX5-605" fmla="*/ 6702618 w 6798088"/>
              <a:gd name="connsiteY5-606" fmla="*/ 1040044 h 4528486"/>
              <a:gd name="connsiteX6-607" fmla="*/ 6542301 w 6798088"/>
              <a:gd name="connsiteY6-608" fmla="*/ 2862906 h 4528486"/>
              <a:gd name="connsiteX7-609" fmla="*/ 6096975 w 6798088"/>
              <a:gd name="connsiteY7-610" fmla="*/ 4513577 h 4528486"/>
              <a:gd name="connsiteX8-611" fmla="*/ 4137546 w 6798088"/>
              <a:gd name="connsiteY8-612" fmla="*/ 3789182 h 4528486"/>
              <a:gd name="connsiteX9-613" fmla="*/ 937146 w 6798088"/>
              <a:gd name="connsiteY9-614" fmla="*/ 3504174 h 4528486"/>
              <a:gd name="connsiteX10-615" fmla="*/ 64311 w 6798088"/>
              <a:gd name="connsiteY10-616" fmla="*/ 2453207 h 4528486"/>
              <a:gd name="connsiteX0-617" fmla="*/ 64311 w 6797600"/>
              <a:gd name="connsiteY0-618" fmla="*/ 2453207 h 4184558"/>
              <a:gd name="connsiteX1-619" fmla="*/ 295880 w 6797600"/>
              <a:gd name="connsiteY1-620" fmla="*/ 1034106 h 4184558"/>
              <a:gd name="connsiteX2-621" fmla="*/ 2124680 w 6797600"/>
              <a:gd name="connsiteY2-622" fmla="*/ 897541 h 4184558"/>
              <a:gd name="connsiteX3-623" fmla="*/ 3377527 w 6797600"/>
              <a:gd name="connsiteY3-624" fmla="*/ 24704 h 4184558"/>
              <a:gd name="connsiteX4-625" fmla="*/ 5040072 w 6797600"/>
              <a:gd name="connsiteY4-626" fmla="*/ 309712 h 4184558"/>
              <a:gd name="connsiteX5-627" fmla="*/ 6702618 w 6797600"/>
              <a:gd name="connsiteY5-628" fmla="*/ 1040044 h 4184558"/>
              <a:gd name="connsiteX6-629" fmla="*/ 6542301 w 6797600"/>
              <a:gd name="connsiteY6-630" fmla="*/ 2862906 h 4184558"/>
              <a:gd name="connsiteX7-631" fmla="*/ 6114788 w 6797600"/>
              <a:gd name="connsiteY7-632" fmla="*/ 3842621 h 4184558"/>
              <a:gd name="connsiteX8-633" fmla="*/ 4137546 w 6797600"/>
              <a:gd name="connsiteY8-634" fmla="*/ 3789182 h 4184558"/>
              <a:gd name="connsiteX9-635" fmla="*/ 937146 w 6797600"/>
              <a:gd name="connsiteY9-636" fmla="*/ 3504174 h 4184558"/>
              <a:gd name="connsiteX10-637" fmla="*/ 64311 w 6797600"/>
              <a:gd name="connsiteY10-638" fmla="*/ 2453207 h 4184558"/>
              <a:gd name="connsiteX0-639" fmla="*/ 64311 w 6675440"/>
              <a:gd name="connsiteY0-640" fmla="*/ 2451857 h 4183208"/>
              <a:gd name="connsiteX1-641" fmla="*/ 295880 w 6675440"/>
              <a:gd name="connsiteY1-642" fmla="*/ 1032756 h 4183208"/>
              <a:gd name="connsiteX2-643" fmla="*/ 2124680 w 6675440"/>
              <a:gd name="connsiteY2-644" fmla="*/ 896191 h 4183208"/>
              <a:gd name="connsiteX3-645" fmla="*/ 3377527 w 6675440"/>
              <a:gd name="connsiteY3-646" fmla="*/ 23354 h 4183208"/>
              <a:gd name="connsiteX4-647" fmla="*/ 5040072 w 6675440"/>
              <a:gd name="connsiteY4-648" fmla="*/ 308362 h 4183208"/>
              <a:gd name="connsiteX5-649" fmla="*/ 6548238 w 6675440"/>
              <a:gd name="connsiteY5-650" fmla="*/ 925878 h 4183208"/>
              <a:gd name="connsiteX6-651" fmla="*/ 6542301 w 6675440"/>
              <a:gd name="connsiteY6-652" fmla="*/ 2861556 h 4183208"/>
              <a:gd name="connsiteX7-653" fmla="*/ 6114788 w 6675440"/>
              <a:gd name="connsiteY7-654" fmla="*/ 3841271 h 4183208"/>
              <a:gd name="connsiteX8-655" fmla="*/ 4137546 w 6675440"/>
              <a:gd name="connsiteY8-656" fmla="*/ 3787832 h 4183208"/>
              <a:gd name="connsiteX9-657" fmla="*/ 937146 w 6675440"/>
              <a:gd name="connsiteY9-658" fmla="*/ 3502824 h 4183208"/>
              <a:gd name="connsiteX10-659" fmla="*/ 64311 w 6675440"/>
              <a:gd name="connsiteY10-660" fmla="*/ 2451857 h 4183208"/>
              <a:gd name="connsiteX0-661" fmla="*/ 64311 w 6767914"/>
              <a:gd name="connsiteY0-662" fmla="*/ 2455635 h 4186986"/>
              <a:gd name="connsiteX1-663" fmla="*/ 295880 w 6767914"/>
              <a:gd name="connsiteY1-664" fmla="*/ 1036534 h 4186986"/>
              <a:gd name="connsiteX2-665" fmla="*/ 2124680 w 6767914"/>
              <a:gd name="connsiteY2-666" fmla="*/ 899969 h 4186986"/>
              <a:gd name="connsiteX3-667" fmla="*/ 3377527 w 6767914"/>
              <a:gd name="connsiteY3-668" fmla="*/ 27132 h 4186986"/>
              <a:gd name="connsiteX4-669" fmla="*/ 5040072 w 6767914"/>
              <a:gd name="connsiteY4-670" fmla="*/ 312140 h 4186986"/>
              <a:gd name="connsiteX5-671" fmla="*/ 6666992 w 6767914"/>
              <a:gd name="connsiteY5-672" fmla="*/ 1220602 h 4186986"/>
              <a:gd name="connsiteX6-673" fmla="*/ 6542301 w 6767914"/>
              <a:gd name="connsiteY6-674" fmla="*/ 2865334 h 4186986"/>
              <a:gd name="connsiteX7-675" fmla="*/ 6114788 w 6767914"/>
              <a:gd name="connsiteY7-676" fmla="*/ 3845049 h 4186986"/>
              <a:gd name="connsiteX8-677" fmla="*/ 4137546 w 6767914"/>
              <a:gd name="connsiteY8-678" fmla="*/ 3791610 h 4186986"/>
              <a:gd name="connsiteX9-679" fmla="*/ 937146 w 6767914"/>
              <a:gd name="connsiteY9-680" fmla="*/ 3506602 h 4186986"/>
              <a:gd name="connsiteX10-681" fmla="*/ 64311 w 6767914"/>
              <a:gd name="connsiteY10-682" fmla="*/ 2455635 h 4186986"/>
              <a:gd name="connsiteX0-683" fmla="*/ 64311 w 6859975"/>
              <a:gd name="connsiteY0-684" fmla="*/ 2455635 h 4186986"/>
              <a:gd name="connsiteX1-685" fmla="*/ 295880 w 6859975"/>
              <a:gd name="connsiteY1-686" fmla="*/ 1036534 h 4186986"/>
              <a:gd name="connsiteX2-687" fmla="*/ 2124680 w 6859975"/>
              <a:gd name="connsiteY2-688" fmla="*/ 899969 h 4186986"/>
              <a:gd name="connsiteX3-689" fmla="*/ 3377527 w 6859975"/>
              <a:gd name="connsiteY3-690" fmla="*/ 27132 h 4186986"/>
              <a:gd name="connsiteX4-691" fmla="*/ 5040072 w 6859975"/>
              <a:gd name="connsiteY4-692" fmla="*/ 312140 h 4186986"/>
              <a:gd name="connsiteX5-693" fmla="*/ 6666992 w 6859975"/>
              <a:gd name="connsiteY5-694" fmla="*/ 1220602 h 4186986"/>
              <a:gd name="connsiteX6-695" fmla="*/ 6767933 w 6859975"/>
              <a:gd name="connsiteY6-696" fmla="*/ 2384383 h 4186986"/>
              <a:gd name="connsiteX7-697" fmla="*/ 6114788 w 6859975"/>
              <a:gd name="connsiteY7-698" fmla="*/ 3845049 h 4186986"/>
              <a:gd name="connsiteX8-699" fmla="*/ 4137546 w 6859975"/>
              <a:gd name="connsiteY8-700" fmla="*/ 3791610 h 4186986"/>
              <a:gd name="connsiteX9-701" fmla="*/ 937146 w 6859975"/>
              <a:gd name="connsiteY9-702" fmla="*/ 3506602 h 4186986"/>
              <a:gd name="connsiteX10-703" fmla="*/ 64311 w 6859975"/>
              <a:gd name="connsiteY10-704" fmla="*/ 2455635 h 4186986"/>
              <a:gd name="connsiteX0-705" fmla="*/ 64311 w 6860724"/>
              <a:gd name="connsiteY0-706" fmla="*/ 2455635 h 4186986"/>
              <a:gd name="connsiteX1-707" fmla="*/ 295880 w 6860724"/>
              <a:gd name="connsiteY1-708" fmla="*/ 1036534 h 4186986"/>
              <a:gd name="connsiteX2-709" fmla="*/ 2124680 w 6860724"/>
              <a:gd name="connsiteY2-710" fmla="*/ 899969 h 4186986"/>
              <a:gd name="connsiteX3-711" fmla="*/ 3377527 w 6860724"/>
              <a:gd name="connsiteY3-712" fmla="*/ 27132 h 4186986"/>
              <a:gd name="connsiteX4-713" fmla="*/ 5040072 w 6860724"/>
              <a:gd name="connsiteY4-714" fmla="*/ 312140 h 4186986"/>
              <a:gd name="connsiteX5-715" fmla="*/ 6666992 w 6860724"/>
              <a:gd name="connsiteY5-716" fmla="*/ 1220602 h 4186986"/>
              <a:gd name="connsiteX6-717" fmla="*/ 6767933 w 6860724"/>
              <a:gd name="connsiteY6-718" fmla="*/ 2384383 h 4186986"/>
              <a:gd name="connsiteX7-719" fmla="*/ 6102913 w 6860724"/>
              <a:gd name="connsiteY7-720" fmla="*/ 3666919 h 4186986"/>
              <a:gd name="connsiteX8-721" fmla="*/ 4137546 w 6860724"/>
              <a:gd name="connsiteY8-722" fmla="*/ 3791610 h 4186986"/>
              <a:gd name="connsiteX9-723" fmla="*/ 937146 w 6860724"/>
              <a:gd name="connsiteY9-724" fmla="*/ 3506602 h 4186986"/>
              <a:gd name="connsiteX10-725" fmla="*/ 64311 w 6860724"/>
              <a:gd name="connsiteY10-726" fmla="*/ 2455635 h 4186986"/>
              <a:gd name="connsiteX0-727" fmla="*/ 64311 w 6860724"/>
              <a:gd name="connsiteY0-728" fmla="*/ 2455635 h 4083437"/>
              <a:gd name="connsiteX1-729" fmla="*/ 295880 w 6860724"/>
              <a:gd name="connsiteY1-730" fmla="*/ 1036534 h 4083437"/>
              <a:gd name="connsiteX2-731" fmla="*/ 2124680 w 6860724"/>
              <a:gd name="connsiteY2-732" fmla="*/ 899969 h 4083437"/>
              <a:gd name="connsiteX3-733" fmla="*/ 3377527 w 6860724"/>
              <a:gd name="connsiteY3-734" fmla="*/ 27132 h 4083437"/>
              <a:gd name="connsiteX4-735" fmla="*/ 5040072 w 6860724"/>
              <a:gd name="connsiteY4-736" fmla="*/ 312140 h 4083437"/>
              <a:gd name="connsiteX5-737" fmla="*/ 6666992 w 6860724"/>
              <a:gd name="connsiteY5-738" fmla="*/ 1220602 h 4083437"/>
              <a:gd name="connsiteX6-739" fmla="*/ 6767933 w 6860724"/>
              <a:gd name="connsiteY6-740" fmla="*/ 2384383 h 4083437"/>
              <a:gd name="connsiteX7-741" fmla="*/ 6102913 w 6860724"/>
              <a:gd name="connsiteY7-742" fmla="*/ 3666919 h 4083437"/>
              <a:gd name="connsiteX8-743" fmla="*/ 4351302 w 6860724"/>
              <a:gd name="connsiteY8-744" fmla="*/ 3660982 h 4083437"/>
              <a:gd name="connsiteX9-745" fmla="*/ 937146 w 6860724"/>
              <a:gd name="connsiteY9-746" fmla="*/ 3506602 h 4083437"/>
              <a:gd name="connsiteX10-747" fmla="*/ 64311 w 6860724"/>
              <a:gd name="connsiteY10-748" fmla="*/ 2455635 h 4083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6860724" h="4083437">
                <a:moveTo>
                  <a:pt x="64311" y="2455635"/>
                </a:moveTo>
                <a:cubicBezTo>
                  <a:pt x="-42567" y="2043957"/>
                  <a:pt x="-47515" y="1295812"/>
                  <a:pt x="295880" y="1036534"/>
                </a:cubicBezTo>
                <a:cubicBezTo>
                  <a:pt x="639275" y="777256"/>
                  <a:pt x="1611072" y="1068203"/>
                  <a:pt x="2124680" y="899969"/>
                </a:cubicBezTo>
                <a:cubicBezTo>
                  <a:pt x="2638288" y="731735"/>
                  <a:pt x="2891628" y="125104"/>
                  <a:pt x="3377527" y="27132"/>
                </a:cubicBezTo>
                <a:cubicBezTo>
                  <a:pt x="3863426" y="-70840"/>
                  <a:pt x="4491828" y="113228"/>
                  <a:pt x="5040072" y="312140"/>
                </a:cubicBezTo>
                <a:cubicBezTo>
                  <a:pt x="5588316" y="511052"/>
                  <a:pt x="6379015" y="875228"/>
                  <a:pt x="6666992" y="1220602"/>
                </a:cubicBezTo>
                <a:cubicBezTo>
                  <a:pt x="6954969" y="1565976"/>
                  <a:pt x="6861946" y="1976664"/>
                  <a:pt x="6767933" y="2384383"/>
                </a:cubicBezTo>
                <a:cubicBezTo>
                  <a:pt x="6673920" y="2792102"/>
                  <a:pt x="6505685" y="3454153"/>
                  <a:pt x="6102913" y="3666919"/>
                </a:cubicBezTo>
                <a:cubicBezTo>
                  <a:pt x="5700141" y="3879685"/>
                  <a:pt x="5878270" y="3439309"/>
                  <a:pt x="4351302" y="3660982"/>
                </a:cubicBezTo>
                <a:cubicBezTo>
                  <a:pt x="1743679" y="4601112"/>
                  <a:pt x="1651644" y="3707493"/>
                  <a:pt x="937146" y="3506602"/>
                </a:cubicBezTo>
                <a:cubicBezTo>
                  <a:pt x="222648" y="3305711"/>
                  <a:pt x="171189" y="2867313"/>
                  <a:pt x="64311" y="2455635"/>
                </a:cubicBezTo>
                <a:close/>
              </a:path>
            </a:pathLst>
          </a:custGeom>
          <a:solidFill>
            <a:srgbClr val="DCF0C7"/>
          </a:solidFill>
          <a:ln w="165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任意多边形: 形状 24"/>
          <p:cNvSpPr/>
          <p:nvPr/>
        </p:nvSpPr>
        <p:spPr>
          <a:xfrm>
            <a:off x="673964" y="600192"/>
            <a:ext cx="8069489" cy="5443155"/>
          </a:xfrm>
          <a:custGeom>
            <a:avLst/>
            <a:gdLst>
              <a:gd name="connsiteX0" fmla="*/ 359320 w 7820744"/>
              <a:gd name="connsiteY0" fmla="*/ 2295156 h 5515205"/>
              <a:gd name="connsiteX1" fmla="*/ 810582 w 7820744"/>
              <a:gd name="connsiteY1" fmla="*/ 965120 h 5515205"/>
              <a:gd name="connsiteX2" fmla="*/ 2556255 w 7820744"/>
              <a:gd name="connsiteY2" fmla="*/ 858242 h 5515205"/>
              <a:gd name="connsiteX3" fmla="*/ 3215335 w 7820744"/>
              <a:gd name="connsiteY3" fmla="*/ 3219 h 5515205"/>
              <a:gd name="connsiteX4" fmla="*/ 5091637 w 7820744"/>
              <a:gd name="connsiteY4" fmla="*/ 1208564 h 5515205"/>
              <a:gd name="connsiteX5" fmla="*/ 6463237 w 7820744"/>
              <a:gd name="connsiteY5" fmla="*/ 216975 h 5515205"/>
              <a:gd name="connsiteX6" fmla="*/ 7745772 w 7820744"/>
              <a:gd name="connsiteY6" fmla="*/ 4011141 h 5515205"/>
              <a:gd name="connsiteX7" fmla="*/ 4129735 w 7820744"/>
              <a:gd name="connsiteY7" fmla="*/ 4836476 h 5515205"/>
              <a:gd name="connsiteX8" fmla="*/ 436509 w 7820744"/>
              <a:gd name="connsiteY8" fmla="*/ 5436180 h 5515205"/>
              <a:gd name="connsiteX9" fmla="*/ 62437 w 7820744"/>
              <a:gd name="connsiteY9" fmla="*/ 2995801 h 5515205"/>
              <a:gd name="connsiteX10" fmla="*/ 359320 w 7820744"/>
              <a:gd name="connsiteY10" fmla="*/ 2295156 h 5515205"/>
              <a:gd name="connsiteX0-1" fmla="*/ 359320 w 7820744"/>
              <a:gd name="connsiteY0-2" fmla="*/ 2172980 h 5393029"/>
              <a:gd name="connsiteX1-3" fmla="*/ 810582 w 7820744"/>
              <a:gd name="connsiteY1-4" fmla="*/ 842944 h 5393029"/>
              <a:gd name="connsiteX2-5" fmla="*/ 2556255 w 7820744"/>
              <a:gd name="connsiteY2-6" fmla="*/ 736066 h 5393029"/>
              <a:gd name="connsiteX3-7" fmla="*/ 3666598 w 7820744"/>
              <a:gd name="connsiteY3-8" fmla="*/ 397620 h 5393029"/>
              <a:gd name="connsiteX4-9" fmla="*/ 5091637 w 7820744"/>
              <a:gd name="connsiteY4-10" fmla="*/ 1086388 h 5393029"/>
              <a:gd name="connsiteX5-11" fmla="*/ 6463237 w 7820744"/>
              <a:gd name="connsiteY5-12" fmla="*/ 94799 h 5393029"/>
              <a:gd name="connsiteX6-13" fmla="*/ 7745772 w 7820744"/>
              <a:gd name="connsiteY6-14" fmla="*/ 3888965 h 5393029"/>
              <a:gd name="connsiteX7-15" fmla="*/ 4129735 w 7820744"/>
              <a:gd name="connsiteY7-16" fmla="*/ 4714300 h 5393029"/>
              <a:gd name="connsiteX8-17" fmla="*/ 436509 w 7820744"/>
              <a:gd name="connsiteY8-18" fmla="*/ 5314004 h 5393029"/>
              <a:gd name="connsiteX9-19" fmla="*/ 62437 w 7820744"/>
              <a:gd name="connsiteY9-20" fmla="*/ 2873625 h 5393029"/>
              <a:gd name="connsiteX10-21" fmla="*/ 359320 w 7820744"/>
              <a:gd name="connsiteY10-22" fmla="*/ 2172980 h 5393029"/>
              <a:gd name="connsiteX0-23" fmla="*/ 359320 w 7993308"/>
              <a:gd name="connsiteY0-24" fmla="*/ 1782385 h 5002434"/>
              <a:gd name="connsiteX1-25" fmla="*/ 810582 w 7993308"/>
              <a:gd name="connsiteY1-26" fmla="*/ 452349 h 5002434"/>
              <a:gd name="connsiteX2-27" fmla="*/ 2556255 w 7993308"/>
              <a:gd name="connsiteY2-28" fmla="*/ 345471 h 5002434"/>
              <a:gd name="connsiteX3-29" fmla="*/ 3666598 w 7993308"/>
              <a:gd name="connsiteY3-30" fmla="*/ 7025 h 5002434"/>
              <a:gd name="connsiteX4-31" fmla="*/ 5091637 w 7993308"/>
              <a:gd name="connsiteY4-32" fmla="*/ 695793 h 5002434"/>
              <a:gd name="connsiteX5-33" fmla="*/ 7389513 w 7993308"/>
              <a:gd name="connsiteY5-34" fmla="*/ 1194557 h 5002434"/>
              <a:gd name="connsiteX6-35" fmla="*/ 7745772 w 7993308"/>
              <a:gd name="connsiteY6-36" fmla="*/ 3498370 h 5002434"/>
              <a:gd name="connsiteX7-37" fmla="*/ 4129735 w 7993308"/>
              <a:gd name="connsiteY7-38" fmla="*/ 4323705 h 5002434"/>
              <a:gd name="connsiteX8-39" fmla="*/ 436509 w 7993308"/>
              <a:gd name="connsiteY8-40" fmla="*/ 4923409 h 5002434"/>
              <a:gd name="connsiteX9-41" fmla="*/ 62437 w 7993308"/>
              <a:gd name="connsiteY9-42" fmla="*/ 2483030 h 5002434"/>
              <a:gd name="connsiteX10-43" fmla="*/ 359320 w 7993308"/>
              <a:gd name="connsiteY10-44" fmla="*/ 1782385 h 5002434"/>
              <a:gd name="connsiteX0-45" fmla="*/ 359320 w 8103627"/>
              <a:gd name="connsiteY0-46" fmla="*/ 1782385 h 5007824"/>
              <a:gd name="connsiteX1-47" fmla="*/ 810582 w 8103627"/>
              <a:gd name="connsiteY1-48" fmla="*/ 452349 h 5007824"/>
              <a:gd name="connsiteX2-49" fmla="*/ 2556255 w 8103627"/>
              <a:gd name="connsiteY2-50" fmla="*/ 345471 h 5007824"/>
              <a:gd name="connsiteX3-51" fmla="*/ 3666598 w 8103627"/>
              <a:gd name="connsiteY3-52" fmla="*/ 7025 h 5007824"/>
              <a:gd name="connsiteX4-53" fmla="*/ 5091637 w 8103627"/>
              <a:gd name="connsiteY4-54" fmla="*/ 695793 h 5007824"/>
              <a:gd name="connsiteX5-55" fmla="*/ 7389513 w 8103627"/>
              <a:gd name="connsiteY5-56" fmla="*/ 1194557 h 5007824"/>
              <a:gd name="connsiteX6-57" fmla="*/ 7882339 w 8103627"/>
              <a:gd name="connsiteY6-58" fmla="*/ 3118359 h 5007824"/>
              <a:gd name="connsiteX7-59" fmla="*/ 4129735 w 8103627"/>
              <a:gd name="connsiteY7-60" fmla="*/ 4323705 h 5007824"/>
              <a:gd name="connsiteX8-61" fmla="*/ 436509 w 8103627"/>
              <a:gd name="connsiteY8-62" fmla="*/ 4923409 h 5007824"/>
              <a:gd name="connsiteX9-63" fmla="*/ 62437 w 8103627"/>
              <a:gd name="connsiteY9-64" fmla="*/ 2483030 h 5007824"/>
              <a:gd name="connsiteX10-65" fmla="*/ 359320 w 8103627"/>
              <a:gd name="connsiteY10-66" fmla="*/ 1782385 h 5007824"/>
              <a:gd name="connsiteX0-67" fmla="*/ 359320 w 7915232"/>
              <a:gd name="connsiteY0-68" fmla="*/ 1782385 h 5111879"/>
              <a:gd name="connsiteX1-69" fmla="*/ 810582 w 7915232"/>
              <a:gd name="connsiteY1-70" fmla="*/ 452349 h 5111879"/>
              <a:gd name="connsiteX2-71" fmla="*/ 2556255 w 7915232"/>
              <a:gd name="connsiteY2-72" fmla="*/ 345471 h 5111879"/>
              <a:gd name="connsiteX3-73" fmla="*/ 3666598 w 7915232"/>
              <a:gd name="connsiteY3-74" fmla="*/ 7025 h 5111879"/>
              <a:gd name="connsiteX4-75" fmla="*/ 5091637 w 7915232"/>
              <a:gd name="connsiteY4-76" fmla="*/ 695793 h 5111879"/>
              <a:gd name="connsiteX5-77" fmla="*/ 7389513 w 7915232"/>
              <a:gd name="connsiteY5-78" fmla="*/ 1194557 h 5111879"/>
              <a:gd name="connsiteX6-79" fmla="*/ 7882339 w 7915232"/>
              <a:gd name="connsiteY6-80" fmla="*/ 3118359 h 5111879"/>
              <a:gd name="connsiteX7-81" fmla="*/ 7033252 w 7915232"/>
              <a:gd name="connsiteY7-82" fmla="*/ 4834344 h 5111879"/>
              <a:gd name="connsiteX8-83" fmla="*/ 436509 w 7915232"/>
              <a:gd name="connsiteY8-84" fmla="*/ 4923409 h 5111879"/>
              <a:gd name="connsiteX9-85" fmla="*/ 62437 w 7915232"/>
              <a:gd name="connsiteY9-86" fmla="*/ 2483030 h 5111879"/>
              <a:gd name="connsiteX10-87" fmla="*/ 359320 w 7915232"/>
              <a:gd name="connsiteY10-88" fmla="*/ 1782385 h 5111879"/>
              <a:gd name="connsiteX0-89" fmla="*/ 532312 w 8071810"/>
              <a:gd name="connsiteY0-90" fmla="*/ 1782385 h 4866519"/>
              <a:gd name="connsiteX1-91" fmla="*/ 983574 w 8071810"/>
              <a:gd name="connsiteY1-92" fmla="*/ 452349 h 4866519"/>
              <a:gd name="connsiteX2-93" fmla="*/ 2729247 w 8071810"/>
              <a:gd name="connsiteY2-94" fmla="*/ 345471 h 4866519"/>
              <a:gd name="connsiteX3-95" fmla="*/ 3839590 w 8071810"/>
              <a:gd name="connsiteY3-96" fmla="*/ 7025 h 4866519"/>
              <a:gd name="connsiteX4-97" fmla="*/ 5264629 w 8071810"/>
              <a:gd name="connsiteY4-98" fmla="*/ 695793 h 4866519"/>
              <a:gd name="connsiteX5-99" fmla="*/ 7562505 w 8071810"/>
              <a:gd name="connsiteY5-100" fmla="*/ 1194557 h 4866519"/>
              <a:gd name="connsiteX6-101" fmla="*/ 8055331 w 8071810"/>
              <a:gd name="connsiteY6-102" fmla="*/ 3118359 h 4866519"/>
              <a:gd name="connsiteX7-103" fmla="*/ 7206244 w 8071810"/>
              <a:gd name="connsiteY7-104" fmla="*/ 4834344 h 4866519"/>
              <a:gd name="connsiteX8-105" fmla="*/ 4267101 w 8071810"/>
              <a:gd name="connsiteY8-106" fmla="*/ 4145575 h 4866519"/>
              <a:gd name="connsiteX9-107" fmla="*/ 235429 w 8071810"/>
              <a:gd name="connsiteY9-108" fmla="*/ 2483030 h 4866519"/>
              <a:gd name="connsiteX10-109" fmla="*/ 532312 w 8071810"/>
              <a:gd name="connsiteY10-110" fmla="*/ 1782385 h 4866519"/>
              <a:gd name="connsiteX0-111" fmla="*/ 532312 w 8071810"/>
              <a:gd name="connsiteY0-112" fmla="*/ 1782385 h 4866519"/>
              <a:gd name="connsiteX1-113" fmla="*/ 983574 w 8071810"/>
              <a:gd name="connsiteY1-114" fmla="*/ 452349 h 4866519"/>
              <a:gd name="connsiteX2-115" fmla="*/ 2729247 w 8071810"/>
              <a:gd name="connsiteY2-116" fmla="*/ 345471 h 4866519"/>
              <a:gd name="connsiteX3-117" fmla="*/ 3839590 w 8071810"/>
              <a:gd name="connsiteY3-118" fmla="*/ 7025 h 4866519"/>
              <a:gd name="connsiteX4-119" fmla="*/ 5264629 w 8071810"/>
              <a:gd name="connsiteY4-120" fmla="*/ 695793 h 4866519"/>
              <a:gd name="connsiteX5-121" fmla="*/ 7562505 w 8071810"/>
              <a:gd name="connsiteY5-122" fmla="*/ 1194557 h 4866519"/>
              <a:gd name="connsiteX6-123" fmla="*/ 8055331 w 8071810"/>
              <a:gd name="connsiteY6-124" fmla="*/ 3118359 h 4866519"/>
              <a:gd name="connsiteX7-125" fmla="*/ 7206244 w 8071810"/>
              <a:gd name="connsiteY7-126" fmla="*/ 4834344 h 4866519"/>
              <a:gd name="connsiteX8-127" fmla="*/ 4267101 w 8071810"/>
              <a:gd name="connsiteY8-128" fmla="*/ 4145575 h 4866519"/>
              <a:gd name="connsiteX9-129" fmla="*/ 235429 w 8071810"/>
              <a:gd name="connsiteY9-130" fmla="*/ 2483030 h 4866519"/>
              <a:gd name="connsiteX10-131" fmla="*/ 532312 w 8071810"/>
              <a:gd name="connsiteY10-132" fmla="*/ 1782385 h 4866519"/>
              <a:gd name="connsiteX0-133" fmla="*/ 530167 w 8069665"/>
              <a:gd name="connsiteY0-134" fmla="*/ 1782385 h 5009813"/>
              <a:gd name="connsiteX1-135" fmla="*/ 981429 w 8069665"/>
              <a:gd name="connsiteY1-136" fmla="*/ 452349 h 5009813"/>
              <a:gd name="connsiteX2-137" fmla="*/ 2727102 w 8069665"/>
              <a:gd name="connsiteY2-138" fmla="*/ 345471 h 5009813"/>
              <a:gd name="connsiteX3-139" fmla="*/ 3837445 w 8069665"/>
              <a:gd name="connsiteY3-140" fmla="*/ 7025 h 5009813"/>
              <a:gd name="connsiteX4-141" fmla="*/ 5262484 w 8069665"/>
              <a:gd name="connsiteY4-142" fmla="*/ 695793 h 5009813"/>
              <a:gd name="connsiteX5-143" fmla="*/ 7560360 w 8069665"/>
              <a:gd name="connsiteY5-144" fmla="*/ 1194557 h 5009813"/>
              <a:gd name="connsiteX6-145" fmla="*/ 8053186 w 8069665"/>
              <a:gd name="connsiteY6-146" fmla="*/ 3118359 h 5009813"/>
              <a:gd name="connsiteX7-147" fmla="*/ 7204099 w 8069665"/>
              <a:gd name="connsiteY7-148" fmla="*/ 4834344 h 5009813"/>
              <a:gd name="connsiteX8-149" fmla="*/ 4235267 w 8069665"/>
              <a:gd name="connsiteY8-150" fmla="*/ 4745279 h 5009813"/>
              <a:gd name="connsiteX9-151" fmla="*/ 233284 w 8069665"/>
              <a:gd name="connsiteY9-152" fmla="*/ 2483030 h 5009813"/>
              <a:gd name="connsiteX10-153" fmla="*/ 530167 w 8069665"/>
              <a:gd name="connsiteY10-154" fmla="*/ 1782385 h 5009813"/>
              <a:gd name="connsiteX0-155" fmla="*/ 530167 w 8069665"/>
              <a:gd name="connsiteY0-156" fmla="*/ 1782385 h 4941977"/>
              <a:gd name="connsiteX1-157" fmla="*/ 981429 w 8069665"/>
              <a:gd name="connsiteY1-158" fmla="*/ 452349 h 4941977"/>
              <a:gd name="connsiteX2-159" fmla="*/ 2727102 w 8069665"/>
              <a:gd name="connsiteY2-160" fmla="*/ 345471 h 4941977"/>
              <a:gd name="connsiteX3-161" fmla="*/ 3837445 w 8069665"/>
              <a:gd name="connsiteY3-162" fmla="*/ 7025 h 4941977"/>
              <a:gd name="connsiteX4-163" fmla="*/ 5262484 w 8069665"/>
              <a:gd name="connsiteY4-164" fmla="*/ 695793 h 4941977"/>
              <a:gd name="connsiteX5-165" fmla="*/ 7560360 w 8069665"/>
              <a:gd name="connsiteY5-166" fmla="*/ 1194557 h 4941977"/>
              <a:gd name="connsiteX6-167" fmla="*/ 8053186 w 8069665"/>
              <a:gd name="connsiteY6-168" fmla="*/ 3118359 h 4941977"/>
              <a:gd name="connsiteX7-169" fmla="*/ 7204099 w 8069665"/>
              <a:gd name="connsiteY7-170" fmla="*/ 4834344 h 4941977"/>
              <a:gd name="connsiteX8-171" fmla="*/ 4235267 w 8069665"/>
              <a:gd name="connsiteY8-172" fmla="*/ 4745279 h 4941977"/>
              <a:gd name="connsiteX9-173" fmla="*/ 233284 w 8069665"/>
              <a:gd name="connsiteY9-174" fmla="*/ 2483030 h 4941977"/>
              <a:gd name="connsiteX10-175" fmla="*/ 530167 w 8069665"/>
              <a:gd name="connsiteY10-176" fmla="*/ 1782385 h 4941977"/>
              <a:gd name="connsiteX0-177" fmla="*/ 235144 w 7774642"/>
              <a:gd name="connsiteY0-178" fmla="*/ 1782385 h 5016724"/>
              <a:gd name="connsiteX1-179" fmla="*/ 686406 w 7774642"/>
              <a:gd name="connsiteY1-180" fmla="*/ 452349 h 5016724"/>
              <a:gd name="connsiteX2-181" fmla="*/ 2432079 w 7774642"/>
              <a:gd name="connsiteY2-182" fmla="*/ 345471 h 5016724"/>
              <a:gd name="connsiteX3-183" fmla="*/ 3542422 w 7774642"/>
              <a:gd name="connsiteY3-184" fmla="*/ 7025 h 5016724"/>
              <a:gd name="connsiteX4-185" fmla="*/ 4967461 w 7774642"/>
              <a:gd name="connsiteY4-186" fmla="*/ 695793 h 5016724"/>
              <a:gd name="connsiteX5-187" fmla="*/ 7265337 w 7774642"/>
              <a:gd name="connsiteY5-188" fmla="*/ 1194557 h 5016724"/>
              <a:gd name="connsiteX6-189" fmla="*/ 7758163 w 7774642"/>
              <a:gd name="connsiteY6-190" fmla="*/ 3118359 h 5016724"/>
              <a:gd name="connsiteX7-191" fmla="*/ 6909076 w 7774642"/>
              <a:gd name="connsiteY7-192" fmla="*/ 4834344 h 5016724"/>
              <a:gd name="connsiteX8-193" fmla="*/ 3940244 w 7774642"/>
              <a:gd name="connsiteY8-194" fmla="*/ 4745279 h 5016724"/>
              <a:gd name="connsiteX9-195" fmla="*/ 312333 w 7774642"/>
              <a:gd name="connsiteY9-196" fmla="*/ 3427118 h 5016724"/>
              <a:gd name="connsiteX10-197" fmla="*/ 235144 w 7774642"/>
              <a:gd name="connsiteY10-198" fmla="*/ 1782385 h 5016724"/>
              <a:gd name="connsiteX0-199" fmla="*/ 235144 w 7774642"/>
              <a:gd name="connsiteY0-200" fmla="*/ 1706701 h 4941040"/>
              <a:gd name="connsiteX1-201" fmla="*/ 686406 w 7774642"/>
              <a:gd name="connsiteY1-202" fmla="*/ 376665 h 4941040"/>
              <a:gd name="connsiteX2-203" fmla="*/ 2432079 w 7774642"/>
              <a:gd name="connsiteY2-204" fmla="*/ 269787 h 4941040"/>
              <a:gd name="connsiteX3-205" fmla="*/ 3940246 w 7774642"/>
              <a:gd name="connsiteY3-206" fmla="*/ 8530 h 4941040"/>
              <a:gd name="connsiteX4-207" fmla="*/ 4967461 w 7774642"/>
              <a:gd name="connsiteY4-208" fmla="*/ 620109 h 4941040"/>
              <a:gd name="connsiteX5-209" fmla="*/ 7265337 w 7774642"/>
              <a:gd name="connsiteY5-210" fmla="*/ 1118873 h 4941040"/>
              <a:gd name="connsiteX6-211" fmla="*/ 7758163 w 7774642"/>
              <a:gd name="connsiteY6-212" fmla="*/ 3042675 h 4941040"/>
              <a:gd name="connsiteX7-213" fmla="*/ 6909076 w 7774642"/>
              <a:gd name="connsiteY7-214" fmla="*/ 4758660 h 4941040"/>
              <a:gd name="connsiteX8-215" fmla="*/ 3940244 w 7774642"/>
              <a:gd name="connsiteY8-216" fmla="*/ 4669595 h 4941040"/>
              <a:gd name="connsiteX9-217" fmla="*/ 312333 w 7774642"/>
              <a:gd name="connsiteY9-218" fmla="*/ 3351434 h 4941040"/>
              <a:gd name="connsiteX10-219" fmla="*/ 235144 w 7774642"/>
              <a:gd name="connsiteY10-220" fmla="*/ 1706701 h 4941040"/>
              <a:gd name="connsiteX0-221" fmla="*/ 235144 w 7811682"/>
              <a:gd name="connsiteY0-222" fmla="*/ 1706701 h 4941040"/>
              <a:gd name="connsiteX1-223" fmla="*/ 686406 w 7811682"/>
              <a:gd name="connsiteY1-224" fmla="*/ 376665 h 4941040"/>
              <a:gd name="connsiteX2-225" fmla="*/ 2432079 w 7811682"/>
              <a:gd name="connsiteY2-226" fmla="*/ 269787 h 4941040"/>
              <a:gd name="connsiteX3-227" fmla="*/ 3940246 w 7811682"/>
              <a:gd name="connsiteY3-228" fmla="*/ 8530 h 4941040"/>
              <a:gd name="connsiteX4-229" fmla="*/ 4967461 w 7811682"/>
              <a:gd name="connsiteY4-230" fmla="*/ 620109 h 4941040"/>
              <a:gd name="connsiteX5-231" fmla="*/ 7419717 w 7811682"/>
              <a:gd name="connsiteY5-232" fmla="*/ 821990 h 4941040"/>
              <a:gd name="connsiteX6-233" fmla="*/ 7758163 w 7811682"/>
              <a:gd name="connsiteY6-234" fmla="*/ 3042675 h 4941040"/>
              <a:gd name="connsiteX7-235" fmla="*/ 6909076 w 7811682"/>
              <a:gd name="connsiteY7-236" fmla="*/ 4758660 h 4941040"/>
              <a:gd name="connsiteX8-237" fmla="*/ 3940244 w 7811682"/>
              <a:gd name="connsiteY8-238" fmla="*/ 4669595 h 4941040"/>
              <a:gd name="connsiteX9-239" fmla="*/ 312333 w 7811682"/>
              <a:gd name="connsiteY9-240" fmla="*/ 3351434 h 4941040"/>
              <a:gd name="connsiteX10-241" fmla="*/ 235144 w 7811682"/>
              <a:gd name="connsiteY10-242" fmla="*/ 1706701 h 4941040"/>
              <a:gd name="connsiteX0-243" fmla="*/ 235144 w 7773007"/>
              <a:gd name="connsiteY0-244" fmla="*/ 1706701 h 4941040"/>
              <a:gd name="connsiteX1-245" fmla="*/ 686406 w 7773007"/>
              <a:gd name="connsiteY1-246" fmla="*/ 376665 h 4941040"/>
              <a:gd name="connsiteX2-247" fmla="*/ 2432079 w 7773007"/>
              <a:gd name="connsiteY2-248" fmla="*/ 269787 h 4941040"/>
              <a:gd name="connsiteX3-249" fmla="*/ 3940246 w 7773007"/>
              <a:gd name="connsiteY3-250" fmla="*/ 8530 h 4941040"/>
              <a:gd name="connsiteX4-251" fmla="*/ 4967461 w 7773007"/>
              <a:gd name="connsiteY4-252" fmla="*/ 620109 h 4941040"/>
              <a:gd name="connsiteX5-253" fmla="*/ 7253462 w 7773007"/>
              <a:gd name="connsiteY5-254" fmla="*/ 1089184 h 4941040"/>
              <a:gd name="connsiteX6-255" fmla="*/ 7758163 w 7773007"/>
              <a:gd name="connsiteY6-256" fmla="*/ 3042675 h 4941040"/>
              <a:gd name="connsiteX7-257" fmla="*/ 6909076 w 7773007"/>
              <a:gd name="connsiteY7-258" fmla="*/ 4758660 h 4941040"/>
              <a:gd name="connsiteX8-259" fmla="*/ 3940244 w 7773007"/>
              <a:gd name="connsiteY8-260" fmla="*/ 4669595 h 4941040"/>
              <a:gd name="connsiteX9-261" fmla="*/ 312333 w 7773007"/>
              <a:gd name="connsiteY9-262" fmla="*/ 3351434 h 4941040"/>
              <a:gd name="connsiteX10-263" fmla="*/ 235144 w 7773007"/>
              <a:gd name="connsiteY10-264" fmla="*/ 1706701 h 4941040"/>
              <a:gd name="connsiteX0-265" fmla="*/ 235144 w 7823182"/>
              <a:gd name="connsiteY0-266" fmla="*/ 1706701 h 4941040"/>
              <a:gd name="connsiteX1-267" fmla="*/ 686406 w 7823182"/>
              <a:gd name="connsiteY1-268" fmla="*/ 376665 h 4941040"/>
              <a:gd name="connsiteX2-269" fmla="*/ 2432079 w 7823182"/>
              <a:gd name="connsiteY2-270" fmla="*/ 269787 h 4941040"/>
              <a:gd name="connsiteX3-271" fmla="*/ 3940246 w 7823182"/>
              <a:gd name="connsiteY3-272" fmla="*/ 8530 h 4941040"/>
              <a:gd name="connsiteX4-273" fmla="*/ 4967461 w 7823182"/>
              <a:gd name="connsiteY4-274" fmla="*/ 620109 h 4941040"/>
              <a:gd name="connsiteX5-275" fmla="*/ 7253462 w 7823182"/>
              <a:gd name="connsiteY5-276" fmla="*/ 1089184 h 4941040"/>
              <a:gd name="connsiteX6-277" fmla="*/ 7758163 w 7823182"/>
              <a:gd name="connsiteY6-278" fmla="*/ 3042675 h 4941040"/>
              <a:gd name="connsiteX7-279" fmla="*/ 6909076 w 7823182"/>
              <a:gd name="connsiteY7-280" fmla="*/ 4758660 h 4941040"/>
              <a:gd name="connsiteX8-281" fmla="*/ 3940244 w 7823182"/>
              <a:gd name="connsiteY8-282" fmla="*/ 4669595 h 4941040"/>
              <a:gd name="connsiteX9-283" fmla="*/ 312333 w 7823182"/>
              <a:gd name="connsiteY9-284" fmla="*/ 3351434 h 4941040"/>
              <a:gd name="connsiteX10-285" fmla="*/ 235144 w 7823182"/>
              <a:gd name="connsiteY10-286" fmla="*/ 1706701 h 4941040"/>
              <a:gd name="connsiteX0-287" fmla="*/ 235144 w 7394709"/>
              <a:gd name="connsiteY0-288" fmla="*/ 1706701 h 4941040"/>
              <a:gd name="connsiteX1-289" fmla="*/ 686406 w 7394709"/>
              <a:gd name="connsiteY1-290" fmla="*/ 376665 h 4941040"/>
              <a:gd name="connsiteX2-291" fmla="*/ 2432079 w 7394709"/>
              <a:gd name="connsiteY2-292" fmla="*/ 269787 h 4941040"/>
              <a:gd name="connsiteX3-293" fmla="*/ 3940246 w 7394709"/>
              <a:gd name="connsiteY3-294" fmla="*/ 8530 h 4941040"/>
              <a:gd name="connsiteX4-295" fmla="*/ 4967461 w 7394709"/>
              <a:gd name="connsiteY4-296" fmla="*/ 620109 h 4941040"/>
              <a:gd name="connsiteX5-297" fmla="*/ 7253462 w 7394709"/>
              <a:gd name="connsiteY5-298" fmla="*/ 1089184 h 4941040"/>
              <a:gd name="connsiteX6-299" fmla="*/ 7122833 w 7394709"/>
              <a:gd name="connsiteY6-300" fmla="*/ 2900171 h 4941040"/>
              <a:gd name="connsiteX7-301" fmla="*/ 6909076 w 7394709"/>
              <a:gd name="connsiteY7-302" fmla="*/ 4758660 h 4941040"/>
              <a:gd name="connsiteX8-303" fmla="*/ 3940244 w 7394709"/>
              <a:gd name="connsiteY8-304" fmla="*/ 4669595 h 4941040"/>
              <a:gd name="connsiteX9-305" fmla="*/ 312333 w 7394709"/>
              <a:gd name="connsiteY9-306" fmla="*/ 3351434 h 4941040"/>
              <a:gd name="connsiteX10-307" fmla="*/ 235144 w 7394709"/>
              <a:gd name="connsiteY10-308" fmla="*/ 1706701 h 4941040"/>
              <a:gd name="connsiteX0-309" fmla="*/ 235144 w 7419482"/>
              <a:gd name="connsiteY0-310" fmla="*/ 1706701 h 4941040"/>
              <a:gd name="connsiteX1-311" fmla="*/ 686406 w 7419482"/>
              <a:gd name="connsiteY1-312" fmla="*/ 376665 h 4941040"/>
              <a:gd name="connsiteX2-313" fmla="*/ 2432079 w 7419482"/>
              <a:gd name="connsiteY2-314" fmla="*/ 269787 h 4941040"/>
              <a:gd name="connsiteX3-315" fmla="*/ 3940246 w 7419482"/>
              <a:gd name="connsiteY3-316" fmla="*/ 8530 h 4941040"/>
              <a:gd name="connsiteX4-317" fmla="*/ 4967461 w 7419482"/>
              <a:gd name="connsiteY4-318" fmla="*/ 620109 h 4941040"/>
              <a:gd name="connsiteX5-319" fmla="*/ 7283150 w 7419482"/>
              <a:gd name="connsiteY5-320" fmla="*/ 1077309 h 4941040"/>
              <a:gd name="connsiteX6-321" fmla="*/ 7122833 w 7419482"/>
              <a:gd name="connsiteY6-322" fmla="*/ 2900171 h 4941040"/>
              <a:gd name="connsiteX7-323" fmla="*/ 6909076 w 7419482"/>
              <a:gd name="connsiteY7-324" fmla="*/ 4758660 h 4941040"/>
              <a:gd name="connsiteX8-325" fmla="*/ 3940244 w 7419482"/>
              <a:gd name="connsiteY8-326" fmla="*/ 4669595 h 4941040"/>
              <a:gd name="connsiteX9-327" fmla="*/ 312333 w 7419482"/>
              <a:gd name="connsiteY9-328" fmla="*/ 3351434 h 4941040"/>
              <a:gd name="connsiteX10-329" fmla="*/ 235144 w 7419482"/>
              <a:gd name="connsiteY10-330" fmla="*/ 1706701 h 4941040"/>
              <a:gd name="connsiteX0-331" fmla="*/ 235144 w 7575845"/>
              <a:gd name="connsiteY0-332" fmla="*/ 1706701 h 4941040"/>
              <a:gd name="connsiteX1-333" fmla="*/ 686406 w 7575845"/>
              <a:gd name="connsiteY1-334" fmla="*/ 376665 h 4941040"/>
              <a:gd name="connsiteX2-335" fmla="*/ 2432079 w 7575845"/>
              <a:gd name="connsiteY2-336" fmla="*/ 269787 h 4941040"/>
              <a:gd name="connsiteX3-337" fmla="*/ 3940246 w 7575845"/>
              <a:gd name="connsiteY3-338" fmla="*/ 8530 h 4941040"/>
              <a:gd name="connsiteX4-339" fmla="*/ 4967461 w 7575845"/>
              <a:gd name="connsiteY4-340" fmla="*/ 620109 h 4941040"/>
              <a:gd name="connsiteX5-341" fmla="*/ 7283150 w 7575845"/>
              <a:gd name="connsiteY5-342" fmla="*/ 1077309 h 4941040"/>
              <a:gd name="connsiteX6-343" fmla="*/ 7122833 w 7575845"/>
              <a:gd name="connsiteY6-344" fmla="*/ 2900171 h 4941040"/>
              <a:gd name="connsiteX7-345" fmla="*/ 6909076 w 7575845"/>
              <a:gd name="connsiteY7-346" fmla="*/ 4758660 h 4941040"/>
              <a:gd name="connsiteX8-347" fmla="*/ 3940244 w 7575845"/>
              <a:gd name="connsiteY8-348" fmla="*/ 4669595 h 4941040"/>
              <a:gd name="connsiteX9-349" fmla="*/ 312333 w 7575845"/>
              <a:gd name="connsiteY9-350" fmla="*/ 3351434 h 4941040"/>
              <a:gd name="connsiteX10-351" fmla="*/ 235144 w 7575845"/>
              <a:gd name="connsiteY10-352" fmla="*/ 1706701 h 4941040"/>
              <a:gd name="connsiteX0-353" fmla="*/ 375483 w 7502428"/>
              <a:gd name="connsiteY0-354" fmla="*/ 1748265 h 4940350"/>
              <a:gd name="connsiteX1-355" fmla="*/ 612989 w 7502428"/>
              <a:gd name="connsiteY1-356" fmla="*/ 376665 h 4940350"/>
              <a:gd name="connsiteX2-357" fmla="*/ 2358662 w 7502428"/>
              <a:gd name="connsiteY2-358" fmla="*/ 269787 h 4940350"/>
              <a:gd name="connsiteX3-359" fmla="*/ 3866829 w 7502428"/>
              <a:gd name="connsiteY3-360" fmla="*/ 8530 h 4940350"/>
              <a:gd name="connsiteX4-361" fmla="*/ 4894044 w 7502428"/>
              <a:gd name="connsiteY4-362" fmla="*/ 620109 h 4940350"/>
              <a:gd name="connsiteX5-363" fmla="*/ 7209733 w 7502428"/>
              <a:gd name="connsiteY5-364" fmla="*/ 1077309 h 4940350"/>
              <a:gd name="connsiteX6-365" fmla="*/ 7049416 w 7502428"/>
              <a:gd name="connsiteY6-366" fmla="*/ 2900171 h 4940350"/>
              <a:gd name="connsiteX7-367" fmla="*/ 6835659 w 7502428"/>
              <a:gd name="connsiteY7-368" fmla="*/ 4758660 h 4940350"/>
              <a:gd name="connsiteX8-369" fmla="*/ 3866827 w 7502428"/>
              <a:gd name="connsiteY8-370" fmla="*/ 4669595 h 4940350"/>
              <a:gd name="connsiteX9-371" fmla="*/ 238916 w 7502428"/>
              <a:gd name="connsiteY9-372" fmla="*/ 3351434 h 4940350"/>
              <a:gd name="connsiteX10-373" fmla="*/ 375483 w 7502428"/>
              <a:gd name="connsiteY10-374" fmla="*/ 1748265 h 4940350"/>
              <a:gd name="connsiteX0-375" fmla="*/ 384669 w 7511614"/>
              <a:gd name="connsiteY0-376" fmla="*/ 1748746 h 4940831"/>
              <a:gd name="connsiteX1-377" fmla="*/ 901246 w 7511614"/>
              <a:gd name="connsiteY1-378" fmla="*/ 478086 h 4940831"/>
              <a:gd name="connsiteX2-379" fmla="*/ 2367848 w 7511614"/>
              <a:gd name="connsiteY2-380" fmla="*/ 270268 h 4940831"/>
              <a:gd name="connsiteX3-381" fmla="*/ 3876015 w 7511614"/>
              <a:gd name="connsiteY3-382" fmla="*/ 9011 h 4940831"/>
              <a:gd name="connsiteX4-383" fmla="*/ 4903230 w 7511614"/>
              <a:gd name="connsiteY4-384" fmla="*/ 620590 h 4940831"/>
              <a:gd name="connsiteX5-385" fmla="*/ 7218919 w 7511614"/>
              <a:gd name="connsiteY5-386" fmla="*/ 1077790 h 4940831"/>
              <a:gd name="connsiteX6-387" fmla="*/ 7058602 w 7511614"/>
              <a:gd name="connsiteY6-388" fmla="*/ 2900652 h 4940831"/>
              <a:gd name="connsiteX7-389" fmla="*/ 6844845 w 7511614"/>
              <a:gd name="connsiteY7-390" fmla="*/ 4759141 h 4940831"/>
              <a:gd name="connsiteX8-391" fmla="*/ 3876013 w 7511614"/>
              <a:gd name="connsiteY8-392" fmla="*/ 4670076 h 4940831"/>
              <a:gd name="connsiteX9-393" fmla="*/ 248102 w 7511614"/>
              <a:gd name="connsiteY9-394" fmla="*/ 3351915 h 4940831"/>
              <a:gd name="connsiteX10-395" fmla="*/ 384669 w 7511614"/>
              <a:gd name="connsiteY10-396" fmla="*/ 1748746 h 4940831"/>
              <a:gd name="connsiteX0-397" fmla="*/ 384669 w 7519130"/>
              <a:gd name="connsiteY0-398" fmla="*/ 1748746 h 4940831"/>
              <a:gd name="connsiteX1-399" fmla="*/ 901246 w 7519130"/>
              <a:gd name="connsiteY1-400" fmla="*/ 478086 h 4940831"/>
              <a:gd name="connsiteX2-401" fmla="*/ 2367848 w 7519130"/>
              <a:gd name="connsiteY2-402" fmla="*/ 270268 h 4940831"/>
              <a:gd name="connsiteX3-403" fmla="*/ 3876015 w 7519130"/>
              <a:gd name="connsiteY3-404" fmla="*/ 9011 h 4940831"/>
              <a:gd name="connsiteX4-405" fmla="*/ 4903230 w 7519130"/>
              <a:gd name="connsiteY4-406" fmla="*/ 620590 h 4940831"/>
              <a:gd name="connsiteX5-407" fmla="*/ 7218919 w 7519130"/>
              <a:gd name="connsiteY5-408" fmla="*/ 1077790 h 4940831"/>
              <a:gd name="connsiteX6-409" fmla="*/ 7058602 w 7519130"/>
              <a:gd name="connsiteY6-410" fmla="*/ 2900652 h 4940831"/>
              <a:gd name="connsiteX7-411" fmla="*/ 6613276 w 7519130"/>
              <a:gd name="connsiteY7-412" fmla="*/ 4551323 h 4940831"/>
              <a:gd name="connsiteX8-413" fmla="*/ 3876013 w 7519130"/>
              <a:gd name="connsiteY8-414" fmla="*/ 4670076 h 4940831"/>
              <a:gd name="connsiteX9-415" fmla="*/ 248102 w 7519130"/>
              <a:gd name="connsiteY9-416" fmla="*/ 3351915 h 4940831"/>
              <a:gd name="connsiteX10-417" fmla="*/ 384669 w 7519130"/>
              <a:gd name="connsiteY10-418" fmla="*/ 1748746 h 4940831"/>
              <a:gd name="connsiteX0-419" fmla="*/ 384669 w 7519130"/>
              <a:gd name="connsiteY0-420" fmla="*/ 1748746 h 4940831"/>
              <a:gd name="connsiteX1-421" fmla="*/ 901246 w 7519130"/>
              <a:gd name="connsiteY1-422" fmla="*/ 478086 h 4940831"/>
              <a:gd name="connsiteX2-423" fmla="*/ 2367848 w 7519130"/>
              <a:gd name="connsiteY2-424" fmla="*/ 270268 h 4940831"/>
              <a:gd name="connsiteX3-425" fmla="*/ 3876015 w 7519130"/>
              <a:gd name="connsiteY3-426" fmla="*/ 9011 h 4940831"/>
              <a:gd name="connsiteX4-427" fmla="*/ 4903230 w 7519130"/>
              <a:gd name="connsiteY4-428" fmla="*/ 620590 h 4940831"/>
              <a:gd name="connsiteX5-429" fmla="*/ 7218919 w 7519130"/>
              <a:gd name="connsiteY5-430" fmla="*/ 1077790 h 4940831"/>
              <a:gd name="connsiteX6-431" fmla="*/ 7058602 w 7519130"/>
              <a:gd name="connsiteY6-432" fmla="*/ 2900652 h 4940831"/>
              <a:gd name="connsiteX7-433" fmla="*/ 6613276 w 7519130"/>
              <a:gd name="connsiteY7-434" fmla="*/ 4551323 h 4940831"/>
              <a:gd name="connsiteX8-435" fmla="*/ 3876013 w 7519130"/>
              <a:gd name="connsiteY8-436" fmla="*/ 4670076 h 4940831"/>
              <a:gd name="connsiteX9-437" fmla="*/ 248102 w 7519130"/>
              <a:gd name="connsiteY9-438" fmla="*/ 3351915 h 4940831"/>
              <a:gd name="connsiteX10-439" fmla="*/ 384669 w 7519130"/>
              <a:gd name="connsiteY10-440" fmla="*/ 1748746 h 49408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7519130" h="4940831">
                <a:moveTo>
                  <a:pt x="384669" y="1748746"/>
                </a:moveTo>
                <a:cubicBezTo>
                  <a:pt x="493526" y="1269775"/>
                  <a:pt x="570716" y="724499"/>
                  <a:pt x="901246" y="478086"/>
                </a:cubicBezTo>
                <a:cubicBezTo>
                  <a:pt x="1231776" y="231673"/>
                  <a:pt x="1872053" y="348447"/>
                  <a:pt x="2367848" y="270268"/>
                </a:cubicBezTo>
                <a:cubicBezTo>
                  <a:pt x="2863643" y="192089"/>
                  <a:pt x="3453451" y="-49376"/>
                  <a:pt x="3876015" y="9011"/>
                </a:cubicBezTo>
                <a:cubicBezTo>
                  <a:pt x="4298579" y="67398"/>
                  <a:pt x="4346079" y="442460"/>
                  <a:pt x="4903230" y="620590"/>
                </a:cubicBezTo>
                <a:cubicBezTo>
                  <a:pt x="5460381" y="798720"/>
                  <a:pt x="6503430" y="418710"/>
                  <a:pt x="7218919" y="1077790"/>
                </a:cubicBezTo>
                <a:cubicBezTo>
                  <a:pt x="7934408" y="1736870"/>
                  <a:pt x="7159543" y="2321730"/>
                  <a:pt x="7058602" y="2900652"/>
                </a:cubicBezTo>
                <a:cubicBezTo>
                  <a:pt x="6957662" y="3479574"/>
                  <a:pt x="7351526" y="4066414"/>
                  <a:pt x="6613276" y="4551323"/>
                </a:cubicBezTo>
                <a:cubicBezTo>
                  <a:pt x="5875026" y="5036232"/>
                  <a:pt x="5402981" y="4448403"/>
                  <a:pt x="3876013" y="4670076"/>
                </a:cubicBezTo>
                <a:cubicBezTo>
                  <a:pt x="1268390" y="5610206"/>
                  <a:pt x="829993" y="3838803"/>
                  <a:pt x="248102" y="3351915"/>
                </a:cubicBezTo>
                <a:cubicBezTo>
                  <a:pt x="-333789" y="2865027"/>
                  <a:pt x="275812" y="2227717"/>
                  <a:pt x="384669" y="1748746"/>
                </a:cubicBezTo>
                <a:close/>
              </a:path>
            </a:pathLst>
          </a:custGeom>
          <a:solidFill>
            <a:srgbClr val="CBF0F1">
              <a:alpha val="98824"/>
            </a:srgbClr>
          </a:solidFill>
          <a:ln w="1682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60113" y="1577327"/>
            <a:ext cx="61129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0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  <a:ea typeface="华文中宋" panose="02010600040101010101" pitchFamily="2" charset="-122"/>
              </a:rPr>
              <a:t>THANKS</a:t>
            </a:r>
            <a:endParaRPr lang="zh-CN" altLang="en-US" sz="110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16437" y="3541628"/>
            <a:ext cx="4986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latin typeface="Amasis MT Pro Medium" panose="02040604050005020304" pitchFamily="18" charset="0"/>
              </a:rPr>
              <a:t>汇报人：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latin typeface="Amasis MT Pro Medium" panose="02040604050005020304" pitchFamily="18" charset="0"/>
              </a:rPr>
              <a:t>XXX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22" name="图形 21" descr="新建 纯色填充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0596332">
            <a:off x="1916211" y="3412065"/>
            <a:ext cx="1199117" cy="1199117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711526" y="4424202"/>
            <a:ext cx="349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567D3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2022/11/11</a:t>
            </a:r>
            <a:endParaRPr lang="zh-CN" altLang="en-US" sz="2800" dirty="0">
              <a:solidFill>
                <a:srgbClr val="567D3B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9203187" y="-350450"/>
            <a:ext cx="3482404" cy="2509450"/>
            <a:chOff x="9575716" y="-51399"/>
            <a:chExt cx="3084590" cy="2331722"/>
          </a:xfrm>
        </p:grpSpPr>
        <p:pic>
          <p:nvPicPr>
            <p:cNvPr id="51" name="图片 50" descr="卡通人物&#10;&#10;中度可信度描述已自动生成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4510091">
              <a:off x="9959648" y="-435331"/>
              <a:ext cx="1520160" cy="2288023"/>
            </a:xfrm>
            <a:prstGeom prst="rect">
              <a:avLst/>
            </a:prstGeom>
          </p:spPr>
        </p:pic>
        <p:pic>
          <p:nvPicPr>
            <p:cNvPr id="52" name="图片 51" descr="卡通人物&#10;&#10;中度可信度描述已自动生成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984695">
              <a:off x="11140146" y="-7700"/>
              <a:ext cx="1520160" cy="2288023"/>
            </a:xfrm>
            <a:prstGeom prst="rect">
              <a:avLst/>
            </a:prstGeom>
          </p:spPr>
        </p:pic>
      </p:grpSp>
      <p:grpSp>
        <p:nvGrpSpPr>
          <p:cNvPr id="53" name="组合 52"/>
          <p:cNvGrpSpPr/>
          <p:nvPr/>
        </p:nvGrpSpPr>
        <p:grpSpPr>
          <a:xfrm rot="4972287">
            <a:off x="7807450" y="-2012436"/>
            <a:ext cx="3084590" cy="2331722"/>
            <a:chOff x="9575716" y="-51399"/>
            <a:chExt cx="3084590" cy="2331722"/>
          </a:xfrm>
        </p:grpSpPr>
        <p:pic>
          <p:nvPicPr>
            <p:cNvPr id="54" name="图片 53" descr="卡通人物&#10;&#10;中度可信度描述已自动生成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4510091">
              <a:off x="9959648" y="-435331"/>
              <a:ext cx="1520160" cy="2288023"/>
            </a:xfrm>
            <a:prstGeom prst="rect">
              <a:avLst/>
            </a:prstGeom>
          </p:spPr>
        </p:pic>
        <p:pic>
          <p:nvPicPr>
            <p:cNvPr id="55" name="图片 54" descr="卡通人物&#10;&#10;中度可信度描述已自动生成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984695">
              <a:off x="11140146" y="-7700"/>
              <a:ext cx="1520160" cy="2288023"/>
            </a:xfrm>
            <a:prstGeom prst="rect">
              <a:avLst/>
            </a:prstGeom>
          </p:spPr>
        </p:pic>
      </p:grpSp>
      <p:sp>
        <p:nvSpPr>
          <p:cNvPr id="7" name="任意多边形: 形状 36"/>
          <p:cNvSpPr/>
          <p:nvPr/>
        </p:nvSpPr>
        <p:spPr>
          <a:xfrm rot="10800000">
            <a:off x="10247635" y="4718917"/>
            <a:ext cx="2942164" cy="2888901"/>
          </a:xfrm>
          <a:custGeom>
            <a:avLst/>
            <a:gdLst>
              <a:gd name="connsiteX0" fmla="*/ 476746 w 2942164"/>
              <a:gd name="connsiteY0" fmla="*/ 2862950 h 2888901"/>
              <a:gd name="connsiteX1" fmla="*/ 1978287 w 2942164"/>
              <a:gd name="connsiteY1" fmla="*/ 2603067 h 2888901"/>
              <a:gd name="connsiteX2" fmla="*/ 2382548 w 2942164"/>
              <a:gd name="connsiteY2" fmla="*/ 1669417 h 2888901"/>
              <a:gd name="connsiteX3" fmla="*/ 2921563 w 2942164"/>
              <a:gd name="connsiteY3" fmla="*/ 1120777 h 2888901"/>
              <a:gd name="connsiteX4" fmla="*/ 2613555 w 2942164"/>
              <a:gd name="connsiteY4" fmla="*/ 341131 h 2888901"/>
              <a:gd name="connsiteX5" fmla="*/ 698127 w 2942164"/>
              <a:gd name="connsiteY5" fmla="*/ 110124 h 2888901"/>
              <a:gd name="connsiteX6" fmla="*/ 5108 w 2942164"/>
              <a:gd name="connsiteY6" fmla="*/ 2073678 h 2888901"/>
              <a:gd name="connsiteX7" fmla="*/ 476746 w 2942164"/>
              <a:gd name="connsiteY7" fmla="*/ 2862950 h 288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42164" h="2888901">
                <a:moveTo>
                  <a:pt x="476746" y="2862950"/>
                </a:moveTo>
                <a:cubicBezTo>
                  <a:pt x="805609" y="2951181"/>
                  <a:pt x="1660653" y="2801989"/>
                  <a:pt x="1978287" y="2603067"/>
                </a:cubicBezTo>
                <a:cubicBezTo>
                  <a:pt x="2295921" y="2404145"/>
                  <a:pt x="2225335" y="1916465"/>
                  <a:pt x="2382548" y="1669417"/>
                </a:cubicBezTo>
                <a:cubicBezTo>
                  <a:pt x="2539761" y="1422369"/>
                  <a:pt x="2883062" y="1342158"/>
                  <a:pt x="2921563" y="1120777"/>
                </a:cubicBezTo>
                <a:cubicBezTo>
                  <a:pt x="2960064" y="899396"/>
                  <a:pt x="2984128" y="509573"/>
                  <a:pt x="2613555" y="341131"/>
                </a:cubicBezTo>
                <a:cubicBezTo>
                  <a:pt x="2242982" y="172689"/>
                  <a:pt x="1132868" y="-178634"/>
                  <a:pt x="698127" y="110124"/>
                </a:cubicBezTo>
                <a:cubicBezTo>
                  <a:pt x="263386" y="398882"/>
                  <a:pt x="43609" y="1613270"/>
                  <a:pt x="5108" y="2073678"/>
                </a:cubicBezTo>
                <a:cubicBezTo>
                  <a:pt x="-33393" y="2534086"/>
                  <a:pt x="147883" y="2774719"/>
                  <a:pt x="476746" y="286295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9106012-DA2E-4B0D-9658-11920FDA0C6D}"/>
              </a:ext>
            </a:extLst>
          </p:cNvPr>
          <p:cNvSpPr txBox="1"/>
          <p:nvPr/>
        </p:nvSpPr>
        <p:spPr>
          <a:xfrm>
            <a:off x="13528602" y="1936415"/>
            <a:ext cx="8288867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请在此处输入内容，力求简洁明了。请在此处输入内容，力求简洁明了。请在此处输入内容，力求简洁明了。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0634E2F-8E50-49F0-915C-11D9A069E48C}"/>
              </a:ext>
            </a:extLst>
          </p:cNvPr>
          <p:cNvSpPr txBox="1"/>
          <p:nvPr/>
        </p:nvSpPr>
        <p:spPr>
          <a:xfrm>
            <a:off x="13528602" y="3748542"/>
            <a:ext cx="732366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请在此处输入内容，力求简洁明了。请在此处输入内容，力求简洁明了。请在此处输入内容，力求简洁明了。请在此处输入内容，力求简洁明了。</a:t>
            </a:r>
          </a:p>
          <a:p>
            <a:endParaRPr lang="zh-CN" altLang="en-US" dirty="0">
              <a:solidFill>
                <a:schemeClr val="accent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 rot="19417513">
            <a:off x="-2360361" y="-1329337"/>
            <a:ext cx="5437570" cy="3700898"/>
          </a:xfrm>
          <a:custGeom>
            <a:avLst/>
            <a:gdLst>
              <a:gd name="connsiteX0" fmla="*/ 5180673 w 5437570"/>
              <a:gd name="connsiteY0" fmla="*/ 166671 h 3700898"/>
              <a:gd name="connsiteX1" fmla="*/ 1484973 w 5437570"/>
              <a:gd name="connsiteY1" fmla="*/ 763571 h 3700898"/>
              <a:gd name="connsiteX2" fmla="*/ 138773 w 5437570"/>
              <a:gd name="connsiteY2" fmla="*/ 2986071 h 3700898"/>
              <a:gd name="connsiteX3" fmla="*/ 4571073 w 5437570"/>
              <a:gd name="connsiteY3" fmla="*/ 3519471 h 3700898"/>
              <a:gd name="connsiteX4" fmla="*/ 5180673 w 5437570"/>
              <a:gd name="connsiteY4" fmla="*/ 166671 h 370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7570" h="3700898">
                <a:moveTo>
                  <a:pt x="5180673" y="166671"/>
                </a:moveTo>
                <a:cubicBezTo>
                  <a:pt x="4666323" y="-292646"/>
                  <a:pt x="2325290" y="293671"/>
                  <a:pt x="1484973" y="763571"/>
                </a:cubicBezTo>
                <a:cubicBezTo>
                  <a:pt x="644656" y="1233471"/>
                  <a:pt x="-375577" y="2526754"/>
                  <a:pt x="138773" y="2986071"/>
                </a:cubicBezTo>
                <a:cubicBezTo>
                  <a:pt x="653123" y="3445388"/>
                  <a:pt x="3732873" y="3991488"/>
                  <a:pt x="4571073" y="3519471"/>
                </a:cubicBezTo>
                <a:cubicBezTo>
                  <a:pt x="5409273" y="3047454"/>
                  <a:pt x="5695023" y="625988"/>
                  <a:pt x="5180673" y="166671"/>
                </a:cubicBezTo>
                <a:close/>
              </a:path>
            </a:pathLst>
          </a:custGeom>
          <a:solidFill>
            <a:srgbClr val="FCD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任意多边形: 形状 23"/>
          <p:cNvSpPr/>
          <p:nvPr/>
        </p:nvSpPr>
        <p:spPr>
          <a:xfrm rot="370643">
            <a:off x="9073807" y="4055444"/>
            <a:ext cx="5437570" cy="3700898"/>
          </a:xfrm>
          <a:custGeom>
            <a:avLst/>
            <a:gdLst>
              <a:gd name="connsiteX0" fmla="*/ 5180673 w 5437570"/>
              <a:gd name="connsiteY0" fmla="*/ 166671 h 3700898"/>
              <a:gd name="connsiteX1" fmla="*/ 1484973 w 5437570"/>
              <a:gd name="connsiteY1" fmla="*/ 763571 h 3700898"/>
              <a:gd name="connsiteX2" fmla="*/ 138773 w 5437570"/>
              <a:gd name="connsiteY2" fmla="*/ 2986071 h 3700898"/>
              <a:gd name="connsiteX3" fmla="*/ 4571073 w 5437570"/>
              <a:gd name="connsiteY3" fmla="*/ 3519471 h 3700898"/>
              <a:gd name="connsiteX4" fmla="*/ 5180673 w 5437570"/>
              <a:gd name="connsiteY4" fmla="*/ 166671 h 370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7570" h="3700898">
                <a:moveTo>
                  <a:pt x="5180673" y="166671"/>
                </a:moveTo>
                <a:cubicBezTo>
                  <a:pt x="4666323" y="-292646"/>
                  <a:pt x="2325290" y="293671"/>
                  <a:pt x="1484973" y="763571"/>
                </a:cubicBezTo>
                <a:cubicBezTo>
                  <a:pt x="644656" y="1233471"/>
                  <a:pt x="-375577" y="2526754"/>
                  <a:pt x="138773" y="2986071"/>
                </a:cubicBezTo>
                <a:cubicBezTo>
                  <a:pt x="653123" y="3445388"/>
                  <a:pt x="3732873" y="3991488"/>
                  <a:pt x="4571073" y="3519471"/>
                </a:cubicBezTo>
                <a:cubicBezTo>
                  <a:pt x="5409273" y="3047454"/>
                  <a:pt x="5695023" y="625988"/>
                  <a:pt x="5180673" y="166671"/>
                </a:cubicBezTo>
                <a:close/>
              </a:path>
            </a:pathLst>
          </a:custGeom>
          <a:solidFill>
            <a:srgbClr val="FCD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 rot="21240000">
            <a:off x="7466052" y="3623627"/>
            <a:ext cx="6576504" cy="3857625"/>
          </a:xfrm>
          <a:custGeom>
            <a:avLst/>
            <a:gdLst>
              <a:gd name="connsiteX0" fmla="*/ 1218692 w 6576504"/>
              <a:gd name="connsiteY0" fmla="*/ 3857625 h 3857625"/>
              <a:gd name="connsiteX1" fmla="*/ 18542 w 6576504"/>
              <a:gd name="connsiteY1" fmla="*/ 3328987 h 3857625"/>
              <a:gd name="connsiteX2" fmla="*/ 2054510 w 6576504"/>
              <a:gd name="connsiteY2" fmla="*/ 1807369 h 3857625"/>
              <a:gd name="connsiteX3" fmla="*/ 5033454 w 6576504"/>
              <a:gd name="connsiteY3" fmla="*/ 1478756 h 3857625"/>
              <a:gd name="connsiteX4" fmla="*/ 6576504 w 6576504"/>
              <a:gd name="connsiteY4" fmla="*/ 0 h 385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504" h="3857625">
                <a:moveTo>
                  <a:pt x="1218692" y="3857625"/>
                </a:moveTo>
                <a:cubicBezTo>
                  <a:pt x="548965" y="3764160"/>
                  <a:pt x="-120761" y="3670696"/>
                  <a:pt x="18542" y="3328987"/>
                </a:cubicBezTo>
                <a:cubicBezTo>
                  <a:pt x="157845" y="2987278"/>
                  <a:pt x="1218691" y="2115741"/>
                  <a:pt x="2054510" y="1807369"/>
                </a:cubicBezTo>
                <a:cubicBezTo>
                  <a:pt x="2890329" y="1498997"/>
                  <a:pt x="4279788" y="1779984"/>
                  <a:pt x="5033454" y="1478756"/>
                </a:cubicBezTo>
                <a:cubicBezTo>
                  <a:pt x="5787120" y="1177528"/>
                  <a:pt x="6234795" y="272653"/>
                  <a:pt x="6576504" y="0"/>
                </a:cubicBezTo>
              </a:path>
            </a:pathLst>
          </a:custGeom>
          <a:noFill/>
          <a:ln w="635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 rot="1367130">
            <a:off x="-537836" y="-1313250"/>
            <a:ext cx="3657600" cy="3446887"/>
          </a:xfrm>
          <a:custGeom>
            <a:avLst/>
            <a:gdLst>
              <a:gd name="connsiteX0" fmla="*/ 3657600 w 3657600"/>
              <a:gd name="connsiteY0" fmla="*/ 0 h 3446887"/>
              <a:gd name="connsiteX1" fmla="*/ 1871662 w 3657600"/>
              <a:gd name="connsiteY1" fmla="*/ 1443038 h 3446887"/>
              <a:gd name="connsiteX2" fmla="*/ 3507581 w 3657600"/>
              <a:gd name="connsiteY2" fmla="*/ 1450181 h 3446887"/>
              <a:gd name="connsiteX3" fmla="*/ 1114425 w 3657600"/>
              <a:gd name="connsiteY3" fmla="*/ 3429000 h 3446887"/>
              <a:gd name="connsiteX4" fmla="*/ 0 w 3657600"/>
              <a:gd name="connsiteY4" fmla="*/ 2421731 h 344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446887" extrusionOk="0">
                <a:moveTo>
                  <a:pt x="3657600" y="0"/>
                </a:moveTo>
                <a:cubicBezTo>
                  <a:pt x="2743079" y="579666"/>
                  <a:pt x="1859685" y="1215220"/>
                  <a:pt x="1871662" y="1443038"/>
                </a:cubicBezTo>
                <a:cubicBezTo>
                  <a:pt x="1881512" y="1692072"/>
                  <a:pt x="3589284" y="1120602"/>
                  <a:pt x="3507581" y="1450181"/>
                </a:cubicBezTo>
                <a:cubicBezTo>
                  <a:pt x="3301820" y="1858865"/>
                  <a:pt x="1696540" y="3280796"/>
                  <a:pt x="1114425" y="3429000"/>
                </a:cubicBezTo>
                <a:cubicBezTo>
                  <a:pt x="520711" y="3585937"/>
                  <a:pt x="294880" y="2620258"/>
                  <a:pt x="0" y="2421731"/>
                </a:cubicBezTo>
              </a:path>
            </a:pathLst>
          </a:custGeom>
          <a:noFill/>
          <a:ln w="63500">
            <a:solidFill>
              <a:schemeClr val="accent2">
                <a:lumMod val="75000"/>
                <a:alpha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终止 48"/>
          <p:cNvSpPr/>
          <p:nvPr/>
        </p:nvSpPr>
        <p:spPr>
          <a:xfrm>
            <a:off x="3513284" y="345786"/>
            <a:ext cx="5524802" cy="132225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kern="5000" spc="500" dirty="0">
                <a:solidFill>
                  <a:schemeClr val="bg1"/>
                </a:solidFill>
                <a:latin typeface="Agency FB" panose="020B0503020202020204" pitchFamily="34" charset="0"/>
                <a:ea typeface="华文中宋" panose="02010600040101010101" pitchFamily="2" charset="-122"/>
                <a:cs typeface="Aharoni" panose="020B0604020202020204" pitchFamily="2" charset="-79"/>
              </a:rPr>
              <a:t>CATALOGUE</a:t>
            </a:r>
            <a:endParaRPr lang="zh-CN" altLang="en-US" sz="6600" b="1" kern="5000" spc="500" dirty="0">
              <a:solidFill>
                <a:schemeClr val="bg1"/>
              </a:solidFill>
              <a:latin typeface="Agency FB" panose="020B0503020202020204" pitchFamily="34" charset="0"/>
              <a:ea typeface="华文中宋" panose="02010600040101010101" pitchFamily="2" charset="-122"/>
              <a:cs typeface="Aharoni" panose="020B0604020202020204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6" name="墨迹 55"/>
              <p14:cNvContentPartPr/>
              <p14:nvPr/>
            </p14:nvContentPartPr>
            <p14:xfrm>
              <a:off x="4200356" y="-592763"/>
              <a:ext cx="360" cy="36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3"/>
            </p:blipFill>
            <p:spPr>
              <a:xfrm>
                <a:off x="4200356" y="-592763"/>
                <a:ext cx="360" cy="360"/>
              </a:xfrm>
              <a:prstGeom prst="rect"/>
            </p:spPr>
          </p:pic>
        </mc:Fallback>
      </mc:AlternateContent>
      <p:sp>
        <p:nvSpPr>
          <p:cNvPr id="84" name="文本框 83"/>
          <p:cNvSpPr txBox="1"/>
          <p:nvPr/>
        </p:nvSpPr>
        <p:spPr>
          <a:xfrm>
            <a:off x="358425" y="434051"/>
            <a:ext cx="1334644" cy="60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7415" y="314535"/>
            <a:ext cx="2123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spc="600" dirty="0">
                <a:solidFill>
                  <a:schemeClr val="bg1"/>
                </a:solidFill>
                <a:latin typeface="Agency FB" panose="020B0503020202020204" pitchFamily="34" charset="0"/>
              </a:rPr>
              <a:t>WHU</a:t>
            </a:r>
            <a:endParaRPr lang="zh-CN" altLang="en-US" sz="6600" b="1" spc="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31490" y="2251075"/>
            <a:ext cx="5461635" cy="886460"/>
            <a:chOff x="5158" y="3817"/>
            <a:chExt cx="8601" cy="1396"/>
          </a:xfrm>
        </p:grpSpPr>
        <p:sp>
          <p:nvSpPr>
            <p:cNvPr id="35" name="流程图: 终止 34"/>
            <p:cNvSpPr/>
            <p:nvPr/>
          </p:nvSpPr>
          <p:spPr>
            <a:xfrm>
              <a:off x="7239" y="3901"/>
              <a:ext cx="6520" cy="1312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在此处输入小标题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158" y="3817"/>
              <a:ext cx="1418" cy="1352"/>
              <a:chOff x="5206" y="3980"/>
              <a:chExt cx="1418" cy="1352"/>
            </a:xfrm>
          </p:grpSpPr>
          <p:sp>
            <p:nvSpPr>
              <p:cNvPr id="3" name="任意多边形: 形状 33"/>
              <p:cNvSpPr/>
              <p:nvPr/>
            </p:nvSpPr>
            <p:spPr>
              <a:xfrm>
                <a:off x="5406" y="4180"/>
                <a:ext cx="1218" cy="1153"/>
              </a:xfrm>
              <a:custGeom>
                <a:avLst/>
                <a:gdLst>
                  <a:gd name="connsiteX0" fmla="*/ 359320 w 7820744"/>
                  <a:gd name="connsiteY0" fmla="*/ 2295156 h 5515205"/>
                  <a:gd name="connsiteX1" fmla="*/ 810582 w 7820744"/>
                  <a:gd name="connsiteY1" fmla="*/ 965120 h 5515205"/>
                  <a:gd name="connsiteX2" fmla="*/ 2556255 w 7820744"/>
                  <a:gd name="connsiteY2" fmla="*/ 858242 h 5515205"/>
                  <a:gd name="connsiteX3" fmla="*/ 3215335 w 7820744"/>
                  <a:gd name="connsiteY3" fmla="*/ 3219 h 5515205"/>
                  <a:gd name="connsiteX4" fmla="*/ 5091637 w 7820744"/>
                  <a:gd name="connsiteY4" fmla="*/ 1208564 h 5515205"/>
                  <a:gd name="connsiteX5" fmla="*/ 6463237 w 7820744"/>
                  <a:gd name="connsiteY5" fmla="*/ 216975 h 5515205"/>
                  <a:gd name="connsiteX6" fmla="*/ 7745772 w 7820744"/>
                  <a:gd name="connsiteY6" fmla="*/ 4011141 h 5515205"/>
                  <a:gd name="connsiteX7" fmla="*/ 4129735 w 7820744"/>
                  <a:gd name="connsiteY7" fmla="*/ 4836476 h 5515205"/>
                  <a:gd name="connsiteX8" fmla="*/ 436509 w 7820744"/>
                  <a:gd name="connsiteY8" fmla="*/ 5436180 h 5515205"/>
                  <a:gd name="connsiteX9" fmla="*/ 62437 w 7820744"/>
                  <a:gd name="connsiteY9" fmla="*/ 2995801 h 5515205"/>
                  <a:gd name="connsiteX10" fmla="*/ 359320 w 7820744"/>
                  <a:gd name="connsiteY10" fmla="*/ 2295156 h 5515205"/>
                  <a:gd name="connsiteX0-1" fmla="*/ 359320 w 7820744"/>
                  <a:gd name="connsiteY0-2" fmla="*/ 2172980 h 5393029"/>
                  <a:gd name="connsiteX1-3" fmla="*/ 810582 w 7820744"/>
                  <a:gd name="connsiteY1-4" fmla="*/ 842944 h 5393029"/>
                  <a:gd name="connsiteX2-5" fmla="*/ 2556255 w 7820744"/>
                  <a:gd name="connsiteY2-6" fmla="*/ 736066 h 5393029"/>
                  <a:gd name="connsiteX3-7" fmla="*/ 3666598 w 7820744"/>
                  <a:gd name="connsiteY3-8" fmla="*/ 397620 h 5393029"/>
                  <a:gd name="connsiteX4-9" fmla="*/ 5091637 w 7820744"/>
                  <a:gd name="connsiteY4-10" fmla="*/ 1086388 h 5393029"/>
                  <a:gd name="connsiteX5-11" fmla="*/ 6463237 w 7820744"/>
                  <a:gd name="connsiteY5-12" fmla="*/ 94799 h 5393029"/>
                  <a:gd name="connsiteX6-13" fmla="*/ 7745772 w 7820744"/>
                  <a:gd name="connsiteY6-14" fmla="*/ 3888965 h 5393029"/>
                  <a:gd name="connsiteX7-15" fmla="*/ 4129735 w 7820744"/>
                  <a:gd name="connsiteY7-16" fmla="*/ 4714300 h 5393029"/>
                  <a:gd name="connsiteX8-17" fmla="*/ 436509 w 7820744"/>
                  <a:gd name="connsiteY8-18" fmla="*/ 5314004 h 5393029"/>
                  <a:gd name="connsiteX9-19" fmla="*/ 62437 w 7820744"/>
                  <a:gd name="connsiteY9-20" fmla="*/ 2873625 h 5393029"/>
                  <a:gd name="connsiteX10-21" fmla="*/ 359320 w 7820744"/>
                  <a:gd name="connsiteY10-22" fmla="*/ 2172980 h 5393029"/>
                  <a:gd name="connsiteX0-23" fmla="*/ 359320 w 7993308"/>
                  <a:gd name="connsiteY0-24" fmla="*/ 1782385 h 5002434"/>
                  <a:gd name="connsiteX1-25" fmla="*/ 810582 w 7993308"/>
                  <a:gd name="connsiteY1-26" fmla="*/ 452349 h 5002434"/>
                  <a:gd name="connsiteX2-27" fmla="*/ 2556255 w 7993308"/>
                  <a:gd name="connsiteY2-28" fmla="*/ 345471 h 5002434"/>
                  <a:gd name="connsiteX3-29" fmla="*/ 3666598 w 7993308"/>
                  <a:gd name="connsiteY3-30" fmla="*/ 7025 h 5002434"/>
                  <a:gd name="connsiteX4-31" fmla="*/ 5091637 w 7993308"/>
                  <a:gd name="connsiteY4-32" fmla="*/ 695793 h 5002434"/>
                  <a:gd name="connsiteX5-33" fmla="*/ 7389513 w 7993308"/>
                  <a:gd name="connsiteY5-34" fmla="*/ 1194557 h 5002434"/>
                  <a:gd name="connsiteX6-35" fmla="*/ 7745772 w 7993308"/>
                  <a:gd name="connsiteY6-36" fmla="*/ 3498370 h 5002434"/>
                  <a:gd name="connsiteX7-37" fmla="*/ 4129735 w 7993308"/>
                  <a:gd name="connsiteY7-38" fmla="*/ 4323705 h 5002434"/>
                  <a:gd name="connsiteX8-39" fmla="*/ 436509 w 7993308"/>
                  <a:gd name="connsiteY8-40" fmla="*/ 4923409 h 5002434"/>
                  <a:gd name="connsiteX9-41" fmla="*/ 62437 w 7993308"/>
                  <a:gd name="connsiteY9-42" fmla="*/ 2483030 h 5002434"/>
                  <a:gd name="connsiteX10-43" fmla="*/ 359320 w 7993308"/>
                  <a:gd name="connsiteY10-44" fmla="*/ 1782385 h 5002434"/>
                  <a:gd name="connsiteX0-45" fmla="*/ 359320 w 8103627"/>
                  <a:gd name="connsiteY0-46" fmla="*/ 1782385 h 5007824"/>
                  <a:gd name="connsiteX1-47" fmla="*/ 810582 w 8103627"/>
                  <a:gd name="connsiteY1-48" fmla="*/ 452349 h 5007824"/>
                  <a:gd name="connsiteX2-49" fmla="*/ 2556255 w 8103627"/>
                  <a:gd name="connsiteY2-50" fmla="*/ 345471 h 5007824"/>
                  <a:gd name="connsiteX3-51" fmla="*/ 3666598 w 8103627"/>
                  <a:gd name="connsiteY3-52" fmla="*/ 7025 h 5007824"/>
                  <a:gd name="connsiteX4-53" fmla="*/ 5091637 w 8103627"/>
                  <a:gd name="connsiteY4-54" fmla="*/ 695793 h 5007824"/>
                  <a:gd name="connsiteX5-55" fmla="*/ 7389513 w 8103627"/>
                  <a:gd name="connsiteY5-56" fmla="*/ 1194557 h 5007824"/>
                  <a:gd name="connsiteX6-57" fmla="*/ 7882339 w 8103627"/>
                  <a:gd name="connsiteY6-58" fmla="*/ 3118359 h 5007824"/>
                  <a:gd name="connsiteX7-59" fmla="*/ 4129735 w 8103627"/>
                  <a:gd name="connsiteY7-60" fmla="*/ 4323705 h 5007824"/>
                  <a:gd name="connsiteX8-61" fmla="*/ 436509 w 8103627"/>
                  <a:gd name="connsiteY8-62" fmla="*/ 4923409 h 5007824"/>
                  <a:gd name="connsiteX9-63" fmla="*/ 62437 w 8103627"/>
                  <a:gd name="connsiteY9-64" fmla="*/ 2483030 h 5007824"/>
                  <a:gd name="connsiteX10-65" fmla="*/ 359320 w 8103627"/>
                  <a:gd name="connsiteY10-66" fmla="*/ 1782385 h 5007824"/>
                  <a:gd name="connsiteX0-67" fmla="*/ 359320 w 7915232"/>
                  <a:gd name="connsiteY0-68" fmla="*/ 1782385 h 5111879"/>
                  <a:gd name="connsiteX1-69" fmla="*/ 810582 w 7915232"/>
                  <a:gd name="connsiteY1-70" fmla="*/ 452349 h 5111879"/>
                  <a:gd name="connsiteX2-71" fmla="*/ 2556255 w 7915232"/>
                  <a:gd name="connsiteY2-72" fmla="*/ 345471 h 5111879"/>
                  <a:gd name="connsiteX3-73" fmla="*/ 3666598 w 7915232"/>
                  <a:gd name="connsiteY3-74" fmla="*/ 7025 h 5111879"/>
                  <a:gd name="connsiteX4-75" fmla="*/ 5091637 w 7915232"/>
                  <a:gd name="connsiteY4-76" fmla="*/ 695793 h 5111879"/>
                  <a:gd name="connsiteX5-77" fmla="*/ 7389513 w 7915232"/>
                  <a:gd name="connsiteY5-78" fmla="*/ 1194557 h 5111879"/>
                  <a:gd name="connsiteX6-79" fmla="*/ 7882339 w 7915232"/>
                  <a:gd name="connsiteY6-80" fmla="*/ 3118359 h 5111879"/>
                  <a:gd name="connsiteX7-81" fmla="*/ 7033252 w 7915232"/>
                  <a:gd name="connsiteY7-82" fmla="*/ 4834344 h 5111879"/>
                  <a:gd name="connsiteX8-83" fmla="*/ 436509 w 7915232"/>
                  <a:gd name="connsiteY8-84" fmla="*/ 4923409 h 5111879"/>
                  <a:gd name="connsiteX9-85" fmla="*/ 62437 w 7915232"/>
                  <a:gd name="connsiteY9-86" fmla="*/ 2483030 h 5111879"/>
                  <a:gd name="connsiteX10-87" fmla="*/ 359320 w 7915232"/>
                  <a:gd name="connsiteY10-88" fmla="*/ 1782385 h 5111879"/>
                  <a:gd name="connsiteX0-89" fmla="*/ 532312 w 8071810"/>
                  <a:gd name="connsiteY0-90" fmla="*/ 1782385 h 4866519"/>
                  <a:gd name="connsiteX1-91" fmla="*/ 983574 w 8071810"/>
                  <a:gd name="connsiteY1-92" fmla="*/ 452349 h 4866519"/>
                  <a:gd name="connsiteX2-93" fmla="*/ 2729247 w 8071810"/>
                  <a:gd name="connsiteY2-94" fmla="*/ 345471 h 4866519"/>
                  <a:gd name="connsiteX3-95" fmla="*/ 3839590 w 8071810"/>
                  <a:gd name="connsiteY3-96" fmla="*/ 7025 h 4866519"/>
                  <a:gd name="connsiteX4-97" fmla="*/ 5264629 w 8071810"/>
                  <a:gd name="connsiteY4-98" fmla="*/ 695793 h 4866519"/>
                  <a:gd name="connsiteX5-99" fmla="*/ 7562505 w 8071810"/>
                  <a:gd name="connsiteY5-100" fmla="*/ 1194557 h 4866519"/>
                  <a:gd name="connsiteX6-101" fmla="*/ 8055331 w 8071810"/>
                  <a:gd name="connsiteY6-102" fmla="*/ 3118359 h 4866519"/>
                  <a:gd name="connsiteX7-103" fmla="*/ 7206244 w 8071810"/>
                  <a:gd name="connsiteY7-104" fmla="*/ 4834344 h 4866519"/>
                  <a:gd name="connsiteX8-105" fmla="*/ 4267101 w 8071810"/>
                  <a:gd name="connsiteY8-106" fmla="*/ 4145575 h 4866519"/>
                  <a:gd name="connsiteX9-107" fmla="*/ 235429 w 8071810"/>
                  <a:gd name="connsiteY9-108" fmla="*/ 2483030 h 4866519"/>
                  <a:gd name="connsiteX10-109" fmla="*/ 532312 w 8071810"/>
                  <a:gd name="connsiteY10-110" fmla="*/ 1782385 h 4866519"/>
                  <a:gd name="connsiteX0-111" fmla="*/ 532312 w 8071810"/>
                  <a:gd name="connsiteY0-112" fmla="*/ 1782385 h 4866519"/>
                  <a:gd name="connsiteX1-113" fmla="*/ 983574 w 8071810"/>
                  <a:gd name="connsiteY1-114" fmla="*/ 452349 h 4866519"/>
                  <a:gd name="connsiteX2-115" fmla="*/ 2729247 w 8071810"/>
                  <a:gd name="connsiteY2-116" fmla="*/ 345471 h 4866519"/>
                  <a:gd name="connsiteX3-117" fmla="*/ 3839590 w 8071810"/>
                  <a:gd name="connsiteY3-118" fmla="*/ 7025 h 4866519"/>
                  <a:gd name="connsiteX4-119" fmla="*/ 5264629 w 8071810"/>
                  <a:gd name="connsiteY4-120" fmla="*/ 695793 h 4866519"/>
                  <a:gd name="connsiteX5-121" fmla="*/ 7562505 w 8071810"/>
                  <a:gd name="connsiteY5-122" fmla="*/ 1194557 h 4866519"/>
                  <a:gd name="connsiteX6-123" fmla="*/ 8055331 w 8071810"/>
                  <a:gd name="connsiteY6-124" fmla="*/ 3118359 h 4866519"/>
                  <a:gd name="connsiteX7-125" fmla="*/ 7206244 w 8071810"/>
                  <a:gd name="connsiteY7-126" fmla="*/ 4834344 h 4866519"/>
                  <a:gd name="connsiteX8-127" fmla="*/ 4267101 w 8071810"/>
                  <a:gd name="connsiteY8-128" fmla="*/ 4145575 h 4866519"/>
                  <a:gd name="connsiteX9-129" fmla="*/ 235429 w 8071810"/>
                  <a:gd name="connsiteY9-130" fmla="*/ 2483030 h 4866519"/>
                  <a:gd name="connsiteX10-131" fmla="*/ 532312 w 8071810"/>
                  <a:gd name="connsiteY10-132" fmla="*/ 1782385 h 4866519"/>
                  <a:gd name="connsiteX0-133" fmla="*/ 530167 w 8069665"/>
                  <a:gd name="connsiteY0-134" fmla="*/ 1782385 h 5009813"/>
                  <a:gd name="connsiteX1-135" fmla="*/ 981429 w 8069665"/>
                  <a:gd name="connsiteY1-136" fmla="*/ 452349 h 5009813"/>
                  <a:gd name="connsiteX2-137" fmla="*/ 2727102 w 8069665"/>
                  <a:gd name="connsiteY2-138" fmla="*/ 345471 h 5009813"/>
                  <a:gd name="connsiteX3-139" fmla="*/ 3837445 w 8069665"/>
                  <a:gd name="connsiteY3-140" fmla="*/ 7025 h 5009813"/>
                  <a:gd name="connsiteX4-141" fmla="*/ 5262484 w 8069665"/>
                  <a:gd name="connsiteY4-142" fmla="*/ 695793 h 5009813"/>
                  <a:gd name="connsiteX5-143" fmla="*/ 7560360 w 8069665"/>
                  <a:gd name="connsiteY5-144" fmla="*/ 1194557 h 5009813"/>
                  <a:gd name="connsiteX6-145" fmla="*/ 8053186 w 8069665"/>
                  <a:gd name="connsiteY6-146" fmla="*/ 3118359 h 5009813"/>
                  <a:gd name="connsiteX7-147" fmla="*/ 7204099 w 8069665"/>
                  <a:gd name="connsiteY7-148" fmla="*/ 4834344 h 5009813"/>
                  <a:gd name="connsiteX8-149" fmla="*/ 4235267 w 8069665"/>
                  <a:gd name="connsiteY8-150" fmla="*/ 4745279 h 5009813"/>
                  <a:gd name="connsiteX9-151" fmla="*/ 233284 w 8069665"/>
                  <a:gd name="connsiteY9-152" fmla="*/ 2483030 h 5009813"/>
                  <a:gd name="connsiteX10-153" fmla="*/ 530167 w 8069665"/>
                  <a:gd name="connsiteY10-154" fmla="*/ 1782385 h 5009813"/>
                  <a:gd name="connsiteX0-155" fmla="*/ 530167 w 8069665"/>
                  <a:gd name="connsiteY0-156" fmla="*/ 1782385 h 4941977"/>
                  <a:gd name="connsiteX1-157" fmla="*/ 981429 w 8069665"/>
                  <a:gd name="connsiteY1-158" fmla="*/ 452349 h 4941977"/>
                  <a:gd name="connsiteX2-159" fmla="*/ 2727102 w 8069665"/>
                  <a:gd name="connsiteY2-160" fmla="*/ 345471 h 4941977"/>
                  <a:gd name="connsiteX3-161" fmla="*/ 3837445 w 8069665"/>
                  <a:gd name="connsiteY3-162" fmla="*/ 7025 h 4941977"/>
                  <a:gd name="connsiteX4-163" fmla="*/ 5262484 w 8069665"/>
                  <a:gd name="connsiteY4-164" fmla="*/ 695793 h 4941977"/>
                  <a:gd name="connsiteX5-165" fmla="*/ 7560360 w 8069665"/>
                  <a:gd name="connsiteY5-166" fmla="*/ 1194557 h 4941977"/>
                  <a:gd name="connsiteX6-167" fmla="*/ 8053186 w 8069665"/>
                  <a:gd name="connsiteY6-168" fmla="*/ 3118359 h 4941977"/>
                  <a:gd name="connsiteX7-169" fmla="*/ 7204099 w 8069665"/>
                  <a:gd name="connsiteY7-170" fmla="*/ 4834344 h 4941977"/>
                  <a:gd name="connsiteX8-171" fmla="*/ 4235267 w 8069665"/>
                  <a:gd name="connsiteY8-172" fmla="*/ 4745279 h 4941977"/>
                  <a:gd name="connsiteX9-173" fmla="*/ 233284 w 8069665"/>
                  <a:gd name="connsiteY9-174" fmla="*/ 2483030 h 4941977"/>
                  <a:gd name="connsiteX10-175" fmla="*/ 530167 w 8069665"/>
                  <a:gd name="connsiteY10-176" fmla="*/ 1782385 h 4941977"/>
                  <a:gd name="connsiteX0-177" fmla="*/ 235144 w 7774642"/>
                  <a:gd name="connsiteY0-178" fmla="*/ 1782385 h 5016724"/>
                  <a:gd name="connsiteX1-179" fmla="*/ 686406 w 7774642"/>
                  <a:gd name="connsiteY1-180" fmla="*/ 452349 h 5016724"/>
                  <a:gd name="connsiteX2-181" fmla="*/ 2432079 w 7774642"/>
                  <a:gd name="connsiteY2-182" fmla="*/ 345471 h 5016724"/>
                  <a:gd name="connsiteX3-183" fmla="*/ 3542422 w 7774642"/>
                  <a:gd name="connsiteY3-184" fmla="*/ 7025 h 5016724"/>
                  <a:gd name="connsiteX4-185" fmla="*/ 4967461 w 7774642"/>
                  <a:gd name="connsiteY4-186" fmla="*/ 695793 h 5016724"/>
                  <a:gd name="connsiteX5-187" fmla="*/ 7265337 w 7774642"/>
                  <a:gd name="connsiteY5-188" fmla="*/ 1194557 h 5016724"/>
                  <a:gd name="connsiteX6-189" fmla="*/ 7758163 w 7774642"/>
                  <a:gd name="connsiteY6-190" fmla="*/ 3118359 h 5016724"/>
                  <a:gd name="connsiteX7-191" fmla="*/ 6909076 w 7774642"/>
                  <a:gd name="connsiteY7-192" fmla="*/ 4834344 h 5016724"/>
                  <a:gd name="connsiteX8-193" fmla="*/ 3940244 w 7774642"/>
                  <a:gd name="connsiteY8-194" fmla="*/ 4745279 h 5016724"/>
                  <a:gd name="connsiteX9-195" fmla="*/ 312333 w 7774642"/>
                  <a:gd name="connsiteY9-196" fmla="*/ 3427118 h 5016724"/>
                  <a:gd name="connsiteX10-197" fmla="*/ 235144 w 7774642"/>
                  <a:gd name="connsiteY10-198" fmla="*/ 1782385 h 5016724"/>
                  <a:gd name="connsiteX0-199" fmla="*/ 235144 w 7774642"/>
                  <a:gd name="connsiteY0-200" fmla="*/ 1706701 h 4941040"/>
                  <a:gd name="connsiteX1-201" fmla="*/ 686406 w 7774642"/>
                  <a:gd name="connsiteY1-202" fmla="*/ 376665 h 4941040"/>
                  <a:gd name="connsiteX2-203" fmla="*/ 2432079 w 7774642"/>
                  <a:gd name="connsiteY2-204" fmla="*/ 269787 h 4941040"/>
                  <a:gd name="connsiteX3-205" fmla="*/ 3940246 w 7774642"/>
                  <a:gd name="connsiteY3-206" fmla="*/ 8530 h 4941040"/>
                  <a:gd name="connsiteX4-207" fmla="*/ 4967461 w 7774642"/>
                  <a:gd name="connsiteY4-208" fmla="*/ 620109 h 4941040"/>
                  <a:gd name="connsiteX5-209" fmla="*/ 7265337 w 7774642"/>
                  <a:gd name="connsiteY5-210" fmla="*/ 1118873 h 4941040"/>
                  <a:gd name="connsiteX6-211" fmla="*/ 7758163 w 7774642"/>
                  <a:gd name="connsiteY6-212" fmla="*/ 3042675 h 4941040"/>
                  <a:gd name="connsiteX7-213" fmla="*/ 6909076 w 7774642"/>
                  <a:gd name="connsiteY7-214" fmla="*/ 4758660 h 4941040"/>
                  <a:gd name="connsiteX8-215" fmla="*/ 3940244 w 7774642"/>
                  <a:gd name="connsiteY8-216" fmla="*/ 4669595 h 4941040"/>
                  <a:gd name="connsiteX9-217" fmla="*/ 312333 w 7774642"/>
                  <a:gd name="connsiteY9-218" fmla="*/ 3351434 h 4941040"/>
                  <a:gd name="connsiteX10-219" fmla="*/ 235144 w 7774642"/>
                  <a:gd name="connsiteY10-220" fmla="*/ 1706701 h 4941040"/>
                  <a:gd name="connsiteX0-221" fmla="*/ 235144 w 7811682"/>
                  <a:gd name="connsiteY0-222" fmla="*/ 1706701 h 4941040"/>
                  <a:gd name="connsiteX1-223" fmla="*/ 686406 w 7811682"/>
                  <a:gd name="connsiteY1-224" fmla="*/ 376665 h 4941040"/>
                  <a:gd name="connsiteX2-225" fmla="*/ 2432079 w 7811682"/>
                  <a:gd name="connsiteY2-226" fmla="*/ 269787 h 4941040"/>
                  <a:gd name="connsiteX3-227" fmla="*/ 3940246 w 7811682"/>
                  <a:gd name="connsiteY3-228" fmla="*/ 8530 h 4941040"/>
                  <a:gd name="connsiteX4-229" fmla="*/ 4967461 w 7811682"/>
                  <a:gd name="connsiteY4-230" fmla="*/ 620109 h 4941040"/>
                  <a:gd name="connsiteX5-231" fmla="*/ 7419717 w 7811682"/>
                  <a:gd name="connsiteY5-232" fmla="*/ 821990 h 4941040"/>
                  <a:gd name="connsiteX6-233" fmla="*/ 7758163 w 7811682"/>
                  <a:gd name="connsiteY6-234" fmla="*/ 3042675 h 4941040"/>
                  <a:gd name="connsiteX7-235" fmla="*/ 6909076 w 7811682"/>
                  <a:gd name="connsiteY7-236" fmla="*/ 4758660 h 4941040"/>
                  <a:gd name="connsiteX8-237" fmla="*/ 3940244 w 7811682"/>
                  <a:gd name="connsiteY8-238" fmla="*/ 4669595 h 4941040"/>
                  <a:gd name="connsiteX9-239" fmla="*/ 312333 w 7811682"/>
                  <a:gd name="connsiteY9-240" fmla="*/ 3351434 h 4941040"/>
                  <a:gd name="connsiteX10-241" fmla="*/ 235144 w 7811682"/>
                  <a:gd name="connsiteY10-242" fmla="*/ 1706701 h 4941040"/>
                  <a:gd name="connsiteX0-243" fmla="*/ 235144 w 7773007"/>
                  <a:gd name="connsiteY0-244" fmla="*/ 1706701 h 4941040"/>
                  <a:gd name="connsiteX1-245" fmla="*/ 686406 w 7773007"/>
                  <a:gd name="connsiteY1-246" fmla="*/ 376665 h 4941040"/>
                  <a:gd name="connsiteX2-247" fmla="*/ 2432079 w 7773007"/>
                  <a:gd name="connsiteY2-248" fmla="*/ 269787 h 4941040"/>
                  <a:gd name="connsiteX3-249" fmla="*/ 3940246 w 7773007"/>
                  <a:gd name="connsiteY3-250" fmla="*/ 8530 h 4941040"/>
                  <a:gd name="connsiteX4-251" fmla="*/ 4967461 w 7773007"/>
                  <a:gd name="connsiteY4-252" fmla="*/ 620109 h 4941040"/>
                  <a:gd name="connsiteX5-253" fmla="*/ 7253462 w 7773007"/>
                  <a:gd name="connsiteY5-254" fmla="*/ 1089184 h 4941040"/>
                  <a:gd name="connsiteX6-255" fmla="*/ 7758163 w 7773007"/>
                  <a:gd name="connsiteY6-256" fmla="*/ 3042675 h 4941040"/>
                  <a:gd name="connsiteX7-257" fmla="*/ 6909076 w 7773007"/>
                  <a:gd name="connsiteY7-258" fmla="*/ 4758660 h 4941040"/>
                  <a:gd name="connsiteX8-259" fmla="*/ 3940244 w 7773007"/>
                  <a:gd name="connsiteY8-260" fmla="*/ 4669595 h 4941040"/>
                  <a:gd name="connsiteX9-261" fmla="*/ 312333 w 7773007"/>
                  <a:gd name="connsiteY9-262" fmla="*/ 3351434 h 4941040"/>
                  <a:gd name="connsiteX10-263" fmla="*/ 235144 w 7773007"/>
                  <a:gd name="connsiteY10-264" fmla="*/ 1706701 h 4941040"/>
                  <a:gd name="connsiteX0-265" fmla="*/ 235144 w 7823182"/>
                  <a:gd name="connsiteY0-266" fmla="*/ 1706701 h 4941040"/>
                  <a:gd name="connsiteX1-267" fmla="*/ 686406 w 7823182"/>
                  <a:gd name="connsiteY1-268" fmla="*/ 376665 h 4941040"/>
                  <a:gd name="connsiteX2-269" fmla="*/ 2432079 w 7823182"/>
                  <a:gd name="connsiteY2-270" fmla="*/ 269787 h 4941040"/>
                  <a:gd name="connsiteX3-271" fmla="*/ 3940246 w 7823182"/>
                  <a:gd name="connsiteY3-272" fmla="*/ 8530 h 4941040"/>
                  <a:gd name="connsiteX4-273" fmla="*/ 4967461 w 7823182"/>
                  <a:gd name="connsiteY4-274" fmla="*/ 620109 h 4941040"/>
                  <a:gd name="connsiteX5-275" fmla="*/ 7253462 w 7823182"/>
                  <a:gd name="connsiteY5-276" fmla="*/ 1089184 h 4941040"/>
                  <a:gd name="connsiteX6-277" fmla="*/ 7758163 w 7823182"/>
                  <a:gd name="connsiteY6-278" fmla="*/ 3042675 h 4941040"/>
                  <a:gd name="connsiteX7-279" fmla="*/ 6909076 w 7823182"/>
                  <a:gd name="connsiteY7-280" fmla="*/ 4758660 h 4941040"/>
                  <a:gd name="connsiteX8-281" fmla="*/ 3940244 w 7823182"/>
                  <a:gd name="connsiteY8-282" fmla="*/ 4669595 h 4941040"/>
                  <a:gd name="connsiteX9-283" fmla="*/ 312333 w 7823182"/>
                  <a:gd name="connsiteY9-284" fmla="*/ 3351434 h 4941040"/>
                  <a:gd name="connsiteX10-285" fmla="*/ 235144 w 7823182"/>
                  <a:gd name="connsiteY10-286" fmla="*/ 1706701 h 4941040"/>
                  <a:gd name="connsiteX0-287" fmla="*/ 235144 w 7394709"/>
                  <a:gd name="connsiteY0-288" fmla="*/ 1706701 h 4941040"/>
                  <a:gd name="connsiteX1-289" fmla="*/ 686406 w 7394709"/>
                  <a:gd name="connsiteY1-290" fmla="*/ 376665 h 4941040"/>
                  <a:gd name="connsiteX2-291" fmla="*/ 2432079 w 7394709"/>
                  <a:gd name="connsiteY2-292" fmla="*/ 269787 h 4941040"/>
                  <a:gd name="connsiteX3-293" fmla="*/ 3940246 w 7394709"/>
                  <a:gd name="connsiteY3-294" fmla="*/ 8530 h 4941040"/>
                  <a:gd name="connsiteX4-295" fmla="*/ 4967461 w 7394709"/>
                  <a:gd name="connsiteY4-296" fmla="*/ 620109 h 4941040"/>
                  <a:gd name="connsiteX5-297" fmla="*/ 7253462 w 7394709"/>
                  <a:gd name="connsiteY5-298" fmla="*/ 1089184 h 4941040"/>
                  <a:gd name="connsiteX6-299" fmla="*/ 7122833 w 7394709"/>
                  <a:gd name="connsiteY6-300" fmla="*/ 2900171 h 4941040"/>
                  <a:gd name="connsiteX7-301" fmla="*/ 6909076 w 7394709"/>
                  <a:gd name="connsiteY7-302" fmla="*/ 4758660 h 4941040"/>
                  <a:gd name="connsiteX8-303" fmla="*/ 3940244 w 7394709"/>
                  <a:gd name="connsiteY8-304" fmla="*/ 4669595 h 4941040"/>
                  <a:gd name="connsiteX9-305" fmla="*/ 312333 w 7394709"/>
                  <a:gd name="connsiteY9-306" fmla="*/ 3351434 h 4941040"/>
                  <a:gd name="connsiteX10-307" fmla="*/ 235144 w 7394709"/>
                  <a:gd name="connsiteY10-308" fmla="*/ 1706701 h 4941040"/>
                  <a:gd name="connsiteX0-309" fmla="*/ 235144 w 7419482"/>
                  <a:gd name="connsiteY0-310" fmla="*/ 1706701 h 4941040"/>
                  <a:gd name="connsiteX1-311" fmla="*/ 686406 w 7419482"/>
                  <a:gd name="connsiteY1-312" fmla="*/ 376665 h 4941040"/>
                  <a:gd name="connsiteX2-313" fmla="*/ 2432079 w 7419482"/>
                  <a:gd name="connsiteY2-314" fmla="*/ 269787 h 4941040"/>
                  <a:gd name="connsiteX3-315" fmla="*/ 3940246 w 7419482"/>
                  <a:gd name="connsiteY3-316" fmla="*/ 8530 h 4941040"/>
                  <a:gd name="connsiteX4-317" fmla="*/ 4967461 w 7419482"/>
                  <a:gd name="connsiteY4-318" fmla="*/ 620109 h 4941040"/>
                  <a:gd name="connsiteX5-319" fmla="*/ 7283150 w 7419482"/>
                  <a:gd name="connsiteY5-320" fmla="*/ 1077309 h 4941040"/>
                  <a:gd name="connsiteX6-321" fmla="*/ 7122833 w 7419482"/>
                  <a:gd name="connsiteY6-322" fmla="*/ 2900171 h 4941040"/>
                  <a:gd name="connsiteX7-323" fmla="*/ 6909076 w 7419482"/>
                  <a:gd name="connsiteY7-324" fmla="*/ 4758660 h 4941040"/>
                  <a:gd name="connsiteX8-325" fmla="*/ 3940244 w 7419482"/>
                  <a:gd name="connsiteY8-326" fmla="*/ 4669595 h 4941040"/>
                  <a:gd name="connsiteX9-327" fmla="*/ 312333 w 7419482"/>
                  <a:gd name="connsiteY9-328" fmla="*/ 3351434 h 4941040"/>
                  <a:gd name="connsiteX10-329" fmla="*/ 235144 w 7419482"/>
                  <a:gd name="connsiteY10-330" fmla="*/ 1706701 h 4941040"/>
                  <a:gd name="connsiteX0-331" fmla="*/ 235144 w 7575845"/>
                  <a:gd name="connsiteY0-332" fmla="*/ 1706701 h 4941040"/>
                  <a:gd name="connsiteX1-333" fmla="*/ 686406 w 7575845"/>
                  <a:gd name="connsiteY1-334" fmla="*/ 376665 h 4941040"/>
                  <a:gd name="connsiteX2-335" fmla="*/ 2432079 w 7575845"/>
                  <a:gd name="connsiteY2-336" fmla="*/ 269787 h 4941040"/>
                  <a:gd name="connsiteX3-337" fmla="*/ 3940246 w 7575845"/>
                  <a:gd name="connsiteY3-338" fmla="*/ 8530 h 4941040"/>
                  <a:gd name="connsiteX4-339" fmla="*/ 4967461 w 7575845"/>
                  <a:gd name="connsiteY4-340" fmla="*/ 620109 h 4941040"/>
                  <a:gd name="connsiteX5-341" fmla="*/ 7283150 w 7575845"/>
                  <a:gd name="connsiteY5-342" fmla="*/ 1077309 h 4941040"/>
                  <a:gd name="connsiteX6-343" fmla="*/ 7122833 w 7575845"/>
                  <a:gd name="connsiteY6-344" fmla="*/ 2900171 h 4941040"/>
                  <a:gd name="connsiteX7-345" fmla="*/ 6909076 w 7575845"/>
                  <a:gd name="connsiteY7-346" fmla="*/ 4758660 h 4941040"/>
                  <a:gd name="connsiteX8-347" fmla="*/ 3940244 w 7575845"/>
                  <a:gd name="connsiteY8-348" fmla="*/ 4669595 h 4941040"/>
                  <a:gd name="connsiteX9-349" fmla="*/ 312333 w 7575845"/>
                  <a:gd name="connsiteY9-350" fmla="*/ 3351434 h 4941040"/>
                  <a:gd name="connsiteX10-351" fmla="*/ 235144 w 7575845"/>
                  <a:gd name="connsiteY10-352" fmla="*/ 1706701 h 4941040"/>
                  <a:gd name="connsiteX0-353" fmla="*/ 375483 w 7502428"/>
                  <a:gd name="connsiteY0-354" fmla="*/ 1748265 h 4940350"/>
                  <a:gd name="connsiteX1-355" fmla="*/ 612989 w 7502428"/>
                  <a:gd name="connsiteY1-356" fmla="*/ 376665 h 4940350"/>
                  <a:gd name="connsiteX2-357" fmla="*/ 2358662 w 7502428"/>
                  <a:gd name="connsiteY2-358" fmla="*/ 269787 h 4940350"/>
                  <a:gd name="connsiteX3-359" fmla="*/ 3866829 w 7502428"/>
                  <a:gd name="connsiteY3-360" fmla="*/ 8530 h 4940350"/>
                  <a:gd name="connsiteX4-361" fmla="*/ 4894044 w 7502428"/>
                  <a:gd name="connsiteY4-362" fmla="*/ 620109 h 4940350"/>
                  <a:gd name="connsiteX5-363" fmla="*/ 7209733 w 7502428"/>
                  <a:gd name="connsiteY5-364" fmla="*/ 1077309 h 4940350"/>
                  <a:gd name="connsiteX6-365" fmla="*/ 7049416 w 7502428"/>
                  <a:gd name="connsiteY6-366" fmla="*/ 2900171 h 4940350"/>
                  <a:gd name="connsiteX7-367" fmla="*/ 6835659 w 7502428"/>
                  <a:gd name="connsiteY7-368" fmla="*/ 4758660 h 4940350"/>
                  <a:gd name="connsiteX8-369" fmla="*/ 3866827 w 7502428"/>
                  <a:gd name="connsiteY8-370" fmla="*/ 4669595 h 4940350"/>
                  <a:gd name="connsiteX9-371" fmla="*/ 238916 w 7502428"/>
                  <a:gd name="connsiteY9-372" fmla="*/ 3351434 h 4940350"/>
                  <a:gd name="connsiteX10-373" fmla="*/ 375483 w 7502428"/>
                  <a:gd name="connsiteY10-374" fmla="*/ 1748265 h 4940350"/>
                  <a:gd name="connsiteX0-375" fmla="*/ 384669 w 7511614"/>
                  <a:gd name="connsiteY0-376" fmla="*/ 1748746 h 4940831"/>
                  <a:gd name="connsiteX1-377" fmla="*/ 901246 w 7511614"/>
                  <a:gd name="connsiteY1-378" fmla="*/ 478086 h 4940831"/>
                  <a:gd name="connsiteX2-379" fmla="*/ 2367848 w 7511614"/>
                  <a:gd name="connsiteY2-380" fmla="*/ 270268 h 4940831"/>
                  <a:gd name="connsiteX3-381" fmla="*/ 3876015 w 7511614"/>
                  <a:gd name="connsiteY3-382" fmla="*/ 9011 h 4940831"/>
                  <a:gd name="connsiteX4-383" fmla="*/ 4903230 w 7511614"/>
                  <a:gd name="connsiteY4-384" fmla="*/ 620590 h 4940831"/>
                  <a:gd name="connsiteX5-385" fmla="*/ 7218919 w 7511614"/>
                  <a:gd name="connsiteY5-386" fmla="*/ 1077790 h 4940831"/>
                  <a:gd name="connsiteX6-387" fmla="*/ 7058602 w 7511614"/>
                  <a:gd name="connsiteY6-388" fmla="*/ 2900652 h 4940831"/>
                  <a:gd name="connsiteX7-389" fmla="*/ 6844845 w 7511614"/>
                  <a:gd name="connsiteY7-390" fmla="*/ 4759141 h 4940831"/>
                  <a:gd name="connsiteX8-391" fmla="*/ 3876013 w 7511614"/>
                  <a:gd name="connsiteY8-392" fmla="*/ 4670076 h 4940831"/>
                  <a:gd name="connsiteX9-393" fmla="*/ 248102 w 7511614"/>
                  <a:gd name="connsiteY9-394" fmla="*/ 3351915 h 4940831"/>
                  <a:gd name="connsiteX10-395" fmla="*/ 384669 w 7511614"/>
                  <a:gd name="connsiteY10-396" fmla="*/ 1748746 h 4940831"/>
                  <a:gd name="connsiteX0-397" fmla="*/ 384669 w 7519130"/>
                  <a:gd name="connsiteY0-398" fmla="*/ 1748746 h 4940831"/>
                  <a:gd name="connsiteX1-399" fmla="*/ 901246 w 7519130"/>
                  <a:gd name="connsiteY1-400" fmla="*/ 478086 h 4940831"/>
                  <a:gd name="connsiteX2-401" fmla="*/ 2367848 w 7519130"/>
                  <a:gd name="connsiteY2-402" fmla="*/ 270268 h 4940831"/>
                  <a:gd name="connsiteX3-403" fmla="*/ 3876015 w 7519130"/>
                  <a:gd name="connsiteY3-404" fmla="*/ 9011 h 4940831"/>
                  <a:gd name="connsiteX4-405" fmla="*/ 4903230 w 7519130"/>
                  <a:gd name="connsiteY4-406" fmla="*/ 620590 h 4940831"/>
                  <a:gd name="connsiteX5-407" fmla="*/ 7218919 w 7519130"/>
                  <a:gd name="connsiteY5-408" fmla="*/ 1077790 h 4940831"/>
                  <a:gd name="connsiteX6-409" fmla="*/ 7058602 w 7519130"/>
                  <a:gd name="connsiteY6-410" fmla="*/ 2900652 h 4940831"/>
                  <a:gd name="connsiteX7-411" fmla="*/ 6613276 w 7519130"/>
                  <a:gd name="connsiteY7-412" fmla="*/ 4551323 h 4940831"/>
                  <a:gd name="connsiteX8-413" fmla="*/ 3876013 w 7519130"/>
                  <a:gd name="connsiteY8-414" fmla="*/ 4670076 h 4940831"/>
                  <a:gd name="connsiteX9-415" fmla="*/ 248102 w 7519130"/>
                  <a:gd name="connsiteY9-416" fmla="*/ 3351915 h 4940831"/>
                  <a:gd name="connsiteX10-417" fmla="*/ 384669 w 7519130"/>
                  <a:gd name="connsiteY10-418" fmla="*/ 1748746 h 4940831"/>
                  <a:gd name="connsiteX0-419" fmla="*/ 384669 w 7519130"/>
                  <a:gd name="connsiteY0-420" fmla="*/ 1748746 h 4940831"/>
                  <a:gd name="connsiteX1-421" fmla="*/ 901246 w 7519130"/>
                  <a:gd name="connsiteY1-422" fmla="*/ 478086 h 4940831"/>
                  <a:gd name="connsiteX2-423" fmla="*/ 2367848 w 7519130"/>
                  <a:gd name="connsiteY2-424" fmla="*/ 270268 h 4940831"/>
                  <a:gd name="connsiteX3-425" fmla="*/ 3876015 w 7519130"/>
                  <a:gd name="connsiteY3-426" fmla="*/ 9011 h 4940831"/>
                  <a:gd name="connsiteX4-427" fmla="*/ 4903230 w 7519130"/>
                  <a:gd name="connsiteY4-428" fmla="*/ 620590 h 4940831"/>
                  <a:gd name="connsiteX5-429" fmla="*/ 7218919 w 7519130"/>
                  <a:gd name="connsiteY5-430" fmla="*/ 1077790 h 4940831"/>
                  <a:gd name="connsiteX6-431" fmla="*/ 7058602 w 7519130"/>
                  <a:gd name="connsiteY6-432" fmla="*/ 2900652 h 4940831"/>
                  <a:gd name="connsiteX7-433" fmla="*/ 6613276 w 7519130"/>
                  <a:gd name="connsiteY7-434" fmla="*/ 4551323 h 4940831"/>
                  <a:gd name="connsiteX8-435" fmla="*/ 3876013 w 7519130"/>
                  <a:gd name="connsiteY8-436" fmla="*/ 4670076 h 4940831"/>
                  <a:gd name="connsiteX9-437" fmla="*/ 248102 w 7519130"/>
                  <a:gd name="connsiteY9-438" fmla="*/ 3351915 h 4940831"/>
                  <a:gd name="connsiteX10-439" fmla="*/ 384669 w 7519130"/>
                  <a:gd name="connsiteY10-440" fmla="*/ 1748746 h 494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7519130" h="4940831">
                    <a:moveTo>
                      <a:pt x="384669" y="1748746"/>
                    </a:moveTo>
                    <a:cubicBezTo>
                      <a:pt x="493526" y="1269775"/>
                      <a:pt x="570716" y="724499"/>
                      <a:pt x="901246" y="478086"/>
                    </a:cubicBezTo>
                    <a:cubicBezTo>
                      <a:pt x="1231776" y="231673"/>
                      <a:pt x="1872053" y="348447"/>
                      <a:pt x="2367848" y="270268"/>
                    </a:cubicBezTo>
                    <a:cubicBezTo>
                      <a:pt x="2863643" y="192089"/>
                      <a:pt x="3453451" y="-49376"/>
                      <a:pt x="3876015" y="9011"/>
                    </a:cubicBezTo>
                    <a:cubicBezTo>
                      <a:pt x="4298579" y="67398"/>
                      <a:pt x="4346079" y="442460"/>
                      <a:pt x="4903230" y="620590"/>
                    </a:cubicBezTo>
                    <a:cubicBezTo>
                      <a:pt x="5460381" y="798720"/>
                      <a:pt x="6503430" y="418710"/>
                      <a:pt x="7218919" y="1077790"/>
                    </a:cubicBezTo>
                    <a:cubicBezTo>
                      <a:pt x="7934408" y="1736870"/>
                      <a:pt x="7159543" y="2321730"/>
                      <a:pt x="7058602" y="2900652"/>
                    </a:cubicBezTo>
                    <a:cubicBezTo>
                      <a:pt x="6957662" y="3479574"/>
                      <a:pt x="7351526" y="4066414"/>
                      <a:pt x="6613276" y="4551323"/>
                    </a:cubicBezTo>
                    <a:cubicBezTo>
                      <a:pt x="5875026" y="5036232"/>
                      <a:pt x="5402981" y="4448403"/>
                      <a:pt x="3876013" y="4670076"/>
                    </a:cubicBezTo>
                    <a:cubicBezTo>
                      <a:pt x="1268390" y="5610206"/>
                      <a:pt x="829993" y="3838803"/>
                      <a:pt x="248102" y="3351915"/>
                    </a:cubicBezTo>
                    <a:cubicBezTo>
                      <a:pt x="-333789" y="2865027"/>
                      <a:pt x="275812" y="2227717"/>
                      <a:pt x="384669" y="1748746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68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5206" y="3980"/>
                <a:ext cx="1218" cy="1153"/>
              </a:xfrm>
              <a:custGeom>
                <a:avLst/>
                <a:gdLst>
                  <a:gd name="connsiteX0" fmla="*/ 359320 w 7820744"/>
                  <a:gd name="connsiteY0" fmla="*/ 2295156 h 5515205"/>
                  <a:gd name="connsiteX1" fmla="*/ 810582 w 7820744"/>
                  <a:gd name="connsiteY1" fmla="*/ 965120 h 5515205"/>
                  <a:gd name="connsiteX2" fmla="*/ 2556255 w 7820744"/>
                  <a:gd name="connsiteY2" fmla="*/ 858242 h 5515205"/>
                  <a:gd name="connsiteX3" fmla="*/ 3215335 w 7820744"/>
                  <a:gd name="connsiteY3" fmla="*/ 3219 h 5515205"/>
                  <a:gd name="connsiteX4" fmla="*/ 5091637 w 7820744"/>
                  <a:gd name="connsiteY4" fmla="*/ 1208564 h 5515205"/>
                  <a:gd name="connsiteX5" fmla="*/ 6463237 w 7820744"/>
                  <a:gd name="connsiteY5" fmla="*/ 216975 h 5515205"/>
                  <a:gd name="connsiteX6" fmla="*/ 7745772 w 7820744"/>
                  <a:gd name="connsiteY6" fmla="*/ 4011141 h 5515205"/>
                  <a:gd name="connsiteX7" fmla="*/ 4129735 w 7820744"/>
                  <a:gd name="connsiteY7" fmla="*/ 4836476 h 5515205"/>
                  <a:gd name="connsiteX8" fmla="*/ 436509 w 7820744"/>
                  <a:gd name="connsiteY8" fmla="*/ 5436180 h 5515205"/>
                  <a:gd name="connsiteX9" fmla="*/ 62437 w 7820744"/>
                  <a:gd name="connsiteY9" fmla="*/ 2995801 h 5515205"/>
                  <a:gd name="connsiteX10" fmla="*/ 359320 w 7820744"/>
                  <a:gd name="connsiteY10" fmla="*/ 2295156 h 5515205"/>
                  <a:gd name="connsiteX0-1" fmla="*/ 359320 w 7820744"/>
                  <a:gd name="connsiteY0-2" fmla="*/ 2172980 h 5393029"/>
                  <a:gd name="connsiteX1-3" fmla="*/ 810582 w 7820744"/>
                  <a:gd name="connsiteY1-4" fmla="*/ 842944 h 5393029"/>
                  <a:gd name="connsiteX2-5" fmla="*/ 2556255 w 7820744"/>
                  <a:gd name="connsiteY2-6" fmla="*/ 736066 h 5393029"/>
                  <a:gd name="connsiteX3-7" fmla="*/ 3666598 w 7820744"/>
                  <a:gd name="connsiteY3-8" fmla="*/ 397620 h 5393029"/>
                  <a:gd name="connsiteX4-9" fmla="*/ 5091637 w 7820744"/>
                  <a:gd name="connsiteY4-10" fmla="*/ 1086388 h 5393029"/>
                  <a:gd name="connsiteX5-11" fmla="*/ 6463237 w 7820744"/>
                  <a:gd name="connsiteY5-12" fmla="*/ 94799 h 5393029"/>
                  <a:gd name="connsiteX6-13" fmla="*/ 7745772 w 7820744"/>
                  <a:gd name="connsiteY6-14" fmla="*/ 3888965 h 5393029"/>
                  <a:gd name="connsiteX7-15" fmla="*/ 4129735 w 7820744"/>
                  <a:gd name="connsiteY7-16" fmla="*/ 4714300 h 5393029"/>
                  <a:gd name="connsiteX8-17" fmla="*/ 436509 w 7820744"/>
                  <a:gd name="connsiteY8-18" fmla="*/ 5314004 h 5393029"/>
                  <a:gd name="connsiteX9-19" fmla="*/ 62437 w 7820744"/>
                  <a:gd name="connsiteY9-20" fmla="*/ 2873625 h 5393029"/>
                  <a:gd name="connsiteX10-21" fmla="*/ 359320 w 7820744"/>
                  <a:gd name="connsiteY10-22" fmla="*/ 2172980 h 5393029"/>
                  <a:gd name="connsiteX0-23" fmla="*/ 359320 w 7993308"/>
                  <a:gd name="connsiteY0-24" fmla="*/ 1782385 h 5002434"/>
                  <a:gd name="connsiteX1-25" fmla="*/ 810582 w 7993308"/>
                  <a:gd name="connsiteY1-26" fmla="*/ 452349 h 5002434"/>
                  <a:gd name="connsiteX2-27" fmla="*/ 2556255 w 7993308"/>
                  <a:gd name="connsiteY2-28" fmla="*/ 345471 h 5002434"/>
                  <a:gd name="connsiteX3-29" fmla="*/ 3666598 w 7993308"/>
                  <a:gd name="connsiteY3-30" fmla="*/ 7025 h 5002434"/>
                  <a:gd name="connsiteX4-31" fmla="*/ 5091637 w 7993308"/>
                  <a:gd name="connsiteY4-32" fmla="*/ 695793 h 5002434"/>
                  <a:gd name="connsiteX5-33" fmla="*/ 7389513 w 7993308"/>
                  <a:gd name="connsiteY5-34" fmla="*/ 1194557 h 5002434"/>
                  <a:gd name="connsiteX6-35" fmla="*/ 7745772 w 7993308"/>
                  <a:gd name="connsiteY6-36" fmla="*/ 3498370 h 5002434"/>
                  <a:gd name="connsiteX7-37" fmla="*/ 4129735 w 7993308"/>
                  <a:gd name="connsiteY7-38" fmla="*/ 4323705 h 5002434"/>
                  <a:gd name="connsiteX8-39" fmla="*/ 436509 w 7993308"/>
                  <a:gd name="connsiteY8-40" fmla="*/ 4923409 h 5002434"/>
                  <a:gd name="connsiteX9-41" fmla="*/ 62437 w 7993308"/>
                  <a:gd name="connsiteY9-42" fmla="*/ 2483030 h 5002434"/>
                  <a:gd name="connsiteX10-43" fmla="*/ 359320 w 7993308"/>
                  <a:gd name="connsiteY10-44" fmla="*/ 1782385 h 5002434"/>
                  <a:gd name="connsiteX0-45" fmla="*/ 359320 w 8103627"/>
                  <a:gd name="connsiteY0-46" fmla="*/ 1782385 h 5007824"/>
                  <a:gd name="connsiteX1-47" fmla="*/ 810582 w 8103627"/>
                  <a:gd name="connsiteY1-48" fmla="*/ 452349 h 5007824"/>
                  <a:gd name="connsiteX2-49" fmla="*/ 2556255 w 8103627"/>
                  <a:gd name="connsiteY2-50" fmla="*/ 345471 h 5007824"/>
                  <a:gd name="connsiteX3-51" fmla="*/ 3666598 w 8103627"/>
                  <a:gd name="connsiteY3-52" fmla="*/ 7025 h 5007824"/>
                  <a:gd name="connsiteX4-53" fmla="*/ 5091637 w 8103627"/>
                  <a:gd name="connsiteY4-54" fmla="*/ 695793 h 5007824"/>
                  <a:gd name="connsiteX5-55" fmla="*/ 7389513 w 8103627"/>
                  <a:gd name="connsiteY5-56" fmla="*/ 1194557 h 5007824"/>
                  <a:gd name="connsiteX6-57" fmla="*/ 7882339 w 8103627"/>
                  <a:gd name="connsiteY6-58" fmla="*/ 3118359 h 5007824"/>
                  <a:gd name="connsiteX7-59" fmla="*/ 4129735 w 8103627"/>
                  <a:gd name="connsiteY7-60" fmla="*/ 4323705 h 5007824"/>
                  <a:gd name="connsiteX8-61" fmla="*/ 436509 w 8103627"/>
                  <a:gd name="connsiteY8-62" fmla="*/ 4923409 h 5007824"/>
                  <a:gd name="connsiteX9-63" fmla="*/ 62437 w 8103627"/>
                  <a:gd name="connsiteY9-64" fmla="*/ 2483030 h 5007824"/>
                  <a:gd name="connsiteX10-65" fmla="*/ 359320 w 8103627"/>
                  <a:gd name="connsiteY10-66" fmla="*/ 1782385 h 5007824"/>
                  <a:gd name="connsiteX0-67" fmla="*/ 359320 w 7915232"/>
                  <a:gd name="connsiteY0-68" fmla="*/ 1782385 h 5111879"/>
                  <a:gd name="connsiteX1-69" fmla="*/ 810582 w 7915232"/>
                  <a:gd name="connsiteY1-70" fmla="*/ 452349 h 5111879"/>
                  <a:gd name="connsiteX2-71" fmla="*/ 2556255 w 7915232"/>
                  <a:gd name="connsiteY2-72" fmla="*/ 345471 h 5111879"/>
                  <a:gd name="connsiteX3-73" fmla="*/ 3666598 w 7915232"/>
                  <a:gd name="connsiteY3-74" fmla="*/ 7025 h 5111879"/>
                  <a:gd name="connsiteX4-75" fmla="*/ 5091637 w 7915232"/>
                  <a:gd name="connsiteY4-76" fmla="*/ 695793 h 5111879"/>
                  <a:gd name="connsiteX5-77" fmla="*/ 7389513 w 7915232"/>
                  <a:gd name="connsiteY5-78" fmla="*/ 1194557 h 5111879"/>
                  <a:gd name="connsiteX6-79" fmla="*/ 7882339 w 7915232"/>
                  <a:gd name="connsiteY6-80" fmla="*/ 3118359 h 5111879"/>
                  <a:gd name="connsiteX7-81" fmla="*/ 7033252 w 7915232"/>
                  <a:gd name="connsiteY7-82" fmla="*/ 4834344 h 5111879"/>
                  <a:gd name="connsiteX8-83" fmla="*/ 436509 w 7915232"/>
                  <a:gd name="connsiteY8-84" fmla="*/ 4923409 h 5111879"/>
                  <a:gd name="connsiteX9-85" fmla="*/ 62437 w 7915232"/>
                  <a:gd name="connsiteY9-86" fmla="*/ 2483030 h 5111879"/>
                  <a:gd name="connsiteX10-87" fmla="*/ 359320 w 7915232"/>
                  <a:gd name="connsiteY10-88" fmla="*/ 1782385 h 5111879"/>
                  <a:gd name="connsiteX0-89" fmla="*/ 532312 w 8071810"/>
                  <a:gd name="connsiteY0-90" fmla="*/ 1782385 h 4866519"/>
                  <a:gd name="connsiteX1-91" fmla="*/ 983574 w 8071810"/>
                  <a:gd name="connsiteY1-92" fmla="*/ 452349 h 4866519"/>
                  <a:gd name="connsiteX2-93" fmla="*/ 2729247 w 8071810"/>
                  <a:gd name="connsiteY2-94" fmla="*/ 345471 h 4866519"/>
                  <a:gd name="connsiteX3-95" fmla="*/ 3839590 w 8071810"/>
                  <a:gd name="connsiteY3-96" fmla="*/ 7025 h 4866519"/>
                  <a:gd name="connsiteX4-97" fmla="*/ 5264629 w 8071810"/>
                  <a:gd name="connsiteY4-98" fmla="*/ 695793 h 4866519"/>
                  <a:gd name="connsiteX5-99" fmla="*/ 7562505 w 8071810"/>
                  <a:gd name="connsiteY5-100" fmla="*/ 1194557 h 4866519"/>
                  <a:gd name="connsiteX6-101" fmla="*/ 8055331 w 8071810"/>
                  <a:gd name="connsiteY6-102" fmla="*/ 3118359 h 4866519"/>
                  <a:gd name="connsiteX7-103" fmla="*/ 7206244 w 8071810"/>
                  <a:gd name="connsiteY7-104" fmla="*/ 4834344 h 4866519"/>
                  <a:gd name="connsiteX8-105" fmla="*/ 4267101 w 8071810"/>
                  <a:gd name="connsiteY8-106" fmla="*/ 4145575 h 4866519"/>
                  <a:gd name="connsiteX9-107" fmla="*/ 235429 w 8071810"/>
                  <a:gd name="connsiteY9-108" fmla="*/ 2483030 h 4866519"/>
                  <a:gd name="connsiteX10-109" fmla="*/ 532312 w 8071810"/>
                  <a:gd name="connsiteY10-110" fmla="*/ 1782385 h 4866519"/>
                  <a:gd name="connsiteX0-111" fmla="*/ 532312 w 8071810"/>
                  <a:gd name="connsiteY0-112" fmla="*/ 1782385 h 4866519"/>
                  <a:gd name="connsiteX1-113" fmla="*/ 983574 w 8071810"/>
                  <a:gd name="connsiteY1-114" fmla="*/ 452349 h 4866519"/>
                  <a:gd name="connsiteX2-115" fmla="*/ 2729247 w 8071810"/>
                  <a:gd name="connsiteY2-116" fmla="*/ 345471 h 4866519"/>
                  <a:gd name="connsiteX3-117" fmla="*/ 3839590 w 8071810"/>
                  <a:gd name="connsiteY3-118" fmla="*/ 7025 h 4866519"/>
                  <a:gd name="connsiteX4-119" fmla="*/ 5264629 w 8071810"/>
                  <a:gd name="connsiteY4-120" fmla="*/ 695793 h 4866519"/>
                  <a:gd name="connsiteX5-121" fmla="*/ 7562505 w 8071810"/>
                  <a:gd name="connsiteY5-122" fmla="*/ 1194557 h 4866519"/>
                  <a:gd name="connsiteX6-123" fmla="*/ 8055331 w 8071810"/>
                  <a:gd name="connsiteY6-124" fmla="*/ 3118359 h 4866519"/>
                  <a:gd name="connsiteX7-125" fmla="*/ 7206244 w 8071810"/>
                  <a:gd name="connsiteY7-126" fmla="*/ 4834344 h 4866519"/>
                  <a:gd name="connsiteX8-127" fmla="*/ 4267101 w 8071810"/>
                  <a:gd name="connsiteY8-128" fmla="*/ 4145575 h 4866519"/>
                  <a:gd name="connsiteX9-129" fmla="*/ 235429 w 8071810"/>
                  <a:gd name="connsiteY9-130" fmla="*/ 2483030 h 4866519"/>
                  <a:gd name="connsiteX10-131" fmla="*/ 532312 w 8071810"/>
                  <a:gd name="connsiteY10-132" fmla="*/ 1782385 h 4866519"/>
                  <a:gd name="connsiteX0-133" fmla="*/ 530167 w 8069665"/>
                  <a:gd name="connsiteY0-134" fmla="*/ 1782385 h 5009813"/>
                  <a:gd name="connsiteX1-135" fmla="*/ 981429 w 8069665"/>
                  <a:gd name="connsiteY1-136" fmla="*/ 452349 h 5009813"/>
                  <a:gd name="connsiteX2-137" fmla="*/ 2727102 w 8069665"/>
                  <a:gd name="connsiteY2-138" fmla="*/ 345471 h 5009813"/>
                  <a:gd name="connsiteX3-139" fmla="*/ 3837445 w 8069665"/>
                  <a:gd name="connsiteY3-140" fmla="*/ 7025 h 5009813"/>
                  <a:gd name="connsiteX4-141" fmla="*/ 5262484 w 8069665"/>
                  <a:gd name="connsiteY4-142" fmla="*/ 695793 h 5009813"/>
                  <a:gd name="connsiteX5-143" fmla="*/ 7560360 w 8069665"/>
                  <a:gd name="connsiteY5-144" fmla="*/ 1194557 h 5009813"/>
                  <a:gd name="connsiteX6-145" fmla="*/ 8053186 w 8069665"/>
                  <a:gd name="connsiteY6-146" fmla="*/ 3118359 h 5009813"/>
                  <a:gd name="connsiteX7-147" fmla="*/ 7204099 w 8069665"/>
                  <a:gd name="connsiteY7-148" fmla="*/ 4834344 h 5009813"/>
                  <a:gd name="connsiteX8-149" fmla="*/ 4235267 w 8069665"/>
                  <a:gd name="connsiteY8-150" fmla="*/ 4745279 h 5009813"/>
                  <a:gd name="connsiteX9-151" fmla="*/ 233284 w 8069665"/>
                  <a:gd name="connsiteY9-152" fmla="*/ 2483030 h 5009813"/>
                  <a:gd name="connsiteX10-153" fmla="*/ 530167 w 8069665"/>
                  <a:gd name="connsiteY10-154" fmla="*/ 1782385 h 5009813"/>
                  <a:gd name="connsiteX0-155" fmla="*/ 530167 w 8069665"/>
                  <a:gd name="connsiteY0-156" fmla="*/ 1782385 h 4941977"/>
                  <a:gd name="connsiteX1-157" fmla="*/ 981429 w 8069665"/>
                  <a:gd name="connsiteY1-158" fmla="*/ 452349 h 4941977"/>
                  <a:gd name="connsiteX2-159" fmla="*/ 2727102 w 8069665"/>
                  <a:gd name="connsiteY2-160" fmla="*/ 345471 h 4941977"/>
                  <a:gd name="connsiteX3-161" fmla="*/ 3837445 w 8069665"/>
                  <a:gd name="connsiteY3-162" fmla="*/ 7025 h 4941977"/>
                  <a:gd name="connsiteX4-163" fmla="*/ 5262484 w 8069665"/>
                  <a:gd name="connsiteY4-164" fmla="*/ 695793 h 4941977"/>
                  <a:gd name="connsiteX5-165" fmla="*/ 7560360 w 8069665"/>
                  <a:gd name="connsiteY5-166" fmla="*/ 1194557 h 4941977"/>
                  <a:gd name="connsiteX6-167" fmla="*/ 8053186 w 8069665"/>
                  <a:gd name="connsiteY6-168" fmla="*/ 3118359 h 4941977"/>
                  <a:gd name="connsiteX7-169" fmla="*/ 7204099 w 8069665"/>
                  <a:gd name="connsiteY7-170" fmla="*/ 4834344 h 4941977"/>
                  <a:gd name="connsiteX8-171" fmla="*/ 4235267 w 8069665"/>
                  <a:gd name="connsiteY8-172" fmla="*/ 4745279 h 4941977"/>
                  <a:gd name="connsiteX9-173" fmla="*/ 233284 w 8069665"/>
                  <a:gd name="connsiteY9-174" fmla="*/ 2483030 h 4941977"/>
                  <a:gd name="connsiteX10-175" fmla="*/ 530167 w 8069665"/>
                  <a:gd name="connsiteY10-176" fmla="*/ 1782385 h 4941977"/>
                  <a:gd name="connsiteX0-177" fmla="*/ 235144 w 7774642"/>
                  <a:gd name="connsiteY0-178" fmla="*/ 1782385 h 5016724"/>
                  <a:gd name="connsiteX1-179" fmla="*/ 686406 w 7774642"/>
                  <a:gd name="connsiteY1-180" fmla="*/ 452349 h 5016724"/>
                  <a:gd name="connsiteX2-181" fmla="*/ 2432079 w 7774642"/>
                  <a:gd name="connsiteY2-182" fmla="*/ 345471 h 5016724"/>
                  <a:gd name="connsiteX3-183" fmla="*/ 3542422 w 7774642"/>
                  <a:gd name="connsiteY3-184" fmla="*/ 7025 h 5016724"/>
                  <a:gd name="connsiteX4-185" fmla="*/ 4967461 w 7774642"/>
                  <a:gd name="connsiteY4-186" fmla="*/ 695793 h 5016724"/>
                  <a:gd name="connsiteX5-187" fmla="*/ 7265337 w 7774642"/>
                  <a:gd name="connsiteY5-188" fmla="*/ 1194557 h 5016724"/>
                  <a:gd name="connsiteX6-189" fmla="*/ 7758163 w 7774642"/>
                  <a:gd name="connsiteY6-190" fmla="*/ 3118359 h 5016724"/>
                  <a:gd name="connsiteX7-191" fmla="*/ 6909076 w 7774642"/>
                  <a:gd name="connsiteY7-192" fmla="*/ 4834344 h 5016724"/>
                  <a:gd name="connsiteX8-193" fmla="*/ 3940244 w 7774642"/>
                  <a:gd name="connsiteY8-194" fmla="*/ 4745279 h 5016724"/>
                  <a:gd name="connsiteX9-195" fmla="*/ 312333 w 7774642"/>
                  <a:gd name="connsiteY9-196" fmla="*/ 3427118 h 5016724"/>
                  <a:gd name="connsiteX10-197" fmla="*/ 235144 w 7774642"/>
                  <a:gd name="connsiteY10-198" fmla="*/ 1782385 h 5016724"/>
                  <a:gd name="connsiteX0-199" fmla="*/ 235144 w 7774642"/>
                  <a:gd name="connsiteY0-200" fmla="*/ 1706701 h 4941040"/>
                  <a:gd name="connsiteX1-201" fmla="*/ 686406 w 7774642"/>
                  <a:gd name="connsiteY1-202" fmla="*/ 376665 h 4941040"/>
                  <a:gd name="connsiteX2-203" fmla="*/ 2432079 w 7774642"/>
                  <a:gd name="connsiteY2-204" fmla="*/ 269787 h 4941040"/>
                  <a:gd name="connsiteX3-205" fmla="*/ 3940246 w 7774642"/>
                  <a:gd name="connsiteY3-206" fmla="*/ 8530 h 4941040"/>
                  <a:gd name="connsiteX4-207" fmla="*/ 4967461 w 7774642"/>
                  <a:gd name="connsiteY4-208" fmla="*/ 620109 h 4941040"/>
                  <a:gd name="connsiteX5-209" fmla="*/ 7265337 w 7774642"/>
                  <a:gd name="connsiteY5-210" fmla="*/ 1118873 h 4941040"/>
                  <a:gd name="connsiteX6-211" fmla="*/ 7758163 w 7774642"/>
                  <a:gd name="connsiteY6-212" fmla="*/ 3042675 h 4941040"/>
                  <a:gd name="connsiteX7-213" fmla="*/ 6909076 w 7774642"/>
                  <a:gd name="connsiteY7-214" fmla="*/ 4758660 h 4941040"/>
                  <a:gd name="connsiteX8-215" fmla="*/ 3940244 w 7774642"/>
                  <a:gd name="connsiteY8-216" fmla="*/ 4669595 h 4941040"/>
                  <a:gd name="connsiteX9-217" fmla="*/ 312333 w 7774642"/>
                  <a:gd name="connsiteY9-218" fmla="*/ 3351434 h 4941040"/>
                  <a:gd name="connsiteX10-219" fmla="*/ 235144 w 7774642"/>
                  <a:gd name="connsiteY10-220" fmla="*/ 1706701 h 4941040"/>
                  <a:gd name="connsiteX0-221" fmla="*/ 235144 w 7811682"/>
                  <a:gd name="connsiteY0-222" fmla="*/ 1706701 h 4941040"/>
                  <a:gd name="connsiteX1-223" fmla="*/ 686406 w 7811682"/>
                  <a:gd name="connsiteY1-224" fmla="*/ 376665 h 4941040"/>
                  <a:gd name="connsiteX2-225" fmla="*/ 2432079 w 7811682"/>
                  <a:gd name="connsiteY2-226" fmla="*/ 269787 h 4941040"/>
                  <a:gd name="connsiteX3-227" fmla="*/ 3940246 w 7811682"/>
                  <a:gd name="connsiteY3-228" fmla="*/ 8530 h 4941040"/>
                  <a:gd name="connsiteX4-229" fmla="*/ 4967461 w 7811682"/>
                  <a:gd name="connsiteY4-230" fmla="*/ 620109 h 4941040"/>
                  <a:gd name="connsiteX5-231" fmla="*/ 7419717 w 7811682"/>
                  <a:gd name="connsiteY5-232" fmla="*/ 821990 h 4941040"/>
                  <a:gd name="connsiteX6-233" fmla="*/ 7758163 w 7811682"/>
                  <a:gd name="connsiteY6-234" fmla="*/ 3042675 h 4941040"/>
                  <a:gd name="connsiteX7-235" fmla="*/ 6909076 w 7811682"/>
                  <a:gd name="connsiteY7-236" fmla="*/ 4758660 h 4941040"/>
                  <a:gd name="connsiteX8-237" fmla="*/ 3940244 w 7811682"/>
                  <a:gd name="connsiteY8-238" fmla="*/ 4669595 h 4941040"/>
                  <a:gd name="connsiteX9-239" fmla="*/ 312333 w 7811682"/>
                  <a:gd name="connsiteY9-240" fmla="*/ 3351434 h 4941040"/>
                  <a:gd name="connsiteX10-241" fmla="*/ 235144 w 7811682"/>
                  <a:gd name="connsiteY10-242" fmla="*/ 1706701 h 4941040"/>
                  <a:gd name="connsiteX0-243" fmla="*/ 235144 w 7773007"/>
                  <a:gd name="connsiteY0-244" fmla="*/ 1706701 h 4941040"/>
                  <a:gd name="connsiteX1-245" fmla="*/ 686406 w 7773007"/>
                  <a:gd name="connsiteY1-246" fmla="*/ 376665 h 4941040"/>
                  <a:gd name="connsiteX2-247" fmla="*/ 2432079 w 7773007"/>
                  <a:gd name="connsiteY2-248" fmla="*/ 269787 h 4941040"/>
                  <a:gd name="connsiteX3-249" fmla="*/ 3940246 w 7773007"/>
                  <a:gd name="connsiteY3-250" fmla="*/ 8530 h 4941040"/>
                  <a:gd name="connsiteX4-251" fmla="*/ 4967461 w 7773007"/>
                  <a:gd name="connsiteY4-252" fmla="*/ 620109 h 4941040"/>
                  <a:gd name="connsiteX5-253" fmla="*/ 7253462 w 7773007"/>
                  <a:gd name="connsiteY5-254" fmla="*/ 1089184 h 4941040"/>
                  <a:gd name="connsiteX6-255" fmla="*/ 7758163 w 7773007"/>
                  <a:gd name="connsiteY6-256" fmla="*/ 3042675 h 4941040"/>
                  <a:gd name="connsiteX7-257" fmla="*/ 6909076 w 7773007"/>
                  <a:gd name="connsiteY7-258" fmla="*/ 4758660 h 4941040"/>
                  <a:gd name="connsiteX8-259" fmla="*/ 3940244 w 7773007"/>
                  <a:gd name="connsiteY8-260" fmla="*/ 4669595 h 4941040"/>
                  <a:gd name="connsiteX9-261" fmla="*/ 312333 w 7773007"/>
                  <a:gd name="connsiteY9-262" fmla="*/ 3351434 h 4941040"/>
                  <a:gd name="connsiteX10-263" fmla="*/ 235144 w 7773007"/>
                  <a:gd name="connsiteY10-264" fmla="*/ 1706701 h 4941040"/>
                  <a:gd name="connsiteX0-265" fmla="*/ 235144 w 7823182"/>
                  <a:gd name="connsiteY0-266" fmla="*/ 1706701 h 4941040"/>
                  <a:gd name="connsiteX1-267" fmla="*/ 686406 w 7823182"/>
                  <a:gd name="connsiteY1-268" fmla="*/ 376665 h 4941040"/>
                  <a:gd name="connsiteX2-269" fmla="*/ 2432079 w 7823182"/>
                  <a:gd name="connsiteY2-270" fmla="*/ 269787 h 4941040"/>
                  <a:gd name="connsiteX3-271" fmla="*/ 3940246 w 7823182"/>
                  <a:gd name="connsiteY3-272" fmla="*/ 8530 h 4941040"/>
                  <a:gd name="connsiteX4-273" fmla="*/ 4967461 w 7823182"/>
                  <a:gd name="connsiteY4-274" fmla="*/ 620109 h 4941040"/>
                  <a:gd name="connsiteX5-275" fmla="*/ 7253462 w 7823182"/>
                  <a:gd name="connsiteY5-276" fmla="*/ 1089184 h 4941040"/>
                  <a:gd name="connsiteX6-277" fmla="*/ 7758163 w 7823182"/>
                  <a:gd name="connsiteY6-278" fmla="*/ 3042675 h 4941040"/>
                  <a:gd name="connsiteX7-279" fmla="*/ 6909076 w 7823182"/>
                  <a:gd name="connsiteY7-280" fmla="*/ 4758660 h 4941040"/>
                  <a:gd name="connsiteX8-281" fmla="*/ 3940244 w 7823182"/>
                  <a:gd name="connsiteY8-282" fmla="*/ 4669595 h 4941040"/>
                  <a:gd name="connsiteX9-283" fmla="*/ 312333 w 7823182"/>
                  <a:gd name="connsiteY9-284" fmla="*/ 3351434 h 4941040"/>
                  <a:gd name="connsiteX10-285" fmla="*/ 235144 w 7823182"/>
                  <a:gd name="connsiteY10-286" fmla="*/ 1706701 h 4941040"/>
                  <a:gd name="connsiteX0-287" fmla="*/ 235144 w 7394709"/>
                  <a:gd name="connsiteY0-288" fmla="*/ 1706701 h 4941040"/>
                  <a:gd name="connsiteX1-289" fmla="*/ 686406 w 7394709"/>
                  <a:gd name="connsiteY1-290" fmla="*/ 376665 h 4941040"/>
                  <a:gd name="connsiteX2-291" fmla="*/ 2432079 w 7394709"/>
                  <a:gd name="connsiteY2-292" fmla="*/ 269787 h 4941040"/>
                  <a:gd name="connsiteX3-293" fmla="*/ 3940246 w 7394709"/>
                  <a:gd name="connsiteY3-294" fmla="*/ 8530 h 4941040"/>
                  <a:gd name="connsiteX4-295" fmla="*/ 4967461 w 7394709"/>
                  <a:gd name="connsiteY4-296" fmla="*/ 620109 h 4941040"/>
                  <a:gd name="connsiteX5-297" fmla="*/ 7253462 w 7394709"/>
                  <a:gd name="connsiteY5-298" fmla="*/ 1089184 h 4941040"/>
                  <a:gd name="connsiteX6-299" fmla="*/ 7122833 w 7394709"/>
                  <a:gd name="connsiteY6-300" fmla="*/ 2900171 h 4941040"/>
                  <a:gd name="connsiteX7-301" fmla="*/ 6909076 w 7394709"/>
                  <a:gd name="connsiteY7-302" fmla="*/ 4758660 h 4941040"/>
                  <a:gd name="connsiteX8-303" fmla="*/ 3940244 w 7394709"/>
                  <a:gd name="connsiteY8-304" fmla="*/ 4669595 h 4941040"/>
                  <a:gd name="connsiteX9-305" fmla="*/ 312333 w 7394709"/>
                  <a:gd name="connsiteY9-306" fmla="*/ 3351434 h 4941040"/>
                  <a:gd name="connsiteX10-307" fmla="*/ 235144 w 7394709"/>
                  <a:gd name="connsiteY10-308" fmla="*/ 1706701 h 4941040"/>
                  <a:gd name="connsiteX0-309" fmla="*/ 235144 w 7419482"/>
                  <a:gd name="connsiteY0-310" fmla="*/ 1706701 h 4941040"/>
                  <a:gd name="connsiteX1-311" fmla="*/ 686406 w 7419482"/>
                  <a:gd name="connsiteY1-312" fmla="*/ 376665 h 4941040"/>
                  <a:gd name="connsiteX2-313" fmla="*/ 2432079 w 7419482"/>
                  <a:gd name="connsiteY2-314" fmla="*/ 269787 h 4941040"/>
                  <a:gd name="connsiteX3-315" fmla="*/ 3940246 w 7419482"/>
                  <a:gd name="connsiteY3-316" fmla="*/ 8530 h 4941040"/>
                  <a:gd name="connsiteX4-317" fmla="*/ 4967461 w 7419482"/>
                  <a:gd name="connsiteY4-318" fmla="*/ 620109 h 4941040"/>
                  <a:gd name="connsiteX5-319" fmla="*/ 7283150 w 7419482"/>
                  <a:gd name="connsiteY5-320" fmla="*/ 1077309 h 4941040"/>
                  <a:gd name="connsiteX6-321" fmla="*/ 7122833 w 7419482"/>
                  <a:gd name="connsiteY6-322" fmla="*/ 2900171 h 4941040"/>
                  <a:gd name="connsiteX7-323" fmla="*/ 6909076 w 7419482"/>
                  <a:gd name="connsiteY7-324" fmla="*/ 4758660 h 4941040"/>
                  <a:gd name="connsiteX8-325" fmla="*/ 3940244 w 7419482"/>
                  <a:gd name="connsiteY8-326" fmla="*/ 4669595 h 4941040"/>
                  <a:gd name="connsiteX9-327" fmla="*/ 312333 w 7419482"/>
                  <a:gd name="connsiteY9-328" fmla="*/ 3351434 h 4941040"/>
                  <a:gd name="connsiteX10-329" fmla="*/ 235144 w 7419482"/>
                  <a:gd name="connsiteY10-330" fmla="*/ 1706701 h 4941040"/>
                  <a:gd name="connsiteX0-331" fmla="*/ 235144 w 7575845"/>
                  <a:gd name="connsiteY0-332" fmla="*/ 1706701 h 4941040"/>
                  <a:gd name="connsiteX1-333" fmla="*/ 686406 w 7575845"/>
                  <a:gd name="connsiteY1-334" fmla="*/ 376665 h 4941040"/>
                  <a:gd name="connsiteX2-335" fmla="*/ 2432079 w 7575845"/>
                  <a:gd name="connsiteY2-336" fmla="*/ 269787 h 4941040"/>
                  <a:gd name="connsiteX3-337" fmla="*/ 3940246 w 7575845"/>
                  <a:gd name="connsiteY3-338" fmla="*/ 8530 h 4941040"/>
                  <a:gd name="connsiteX4-339" fmla="*/ 4967461 w 7575845"/>
                  <a:gd name="connsiteY4-340" fmla="*/ 620109 h 4941040"/>
                  <a:gd name="connsiteX5-341" fmla="*/ 7283150 w 7575845"/>
                  <a:gd name="connsiteY5-342" fmla="*/ 1077309 h 4941040"/>
                  <a:gd name="connsiteX6-343" fmla="*/ 7122833 w 7575845"/>
                  <a:gd name="connsiteY6-344" fmla="*/ 2900171 h 4941040"/>
                  <a:gd name="connsiteX7-345" fmla="*/ 6909076 w 7575845"/>
                  <a:gd name="connsiteY7-346" fmla="*/ 4758660 h 4941040"/>
                  <a:gd name="connsiteX8-347" fmla="*/ 3940244 w 7575845"/>
                  <a:gd name="connsiteY8-348" fmla="*/ 4669595 h 4941040"/>
                  <a:gd name="connsiteX9-349" fmla="*/ 312333 w 7575845"/>
                  <a:gd name="connsiteY9-350" fmla="*/ 3351434 h 4941040"/>
                  <a:gd name="connsiteX10-351" fmla="*/ 235144 w 7575845"/>
                  <a:gd name="connsiteY10-352" fmla="*/ 1706701 h 4941040"/>
                  <a:gd name="connsiteX0-353" fmla="*/ 375483 w 7502428"/>
                  <a:gd name="connsiteY0-354" fmla="*/ 1748265 h 4940350"/>
                  <a:gd name="connsiteX1-355" fmla="*/ 612989 w 7502428"/>
                  <a:gd name="connsiteY1-356" fmla="*/ 376665 h 4940350"/>
                  <a:gd name="connsiteX2-357" fmla="*/ 2358662 w 7502428"/>
                  <a:gd name="connsiteY2-358" fmla="*/ 269787 h 4940350"/>
                  <a:gd name="connsiteX3-359" fmla="*/ 3866829 w 7502428"/>
                  <a:gd name="connsiteY3-360" fmla="*/ 8530 h 4940350"/>
                  <a:gd name="connsiteX4-361" fmla="*/ 4894044 w 7502428"/>
                  <a:gd name="connsiteY4-362" fmla="*/ 620109 h 4940350"/>
                  <a:gd name="connsiteX5-363" fmla="*/ 7209733 w 7502428"/>
                  <a:gd name="connsiteY5-364" fmla="*/ 1077309 h 4940350"/>
                  <a:gd name="connsiteX6-365" fmla="*/ 7049416 w 7502428"/>
                  <a:gd name="connsiteY6-366" fmla="*/ 2900171 h 4940350"/>
                  <a:gd name="connsiteX7-367" fmla="*/ 6835659 w 7502428"/>
                  <a:gd name="connsiteY7-368" fmla="*/ 4758660 h 4940350"/>
                  <a:gd name="connsiteX8-369" fmla="*/ 3866827 w 7502428"/>
                  <a:gd name="connsiteY8-370" fmla="*/ 4669595 h 4940350"/>
                  <a:gd name="connsiteX9-371" fmla="*/ 238916 w 7502428"/>
                  <a:gd name="connsiteY9-372" fmla="*/ 3351434 h 4940350"/>
                  <a:gd name="connsiteX10-373" fmla="*/ 375483 w 7502428"/>
                  <a:gd name="connsiteY10-374" fmla="*/ 1748265 h 4940350"/>
                  <a:gd name="connsiteX0-375" fmla="*/ 384669 w 7511614"/>
                  <a:gd name="connsiteY0-376" fmla="*/ 1748746 h 4940831"/>
                  <a:gd name="connsiteX1-377" fmla="*/ 901246 w 7511614"/>
                  <a:gd name="connsiteY1-378" fmla="*/ 478086 h 4940831"/>
                  <a:gd name="connsiteX2-379" fmla="*/ 2367848 w 7511614"/>
                  <a:gd name="connsiteY2-380" fmla="*/ 270268 h 4940831"/>
                  <a:gd name="connsiteX3-381" fmla="*/ 3876015 w 7511614"/>
                  <a:gd name="connsiteY3-382" fmla="*/ 9011 h 4940831"/>
                  <a:gd name="connsiteX4-383" fmla="*/ 4903230 w 7511614"/>
                  <a:gd name="connsiteY4-384" fmla="*/ 620590 h 4940831"/>
                  <a:gd name="connsiteX5-385" fmla="*/ 7218919 w 7511614"/>
                  <a:gd name="connsiteY5-386" fmla="*/ 1077790 h 4940831"/>
                  <a:gd name="connsiteX6-387" fmla="*/ 7058602 w 7511614"/>
                  <a:gd name="connsiteY6-388" fmla="*/ 2900652 h 4940831"/>
                  <a:gd name="connsiteX7-389" fmla="*/ 6844845 w 7511614"/>
                  <a:gd name="connsiteY7-390" fmla="*/ 4759141 h 4940831"/>
                  <a:gd name="connsiteX8-391" fmla="*/ 3876013 w 7511614"/>
                  <a:gd name="connsiteY8-392" fmla="*/ 4670076 h 4940831"/>
                  <a:gd name="connsiteX9-393" fmla="*/ 248102 w 7511614"/>
                  <a:gd name="connsiteY9-394" fmla="*/ 3351915 h 4940831"/>
                  <a:gd name="connsiteX10-395" fmla="*/ 384669 w 7511614"/>
                  <a:gd name="connsiteY10-396" fmla="*/ 1748746 h 4940831"/>
                  <a:gd name="connsiteX0-397" fmla="*/ 384669 w 7519130"/>
                  <a:gd name="connsiteY0-398" fmla="*/ 1748746 h 4940831"/>
                  <a:gd name="connsiteX1-399" fmla="*/ 901246 w 7519130"/>
                  <a:gd name="connsiteY1-400" fmla="*/ 478086 h 4940831"/>
                  <a:gd name="connsiteX2-401" fmla="*/ 2367848 w 7519130"/>
                  <a:gd name="connsiteY2-402" fmla="*/ 270268 h 4940831"/>
                  <a:gd name="connsiteX3-403" fmla="*/ 3876015 w 7519130"/>
                  <a:gd name="connsiteY3-404" fmla="*/ 9011 h 4940831"/>
                  <a:gd name="connsiteX4-405" fmla="*/ 4903230 w 7519130"/>
                  <a:gd name="connsiteY4-406" fmla="*/ 620590 h 4940831"/>
                  <a:gd name="connsiteX5-407" fmla="*/ 7218919 w 7519130"/>
                  <a:gd name="connsiteY5-408" fmla="*/ 1077790 h 4940831"/>
                  <a:gd name="connsiteX6-409" fmla="*/ 7058602 w 7519130"/>
                  <a:gd name="connsiteY6-410" fmla="*/ 2900652 h 4940831"/>
                  <a:gd name="connsiteX7-411" fmla="*/ 6613276 w 7519130"/>
                  <a:gd name="connsiteY7-412" fmla="*/ 4551323 h 4940831"/>
                  <a:gd name="connsiteX8-413" fmla="*/ 3876013 w 7519130"/>
                  <a:gd name="connsiteY8-414" fmla="*/ 4670076 h 4940831"/>
                  <a:gd name="connsiteX9-415" fmla="*/ 248102 w 7519130"/>
                  <a:gd name="connsiteY9-416" fmla="*/ 3351915 h 4940831"/>
                  <a:gd name="connsiteX10-417" fmla="*/ 384669 w 7519130"/>
                  <a:gd name="connsiteY10-418" fmla="*/ 1748746 h 4940831"/>
                  <a:gd name="connsiteX0-419" fmla="*/ 384669 w 7519130"/>
                  <a:gd name="connsiteY0-420" fmla="*/ 1748746 h 4940831"/>
                  <a:gd name="connsiteX1-421" fmla="*/ 901246 w 7519130"/>
                  <a:gd name="connsiteY1-422" fmla="*/ 478086 h 4940831"/>
                  <a:gd name="connsiteX2-423" fmla="*/ 2367848 w 7519130"/>
                  <a:gd name="connsiteY2-424" fmla="*/ 270268 h 4940831"/>
                  <a:gd name="connsiteX3-425" fmla="*/ 3876015 w 7519130"/>
                  <a:gd name="connsiteY3-426" fmla="*/ 9011 h 4940831"/>
                  <a:gd name="connsiteX4-427" fmla="*/ 4903230 w 7519130"/>
                  <a:gd name="connsiteY4-428" fmla="*/ 620590 h 4940831"/>
                  <a:gd name="connsiteX5-429" fmla="*/ 7218919 w 7519130"/>
                  <a:gd name="connsiteY5-430" fmla="*/ 1077790 h 4940831"/>
                  <a:gd name="connsiteX6-431" fmla="*/ 7058602 w 7519130"/>
                  <a:gd name="connsiteY6-432" fmla="*/ 2900652 h 4940831"/>
                  <a:gd name="connsiteX7-433" fmla="*/ 6613276 w 7519130"/>
                  <a:gd name="connsiteY7-434" fmla="*/ 4551323 h 4940831"/>
                  <a:gd name="connsiteX8-435" fmla="*/ 3876013 w 7519130"/>
                  <a:gd name="connsiteY8-436" fmla="*/ 4670076 h 4940831"/>
                  <a:gd name="connsiteX9-437" fmla="*/ 248102 w 7519130"/>
                  <a:gd name="connsiteY9-438" fmla="*/ 3351915 h 4940831"/>
                  <a:gd name="connsiteX10-439" fmla="*/ 384669 w 7519130"/>
                  <a:gd name="connsiteY10-440" fmla="*/ 1748746 h 494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7519130" h="4940831">
                    <a:moveTo>
                      <a:pt x="384669" y="1748746"/>
                    </a:moveTo>
                    <a:cubicBezTo>
                      <a:pt x="493526" y="1269775"/>
                      <a:pt x="570716" y="724499"/>
                      <a:pt x="901246" y="478086"/>
                    </a:cubicBezTo>
                    <a:cubicBezTo>
                      <a:pt x="1231776" y="231673"/>
                      <a:pt x="1872053" y="348447"/>
                      <a:pt x="2367848" y="270268"/>
                    </a:cubicBezTo>
                    <a:cubicBezTo>
                      <a:pt x="2863643" y="192089"/>
                      <a:pt x="3453451" y="-49376"/>
                      <a:pt x="3876015" y="9011"/>
                    </a:cubicBezTo>
                    <a:cubicBezTo>
                      <a:pt x="4298579" y="67398"/>
                      <a:pt x="4346079" y="442460"/>
                      <a:pt x="4903230" y="620590"/>
                    </a:cubicBezTo>
                    <a:cubicBezTo>
                      <a:pt x="5460381" y="798720"/>
                      <a:pt x="6503430" y="418710"/>
                      <a:pt x="7218919" y="1077790"/>
                    </a:cubicBezTo>
                    <a:cubicBezTo>
                      <a:pt x="7934408" y="1736870"/>
                      <a:pt x="7159543" y="2321730"/>
                      <a:pt x="7058602" y="2900652"/>
                    </a:cubicBezTo>
                    <a:cubicBezTo>
                      <a:pt x="6957662" y="3479574"/>
                      <a:pt x="7351526" y="4066414"/>
                      <a:pt x="6613276" y="4551323"/>
                    </a:cubicBezTo>
                    <a:cubicBezTo>
                      <a:pt x="5875026" y="5036232"/>
                      <a:pt x="5402981" y="4448403"/>
                      <a:pt x="3876013" y="4670076"/>
                    </a:cubicBezTo>
                    <a:cubicBezTo>
                      <a:pt x="1268390" y="5610206"/>
                      <a:pt x="829993" y="3838803"/>
                      <a:pt x="248102" y="3351915"/>
                    </a:cubicBezTo>
                    <a:cubicBezTo>
                      <a:pt x="-333789" y="2865027"/>
                      <a:pt x="275812" y="2227717"/>
                      <a:pt x="384669" y="1748746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168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01</a:t>
                </a:r>
                <a:endParaRPr lang="zh-CN" altLang="en-US" sz="3200" b="1" dirty="0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3031490" y="3720465"/>
            <a:ext cx="5461635" cy="886460"/>
            <a:chOff x="3574" y="5945"/>
            <a:chExt cx="8601" cy="1396"/>
          </a:xfrm>
        </p:grpSpPr>
        <p:sp>
          <p:nvSpPr>
            <p:cNvPr id="14" name="流程图: 终止 13"/>
            <p:cNvSpPr/>
            <p:nvPr/>
          </p:nvSpPr>
          <p:spPr>
            <a:xfrm>
              <a:off x="5655" y="6029"/>
              <a:ext cx="6520" cy="1312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在此处输入小标题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574" y="5945"/>
              <a:ext cx="1418" cy="1352"/>
              <a:chOff x="5206" y="3980"/>
              <a:chExt cx="1418" cy="1352"/>
            </a:xfrm>
          </p:grpSpPr>
          <p:sp>
            <p:nvSpPr>
              <p:cNvPr id="16" name="任意多边形: 形状 33"/>
              <p:cNvSpPr/>
              <p:nvPr/>
            </p:nvSpPr>
            <p:spPr>
              <a:xfrm>
                <a:off x="5406" y="4180"/>
                <a:ext cx="1218" cy="1153"/>
              </a:xfrm>
              <a:custGeom>
                <a:avLst/>
                <a:gdLst>
                  <a:gd name="connsiteX0" fmla="*/ 359320 w 7820744"/>
                  <a:gd name="connsiteY0" fmla="*/ 2295156 h 5515205"/>
                  <a:gd name="connsiteX1" fmla="*/ 810582 w 7820744"/>
                  <a:gd name="connsiteY1" fmla="*/ 965120 h 5515205"/>
                  <a:gd name="connsiteX2" fmla="*/ 2556255 w 7820744"/>
                  <a:gd name="connsiteY2" fmla="*/ 858242 h 5515205"/>
                  <a:gd name="connsiteX3" fmla="*/ 3215335 w 7820744"/>
                  <a:gd name="connsiteY3" fmla="*/ 3219 h 5515205"/>
                  <a:gd name="connsiteX4" fmla="*/ 5091637 w 7820744"/>
                  <a:gd name="connsiteY4" fmla="*/ 1208564 h 5515205"/>
                  <a:gd name="connsiteX5" fmla="*/ 6463237 w 7820744"/>
                  <a:gd name="connsiteY5" fmla="*/ 216975 h 5515205"/>
                  <a:gd name="connsiteX6" fmla="*/ 7745772 w 7820744"/>
                  <a:gd name="connsiteY6" fmla="*/ 4011141 h 5515205"/>
                  <a:gd name="connsiteX7" fmla="*/ 4129735 w 7820744"/>
                  <a:gd name="connsiteY7" fmla="*/ 4836476 h 5515205"/>
                  <a:gd name="connsiteX8" fmla="*/ 436509 w 7820744"/>
                  <a:gd name="connsiteY8" fmla="*/ 5436180 h 5515205"/>
                  <a:gd name="connsiteX9" fmla="*/ 62437 w 7820744"/>
                  <a:gd name="connsiteY9" fmla="*/ 2995801 h 5515205"/>
                  <a:gd name="connsiteX10" fmla="*/ 359320 w 7820744"/>
                  <a:gd name="connsiteY10" fmla="*/ 2295156 h 5515205"/>
                  <a:gd name="connsiteX0-1" fmla="*/ 359320 w 7820744"/>
                  <a:gd name="connsiteY0-2" fmla="*/ 2172980 h 5393029"/>
                  <a:gd name="connsiteX1-3" fmla="*/ 810582 w 7820744"/>
                  <a:gd name="connsiteY1-4" fmla="*/ 842944 h 5393029"/>
                  <a:gd name="connsiteX2-5" fmla="*/ 2556255 w 7820744"/>
                  <a:gd name="connsiteY2-6" fmla="*/ 736066 h 5393029"/>
                  <a:gd name="connsiteX3-7" fmla="*/ 3666598 w 7820744"/>
                  <a:gd name="connsiteY3-8" fmla="*/ 397620 h 5393029"/>
                  <a:gd name="connsiteX4-9" fmla="*/ 5091637 w 7820744"/>
                  <a:gd name="connsiteY4-10" fmla="*/ 1086388 h 5393029"/>
                  <a:gd name="connsiteX5-11" fmla="*/ 6463237 w 7820744"/>
                  <a:gd name="connsiteY5-12" fmla="*/ 94799 h 5393029"/>
                  <a:gd name="connsiteX6-13" fmla="*/ 7745772 w 7820744"/>
                  <a:gd name="connsiteY6-14" fmla="*/ 3888965 h 5393029"/>
                  <a:gd name="connsiteX7-15" fmla="*/ 4129735 w 7820744"/>
                  <a:gd name="connsiteY7-16" fmla="*/ 4714300 h 5393029"/>
                  <a:gd name="connsiteX8-17" fmla="*/ 436509 w 7820744"/>
                  <a:gd name="connsiteY8-18" fmla="*/ 5314004 h 5393029"/>
                  <a:gd name="connsiteX9-19" fmla="*/ 62437 w 7820744"/>
                  <a:gd name="connsiteY9-20" fmla="*/ 2873625 h 5393029"/>
                  <a:gd name="connsiteX10-21" fmla="*/ 359320 w 7820744"/>
                  <a:gd name="connsiteY10-22" fmla="*/ 2172980 h 5393029"/>
                  <a:gd name="connsiteX0-23" fmla="*/ 359320 w 7993308"/>
                  <a:gd name="connsiteY0-24" fmla="*/ 1782385 h 5002434"/>
                  <a:gd name="connsiteX1-25" fmla="*/ 810582 w 7993308"/>
                  <a:gd name="connsiteY1-26" fmla="*/ 452349 h 5002434"/>
                  <a:gd name="connsiteX2-27" fmla="*/ 2556255 w 7993308"/>
                  <a:gd name="connsiteY2-28" fmla="*/ 345471 h 5002434"/>
                  <a:gd name="connsiteX3-29" fmla="*/ 3666598 w 7993308"/>
                  <a:gd name="connsiteY3-30" fmla="*/ 7025 h 5002434"/>
                  <a:gd name="connsiteX4-31" fmla="*/ 5091637 w 7993308"/>
                  <a:gd name="connsiteY4-32" fmla="*/ 695793 h 5002434"/>
                  <a:gd name="connsiteX5-33" fmla="*/ 7389513 w 7993308"/>
                  <a:gd name="connsiteY5-34" fmla="*/ 1194557 h 5002434"/>
                  <a:gd name="connsiteX6-35" fmla="*/ 7745772 w 7993308"/>
                  <a:gd name="connsiteY6-36" fmla="*/ 3498370 h 5002434"/>
                  <a:gd name="connsiteX7-37" fmla="*/ 4129735 w 7993308"/>
                  <a:gd name="connsiteY7-38" fmla="*/ 4323705 h 5002434"/>
                  <a:gd name="connsiteX8-39" fmla="*/ 436509 w 7993308"/>
                  <a:gd name="connsiteY8-40" fmla="*/ 4923409 h 5002434"/>
                  <a:gd name="connsiteX9-41" fmla="*/ 62437 w 7993308"/>
                  <a:gd name="connsiteY9-42" fmla="*/ 2483030 h 5002434"/>
                  <a:gd name="connsiteX10-43" fmla="*/ 359320 w 7993308"/>
                  <a:gd name="connsiteY10-44" fmla="*/ 1782385 h 5002434"/>
                  <a:gd name="connsiteX0-45" fmla="*/ 359320 w 8103627"/>
                  <a:gd name="connsiteY0-46" fmla="*/ 1782385 h 5007824"/>
                  <a:gd name="connsiteX1-47" fmla="*/ 810582 w 8103627"/>
                  <a:gd name="connsiteY1-48" fmla="*/ 452349 h 5007824"/>
                  <a:gd name="connsiteX2-49" fmla="*/ 2556255 w 8103627"/>
                  <a:gd name="connsiteY2-50" fmla="*/ 345471 h 5007824"/>
                  <a:gd name="connsiteX3-51" fmla="*/ 3666598 w 8103627"/>
                  <a:gd name="connsiteY3-52" fmla="*/ 7025 h 5007824"/>
                  <a:gd name="connsiteX4-53" fmla="*/ 5091637 w 8103627"/>
                  <a:gd name="connsiteY4-54" fmla="*/ 695793 h 5007824"/>
                  <a:gd name="connsiteX5-55" fmla="*/ 7389513 w 8103627"/>
                  <a:gd name="connsiteY5-56" fmla="*/ 1194557 h 5007824"/>
                  <a:gd name="connsiteX6-57" fmla="*/ 7882339 w 8103627"/>
                  <a:gd name="connsiteY6-58" fmla="*/ 3118359 h 5007824"/>
                  <a:gd name="connsiteX7-59" fmla="*/ 4129735 w 8103627"/>
                  <a:gd name="connsiteY7-60" fmla="*/ 4323705 h 5007824"/>
                  <a:gd name="connsiteX8-61" fmla="*/ 436509 w 8103627"/>
                  <a:gd name="connsiteY8-62" fmla="*/ 4923409 h 5007824"/>
                  <a:gd name="connsiteX9-63" fmla="*/ 62437 w 8103627"/>
                  <a:gd name="connsiteY9-64" fmla="*/ 2483030 h 5007824"/>
                  <a:gd name="connsiteX10-65" fmla="*/ 359320 w 8103627"/>
                  <a:gd name="connsiteY10-66" fmla="*/ 1782385 h 5007824"/>
                  <a:gd name="connsiteX0-67" fmla="*/ 359320 w 7915232"/>
                  <a:gd name="connsiteY0-68" fmla="*/ 1782385 h 5111879"/>
                  <a:gd name="connsiteX1-69" fmla="*/ 810582 w 7915232"/>
                  <a:gd name="connsiteY1-70" fmla="*/ 452349 h 5111879"/>
                  <a:gd name="connsiteX2-71" fmla="*/ 2556255 w 7915232"/>
                  <a:gd name="connsiteY2-72" fmla="*/ 345471 h 5111879"/>
                  <a:gd name="connsiteX3-73" fmla="*/ 3666598 w 7915232"/>
                  <a:gd name="connsiteY3-74" fmla="*/ 7025 h 5111879"/>
                  <a:gd name="connsiteX4-75" fmla="*/ 5091637 w 7915232"/>
                  <a:gd name="connsiteY4-76" fmla="*/ 695793 h 5111879"/>
                  <a:gd name="connsiteX5-77" fmla="*/ 7389513 w 7915232"/>
                  <a:gd name="connsiteY5-78" fmla="*/ 1194557 h 5111879"/>
                  <a:gd name="connsiteX6-79" fmla="*/ 7882339 w 7915232"/>
                  <a:gd name="connsiteY6-80" fmla="*/ 3118359 h 5111879"/>
                  <a:gd name="connsiteX7-81" fmla="*/ 7033252 w 7915232"/>
                  <a:gd name="connsiteY7-82" fmla="*/ 4834344 h 5111879"/>
                  <a:gd name="connsiteX8-83" fmla="*/ 436509 w 7915232"/>
                  <a:gd name="connsiteY8-84" fmla="*/ 4923409 h 5111879"/>
                  <a:gd name="connsiteX9-85" fmla="*/ 62437 w 7915232"/>
                  <a:gd name="connsiteY9-86" fmla="*/ 2483030 h 5111879"/>
                  <a:gd name="connsiteX10-87" fmla="*/ 359320 w 7915232"/>
                  <a:gd name="connsiteY10-88" fmla="*/ 1782385 h 5111879"/>
                  <a:gd name="connsiteX0-89" fmla="*/ 532312 w 8071810"/>
                  <a:gd name="connsiteY0-90" fmla="*/ 1782385 h 4866519"/>
                  <a:gd name="connsiteX1-91" fmla="*/ 983574 w 8071810"/>
                  <a:gd name="connsiteY1-92" fmla="*/ 452349 h 4866519"/>
                  <a:gd name="connsiteX2-93" fmla="*/ 2729247 w 8071810"/>
                  <a:gd name="connsiteY2-94" fmla="*/ 345471 h 4866519"/>
                  <a:gd name="connsiteX3-95" fmla="*/ 3839590 w 8071810"/>
                  <a:gd name="connsiteY3-96" fmla="*/ 7025 h 4866519"/>
                  <a:gd name="connsiteX4-97" fmla="*/ 5264629 w 8071810"/>
                  <a:gd name="connsiteY4-98" fmla="*/ 695793 h 4866519"/>
                  <a:gd name="connsiteX5-99" fmla="*/ 7562505 w 8071810"/>
                  <a:gd name="connsiteY5-100" fmla="*/ 1194557 h 4866519"/>
                  <a:gd name="connsiteX6-101" fmla="*/ 8055331 w 8071810"/>
                  <a:gd name="connsiteY6-102" fmla="*/ 3118359 h 4866519"/>
                  <a:gd name="connsiteX7-103" fmla="*/ 7206244 w 8071810"/>
                  <a:gd name="connsiteY7-104" fmla="*/ 4834344 h 4866519"/>
                  <a:gd name="connsiteX8-105" fmla="*/ 4267101 w 8071810"/>
                  <a:gd name="connsiteY8-106" fmla="*/ 4145575 h 4866519"/>
                  <a:gd name="connsiteX9-107" fmla="*/ 235429 w 8071810"/>
                  <a:gd name="connsiteY9-108" fmla="*/ 2483030 h 4866519"/>
                  <a:gd name="connsiteX10-109" fmla="*/ 532312 w 8071810"/>
                  <a:gd name="connsiteY10-110" fmla="*/ 1782385 h 4866519"/>
                  <a:gd name="connsiteX0-111" fmla="*/ 532312 w 8071810"/>
                  <a:gd name="connsiteY0-112" fmla="*/ 1782385 h 4866519"/>
                  <a:gd name="connsiteX1-113" fmla="*/ 983574 w 8071810"/>
                  <a:gd name="connsiteY1-114" fmla="*/ 452349 h 4866519"/>
                  <a:gd name="connsiteX2-115" fmla="*/ 2729247 w 8071810"/>
                  <a:gd name="connsiteY2-116" fmla="*/ 345471 h 4866519"/>
                  <a:gd name="connsiteX3-117" fmla="*/ 3839590 w 8071810"/>
                  <a:gd name="connsiteY3-118" fmla="*/ 7025 h 4866519"/>
                  <a:gd name="connsiteX4-119" fmla="*/ 5264629 w 8071810"/>
                  <a:gd name="connsiteY4-120" fmla="*/ 695793 h 4866519"/>
                  <a:gd name="connsiteX5-121" fmla="*/ 7562505 w 8071810"/>
                  <a:gd name="connsiteY5-122" fmla="*/ 1194557 h 4866519"/>
                  <a:gd name="connsiteX6-123" fmla="*/ 8055331 w 8071810"/>
                  <a:gd name="connsiteY6-124" fmla="*/ 3118359 h 4866519"/>
                  <a:gd name="connsiteX7-125" fmla="*/ 7206244 w 8071810"/>
                  <a:gd name="connsiteY7-126" fmla="*/ 4834344 h 4866519"/>
                  <a:gd name="connsiteX8-127" fmla="*/ 4267101 w 8071810"/>
                  <a:gd name="connsiteY8-128" fmla="*/ 4145575 h 4866519"/>
                  <a:gd name="connsiteX9-129" fmla="*/ 235429 w 8071810"/>
                  <a:gd name="connsiteY9-130" fmla="*/ 2483030 h 4866519"/>
                  <a:gd name="connsiteX10-131" fmla="*/ 532312 w 8071810"/>
                  <a:gd name="connsiteY10-132" fmla="*/ 1782385 h 4866519"/>
                  <a:gd name="connsiteX0-133" fmla="*/ 530167 w 8069665"/>
                  <a:gd name="connsiteY0-134" fmla="*/ 1782385 h 5009813"/>
                  <a:gd name="connsiteX1-135" fmla="*/ 981429 w 8069665"/>
                  <a:gd name="connsiteY1-136" fmla="*/ 452349 h 5009813"/>
                  <a:gd name="connsiteX2-137" fmla="*/ 2727102 w 8069665"/>
                  <a:gd name="connsiteY2-138" fmla="*/ 345471 h 5009813"/>
                  <a:gd name="connsiteX3-139" fmla="*/ 3837445 w 8069665"/>
                  <a:gd name="connsiteY3-140" fmla="*/ 7025 h 5009813"/>
                  <a:gd name="connsiteX4-141" fmla="*/ 5262484 w 8069665"/>
                  <a:gd name="connsiteY4-142" fmla="*/ 695793 h 5009813"/>
                  <a:gd name="connsiteX5-143" fmla="*/ 7560360 w 8069665"/>
                  <a:gd name="connsiteY5-144" fmla="*/ 1194557 h 5009813"/>
                  <a:gd name="connsiteX6-145" fmla="*/ 8053186 w 8069665"/>
                  <a:gd name="connsiteY6-146" fmla="*/ 3118359 h 5009813"/>
                  <a:gd name="connsiteX7-147" fmla="*/ 7204099 w 8069665"/>
                  <a:gd name="connsiteY7-148" fmla="*/ 4834344 h 5009813"/>
                  <a:gd name="connsiteX8-149" fmla="*/ 4235267 w 8069665"/>
                  <a:gd name="connsiteY8-150" fmla="*/ 4745279 h 5009813"/>
                  <a:gd name="connsiteX9-151" fmla="*/ 233284 w 8069665"/>
                  <a:gd name="connsiteY9-152" fmla="*/ 2483030 h 5009813"/>
                  <a:gd name="connsiteX10-153" fmla="*/ 530167 w 8069665"/>
                  <a:gd name="connsiteY10-154" fmla="*/ 1782385 h 5009813"/>
                  <a:gd name="connsiteX0-155" fmla="*/ 530167 w 8069665"/>
                  <a:gd name="connsiteY0-156" fmla="*/ 1782385 h 4941977"/>
                  <a:gd name="connsiteX1-157" fmla="*/ 981429 w 8069665"/>
                  <a:gd name="connsiteY1-158" fmla="*/ 452349 h 4941977"/>
                  <a:gd name="connsiteX2-159" fmla="*/ 2727102 w 8069665"/>
                  <a:gd name="connsiteY2-160" fmla="*/ 345471 h 4941977"/>
                  <a:gd name="connsiteX3-161" fmla="*/ 3837445 w 8069665"/>
                  <a:gd name="connsiteY3-162" fmla="*/ 7025 h 4941977"/>
                  <a:gd name="connsiteX4-163" fmla="*/ 5262484 w 8069665"/>
                  <a:gd name="connsiteY4-164" fmla="*/ 695793 h 4941977"/>
                  <a:gd name="connsiteX5-165" fmla="*/ 7560360 w 8069665"/>
                  <a:gd name="connsiteY5-166" fmla="*/ 1194557 h 4941977"/>
                  <a:gd name="connsiteX6-167" fmla="*/ 8053186 w 8069665"/>
                  <a:gd name="connsiteY6-168" fmla="*/ 3118359 h 4941977"/>
                  <a:gd name="connsiteX7-169" fmla="*/ 7204099 w 8069665"/>
                  <a:gd name="connsiteY7-170" fmla="*/ 4834344 h 4941977"/>
                  <a:gd name="connsiteX8-171" fmla="*/ 4235267 w 8069665"/>
                  <a:gd name="connsiteY8-172" fmla="*/ 4745279 h 4941977"/>
                  <a:gd name="connsiteX9-173" fmla="*/ 233284 w 8069665"/>
                  <a:gd name="connsiteY9-174" fmla="*/ 2483030 h 4941977"/>
                  <a:gd name="connsiteX10-175" fmla="*/ 530167 w 8069665"/>
                  <a:gd name="connsiteY10-176" fmla="*/ 1782385 h 4941977"/>
                  <a:gd name="connsiteX0-177" fmla="*/ 235144 w 7774642"/>
                  <a:gd name="connsiteY0-178" fmla="*/ 1782385 h 5016724"/>
                  <a:gd name="connsiteX1-179" fmla="*/ 686406 w 7774642"/>
                  <a:gd name="connsiteY1-180" fmla="*/ 452349 h 5016724"/>
                  <a:gd name="connsiteX2-181" fmla="*/ 2432079 w 7774642"/>
                  <a:gd name="connsiteY2-182" fmla="*/ 345471 h 5016724"/>
                  <a:gd name="connsiteX3-183" fmla="*/ 3542422 w 7774642"/>
                  <a:gd name="connsiteY3-184" fmla="*/ 7025 h 5016724"/>
                  <a:gd name="connsiteX4-185" fmla="*/ 4967461 w 7774642"/>
                  <a:gd name="connsiteY4-186" fmla="*/ 695793 h 5016724"/>
                  <a:gd name="connsiteX5-187" fmla="*/ 7265337 w 7774642"/>
                  <a:gd name="connsiteY5-188" fmla="*/ 1194557 h 5016724"/>
                  <a:gd name="connsiteX6-189" fmla="*/ 7758163 w 7774642"/>
                  <a:gd name="connsiteY6-190" fmla="*/ 3118359 h 5016724"/>
                  <a:gd name="connsiteX7-191" fmla="*/ 6909076 w 7774642"/>
                  <a:gd name="connsiteY7-192" fmla="*/ 4834344 h 5016724"/>
                  <a:gd name="connsiteX8-193" fmla="*/ 3940244 w 7774642"/>
                  <a:gd name="connsiteY8-194" fmla="*/ 4745279 h 5016724"/>
                  <a:gd name="connsiteX9-195" fmla="*/ 312333 w 7774642"/>
                  <a:gd name="connsiteY9-196" fmla="*/ 3427118 h 5016724"/>
                  <a:gd name="connsiteX10-197" fmla="*/ 235144 w 7774642"/>
                  <a:gd name="connsiteY10-198" fmla="*/ 1782385 h 5016724"/>
                  <a:gd name="connsiteX0-199" fmla="*/ 235144 w 7774642"/>
                  <a:gd name="connsiteY0-200" fmla="*/ 1706701 h 4941040"/>
                  <a:gd name="connsiteX1-201" fmla="*/ 686406 w 7774642"/>
                  <a:gd name="connsiteY1-202" fmla="*/ 376665 h 4941040"/>
                  <a:gd name="connsiteX2-203" fmla="*/ 2432079 w 7774642"/>
                  <a:gd name="connsiteY2-204" fmla="*/ 269787 h 4941040"/>
                  <a:gd name="connsiteX3-205" fmla="*/ 3940246 w 7774642"/>
                  <a:gd name="connsiteY3-206" fmla="*/ 8530 h 4941040"/>
                  <a:gd name="connsiteX4-207" fmla="*/ 4967461 w 7774642"/>
                  <a:gd name="connsiteY4-208" fmla="*/ 620109 h 4941040"/>
                  <a:gd name="connsiteX5-209" fmla="*/ 7265337 w 7774642"/>
                  <a:gd name="connsiteY5-210" fmla="*/ 1118873 h 4941040"/>
                  <a:gd name="connsiteX6-211" fmla="*/ 7758163 w 7774642"/>
                  <a:gd name="connsiteY6-212" fmla="*/ 3042675 h 4941040"/>
                  <a:gd name="connsiteX7-213" fmla="*/ 6909076 w 7774642"/>
                  <a:gd name="connsiteY7-214" fmla="*/ 4758660 h 4941040"/>
                  <a:gd name="connsiteX8-215" fmla="*/ 3940244 w 7774642"/>
                  <a:gd name="connsiteY8-216" fmla="*/ 4669595 h 4941040"/>
                  <a:gd name="connsiteX9-217" fmla="*/ 312333 w 7774642"/>
                  <a:gd name="connsiteY9-218" fmla="*/ 3351434 h 4941040"/>
                  <a:gd name="connsiteX10-219" fmla="*/ 235144 w 7774642"/>
                  <a:gd name="connsiteY10-220" fmla="*/ 1706701 h 4941040"/>
                  <a:gd name="connsiteX0-221" fmla="*/ 235144 w 7811682"/>
                  <a:gd name="connsiteY0-222" fmla="*/ 1706701 h 4941040"/>
                  <a:gd name="connsiteX1-223" fmla="*/ 686406 w 7811682"/>
                  <a:gd name="connsiteY1-224" fmla="*/ 376665 h 4941040"/>
                  <a:gd name="connsiteX2-225" fmla="*/ 2432079 w 7811682"/>
                  <a:gd name="connsiteY2-226" fmla="*/ 269787 h 4941040"/>
                  <a:gd name="connsiteX3-227" fmla="*/ 3940246 w 7811682"/>
                  <a:gd name="connsiteY3-228" fmla="*/ 8530 h 4941040"/>
                  <a:gd name="connsiteX4-229" fmla="*/ 4967461 w 7811682"/>
                  <a:gd name="connsiteY4-230" fmla="*/ 620109 h 4941040"/>
                  <a:gd name="connsiteX5-231" fmla="*/ 7419717 w 7811682"/>
                  <a:gd name="connsiteY5-232" fmla="*/ 821990 h 4941040"/>
                  <a:gd name="connsiteX6-233" fmla="*/ 7758163 w 7811682"/>
                  <a:gd name="connsiteY6-234" fmla="*/ 3042675 h 4941040"/>
                  <a:gd name="connsiteX7-235" fmla="*/ 6909076 w 7811682"/>
                  <a:gd name="connsiteY7-236" fmla="*/ 4758660 h 4941040"/>
                  <a:gd name="connsiteX8-237" fmla="*/ 3940244 w 7811682"/>
                  <a:gd name="connsiteY8-238" fmla="*/ 4669595 h 4941040"/>
                  <a:gd name="connsiteX9-239" fmla="*/ 312333 w 7811682"/>
                  <a:gd name="connsiteY9-240" fmla="*/ 3351434 h 4941040"/>
                  <a:gd name="connsiteX10-241" fmla="*/ 235144 w 7811682"/>
                  <a:gd name="connsiteY10-242" fmla="*/ 1706701 h 4941040"/>
                  <a:gd name="connsiteX0-243" fmla="*/ 235144 w 7773007"/>
                  <a:gd name="connsiteY0-244" fmla="*/ 1706701 h 4941040"/>
                  <a:gd name="connsiteX1-245" fmla="*/ 686406 w 7773007"/>
                  <a:gd name="connsiteY1-246" fmla="*/ 376665 h 4941040"/>
                  <a:gd name="connsiteX2-247" fmla="*/ 2432079 w 7773007"/>
                  <a:gd name="connsiteY2-248" fmla="*/ 269787 h 4941040"/>
                  <a:gd name="connsiteX3-249" fmla="*/ 3940246 w 7773007"/>
                  <a:gd name="connsiteY3-250" fmla="*/ 8530 h 4941040"/>
                  <a:gd name="connsiteX4-251" fmla="*/ 4967461 w 7773007"/>
                  <a:gd name="connsiteY4-252" fmla="*/ 620109 h 4941040"/>
                  <a:gd name="connsiteX5-253" fmla="*/ 7253462 w 7773007"/>
                  <a:gd name="connsiteY5-254" fmla="*/ 1089184 h 4941040"/>
                  <a:gd name="connsiteX6-255" fmla="*/ 7758163 w 7773007"/>
                  <a:gd name="connsiteY6-256" fmla="*/ 3042675 h 4941040"/>
                  <a:gd name="connsiteX7-257" fmla="*/ 6909076 w 7773007"/>
                  <a:gd name="connsiteY7-258" fmla="*/ 4758660 h 4941040"/>
                  <a:gd name="connsiteX8-259" fmla="*/ 3940244 w 7773007"/>
                  <a:gd name="connsiteY8-260" fmla="*/ 4669595 h 4941040"/>
                  <a:gd name="connsiteX9-261" fmla="*/ 312333 w 7773007"/>
                  <a:gd name="connsiteY9-262" fmla="*/ 3351434 h 4941040"/>
                  <a:gd name="connsiteX10-263" fmla="*/ 235144 w 7773007"/>
                  <a:gd name="connsiteY10-264" fmla="*/ 1706701 h 4941040"/>
                  <a:gd name="connsiteX0-265" fmla="*/ 235144 w 7823182"/>
                  <a:gd name="connsiteY0-266" fmla="*/ 1706701 h 4941040"/>
                  <a:gd name="connsiteX1-267" fmla="*/ 686406 w 7823182"/>
                  <a:gd name="connsiteY1-268" fmla="*/ 376665 h 4941040"/>
                  <a:gd name="connsiteX2-269" fmla="*/ 2432079 w 7823182"/>
                  <a:gd name="connsiteY2-270" fmla="*/ 269787 h 4941040"/>
                  <a:gd name="connsiteX3-271" fmla="*/ 3940246 w 7823182"/>
                  <a:gd name="connsiteY3-272" fmla="*/ 8530 h 4941040"/>
                  <a:gd name="connsiteX4-273" fmla="*/ 4967461 w 7823182"/>
                  <a:gd name="connsiteY4-274" fmla="*/ 620109 h 4941040"/>
                  <a:gd name="connsiteX5-275" fmla="*/ 7253462 w 7823182"/>
                  <a:gd name="connsiteY5-276" fmla="*/ 1089184 h 4941040"/>
                  <a:gd name="connsiteX6-277" fmla="*/ 7758163 w 7823182"/>
                  <a:gd name="connsiteY6-278" fmla="*/ 3042675 h 4941040"/>
                  <a:gd name="connsiteX7-279" fmla="*/ 6909076 w 7823182"/>
                  <a:gd name="connsiteY7-280" fmla="*/ 4758660 h 4941040"/>
                  <a:gd name="connsiteX8-281" fmla="*/ 3940244 w 7823182"/>
                  <a:gd name="connsiteY8-282" fmla="*/ 4669595 h 4941040"/>
                  <a:gd name="connsiteX9-283" fmla="*/ 312333 w 7823182"/>
                  <a:gd name="connsiteY9-284" fmla="*/ 3351434 h 4941040"/>
                  <a:gd name="connsiteX10-285" fmla="*/ 235144 w 7823182"/>
                  <a:gd name="connsiteY10-286" fmla="*/ 1706701 h 4941040"/>
                  <a:gd name="connsiteX0-287" fmla="*/ 235144 w 7394709"/>
                  <a:gd name="connsiteY0-288" fmla="*/ 1706701 h 4941040"/>
                  <a:gd name="connsiteX1-289" fmla="*/ 686406 w 7394709"/>
                  <a:gd name="connsiteY1-290" fmla="*/ 376665 h 4941040"/>
                  <a:gd name="connsiteX2-291" fmla="*/ 2432079 w 7394709"/>
                  <a:gd name="connsiteY2-292" fmla="*/ 269787 h 4941040"/>
                  <a:gd name="connsiteX3-293" fmla="*/ 3940246 w 7394709"/>
                  <a:gd name="connsiteY3-294" fmla="*/ 8530 h 4941040"/>
                  <a:gd name="connsiteX4-295" fmla="*/ 4967461 w 7394709"/>
                  <a:gd name="connsiteY4-296" fmla="*/ 620109 h 4941040"/>
                  <a:gd name="connsiteX5-297" fmla="*/ 7253462 w 7394709"/>
                  <a:gd name="connsiteY5-298" fmla="*/ 1089184 h 4941040"/>
                  <a:gd name="connsiteX6-299" fmla="*/ 7122833 w 7394709"/>
                  <a:gd name="connsiteY6-300" fmla="*/ 2900171 h 4941040"/>
                  <a:gd name="connsiteX7-301" fmla="*/ 6909076 w 7394709"/>
                  <a:gd name="connsiteY7-302" fmla="*/ 4758660 h 4941040"/>
                  <a:gd name="connsiteX8-303" fmla="*/ 3940244 w 7394709"/>
                  <a:gd name="connsiteY8-304" fmla="*/ 4669595 h 4941040"/>
                  <a:gd name="connsiteX9-305" fmla="*/ 312333 w 7394709"/>
                  <a:gd name="connsiteY9-306" fmla="*/ 3351434 h 4941040"/>
                  <a:gd name="connsiteX10-307" fmla="*/ 235144 w 7394709"/>
                  <a:gd name="connsiteY10-308" fmla="*/ 1706701 h 4941040"/>
                  <a:gd name="connsiteX0-309" fmla="*/ 235144 w 7419482"/>
                  <a:gd name="connsiteY0-310" fmla="*/ 1706701 h 4941040"/>
                  <a:gd name="connsiteX1-311" fmla="*/ 686406 w 7419482"/>
                  <a:gd name="connsiteY1-312" fmla="*/ 376665 h 4941040"/>
                  <a:gd name="connsiteX2-313" fmla="*/ 2432079 w 7419482"/>
                  <a:gd name="connsiteY2-314" fmla="*/ 269787 h 4941040"/>
                  <a:gd name="connsiteX3-315" fmla="*/ 3940246 w 7419482"/>
                  <a:gd name="connsiteY3-316" fmla="*/ 8530 h 4941040"/>
                  <a:gd name="connsiteX4-317" fmla="*/ 4967461 w 7419482"/>
                  <a:gd name="connsiteY4-318" fmla="*/ 620109 h 4941040"/>
                  <a:gd name="connsiteX5-319" fmla="*/ 7283150 w 7419482"/>
                  <a:gd name="connsiteY5-320" fmla="*/ 1077309 h 4941040"/>
                  <a:gd name="connsiteX6-321" fmla="*/ 7122833 w 7419482"/>
                  <a:gd name="connsiteY6-322" fmla="*/ 2900171 h 4941040"/>
                  <a:gd name="connsiteX7-323" fmla="*/ 6909076 w 7419482"/>
                  <a:gd name="connsiteY7-324" fmla="*/ 4758660 h 4941040"/>
                  <a:gd name="connsiteX8-325" fmla="*/ 3940244 w 7419482"/>
                  <a:gd name="connsiteY8-326" fmla="*/ 4669595 h 4941040"/>
                  <a:gd name="connsiteX9-327" fmla="*/ 312333 w 7419482"/>
                  <a:gd name="connsiteY9-328" fmla="*/ 3351434 h 4941040"/>
                  <a:gd name="connsiteX10-329" fmla="*/ 235144 w 7419482"/>
                  <a:gd name="connsiteY10-330" fmla="*/ 1706701 h 4941040"/>
                  <a:gd name="connsiteX0-331" fmla="*/ 235144 w 7575845"/>
                  <a:gd name="connsiteY0-332" fmla="*/ 1706701 h 4941040"/>
                  <a:gd name="connsiteX1-333" fmla="*/ 686406 w 7575845"/>
                  <a:gd name="connsiteY1-334" fmla="*/ 376665 h 4941040"/>
                  <a:gd name="connsiteX2-335" fmla="*/ 2432079 w 7575845"/>
                  <a:gd name="connsiteY2-336" fmla="*/ 269787 h 4941040"/>
                  <a:gd name="connsiteX3-337" fmla="*/ 3940246 w 7575845"/>
                  <a:gd name="connsiteY3-338" fmla="*/ 8530 h 4941040"/>
                  <a:gd name="connsiteX4-339" fmla="*/ 4967461 w 7575845"/>
                  <a:gd name="connsiteY4-340" fmla="*/ 620109 h 4941040"/>
                  <a:gd name="connsiteX5-341" fmla="*/ 7283150 w 7575845"/>
                  <a:gd name="connsiteY5-342" fmla="*/ 1077309 h 4941040"/>
                  <a:gd name="connsiteX6-343" fmla="*/ 7122833 w 7575845"/>
                  <a:gd name="connsiteY6-344" fmla="*/ 2900171 h 4941040"/>
                  <a:gd name="connsiteX7-345" fmla="*/ 6909076 w 7575845"/>
                  <a:gd name="connsiteY7-346" fmla="*/ 4758660 h 4941040"/>
                  <a:gd name="connsiteX8-347" fmla="*/ 3940244 w 7575845"/>
                  <a:gd name="connsiteY8-348" fmla="*/ 4669595 h 4941040"/>
                  <a:gd name="connsiteX9-349" fmla="*/ 312333 w 7575845"/>
                  <a:gd name="connsiteY9-350" fmla="*/ 3351434 h 4941040"/>
                  <a:gd name="connsiteX10-351" fmla="*/ 235144 w 7575845"/>
                  <a:gd name="connsiteY10-352" fmla="*/ 1706701 h 4941040"/>
                  <a:gd name="connsiteX0-353" fmla="*/ 375483 w 7502428"/>
                  <a:gd name="connsiteY0-354" fmla="*/ 1748265 h 4940350"/>
                  <a:gd name="connsiteX1-355" fmla="*/ 612989 w 7502428"/>
                  <a:gd name="connsiteY1-356" fmla="*/ 376665 h 4940350"/>
                  <a:gd name="connsiteX2-357" fmla="*/ 2358662 w 7502428"/>
                  <a:gd name="connsiteY2-358" fmla="*/ 269787 h 4940350"/>
                  <a:gd name="connsiteX3-359" fmla="*/ 3866829 w 7502428"/>
                  <a:gd name="connsiteY3-360" fmla="*/ 8530 h 4940350"/>
                  <a:gd name="connsiteX4-361" fmla="*/ 4894044 w 7502428"/>
                  <a:gd name="connsiteY4-362" fmla="*/ 620109 h 4940350"/>
                  <a:gd name="connsiteX5-363" fmla="*/ 7209733 w 7502428"/>
                  <a:gd name="connsiteY5-364" fmla="*/ 1077309 h 4940350"/>
                  <a:gd name="connsiteX6-365" fmla="*/ 7049416 w 7502428"/>
                  <a:gd name="connsiteY6-366" fmla="*/ 2900171 h 4940350"/>
                  <a:gd name="connsiteX7-367" fmla="*/ 6835659 w 7502428"/>
                  <a:gd name="connsiteY7-368" fmla="*/ 4758660 h 4940350"/>
                  <a:gd name="connsiteX8-369" fmla="*/ 3866827 w 7502428"/>
                  <a:gd name="connsiteY8-370" fmla="*/ 4669595 h 4940350"/>
                  <a:gd name="connsiteX9-371" fmla="*/ 238916 w 7502428"/>
                  <a:gd name="connsiteY9-372" fmla="*/ 3351434 h 4940350"/>
                  <a:gd name="connsiteX10-373" fmla="*/ 375483 w 7502428"/>
                  <a:gd name="connsiteY10-374" fmla="*/ 1748265 h 4940350"/>
                  <a:gd name="connsiteX0-375" fmla="*/ 384669 w 7511614"/>
                  <a:gd name="connsiteY0-376" fmla="*/ 1748746 h 4940831"/>
                  <a:gd name="connsiteX1-377" fmla="*/ 901246 w 7511614"/>
                  <a:gd name="connsiteY1-378" fmla="*/ 478086 h 4940831"/>
                  <a:gd name="connsiteX2-379" fmla="*/ 2367848 w 7511614"/>
                  <a:gd name="connsiteY2-380" fmla="*/ 270268 h 4940831"/>
                  <a:gd name="connsiteX3-381" fmla="*/ 3876015 w 7511614"/>
                  <a:gd name="connsiteY3-382" fmla="*/ 9011 h 4940831"/>
                  <a:gd name="connsiteX4-383" fmla="*/ 4903230 w 7511614"/>
                  <a:gd name="connsiteY4-384" fmla="*/ 620590 h 4940831"/>
                  <a:gd name="connsiteX5-385" fmla="*/ 7218919 w 7511614"/>
                  <a:gd name="connsiteY5-386" fmla="*/ 1077790 h 4940831"/>
                  <a:gd name="connsiteX6-387" fmla="*/ 7058602 w 7511614"/>
                  <a:gd name="connsiteY6-388" fmla="*/ 2900652 h 4940831"/>
                  <a:gd name="connsiteX7-389" fmla="*/ 6844845 w 7511614"/>
                  <a:gd name="connsiteY7-390" fmla="*/ 4759141 h 4940831"/>
                  <a:gd name="connsiteX8-391" fmla="*/ 3876013 w 7511614"/>
                  <a:gd name="connsiteY8-392" fmla="*/ 4670076 h 4940831"/>
                  <a:gd name="connsiteX9-393" fmla="*/ 248102 w 7511614"/>
                  <a:gd name="connsiteY9-394" fmla="*/ 3351915 h 4940831"/>
                  <a:gd name="connsiteX10-395" fmla="*/ 384669 w 7511614"/>
                  <a:gd name="connsiteY10-396" fmla="*/ 1748746 h 4940831"/>
                  <a:gd name="connsiteX0-397" fmla="*/ 384669 w 7519130"/>
                  <a:gd name="connsiteY0-398" fmla="*/ 1748746 h 4940831"/>
                  <a:gd name="connsiteX1-399" fmla="*/ 901246 w 7519130"/>
                  <a:gd name="connsiteY1-400" fmla="*/ 478086 h 4940831"/>
                  <a:gd name="connsiteX2-401" fmla="*/ 2367848 w 7519130"/>
                  <a:gd name="connsiteY2-402" fmla="*/ 270268 h 4940831"/>
                  <a:gd name="connsiteX3-403" fmla="*/ 3876015 w 7519130"/>
                  <a:gd name="connsiteY3-404" fmla="*/ 9011 h 4940831"/>
                  <a:gd name="connsiteX4-405" fmla="*/ 4903230 w 7519130"/>
                  <a:gd name="connsiteY4-406" fmla="*/ 620590 h 4940831"/>
                  <a:gd name="connsiteX5-407" fmla="*/ 7218919 w 7519130"/>
                  <a:gd name="connsiteY5-408" fmla="*/ 1077790 h 4940831"/>
                  <a:gd name="connsiteX6-409" fmla="*/ 7058602 w 7519130"/>
                  <a:gd name="connsiteY6-410" fmla="*/ 2900652 h 4940831"/>
                  <a:gd name="connsiteX7-411" fmla="*/ 6613276 w 7519130"/>
                  <a:gd name="connsiteY7-412" fmla="*/ 4551323 h 4940831"/>
                  <a:gd name="connsiteX8-413" fmla="*/ 3876013 w 7519130"/>
                  <a:gd name="connsiteY8-414" fmla="*/ 4670076 h 4940831"/>
                  <a:gd name="connsiteX9-415" fmla="*/ 248102 w 7519130"/>
                  <a:gd name="connsiteY9-416" fmla="*/ 3351915 h 4940831"/>
                  <a:gd name="connsiteX10-417" fmla="*/ 384669 w 7519130"/>
                  <a:gd name="connsiteY10-418" fmla="*/ 1748746 h 4940831"/>
                  <a:gd name="connsiteX0-419" fmla="*/ 384669 w 7519130"/>
                  <a:gd name="connsiteY0-420" fmla="*/ 1748746 h 4940831"/>
                  <a:gd name="connsiteX1-421" fmla="*/ 901246 w 7519130"/>
                  <a:gd name="connsiteY1-422" fmla="*/ 478086 h 4940831"/>
                  <a:gd name="connsiteX2-423" fmla="*/ 2367848 w 7519130"/>
                  <a:gd name="connsiteY2-424" fmla="*/ 270268 h 4940831"/>
                  <a:gd name="connsiteX3-425" fmla="*/ 3876015 w 7519130"/>
                  <a:gd name="connsiteY3-426" fmla="*/ 9011 h 4940831"/>
                  <a:gd name="connsiteX4-427" fmla="*/ 4903230 w 7519130"/>
                  <a:gd name="connsiteY4-428" fmla="*/ 620590 h 4940831"/>
                  <a:gd name="connsiteX5-429" fmla="*/ 7218919 w 7519130"/>
                  <a:gd name="connsiteY5-430" fmla="*/ 1077790 h 4940831"/>
                  <a:gd name="connsiteX6-431" fmla="*/ 7058602 w 7519130"/>
                  <a:gd name="connsiteY6-432" fmla="*/ 2900652 h 4940831"/>
                  <a:gd name="connsiteX7-433" fmla="*/ 6613276 w 7519130"/>
                  <a:gd name="connsiteY7-434" fmla="*/ 4551323 h 4940831"/>
                  <a:gd name="connsiteX8-435" fmla="*/ 3876013 w 7519130"/>
                  <a:gd name="connsiteY8-436" fmla="*/ 4670076 h 4940831"/>
                  <a:gd name="connsiteX9-437" fmla="*/ 248102 w 7519130"/>
                  <a:gd name="connsiteY9-438" fmla="*/ 3351915 h 4940831"/>
                  <a:gd name="connsiteX10-439" fmla="*/ 384669 w 7519130"/>
                  <a:gd name="connsiteY10-440" fmla="*/ 1748746 h 494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7519130" h="4940831">
                    <a:moveTo>
                      <a:pt x="384669" y="1748746"/>
                    </a:moveTo>
                    <a:cubicBezTo>
                      <a:pt x="493526" y="1269775"/>
                      <a:pt x="570716" y="724499"/>
                      <a:pt x="901246" y="478086"/>
                    </a:cubicBezTo>
                    <a:cubicBezTo>
                      <a:pt x="1231776" y="231673"/>
                      <a:pt x="1872053" y="348447"/>
                      <a:pt x="2367848" y="270268"/>
                    </a:cubicBezTo>
                    <a:cubicBezTo>
                      <a:pt x="2863643" y="192089"/>
                      <a:pt x="3453451" y="-49376"/>
                      <a:pt x="3876015" y="9011"/>
                    </a:cubicBezTo>
                    <a:cubicBezTo>
                      <a:pt x="4298579" y="67398"/>
                      <a:pt x="4346079" y="442460"/>
                      <a:pt x="4903230" y="620590"/>
                    </a:cubicBezTo>
                    <a:cubicBezTo>
                      <a:pt x="5460381" y="798720"/>
                      <a:pt x="6503430" y="418710"/>
                      <a:pt x="7218919" y="1077790"/>
                    </a:cubicBezTo>
                    <a:cubicBezTo>
                      <a:pt x="7934408" y="1736870"/>
                      <a:pt x="7159543" y="2321730"/>
                      <a:pt x="7058602" y="2900652"/>
                    </a:cubicBezTo>
                    <a:cubicBezTo>
                      <a:pt x="6957662" y="3479574"/>
                      <a:pt x="7351526" y="4066414"/>
                      <a:pt x="6613276" y="4551323"/>
                    </a:cubicBezTo>
                    <a:cubicBezTo>
                      <a:pt x="5875026" y="5036232"/>
                      <a:pt x="5402981" y="4448403"/>
                      <a:pt x="3876013" y="4670076"/>
                    </a:cubicBezTo>
                    <a:cubicBezTo>
                      <a:pt x="1268390" y="5610206"/>
                      <a:pt x="829993" y="3838803"/>
                      <a:pt x="248102" y="3351915"/>
                    </a:cubicBezTo>
                    <a:cubicBezTo>
                      <a:pt x="-333789" y="2865027"/>
                      <a:pt x="275812" y="2227717"/>
                      <a:pt x="384669" y="1748746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68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任意多边形: 形状 33"/>
              <p:cNvSpPr/>
              <p:nvPr/>
            </p:nvSpPr>
            <p:spPr>
              <a:xfrm>
                <a:off x="5206" y="3980"/>
                <a:ext cx="1218" cy="1153"/>
              </a:xfrm>
              <a:custGeom>
                <a:avLst/>
                <a:gdLst>
                  <a:gd name="connsiteX0" fmla="*/ 359320 w 7820744"/>
                  <a:gd name="connsiteY0" fmla="*/ 2295156 h 5515205"/>
                  <a:gd name="connsiteX1" fmla="*/ 810582 w 7820744"/>
                  <a:gd name="connsiteY1" fmla="*/ 965120 h 5515205"/>
                  <a:gd name="connsiteX2" fmla="*/ 2556255 w 7820744"/>
                  <a:gd name="connsiteY2" fmla="*/ 858242 h 5515205"/>
                  <a:gd name="connsiteX3" fmla="*/ 3215335 w 7820744"/>
                  <a:gd name="connsiteY3" fmla="*/ 3219 h 5515205"/>
                  <a:gd name="connsiteX4" fmla="*/ 5091637 w 7820744"/>
                  <a:gd name="connsiteY4" fmla="*/ 1208564 h 5515205"/>
                  <a:gd name="connsiteX5" fmla="*/ 6463237 w 7820744"/>
                  <a:gd name="connsiteY5" fmla="*/ 216975 h 5515205"/>
                  <a:gd name="connsiteX6" fmla="*/ 7745772 w 7820744"/>
                  <a:gd name="connsiteY6" fmla="*/ 4011141 h 5515205"/>
                  <a:gd name="connsiteX7" fmla="*/ 4129735 w 7820744"/>
                  <a:gd name="connsiteY7" fmla="*/ 4836476 h 5515205"/>
                  <a:gd name="connsiteX8" fmla="*/ 436509 w 7820744"/>
                  <a:gd name="connsiteY8" fmla="*/ 5436180 h 5515205"/>
                  <a:gd name="connsiteX9" fmla="*/ 62437 w 7820744"/>
                  <a:gd name="connsiteY9" fmla="*/ 2995801 h 5515205"/>
                  <a:gd name="connsiteX10" fmla="*/ 359320 w 7820744"/>
                  <a:gd name="connsiteY10" fmla="*/ 2295156 h 5515205"/>
                  <a:gd name="connsiteX0-1" fmla="*/ 359320 w 7820744"/>
                  <a:gd name="connsiteY0-2" fmla="*/ 2172980 h 5393029"/>
                  <a:gd name="connsiteX1-3" fmla="*/ 810582 w 7820744"/>
                  <a:gd name="connsiteY1-4" fmla="*/ 842944 h 5393029"/>
                  <a:gd name="connsiteX2-5" fmla="*/ 2556255 w 7820744"/>
                  <a:gd name="connsiteY2-6" fmla="*/ 736066 h 5393029"/>
                  <a:gd name="connsiteX3-7" fmla="*/ 3666598 w 7820744"/>
                  <a:gd name="connsiteY3-8" fmla="*/ 397620 h 5393029"/>
                  <a:gd name="connsiteX4-9" fmla="*/ 5091637 w 7820744"/>
                  <a:gd name="connsiteY4-10" fmla="*/ 1086388 h 5393029"/>
                  <a:gd name="connsiteX5-11" fmla="*/ 6463237 w 7820744"/>
                  <a:gd name="connsiteY5-12" fmla="*/ 94799 h 5393029"/>
                  <a:gd name="connsiteX6-13" fmla="*/ 7745772 w 7820744"/>
                  <a:gd name="connsiteY6-14" fmla="*/ 3888965 h 5393029"/>
                  <a:gd name="connsiteX7-15" fmla="*/ 4129735 w 7820744"/>
                  <a:gd name="connsiteY7-16" fmla="*/ 4714300 h 5393029"/>
                  <a:gd name="connsiteX8-17" fmla="*/ 436509 w 7820744"/>
                  <a:gd name="connsiteY8-18" fmla="*/ 5314004 h 5393029"/>
                  <a:gd name="connsiteX9-19" fmla="*/ 62437 w 7820744"/>
                  <a:gd name="connsiteY9-20" fmla="*/ 2873625 h 5393029"/>
                  <a:gd name="connsiteX10-21" fmla="*/ 359320 w 7820744"/>
                  <a:gd name="connsiteY10-22" fmla="*/ 2172980 h 5393029"/>
                  <a:gd name="connsiteX0-23" fmla="*/ 359320 w 7993308"/>
                  <a:gd name="connsiteY0-24" fmla="*/ 1782385 h 5002434"/>
                  <a:gd name="connsiteX1-25" fmla="*/ 810582 w 7993308"/>
                  <a:gd name="connsiteY1-26" fmla="*/ 452349 h 5002434"/>
                  <a:gd name="connsiteX2-27" fmla="*/ 2556255 w 7993308"/>
                  <a:gd name="connsiteY2-28" fmla="*/ 345471 h 5002434"/>
                  <a:gd name="connsiteX3-29" fmla="*/ 3666598 w 7993308"/>
                  <a:gd name="connsiteY3-30" fmla="*/ 7025 h 5002434"/>
                  <a:gd name="connsiteX4-31" fmla="*/ 5091637 w 7993308"/>
                  <a:gd name="connsiteY4-32" fmla="*/ 695793 h 5002434"/>
                  <a:gd name="connsiteX5-33" fmla="*/ 7389513 w 7993308"/>
                  <a:gd name="connsiteY5-34" fmla="*/ 1194557 h 5002434"/>
                  <a:gd name="connsiteX6-35" fmla="*/ 7745772 w 7993308"/>
                  <a:gd name="connsiteY6-36" fmla="*/ 3498370 h 5002434"/>
                  <a:gd name="connsiteX7-37" fmla="*/ 4129735 w 7993308"/>
                  <a:gd name="connsiteY7-38" fmla="*/ 4323705 h 5002434"/>
                  <a:gd name="connsiteX8-39" fmla="*/ 436509 w 7993308"/>
                  <a:gd name="connsiteY8-40" fmla="*/ 4923409 h 5002434"/>
                  <a:gd name="connsiteX9-41" fmla="*/ 62437 w 7993308"/>
                  <a:gd name="connsiteY9-42" fmla="*/ 2483030 h 5002434"/>
                  <a:gd name="connsiteX10-43" fmla="*/ 359320 w 7993308"/>
                  <a:gd name="connsiteY10-44" fmla="*/ 1782385 h 5002434"/>
                  <a:gd name="connsiteX0-45" fmla="*/ 359320 w 8103627"/>
                  <a:gd name="connsiteY0-46" fmla="*/ 1782385 h 5007824"/>
                  <a:gd name="connsiteX1-47" fmla="*/ 810582 w 8103627"/>
                  <a:gd name="connsiteY1-48" fmla="*/ 452349 h 5007824"/>
                  <a:gd name="connsiteX2-49" fmla="*/ 2556255 w 8103627"/>
                  <a:gd name="connsiteY2-50" fmla="*/ 345471 h 5007824"/>
                  <a:gd name="connsiteX3-51" fmla="*/ 3666598 w 8103627"/>
                  <a:gd name="connsiteY3-52" fmla="*/ 7025 h 5007824"/>
                  <a:gd name="connsiteX4-53" fmla="*/ 5091637 w 8103627"/>
                  <a:gd name="connsiteY4-54" fmla="*/ 695793 h 5007824"/>
                  <a:gd name="connsiteX5-55" fmla="*/ 7389513 w 8103627"/>
                  <a:gd name="connsiteY5-56" fmla="*/ 1194557 h 5007824"/>
                  <a:gd name="connsiteX6-57" fmla="*/ 7882339 w 8103627"/>
                  <a:gd name="connsiteY6-58" fmla="*/ 3118359 h 5007824"/>
                  <a:gd name="connsiteX7-59" fmla="*/ 4129735 w 8103627"/>
                  <a:gd name="connsiteY7-60" fmla="*/ 4323705 h 5007824"/>
                  <a:gd name="connsiteX8-61" fmla="*/ 436509 w 8103627"/>
                  <a:gd name="connsiteY8-62" fmla="*/ 4923409 h 5007824"/>
                  <a:gd name="connsiteX9-63" fmla="*/ 62437 w 8103627"/>
                  <a:gd name="connsiteY9-64" fmla="*/ 2483030 h 5007824"/>
                  <a:gd name="connsiteX10-65" fmla="*/ 359320 w 8103627"/>
                  <a:gd name="connsiteY10-66" fmla="*/ 1782385 h 5007824"/>
                  <a:gd name="connsiteX0-67" fmla="*/ 359320 w 7915232"/>
                  <a:gd name="connsiteY0-68" fmla="*/ 1782385 h 5111879"/>
                  <a:gd name="connsiteX1-69" fmla="*/ 810582 w 7915232"/>
                  <a:gd name="connsiteY1-70" fmla="*/ 452349 h 5111879"/>
                  <a:gd name="connsiteX2-71" fmla="*/ 2556255 w 7915232"/>
                  <a:gd name="connsiteY2-72" fmla="*/ 345471 h 5111879"/>
                  <a:gd name="connsiteX3-73" fmla="*/ 3666598 w 7915232"/>
                  <a:gd name="connsiteY3-74" fmla="*/ 7025 h 5111879"/>
                  <a:gd name="connsiteX4-75" fmla="*/ 5091637 w 7915232"/>
                  <a:gd name="connsiteY4-76" fmla="*/ 695793 h 5111879"/>
                  <a:gd name="connsiteX5-77" fmla="*/ 7389513 w 7915232"/>
                  <a:gd name="connsiteY5-78" fmla="*/ 1194557 h 5111879"/>
                  <a:gd name="connsiteX6-79" fmla="*/ 7882339 w 7915232"/>
                  <a:gd name="connsiteY6-80" fmla="*/ 3118359 h 5111879"/>
                  <a:gd name="connsiteX7-81" fmla="*/ 7033252 w 7915232"/>
                  <a:gd name="connsiteY7-82" fmla="*/ 4834344 h 5111879"/>
                  <a:gd name="connsiteX8-83" fmla="*/ 436509 w 7915232"/>
                  <a:gd name="connsiteY8-84" fmla="*/ 4923409 h 5111879"/>
                  <a:gd name="connsiteX9-85" fmla="*/ 62437 w 7915232"/>
                  <a:gd name="connsiteY9-86" fmla="*/ 2483030 h 5111879"/>
                  <a:gd name="connsiteX10-87" fmla="*/ 359320 w 7915232"/>
                  <a:gd name="connsiteY10-88" fmla="*/ 1782385 h 5111879"/>
                  <a:gd name="connsiteX0-89" fmla="*/ 532312 w 8071810"/>
                  <a:gd name="connsiteY0-90" fmla="*/ 1782385 h 4866519"/>
                  <a:gd name="connsiteX1-91" fmla="*/ 983574 w 8071810"/>
                  <a:gd name="connsiteY1-92" fmla="*/ 452349 h 4866519"/>
                  <a:gd name="connsiteX2-93" fmla="*/ 2729247 w 8071810"/>
                  <a:gd name="connsiteY2-94" fmla="*/ 345471 h 4866519"/>
                  <a:gd name="connsiteX3-95" fmla="*/ 3839590 w 8071810"/>
                  <a:gd name="connsiteY3-96" fmla="*/ 7025 h 4866519"/>
                  <a:gd name="connsiteX4-97" fmla="*/ 5264629 w 8071810"/>
                  <a:gd name="connsiteY4-98" fmla="*/ 695793 h 4866519"/>
                  <a:gd name="connsiteX5-99" fmla="*/ 7562505 w 8071810"/>
                  <a:gd name="connsiteY5-100" fmla="*/ 1194557 h 4866519"/>
                  <a:gd name="connsiteX6-101" fmla="*/ 8055331 w 8071810"/>
                  <a:gd name="connsiteY6-102" fmla="*/ 3118359 h 4866519"/>
                  <a:gd name="connsiteX7-103" fmla="*/ 7206244 w 8071810"/>
                  <a:gd name="connsiteY7-104" fmla="*/ 4834344 h 4866519"/>
                  <a:gd name="connsiteX8-105" fmla="*/ 4267101 w 8071810"/>
                  <a:gd name="connsiteY8-106" fmla="*/ 4145575 h 4866519"/>
                  <a:gd name="connsiteX9-107" fmla="*/ 235429 w 8071810"/>
                  <a:gd name="connsiteY9-108" fmla="*/ 2483030 h 4866519"/>
                  <a:gd name="connsiteX10-109" fmla="*/ 532312 w 8071810"/>
                  <a:gd name="connsiteY10-110" fmla="*/ 1782385 h 4866519"/>
                  <a:gd name="connsiteX0-111" fmla="*/ 532312 w 8071810"/>
                  <a:gd name="connsiteY0-112" fmla="*/ 1782385 h 4866519"/>
                  <a:gd name="connsiteX1-113" fmla="*/ 983574 w 8071810"/>
                  <a:gd name="connsiteY1-114" fmla="*/ 452349 h 4866519"/>
                  <a:gd name="connsiteX2-115" fmla="*/ 2729247 w 8071810"/>
                  <a:gd name="connsiteY2-116" fmla="*/ 345471 h 4866519"/>
                  <a:gd name="connsiteX3-117" fmla="*/ 3839590 w 8071810"/>
                  <a:gd name="connsiteY3-118" fmla="*/ 7025 h 4866519"/>
                  <a:gd name="connsiteX4-119" fmla="*/ 5264629 w 8071810"/>
                  <a:gd name="connsiteY4-120" fmla="*/ 695793 h 4866519"/>
                  <a:gd name="connsiteX5-121" fmla="*/ 7562505 w 8071810"/>
                  <a:gd name="connsiteY5-122" fmla="*/ 1194557 h 4866519"/>
                  <a:gd name="connsiteX6-123" fmla="*/ 8055331 w 8071810"/>
                  <a:gd name="connsiteY6-124" fmla="*/ 3118359 h 4866519"/>
                  <a:gd name="connsiteX7-125" fmla="*/ 7206244 w 8071810"/>
                  <a:gd name="connsiteY7-126" fmla="*/ 4834344 h 4866519"/>
                  <a:gd name="connsiteX8-127" fmla="*/ 4267101 w 8071810"/>
                  <a:gd name="connsiteY8-128" fmla="*/ 4145575 h 4866519"/>
                  <a:gd name="connsiteX9-129" fmla="*/ 235429 w 8071810"/>
                  <a:gd name="connsiteY9-130" fmla="*/ 2483030 h 4866519"/>
                  <a:gd name="connsiteX10-131" fmla="*/ 532312 w 8071810"/>
                  <a:gd name="connsiteY10-132" fmla="*/ 1782385 h 4866519"/>
                  <a:gd name="connsiteX0-133" fmla="*/ 530167 w 8069665"/>
                  <a:gd name="connsiteY0-134" fmla="*/ 1782385 h 5009813"/>
                  <a:gd name="connsiteX1-135" fmla="*/ 981429 w 8069665"/>
                  <a:gd name="connsiteY1-136" fmla="*/ 452349 h 5009813"/>
                  <a:gd name="connsiteX2-137" fmla="*/ 2727102 w 8069665"/>
                  <a:gd name="connsiteY2-138" fmla="*/ 345471 h 5009813"/>
                  <a:gd name="connsiteX3-139" fmla="*/ 3837445 w 8069665"/>
                  <a:gd name="connsiteY3-140" fmla="*/ 7025 h 5009813"/>
                  <a:gd name="connsiteX4-141" fmla="*/ 5262484 w 8069665"/>
                  <a:gd name="connsiteY4-142" fmla="*/ 695793 h 5009813"/>
                  <a:gd name="connsiteX5-143" fmla="*/ 7560360 w 8069665"/>
                  <a:gd name="connsiteY5-144" fmla="*/ 1194557 h 5009813"/>
                  <a:gd name="connsiteX6-145" fmla="*/ 8053186 w 8069665"/>
                  <a:gd name="connsiteY6-146" fmla="*/ 3118359 h 5009813"/>
                  <a:gd name="connsiteX7-147" fmla="*/ 7204099 w 8069665"/>
                  <a:gd name="connsiteY7-148" fmla="*/ 4834344 h 5009813"/>
                  <a:gd name="connsiteX8-149" fmla="*/ 4235267 w 8069665"/>
                  <a:gd name="connsiteY8-150" fmla="*/ 4745279 h 5009813"/>
                  <a:gd name="connsiteX9-151" fmla="*/ 233284 w 8069665"/>
                  <a:gd name="connsiteY9-152" fmla="*/ 2483030 h 5009813"/>
                  <a:gd name="connsiteX10-153" fmla="*/ 530167 w 8069665"/>
                  <a:gd name="connsiteY10-154" fmla="*/ 1782385 h 5009813"/>
                  <a:gd name="connsiteX0-155" fmla="*/ 530167 w 8069665"/>
                  <a:gd name="connsiteY0-156" fmla="*/ 1782385 h 4941977"/>
                  <a:gd name="connsiteX1-157" fmla="*/ 981429 w 8069665"/>
                  <a:gd name="connsiteY1-158" fmla="*/ 452349 h 4941977"/>
                  <a:gd name="connsiteX2-159" fmla="*/ 2727102 w 8069665"/>
                  <a:gd name="connsiteY2-160" fmla="*/ 345471 h 4941977"/>
                  <a:gd name="connsiteX3-161" fmla="*/ 3837445 w 8069665"/>
                  <a:gd name="connsiteY3-162" fmla="*/ 7025 h 4941977"/>
                  <a:gd name="connsiteX4-163" fmla="*/ 5262484 w 8069665"/>
                  <a:gd name="connsiteY4-164" fmla="*/ 695793 h 4941977"/>
                  <a:gd name="connsiteX5-165" fmla="*/ 7560360 w 8069665"/>
                  <a:gd name="connsiteY5-166" fmla="*/ 1194557 h 4941977"/>
                  <a:gd name="connsiteX6-167" fmla="*/ 8053186 w 8069665"/>
                  <a:gd name="connsiteY6-168" fmla="*/ 3118359 h 4941977"/>
                  <a:gd name="connsiteX7-169" fmla="*/ 7204099 w 8069665"/>
                  <a:gd name="connsiteY7-170" fmla="*/ 4834344 h 4941977"/>
                  <a:gd name="connsiteX8-171" fmla="*/ 4235267 w 8069665"/>
                  <a:gd name="connsiteY8-172" fmla="*/ 4745279 h 4941977"/>
                  <a:gd name="connsiteX9-173" fmla="*/ 233284 w 8069665"/>
                  <a:gd name="connsiteY9-174" fmla="*/ 2483030 h 4941977"/>
                  <a:gd name="connsiteX10-175" fmla="*/ 530167 w 8069665"/>
                  <a:gd name="connsiteY10-176" fmla="*/ 1782385 h 4941977"/>
                  <a:gd name="connsiteX0-177" fmla="*/ 235144 w 7774642"/>
                  <a:gd name="connsiteY0-178" fmla="*/ 1782385 h 5016724"/>
                  <a:gd name="connsiteX1-179" fmla="*/ 686406 w 7774642"/>
                  <a:gd name="connsiteY1-180" fmla="*/ 452349 h 5016724"/>
                  <a:gd name="connsiteX2-181" fmla="*/ 2432079 w 7774642"/>
                  <a:gd name="connsiteY2-182" fmla="*/ 345471 h 5016724"/>
                  <a:gd name="connsiteX3-183" fmla="*/ 3542422 w 7774642"/>
                  <a:gd name="connsiteY3-184" fmla="*/ 7025 h 5016724"/>
                  <a:gd name="connsiteX4-185" fmla="*/ 4967461 w 7774642"/>
                  <a:gd name="connsiteY4-186" fmla="*/ 695793 h 5016724"/>
                  <a:gd name="connsiteX5-187" fmla="*/ 7265337 w 7774642"/>
                  <a:gd name="connsiteY5-188" fmla="*/ 1194557 h 5016724"/>
                  <a:gd name="connsiteX6-189" fmla="*/ 7758163 w 7774642"/>
                  <a:gd name="connsiteY6-190" fmla="*/ 3118359 h 5016724"/>
                  <a:gd name="connsiteX7-191" fmla="*/ 6909076 w 7774642"/>
                  <a:gd name="connsiteY7-192" fmla="*/ 4834344 h 5016724"/>
                  <a:gd name="connsiteX8-193" fmla="*/ 3940244 w 7774642"/>
                  <a:gd name="connsiteY8-194" fmla="*/ 4745279 h 5016724"/>
                  <a:gd name="connsiteX9-195" fmla="*/ 312333 w 7774642"/>
                  <a:gd name="connsiteY9-196" fmla="*/ 3427118 h 5016724"/>
                  <a:gd name="connsiteX10-197" fmla="*/ 235144 w 7774642"/>
                  <a:gd name="connsiteY10-198" fmla="*/ 1782385 h 5016724"/>
                  <a:gd name="connsiteX0-199" fmla="*/ 235144 w 7774642"/>
                  <a:gd name="connsiteY0-200" fmla="*/ 1706701 h 4941040"/>
                  <a:gd name="connsiteX1-201" fmla="*/ 686406 w 7774642"/>
                  <a:gd name="connsiteY1-202" fmla="*/ 376665 h 4941040"/>
                  <a:gd name="connsiteX2-203" fmla="*/ 2432079 w 7774642"/>
                  <a:gd name="connsiteY2-204" fmla="*/ 269787 h 4941040"/>
                  <a:gd name="connsiteX3-205" fmla="*/ 3940246 w 7774642"/>
                  <a:gd name="connsiteY3-206" fmla="*/ 8530 h 4941040"/>
                  <a:gd name="connsiteX4-207" fmla="*/ 4967461 w 7774642"/>
                  <a:gd name="connsiteY4-208" fmla="*/ 620109 h 4941040"/>
                  <a:gd name="connsiteX5-209" fmla="*/ 7265337 w 7774642"/>
                  <a:gd name="connsiteY5-210" fmla="*/ 1118873 h 4941040"/>
                  <a:gd name="connsiteX6-211" fmla="*/ 7758163 w 7774642"/>
                  <a:gd name="connsiteY6-212" fmla="*/ 3042675 h 4941040"/>
                  <a:gd name="connsiteX7-213" fmla="*/ 6909076 w 7774642"/>
                  <a:gd name="connsiteY7-214" fmla="*/ 4758660 h 4941040"/>
                  <a:gd name="connsiteX8-215" fmla="*/ 3940244 w 7774642"/>
                  <a:gd name="connsiteY8-216" fmla="*/ 4669595 h 4941040"/>
                  <a:gd name="connsiteX9-217" fmla="*/ 312333 w 7774642"/>
                  <a:gd name="connsiteY9-218" fmla="*/ 3351434 h 4941040"/>
                  <a:gd name="connsiteX10-219" fmla="*/ 235144 w 7774642"/>
                  <a:gd name="connsiteY10-220" fmla="*/ 1706701 h 4941040"/>
                  <a:gd name="connsiteX0-221" fmla="*/ 235144 w 7811682"/>
                  <a:gd name="connsiteY0-222" fmla="*/ 1706701 h 4941040"/>
                  <a:gd name="connsiteX1-223" fmla="*/ 686406 w 7811682"/>
                  <a:gd name="connsiteY1-224" fmla="*/ 376665 h 4941040"/>
                  <a:gd name="connsiteX2-225" fmla="*/ 2432079 w 7811682"/>
                  <a:gd name="connsiteY2-226" fmla="*/ 269787 h 4941040"/>
                  <a:gd name="connsiteX3-227" fmla="*/ 3940246 w 7811682"/>
                  <a:gd name="connsiteY3-228" fmla="*/ 8530 h 4941040"/>
                  <a:gd name="connsiteX4-229" fmla="*/ 4967461 w 7811682"/>
                  <a:gd name="connsiteY4-230" fmla="*/ 620109 h 4941040"/>
                  <a:gd name="connsiteX5-231" fmla="*/ 7419717 w 7811682"/>
                  <a:gd name="connsiteY5-232" fmla="*/ 821990 h 4941040"/>
                  <a:gd name="connsiteX6-233" fmla="*/ 7758163 w 7811682"/>
                  <a:gd name="connsiteY6-234" fmla="*/ 3042675 h 4941040"/>
                  <a:gd name="connsiteX7-235" fmla="*/ 6909076 w 7811682"/>
                  <a:gd name="connsiteY7-236" fmla="*/ 4758660 h 4941040"/>
                  <a:gd name="connsiteX8-237" fmla="*/ 3940244 w 7811682"/>
                  <a:gd name="connsiteY8-238" fmla="*/ 4669595 h 4941040"/>
                  <a:gd name="connsiteX9-239" fmla="*/ 312333 w 7811682"/>
                  <a:gd name="connsiteY9-240" fmla="*/ 3351434 h 4941040"/>
                  <a:gd name="connsiteX10-241" fmla="*/ 235144 w 7811682"/>
                  <a:gd name="connsiteY10-242" fmla="*/ 1706701 h 4941040"/>
                  <a:gd name="connsiteX0-243" fmla="*/ 235144 w 7773007"/>
                  <a:gd name="connsiteY0-244" fmla="*/ 1706701 h 4941040"/>
                  <a:gd name="connsiteX1-245" fmla="*/ 686406 w 7773007"/>
                  <a:gd name="connsiteY1-246" fmla="*/ 376665 h 4941040"/>
                  <a:gd name="connsiteX2-247" fmla="*/ 2432079 w 7773007"/>
                  <a:gd name="connsiteY2-248" fmla="*/ 269787 h 4941040"/>
                  <a:gd name="connsiteX3-249" fmla="*/ 3940246 w 7773007"/>
                  <a:gd name="connsiteY3-250" fmla="*/ 8530 h 4941040"/>
                  <a:gd name="connsiteX4-251" fmla="*/ 4967461 w 7773007"/>
                  <a:gd name="connsiteY4-252" fmla="*/ 620109 h 4941040"/>
                  <a:gd name="connsiteX5-253" fmla="*/ 7253462 w 7773007"/>
                  <a:gd name="connsiteY5-254" fmla="*/ 1089184 h 4941040"/>
                  <a:gd name="connsiteX6-255" fmla="*/ 7758163 w 7773007"/>
                  <a:gd name="connsiteY6-256" fmla="*/ 3042675 h 4941040"/>
                  <a:gd name="connsiteX7-257" fmla="*/ 6909076 w 7773007"/>
                  <a:gd name="connsiteY7-258" fmla="*/ 4758660 h 4941040"/>
                  <a:gd name="connsiteX8-259" fmla="*/ 3940244 w 7773007"/>
                  <a:gd name="connsiteY8-260" fmla="*/ 4669595 h 4941040"/>
                  <a:gd name="connsiteX9-261" fmla="*/ 312333 w 7773007"/>
                  <a:gd name="connsiteY9-262" fmla="*/ 3351434 h 4941040"/>
                  <a:gd name="connsiteX10-263" fmla="*/ 235144 w 7773007"/>
                  <a:gd name="connsiteY10-264" fmla="*/ 1706701 h 4941040"/>
                  <a:gd name="connsiteX0-265" fmla="*/ 235144 w 7823182"/>
                  <a:gd name="connsiteY0-266" fmla="*/ 1706701 h 4941040"/>
                  <a:gd name="connsiteX1-267" fmla="*/ 686406 w 7823182"/>
                  <a:gd name="connsiteY1-268" fmla="*/ 376665 h 4941040"/>
                  <a:gd name="connsiteX2-269" fmla="*/ 2432079 w 7823182"/>
                  <a:gd name="connsiteY2-270" fmla="*/ 269787 h 4941040"/>
                  <a:gd name="connsiteX3-271" fmla="*/ 3940246 w 7823182"/>
                  <a:gd name="connsiteY3-272" fmla="*/ 8530 h 4941040"/>
                  <a:gd name="connsiteX4-273" fmla="*/ 4967461 w 7823182"/>
                  <a:gd name="connsiteY4-274" fmla="*/ 620109 h 4941040"/>
                  <a:gd name="connsiteX5-275" fmla="*/ 7253462 w 7823182"/>
                  <a:gd name="connsiteY5-276" fmla="*/ 1089184 h 4941040"/>
                  <a:gd name="connsiteX6-277" fmla="*/ 7758163 w 7823182"/>
                  <a:gd name="connsiteY6-278" fmla="*/ 3042675 h 4941040"/>
                  <a:gd name="connsiteX7-279" fmla="*/ 6909076 w 7823182"/>
                  <a:gd name="connsiteY7-280" fmla="*/ 4758660 h 4941040"/>
                  <a:gd name="connsiteX8-281" fmla="*/ 3940244 w 7823182"/>
                  <a:gd name="connsiteY8-282" fmla="*/ 4669595 h 4941040"/>
                  <a:gd name="connsiteX9-283" fmla="*/ 312333 w 7823182"/>
                  <a:gd name="connsiteY9-284" fmla="*/ 3351434 h 4941040"/>
                  <a:gd name="connsiteX10-285" fmla="*/ 235144 w 7823182"/>
                  <a:gd name="connsiteY10-286" fmla="*/ 1706701 h 4941040"/>
                  <a:gd name="connsiteX0-287" fmla="*/ 235144 w 7394709"/>
                  <a:gd name="connsiteY0-288" fmla="*/ 1706701 h 4941040"/>
                  <a:gd name="connsiteX1-289" fmla="*/ 686406 w 7394709"/>
                  <a:gd name="connsiteY1-290" fmla="*/ 376665 h 4941040"/>
                  <a:gd name="connsiteX2-291" fmla="*/ 2432079 w 7394709"/>
                  <a:gd name="connsiteY2-292" fmla="*/ 269787 h 4941040"/>
                  <a:gd name="connsiteX3-293" fmla="*/ 3940246 w 7394709"/>
                  <a:gd name="connsiteY3-294" fmla="*/ 8530 h 4941040"/>
                  <a:gd name="connsiteX4-295" fmla="*/ 4967461 w 7394709"/>
                  <a:gd name="connsiteY4-296" fmla="*/ 620109 h 4941040"/>
                  <a:gd name="connsiteX5-297" fmla="*/ 7253462 w 7394709"/>
                  <a:gd name="connsiteY5-298" fmla="*/ 1089184 h 4941040"/>
                  <a:gd name="connsiteX6-299" fmla="*/ 7122833 w 7394709"/>
                  <a:gd name="connsiteY6-300" fmla="*/ 2900171 h 4941040"/>
                  <a:gd name="connsiteX7-301" fmla="*/ 6909076 w 7394709"/>
                  <a:gd name="connsiteY7-302" fmla="*/ 4758660 h 4941040"/>
                  <a:gd name="connsiteX8-303" fmla="*/ 3940244 w 7394709"/>
                  <a:gd name="connsiteY8-304" fmla="*/ 4669595 h 4941040"/>
                  <a:gd name="connsiteX9-305" fmla="*/ 312333 w 7394709"/>
                  <a:gd name="connsiteY9-306" fmla="*/ 3351434 h 4941040"/>
                  <a:gd name="connsiteX10-307" fmla="*/ 235144 w 7394709"/>
                  <a:gd name="connsiteY10-308" fmla="*/ 1706701 h 4941040"/>
                  <a:gd name="connsiteX0-309" fmla="*/ 235144 w 7419482"/>
                  <a:gd name="connsiteY0-310" fmla="*/ 1706701 h 4941040"/>
                  <a:gd name="connsiteX1-311" fmla="*/ 686406 w 7419482"/>
                  <a:gd name="connsiteY1-312" fmla="*/ 376665 h 4941040"/>
                  <a:gd name="connsiteX2-313" fmla="*/ 2432079 w 7419482"/>
                  <a:gd name="connsiteY2-314" fmla="*/ 269787 h 4941040"/>
                  <a:gd name="connsiteX3-315" fmla="*/ 3940246 w 7419482"/>
                  <a:gd name="connsiteY3-316" fmla="*/ 8530 h 4941040"/>
                  <a:gd name="connsiteX4-317" fmla="*/ 4967461 w 7419482"/>
                  <a:gd name="connsiteY4-318" fmla="*/ 620109 h 4941040"/>
                  <a:gd name="connsiteX5-319" fmla="*/ 7283150 w 7419482"/>
                  <a:gd name="connsiteY5-320" fmla="*/ 1077309 h 4941040"/>
                  <a:gd name="connsiteX6-321" fmla="*/ 7122833 w 7419482"/>
                  <a:gd name="connsiteY6-322" fmla="*/ 2900171 h 4941040"/>
                  <a:gd name="connsiteX7-323" fmla="*/ 6909076 w 7419482"/>
                  <a:gd name="connsiteY7-324" fmla="*/ 4758660 h 4941040"/>
                  <a:gd name="connsiteX8-325" fmla="*/ 3940244 w 7419482"/>
                  <a:gd name="connsiteY8-326" fmla="*/ 4669595 h 4941040"/>
                  <a:gd name="connsiteX9-327" fmla="*/ 312333 w 7419482"/>
                  <a:gd name="connsiteY9-328" fmla="*/ 3351434 h 4941040"/>
                  <a:gd name="connsiteX10-329" fmla="*/ 235144 w 7419482"/>
                  <a:gd name="connsiteY10-330" fmla="*/ 1706701 h 4941040"/>
                  <a:gd name="connsiteX0-331" fmla="*/ 235144 w 7575845"/>
                  <a:gd name="connsiteY0-332" fmla="*/ 1706701 h 4941040"/>
                  <a:gd name="connsiteX1-333" fmla="*/ 686406 w 7575845"/>
                  <a:gd name="connsiteY1-334" fmla="*/ 376665 h 4941040"/>
                  <a:gd name="connsiteX2-335" fmla="*/ 2432079 w 7575845"/>
                  <a:gd name="connsiteY2-336" fmla="*/ 269787 h 4941040"/>
                  <a:gd name="connsiteX3-337" fmla="*/ 3940246 w 7575845"/>
                  <a:gd name="connsiteY3-338" fmla="*/ 8530 h 4941040"/>
                  <a:gd name="connsiteX4-339" fmla="*/ 4967461 w 7575845"/>
                  <a:gd name="connsiteY4-340" fmla="*/ 620109 h 4941040"/>
                  <a:gd name="connsiteX5-341" fmla="*/ 7283150 w 7575845"/>
                  <a:gd name="connsiteY5-342" fmla="*/ 1077309 h 4941040"/>
                  <a:gd name="connsiteX6-343" fmla="*/ 7122833 w 7575845"/>
                  <a:gd name="connsiteY6-344" fmla="*/ 2900171 h 4941040"/>
                  <a:gd name="connsiteX7-345" fmla="*/ 6909076 w 7575845"/>
                  <a:gd name="connsiteY7-346" fmla="*/ 4758660 h 4941040"/>
                  <a:gd name="connsiteX8-347" fmla="*/ 3940244 w 7575845"/>
                  <a:gd name="connsiteY8-348" fmla="*/ 4669595 h 4941040"/>
                  <a:gd name="connsiteX9-349" fmla="*/ 312333 w 7575845"/>
                  <a:gd name="connsiteY9-350" fmla="*/ 3351434 h 4941040"/>
                  <a:gd name="connsiteX10-351" fmla="*/ 235144 w 7575845"/>
                  <a:gd name="connsiteY10-352" fmla="*/ 1706701 h 4941040"/>
                  <a:gd name="connsiteX0-353" fmla="*/ 375483 w 7502428"/>
                  <a:gd name="connsiteY0-354" fmla="*/ 1748265 h 4940350"/>
                  <a:gd name="connsiteX1-355" fmla="*/ 612989 w 7502428"/>
                  <a:gd name="connsiteY1-356" fmla="*/ 376665 h 4940350"/>
                  <a:gd name="connsiteX2-357" fmla="*/ 2358662 w 7502428"/>
                  <a:gd name="connsiteY2-358" fmla="*/ 269787 h 4940350"/>
                  <a:gd name="connsiteX3-359" fmla="*/ 3866829 w 7502428"/>
                  <a:gd name="connsiteY3-360" fmla="*/ 8530 h 4940350"/>
                  <a:gd name="connsiteX4-361" fmla="*/ 4894044 w 7502428"/>
                  <a:gd name="connsiteY4-362" fmla="*/ 620109 h 4940350"/>
                  <a:gd name="connsiteX5-363" fmla="*/ 7209733 w 7502428"/>
                  <a:gd name="connsiteY5-364" fmla="*/ 1077309 h 4940350"/>
                  <a:gd name="connsiteX6-365" fmla="*/ 7049416 w 7502428"/>
                  <a:gd name="connsiteY6-366" fmla="*/ 2900171 h 4940350"/>
                  <a:gd name="connsiteX7-367" fmla="*/ 6835659 w 7502428"/>
                  <a:gd name="connsiteY7-368" fmla="*/ 4758660 h 4940350"/>
                  <a:gd name="connsiteX8-369" fmla="*/ 3866827 w 7502428"/>
                  <a:gd name="connsiteY8-370" fmla="*/ 4669595 h 4940350"/>
                  <a:gd name="connsiteX9-371" fmla="*/ 238916 w 7502428"/>
                  <a:gd name="connsiteY9-372" fmla="*/ 3351434 h 4940350"/>
                  <a:gd name="connsiteX10-373" fmla="*/ 375483 w 7502428"/>
                  <a:gd name="connsiteY10-374" fmla="*/ 1748265 h 4940350"/>
                  <a:gd name="connsiteX0-375" fmla="*/ 384669 w 7511614"/>
                  <a:gd name="connsiteY0-376" fmla="*/ 1748746 h 4940831"/>
                  <a:gd name="connsiteX1-377" fmla="*/ 901246 w 7511614"/>
                  <a:gd name="connsiteY1-378" fmla="*/ 478086 h 4940831"/>
                  <a:gd name="connsiteX2-379" fmla="*/ 2367848 w 7511614"/>
                  <a:gd name="connsiteY2-380" fmla="*/ 270268 h 4940831"/>
                  <a:gd name="connsiteX3-381" fmla="*/ 3876015 w 7511614"/>
                  <a:gd name="connsiteY3-382" fmla="*/ 9011 h 4940831"/>
                  <a:gd name="connsiteX4-383" fmla="*/ 4903230 w 7511614"/>
                  <a:gd name="connsiteY4-384" fmla="*/ 620590 h 4940831"/>
                  <a:gd name="connsiteX5-385" fmla="*/ 7218919 w 7511614"/>
                  <a:gd name="connsiteY5-386" fmla="*/ 1077790 h 4940831"/>
                  <a:gd name="connsiteX6-387" fmla="*/ 7058602 w 7511614"/>
                  <a:gd name="connsiteY6-388" fmla="*/ 2900652 h 4940831"/>
                  <a:gd name="connsiteX7-389" fmla="*/ 6844845 w 7511614"/>
                  <a:gd name="connsiteY7-390" fmla="*/ 4759141 h 4940831"/>
                  <a:gd name="connsiteX8-391" fmla="*/ 3876013 w 7511614"/>
                  <a:gd name="connsiteY8-392" fmla="*/ 4670076 h 4940831"/>
                  <a:gd name="connsiteX9-393" fmla="*/ 248102 w 7511614"/>
                  <a:gd name="connsiteY9-394" fmla="*/ 3351915 h 4940831"/>
                  <a:gd name="connsiteX10-395" fmla="*/ 384669 w 7511614"/>
                  <a:gd name="connsiteY10-396" fmla="*/ 1748746 h 4940831"/>
                  <a:gd name="connsiteX0-397" fmla="*/ 384669 w 7519130"/>
                  <a:gd name="connsiteY0-398" fmla="*/ 1748746 h 4940831"/>
                  <a:gd name="connsiteX1-399" fmla="*/ 901246 w 7519130"/>
                  <a:gd name="connsiteY1-400" fmla="*/ 478086 h 4940831"/>
                  <a:gd name="connsiteX2-401" fmla="*/ 2367848 w 7519130"/>
                  <a:gd name="connsiteY2-402" fmla="*/ 270268 h 4940831"/>
                  <a:gd name="connsiteX3-403" fmla="*/ 3876015 w 7519130"/>
                  <a:gd name="connsiteY3-404" fmla="*/ 9011 h 4940831"/>
                  <a:gd name="connsiteX4-405" fmla="*/ 4903230 w 7519130"/>
                  <a:gd name="connsiteY4-406" fmla="*/ 620590 h 4940831"/>
                  <a:gd name="connsiteX5-407" fmla="*/ 7218919 w 7519130"/>
                  <a:gd name="connsiteY5-408" fmla="*/ 1077790 h 4940831"/>
                  <a:gd name="connsiteX6-409" fmla="*/ 7058602 w 7519130"/>
                  <a:gd name="connsiteY6-410" fmla="*/ 2900652 h 4940831"/>
                  <a:gd name="connsiteX7-411" fmla="*/ 6613276 w 7519130"/>
                  <a:gd name="connsiteY7-412" fmla="*/ 4551323 h 4940831"/>
                  <a:gd name="connsiteX8-413" fmla="*/ 3876013 w 7519130"/>
                  <a:gd name="connsiteY8-414" fmla="*/ 4670076 h 4940831"/>
                  <a:gd name="connsiteX9-415" fmla="*/ 248102 w 7519130"/>
                  <a:gd name="connsiteY9-416" fmla="*/ 3351915 h 4940831"/>
                  <a:gd name="connsiteX10-417" fmla="*/ 384669 w 7519130"/>
                  <a:gd name="connsiteY10-418" fmla="*/ 1748746 h 4940831"/>
                  <a:gd name="connsiteX0-419" fmla="*/ 384669 w 7519130"/>
                  <a:gd name="connsiteY0-420" fmla="*/ 1748746 h 4940831"/>
                  <a:gd name="connsiteX1-421" fmla="*/ 901246 w 7519130"/>
                  <a:gd name="connsiteY1-422" fmla="*/ 478086 h 4940831"/>
                  <a:gd name="connsiteX2-423" fmla="*/ 2367848 w 7519130"/>
                  <a:gd name="connsiteY2-424" fmla="*/ 270268 h 4940831"/>
                  <a:gd name="connsiteX3-425" fmla="*/ 3876015 w 7519130"/>
                  <a:gd name="connsiteY3-426" fmla="*/ 9011 h 4940831"/>
                  <a:gd name="connsiteX4-427" fmla="*/ 4903230 w 7519130"/>
                  <a:gd name="connsiteY4-428" fmla="*/ 620590 h 4940831"/>
                  <a:gd name="connsiteX5-429" fmla="*/ 7218919 w 7519130"/>
                  <a:gd name="connsiteY5-430" fmla="*/ 1077790 h 4940831"/>
                  <a:gd name="connsiteX6-431" fmla="*/ 7058602 w 7519130"/>
                  <a:gd name="connsiteY6-432" fmla="*/ 2900652 h 4940831"/>
                  <a:gd name="connsiteX7-433" fmla="*/ 6613276 w 7519130"/>
                  <a:gd name="connsiteY7-434" fmla="*/ 4551323 h 4940831"/>
                  <a:gd name="connsiteX8-435" fmla="*/ 3876013 w 7519130"/>
                  <a:gd name="connsiteY8-436" fmla="*/ 4670076 h 4940831"/>
                  <a:gd name="connsiteX9-437" fmla="*/ 248102 w 7519130"/>
                  <a:gd name="connsiteY9-438" fmla="*/ 3351915 h 4940831"/>
                  <a:gd name="connsiteX10-439" fmla="*/ 384669 w 7519130"/>
                  <a:gd name="connsiteY10-440" fmla="*/ 1748746 h 494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7519130" h="4940831">
                    <a:moveTo>
                      <a:pt x="384669" y="1748746"/>
                    </a:moveTo>
                    <a:cubicBezTo>
                      <a:pt x="493526" y="1269775"/>
                      <a:pt x="570716" y="724499"/>
                      <a:pt x="901246" y="478086"/>
                    </a:cubicBezTo>
                    <a:cubicBezTo>
                      <a:pt x="1231776" y="231673"/>
                      <a:pt x="1872053" y="348447"/>
                      <a:pt x="2367848" y="270268"/>
                    </a:cubicBezTo>
                    <a:cubicBezTo>
                      <a:pt x="2863643" y="192089"/>
                      <a:pt x="3453451" y="-49376"/>
                      <a:pt x="3876015" y="9011"/>
                    </a:cubicBezTo>
                    <a:cubicBezTo>
                      <a:pt x="4298579" y="67398"/>
                      <a:pt x="4346079" y="442460"/>
                      <a:pt x="4903230" y="620590"/>
                    </a:cubicBezTo>
                    <a:cubicBezTo>
                      <a:pt x="5460381" y="798720"/>
                      <a:pt x="6503430" y="418710"/>
                      <a:pt x="7218919" y="1077790"/>
                    </a:cubicBezTo>
                    <a:cubicBezTo>
                      <a:pt x="7934408" y="1736870"/>
                      <a:pt x="7159543" y="2321730"/>
                      <a:pt x="7058602" y="2900652"/>
                    </a:cubicBezTo>
                    <a:cubicBezTo>
                      <a:pt x="6957662" y="3479574"/>
                      <a:pt x="7351526" y="4066414"/>
                      <a:pt x="6613276" y="4551323"/>
                    </a:cubicBezTo>
                    <a:cubicBezTo>
                      <a:pt x="5875026" y="5036232"/>
                      <a:pt x="5402981" y="4448403"/>
                      <a:pt x="3876013" y="4670076"/>
                    </a:cubicBezTo>
                    <a:cubicBezTo>
                      <a:pt x="1268390" y="5610206"/>
                      <a:pt x="829993" y="3838803"/>
                      <a:pt x="248102" y="3351915"/>
                    </a:cubicBezTo>
                    <a:cubicBezTo>
                      <a:pt x="-333789" y="2865027"/>
                      <a:pt x="275812" y="2227717"/>
                      <a:pt x="384669" y="1748746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168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02</a:t>
                </a:r>
                <a:endParaRPr lang="zh-CN" altLang="en-US" sz="3200" b="1" dirty="0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3054985" y="5189855"/>
            <a:ext cx="5438140" cy="886460"/>
            <a:chOff x="1952" y="8073"/>
            <a:chExt cx="8564" cy="1396"/>
          </a:xfrm>
        </p:grpSpPr>
        <p:sp>
          <p:nvSpPr>
            <p:cNvPr id="19" name="流程图: 终止 18"/>
            <p:cNvSpPr/>
            <p:nvPr/>
          </p:nvSpPr>
          <p:spPr>
            <a:xfrm>
              <a:off x="3996" y="8157"/>
              <a:ext cx="6520" cy="1312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在此处输入小标题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952" y="8073"/>
              <a:ext cx="1418" cy="1352"/>
              <a:chOff x="5206" y="3980"/>
              <a:chExt cx="1418" cy="1352"/>
            </a:xfrm>
          </p:grpSpPr>
          <p:sp>
            <p:nvSpPr>
              <p:cNvPr id="21" name="任意多边形: 形状 33"/>
              <p:cNvSpPr/>
              <p:nvPr/>
            </p:nvSpPr>
            <p:spPr>
              <a:xfrm>
                <a:off x="5406" y="4180"/>
                <a:ext cx="1218" cy="1153"/>
              </a:xfrm>
              <a:custGeom>
                <a:avLst/>
                <a:gdLst>
                  <a:gd name="connsiteX0" fmla="*/ 359320 w 7820744"/>
                  <a:gd name="connsiteY0" fmla="*/ 2295156 h 5515205"/>
                  <a:gd name="connsiteX1" fmla="*/ 810582 w 7820744"/>
                  <a:gd name="connsiteY1" fmla="*/ 965120 h 5515205"/>
                  <a:gd name="connsiteX2" fmla="*/ 2556255 w 7820744"/>
                  <a:gd name="connsiteY2" fmla="*/ 858242 h 5515205"/>
                  <a:gd name="connsiteX3" fmla="*/ 3215335 w 7820744"/>
                  <a:gd name="connsiteY3" fmla="*/ 3219 h 5515205"/>
                  <a:gd name="connsiteX4" fmla="*/ 5091637 w 7820744"/>
                  <a:gd name="connsiteY4" fmla="*/ 1208564 h 5515205"/>
                  <a:gd name="connsiteX5" fmla="*/ 6463237 w 7820744"/>
                  <a:gd name="connsiteY5" fmla="*/ 216975 h 5515205"/>
                  <a:gd name="connsiteX6" fmla="*/ 7745772 w 7820744"/>
                  <a:gd name="connsiteY6" fmla="*/ 4011141 h 5515205"/>
                  <a:gd name="connsiteX7" fmla="*/ 4129735 w 7820744"/>
                  <a:gd name="connsiteY7" fmla="*/ 4836476 h 5515205"/>
                  <a:gd name="connsiteX8" fmla="*/ 436509 w 7820744"/>
                  <a:gd name="connsiteY8" fmla="*/ 5436180 h 5515205"/>
                  <a:gd name="connsiteX9" fmla="*/ 62437 w 7820744"/>
                  <a:gd name="connsiteY9" fmla="*/ 2995801 h 5515205"/>
                  <a:gd name="connsiteX10" fmla="*/ 359320 w 7820744"/>
                  <a:gd name="connsiteY10" fmla="*/ 2295156 h 5515205"/>
                  <a:gd name="connsiteX0-1" fmla="*/ 359320 w 7820744"/>
                  <a:gd name="connsiteY0-2" fmla="*/ 2172980 h 5393029"/>
                  <a:gd name="connsiteX1-3" fmla="*/ 810582 w 7820744"/>
                  <a:gd name="connsiteY1-4" fmla="*/ 842944 h 5393029"/>
                  <a:gd name="connsiteX2-5" fmla="*/ 2556255 w 7820744"/>
                  <a:gd name="connsiteY2-6" fmla="*/ 736066 h 5393029"/>
                  <a:gd name="connsiteX3-7" fmla="*/ 3666598 w 7820744"/>
                  <a:gd name="connsiteY3-8" fmla="*/ 397620 h 5393029"/>
                  <a:gd name="connsiteX4-9" fmla="*/ 5091637 w 7820744"/>
                  <a:gd name="connsiteY4-10" fmla="*/ 1086388 h 5393029"/>
                  <a:gd name="connsiteX5-11" fmla="*/ 6463237 w 7820744"/>
                  <a:gd name="connsiteY5-12" fmla="*/ 94799 h 5393029"/>
                  <a:gd name="connsiteX6-13" fmla="*/ 7745772 w 7820744"/>
                  <a:gd name="connsiteY6-14" fmla="*/ 3888965 h 5393029"/>
                  <a:gd name="connsiteX7-15" fmla="*/ 4129735 w 7820744"/>
                  <a:gd name="connsiteY7-16" fmla="*/ 4714300 h 5393029"/>
                  <a:gd name="connsiteX8-17" fmla="*/ 436509 w 7820744"/>
                  <a:gd name="connsiteY8-18" fmla="*/ 5314004 h 5393029"/>
                  <a:gd name="connsiteX9-19" fmla="*/ 62437 w 7820744"/>
                  <a:gd name="connsiteY9-20" fmla="*/ 2873625 h 5393029"/>
                  <a:gd name="connsiteX10-21" fmla="*/ 359320 w 7820744"/>
                  <a:gd name="connsiteY10-22" fmla="*/ 2172980 h 5393029"/>
                  <a:gd name="connsiteX0-23" fmla="*/ 359320 w 7993308"/>
                  <a:gd name="connsiteY0-24" fmla="*/ 1782385 h 5002434"/>
                  <a:gd name="connsiteX1-25" fmla="*/ 810582 w 7993308"/>
                  <a:gd name="connsiteY1-26" fmla="*/ 452349 h 5002434"/>
                  <a:gd name="connsiteX2-27" fmla="*/ 2556255 w 7993308"/>
                  <a:gd name="connsiteY2-28" fmla="*/ 345471 h 5002434"/>
                  <a:gd name="connsiteX3-29" fmla="*/ 3666598 w 7993308"/>
                  <a:gd name="connsiteY3-30" fmla="*/ 7025 h 5002434"/>
                  <a:gd name="connsiteX4-31" fmla="*/ 5091637 w 7993308"/>
                  <a:gd name="connsiteY4-32" fmla="*/ 695793 h 5002434"/>
                  <a:gd name="connsiteX5-33" fmla="*/ 7389513 w 7993308"/>
                  <a:gd name="connsiteY5-34" fmla="*/ 1194557 h 5002434"/>
                  <a:gd name="connsiteX6-35" fmla="*/ 7745772 w 7993308"/>
                  <a:gd name="connsiteY6-36" fmla="*/ 3498370 h 5002434"/>
                  <a:gd name="connsiteX7-37" fmla="*/ 4129735 w 7993308"/>
                  <a:gd name="connsiteY7-38" fmla="*/ 4323705 h 5002434"/>
                  <a:gd name="connsiteX8-39" fmla="*/ 436509 w 7993308"/>
                  <a:gd name="connsiteY8-40" fmla="*/ 4923409 h 5002434"/>
                  <a:gd name="connsiteX9-41" fmla="*/ 62437 w 7993308"/>
                  <a:gd name="connsiteY9-42" fmla="*/ 2483030 h 5002434"/>
                  <a:gd name="connsiteX10-43" fmla="*/ 359320 w 7993308"/>
                  <a:gd name="connsiteY10-44" fmla="*/ 1782385 h 5002434"/>
                  <a:gd name="connsiteX0-45" fmla="*/ 359320 w 8103627"/>
                  <a:gd name="connsiteY0-46" fmla="*/ 1782385 h 5007824"/>
                  <a:gd name="connsiteX1-47" fmla="*/ 810582 w 8103627"/>
                  <a:gd name="connsiteY1-48" fmla="*/ 452349 h 5007824"/>
                  <a:gd name="connsiteX2-49" fmla="*/ 2556255 w 8103627"/>
                  <a:gd name="connsiteY2-50" fmla="*/ 345471 h 5007824"/>
                  <a:gd name="connsiteX3-51" fmla="*/ 3666598 w 8103627"/>
                  <a:gd name="connsiteY3-52" fmla="*/ 7025 h 5007824"/>
                  <a:gd name="connsiteX4-53" fmla="*/ 5091637 w 8103627"/>
                  <a:gd name="connsiteY4-54" fmla="*/ 695793 h 5007824"/>
                  <a:gd name="connsiteX5-55" fmla="*/ 7389513 w 8103627"/>
                  <a:gd name="connsiteY5-56" fmla="*/ 1194557 h 5007824"/>
                  <a:gd name="connsiteX6-57" fmla="*/ 7882339 w 8103627"/>
                  <a:gd name="connsiteY6-58" fmla="*/ 3118359 h 5007824"/>
                  <a:gd name="connsiteX7-59" fmla="*/ 4129735 w 8103627"/>
                  <a:gd name="connsiteY7-60" fmla="*/ 4323705 h 5007824"/>
                  <a:gd name="connsiteX8-61" fmla="*/ 436509 w 8103627"/>
                  <a:gd name="connsiteY8-62" fmla="*/ 4923409 h 5007824"/>
                  <a:gd name="connsiteX9-63" fmla="*/ 62437 w 8103627"/>
                  <a:gd name="connsiteY9-64" fmla="*/ 2483030 h 5007824"/>
                  <a:gd name="connsiteX10-65" fmla="*/ 359320 w 8103627"/>
                  <a:gd name="connsiteY10-66" fmla="*/ 1782385 h 5007824"/>
                  <a:gd name="connsiteX0-67" fmla="*/ 359320 w 7915232"/>
                  <a:gd name="connsiteY0-68" fmla="*/ 1782385 h 5111879"/>
                  <a:gd name="connsiteX1-69" fmla="*/ 810582 w 7915232"/>
                  <a:gd name="connsiteY1-70" fmla="*/ 452349 h 5111879"/>
                  <a:gd name="connsiteX2-71" fmla="*/ 2556255 w 7915232"/>
                  <a:gd name="connsiteY2-72" fmla="*/ 345471 h 5111879"/>
                  <a:gd name="connsiteX3-73" fmla="*/ 3666598 w 7915232"/>
                  <a:gd name="connsiteY3-74" fmla="*/ 7025 h 5111879"/>
                  <a:gd name="connsiteX4-75" fmla="*/ 5091637 w 7915232"/>
                  <a:gd name="connsiteY4-76" fmla="*/ 695793 h 5111879"/>
                  <a:gd name="connsiteX5-77" fmla="*/ 7389513 w 7915232"/>
                  <a:gd name="connsiteY5-78" fmla="*/ 1194557 h 5111879"/>
                  <a:gd name="connsiteX6-79" fmla="*/ 7882339 w 7915232"/>
                  <a:gd name="connsiteY6-80" fmla="*/ 3118359 h 5111879"/>
                  <a:gd name="connsiteX7-81" fmla="*/ 7033252 w 7915232"/>
                  <a:gd name="connsiteY7-82" fmla="*/ 4834344 h 5111879"/>
                  <a:gd name="connsiteX8-83" fmla="*/ 436509 w 7915232"/>
                  <a:gd name="connsiteY8-84" fmla="*/ 4923409 h 5111879"/>
                  <a:gd name="connsiteX9-85" fmla="*/ 62437 w 7915232"/>
                  <a:gd name="connsiteY9-86" fmla="*/ 2483030 h 5111879"/>
                  <a:gd name="connsiteX10-87" fmla="*/ 359320 w 7915232"/>
                  <a:gd name="connsiteY10-88" fmla="*/ 1782385 h 5111879"/>
                  <a:gd name="connsiteX0-89" fmla="*/ 532312 w 8071810"/>
                  <a:gd name="connsiteY0-90" fmla="*/ 1782385 h 4866519"/>
                  <a:gd name="connsiteX1-91" fmla="*/ 983574 w 8071810"/>
                  <a:gd name="connsiteY1-92" fmla="*/ 452349 h 4866519"/>
                  <a:gd name="connsiteX2-93" fmla="*/ 2729247 w 8071810"/>
                  <a:gd name="connsiteY2-94" fmla="*/ 345471 h 4866519"/>
                  <a:gd name="connsiteX3-95" fmla="*/ 3839590 w 8071810"/>
                  <a:gd name="connsiteY3-96" fmla="*/ 7025 h 4866519"/>
                  <a:gd name="connsiteX4-97" fmla="*/ 5264629 w 8071810"/>
                  <a:gd name="connsiteY4-98" fmla="*/ 695793 h 4866519"/>
                  <a:gd name="connsiteX5-99" fmla="*/ 7562505 w 8071810"/>
                  <a:gd name="connsiteY5-100" fmla="*/ 1194557 h 4866519"/>
                  <a:gd name="connsiteX6-101" fmla="*/ 8055331 w 8071810"/>
                  <a:gd name="connsiteY6-102" fmla="*/ 3118359 h 4866519"/>
                  <a:gd name="connsiteX7-103" fmla="*/ 7206244 w 8071810"/>
                  <a:gd name="connsiteY7-104" fmla="*/ 4834344 h 4866519"/>
                  <a:gd name="connsiteX8-105" fmla="*/ 4267101 w 8071810"/>
                  <a:gd name="connsiteY8-106" fmla="*/ 4145575 h 4866519"/>
                  <a:gd name="connsiteX9-107" fmla="*/ 235429 w 8071810"/>
                  <a:gd name="connsiteY9-108" fmla="*/ 2483030 h 4866519"/>
                  <a:gd name="connsiteX10-109" fmla="*/ 532312 w 8071810"/>
                  <a:gd name="connsiteY10-110" fmla="*/ 1782385 h 4866519"/>
                  <a:gd name="connsiteX0-111" fmla="*/ 532312 w 8071810"/>
                  <a:gd name="connsiteY0-112" fmla="*/ 1782385 h 4866519"/>
                  <a:gd name="connsiteX1-113" fmla="*/ 983574 w 8071810"/>
                  <a:gd name="connsiteY1-114" fmla="*/ 452349 h 4866519"/>
                  <a:gd name="connsiteX2-115" fmla="*/ 2729247 w 8071810"/>
                  <a:gd name="connsiteY2-116" fmla="*/ 345471 h 4866519"/>
                  <a:gd name="connsiteX3-117" fmla="*/ 3839590 w 8071810"/>
                  <a:gd name="connsiteY3-118" fmla="*/ 7025 h 4866519"/>
                  <a:gd name="connsiteX4-119" fmla="*/ 5264629 w 8071810"/>
                  <a:gd name="connsiteY4-120" fmla="*/ 695793 h 4866519"/>
                  <a:gd name="connsiteX5-121" fmla="*/ 7562505 w 8071810"/>
                  <a:gd name="connsiteY5-122" fmla="*/ 1194557 h 4866519"/>
                  <a:gd name="connsiteX6-123" fmla="*/ 8055331 w 8071810"/>
                  <a:gd name="connsiteY6-124" fmla="*/ 3118359 h 4866519"/>
                  <a:gd name="connsiteX7-125" fmla="*/ 7206244 w 8071810"/>
                  <a:gd name="connsiteY7-126" fmla="*/ 4834344 h 4866519"/>
                  <a:gd name="connsiteX8-127" fmla="*/ 4267101 w 8071810"/>
                  <a:gd name="connsiteY8-128" fmla="*/ 4145575 h 4866519"/>
                  <a:gd name="connsiteX9-129" fmla="*/ 235429 w 8071810"/>
                  <a:gd name="connsiteY9-130" fmla="*/ 2483030 h 4866519"/>
                  <a:gd name="connsiteX10-131" fmla="*/ 532312 w 8071810"/>
                  <a:gd name="connsiteY10-132" fmla="*/ 1782385 h 4866519"/>
                  <a:gd name="connsiteX0-133" fmla="*/ 530167 w 8069665"/>
                  <a:gd name="connsiteY0-134" fmla="*/ 1782385 h 5009813"/>
                  <a:gd name="connsiteX1-135" fmla="*/ 981429 w 8069665"/>
                  <a:gd name="connsiteY1-136" fmla="*/ 452349 h 5009813"/>
                  <a:gd name="connsiteX2-137" fmla="*/ 2727102 w 8069665"/>
                  <a:gd name="connsiteY2-138" fmla="*/ 345471 h 5009813"/>
                  <a:gd name="connsiteX3-139" fmla="*/ 3837445 w 8069665"/>
                  <a:gd name="connsiteY3-140" fmla="*/ 7025 h 5009813"/>
                  <a:gd name="connsiteX4-141" fmla="*/ 5262484 w 8069665"/>
                  <a:gd name="connsiteY4-142" fmla="*/ 695793 h 5009813"/>
                  <a:gd name="connsiteX5-143" fmla="*/ 7560360 w 8069665"/>
                  <a:gd name="connsiteY5-144" fmla="*/ 1194557 h 5009813"/>
                  <a:gd name="connsiteX6-145" fmla="*/ 8053186 w 8069665"/>
                  <a:gd name="connsiteY6-146" fmla="*/ 3118359 h 5009813"/>
                  <a:gd name="connsiteX7-147" fmla="*/ 7204099 w 8069665"/>
                  <a:gd name="connsiteY7-148" fmla="*/ 4834344 h 5009813"/>
                  <a:gd name="connsiteX8-149" fmla="*/ 4235267 w 8069665"/>
                  <a:gd name="connsiteY8-150" fmla="*/ 4745279 h 5009813"/>
                  <a:gd name="connsiteX9-151" fmla="*/ 233284 w 8069665"/>
                  <a:gd name="connsiteY9-152" fmla="*/ 2483030 h 5009813"/>
                  <a:gd name="connsiteX10-153" fmla="*/ 530167 w 8069665"/>
                  <a:gd name="connsiteY10-154" fmla="*/ 1782385 h 5009813"/>
                  <a:gd name="connsiteX0-155" fmla="*/ 530167 w 8069665"/>
                  <a:gd name="connsiteY0-156" fmla="*/ 1782385 h 4941977"/>
                  <a:gd name="connsiteX1-157" fmla="*/ 981429 w 8069665"/>
                  <a:gd name="connsiteY1-158" fmla="*/ 452349 h 4941977"/>
                  <a:gd name="connsiteX2-159" fmla="*/ 2727102 w 8069665"/>
                  <a:gd name="connsiteY2-160" fmla="*/ 345471 h 4941977"/>
                  <a:gd name="connsiteX3-161" fmla="*/ 3837445 w 8069665"/>
                  <a:gd name="connsiteY3-162" fmla="*/ 7025 h 4941977"/>
                  <a:gd name="connsiteX4-163" fmla="*/ 5262484 w 8069665"/>
                  <a:gd name="connsiteY4-164" fmla="*/ 695793 h 4941977"/>
                  <a:gd name="connsiteX5-165" fmla="*/ 7560360 w 8069665"/>
                  <a:gd name="connsiteY5-166" fmla="*/ 1194557 h 4941977"/>
                  <a:gd name="connsiteX6-167" fmla="*/ 8053186 w 8069665"/>
                  <a:gd name="connsiteY6-168" fmla="*/ 3118359 h 4941977"/>
                  <a:gd name="connsiteX7-169" fmla="*/ 7204099 w 8069665"/>
                  <a:gd name="connsiteY7-170" fmla="*/ 4834344 h 4941977"/>
                  <a:gd name="connsiteX8-171" fmla="*/ 4235267 w 8069665"/>
                  <a:gd name="connsiteY8-172" fmla="*/ 4745279 h 4941977"/>
                  <a:gd name="connsiteX9-173" fmla="*/ 233284 w 8069665"/>
                  <a:gd name="connsiteY9-174" fmla="*/ 2483030 h 4941977"/>
                  <a:gd name="connsiteX10-175" fmla="*/ 530167 w 8069665"/>
                  <a:gd name="connsiteY10-176" fmla="*/ 1782385 h 4941977"/>
                  <a:gd name="connsiteX0-177" fmla="*/ 235144 w 7774642"/>
                  <a:gd name="connsiteY0-178" fmla="*/ 1782385 h 5016724"/>
                  <a:gd name="connsiteX1-179" fmla="*/ 686406 w 7774642"/>
                  <a:gd name="connsiteY1-180" fmla="*/ 452349 h 5016724"/>
                  <a:gd name="connsiteX2-181" fmla="*/ 2432079 w 7774642"/>
                  <a:gd name="connsiteY2-182" fmla="*/ 345471 h 5016724"/>
                  <a:gd name="connsiteX3-183" fmla="*/ 3542422 w 7774642"/>
                  <a:gd name="connsiteY3-184" fmla="*/ 7025 h 5016724"/>
                  <a:gd name="connsiteX4-185" fmla="*/ 4967461 w 7774642"/>
                  <a:gd name="connsiteY4-186" fmla="*/ 695793 h 5016724"/>
                  <a:gd name="connsiteX5-187" fmla="*/ 7265337 w 7774642"/>
                  <a:gd name="connsiteY5-188" fmla="*/ 1194557 h 5016724"/>
                  <a:gd name="connsiteX6-189" fmla="*/ 7758163 w 7774642"/>
                  <a:gd name="connsiteY6-190" fmla="*/ 3118359 h 5016724"/>
                  <a:gd name="connsiteX7-191" fmla="*/ 6909076 w 7774642"/>
                  <a:gd name="connsiteY7-192" fmla="*/ 4834344 h 5016724"/>
                  <a:gd name="connsiteX8-193" fmla="*/ 3940244 w 7774642"/>
                  <a:gd name="connsiteY8-194" fmla="*/ 4745279 h 5016724"/>
                  <a:gd name="connsiteX9-195" fmla="*/ 312333 w 7774642"/>
                  <a:gd name="connsiteY9-196" fmla="*/ 3427118 h 5016724"/>
                  <a:gd name="connsiteX10-197" fmla="*/ 235144 w 7774642"/>
                  <a:gd name="connsiteY10-198" fmla="*/ 1782385 h 5016724"/>
                  <a:gd name="connsiteX0-199" fmla="*/ 235144 w 7774642"/>
                  <a:gd name="connsiteY0-200" fmla="*/ 1706701 h 4941040"/>
                  <a:gd name="connsiteX1-201" fmla="*/ 686406 w 7774642"/>
                  <a:gd name="connsiteY1-202" fmla="*/ 376665 h 4941040"/>
                  <a:gd name="connsiteX2-203" fmla="*/ 2432079 w 7774642"/>
                  <a:gd name="connsiteY2-204" fmla="*/ 269787 h 4941040"/>
                  <a:gd name="connsiteX3-205" fmla="*/ 3940246 w 7774642"/>
                  <a:gd name="connsiteY3-206" fmla="*/ 8530 h 4941040"/>
                  <a:gd name="connsiteX4-207" fmla="*/ 4967461 w 7774642"/>
                  <a:gd name="connsiteY4-208" fmla="*/ 620109 h 4941040"/>
                  <a:gd name="connsiteX5-209" fmla="*/ 7265337 w 7774642"/>
                  <a:gd name="connsiteY5-210" fmla="*/ 1118873 h 4941040"/>
                  <a:gd name="connsiteX6-211" fmla="*/ 7758163 w 7774642"/>
                  <a:gd name="connsiteY6-212" fmla="*/ 3042675 h 4941040"/>
                  <a:gd name="connsiteX7-213" fmla="*/ 6909076 w 7774642"/>
                  <a:gd name="connsiteY7-214" fmla="*/ 4758660 h 4941040"/>
                  <a:gd name="connsiteX8-215" fmla="*/ 3940244 w 7774642"/>
                  <a:gd name="connsiteY8-216" fmla="*/ 4669595 h 4941040"/>
                  <a:gd name="connsiteX9-217" fmla="*/ 312333 w 7774642"/>
                  <a:gd name="connsiteY9-218" fmla="*/ 3351434 h 4941040"/>
                  <a:gd name="connsiteX10-219" fmla="*/ 235144 w 7774642"/>
                  <a:gd name="connsiteY10-220" fmla="*/ 1706701 h 4941040"/>
                  <a:gd name="connsiteX0-221" fmla="*/ 235144 w 7811682"/>
                  <a:gd name="connsiteY0-222" fmla="*/ 1706701 h 4941040"/>
                  <a:gd name="connsiteX1-223" fmla="*/ 686406 w 7811682"/>
                  <a:gd name="connsiteY1-224" fmla="*/ 376665 h 4941040"/>
                  <a:gd name="connsiteX2-225" fmla="*/ 2432079 w 7811682"/>
                  <a:gd name="connsiteY2-226" fmla="*/ 269787 h 4941040"/>
                  <a:gd name="connsiteX3-227" fmla="*/ 3940246 w 7811682"/>
                  <a:gd name="connsiteY3-228" fmla="*/ 8530 h 4941040"/>
                  <a:gd name="connsiteX4-229" fmla="*/ 4967461 w 7811682"/>
                  <a:gd name="connsiteY4-230" fmla="*/ 620109 h 4941040"/>
                  <a:gd name="connsiteX5-231" fmla="*/ 7419717 w 7811682"/>
                  <a:gd name="connsiteY5-232" fmla="*/ 821990 h 4941040"/>
                  <a:gd name="connsiteX6-233" fmla="*/ 7758163 w 7811682"/>
                  <a:gd name="connsiteY6-234" fmla="*/ 3042675 h 4941040"/>
                  <a:gd name="connsiteX7-235" fmla="*/ 6909076 w 7811682"/>
                  <a:gd name="connsiteY7-236" fmla="*/ 4758660 h 4941040"/>
                  <a:gd name="connsiteX8-237" fmla="*/ 3940244 w 7811682"/>
                  <a:gd name="connsiteY8-238" fmla="*/ 4669595 h 4941040"/>
                  <a:gd name="connsiteX9-239" fmla="*/ 312333 w 7811682"/>
                  <a:gd name="connsiteY9-240" fmla="*/ 3351434 h 4941040"/>
                  <a:gd name="connsiteX10-241" fmla="*/ 235144 w 7811682"/>
                  <a:gd name="connsiteY10-242" fmla="*/ 1706701 h 4941040"/>
                  <a:gd name="connsiteX0-243" fmla="*/ 235144 w 7773007"/>
                  <a:gd name="connsiteY0-244" fmla="*/ 1706701 h 4941040"/>
                  <a:gd name="connsiteX1-245" fmla="*/ 686406 w 7773007"/>
                  <a:gd name="connsiteY1-246" fmla="*/ 376665 h 4941040"/>
                  <a:gd name="connsiteX2-247" fmla="*/ 2432079 w 7773007"/>
                  <a:gd name="connsiteY2-248" fmla="*/ 269787 h 4941040"/>
                  <a:gd name="connsiteX3-249" fmla="*/ 3940246 w 7773007"/>
                  <a:gd name="connsiteY3-250" fmla="*/ 8530 h 4941040"/>
                  <a:gd name="connsiteX4-251" fmla="*/ 4967461 w 7773007"/>
                  <a:gd name="connsiteY4-252" fmla="*/ 620109 h 4941040"/>
                  <a:gd name="connsiteX5-253" fmla="*/ 7253462 w 7773007"/>
                  <a:gd name="connsiteY5-254" fmla="*/ 1089184 h 4941040"/>
                  <a:gd name="connsiteX6-255" fmla="*/ 7758163 w 7773007"/>
                  <a:gd name="connsiteY6-256" fmla="*/ 3042675 h 4941040"/>
                  <a:gd name="connsiteX7-257" fmla="*/ 6909076 w 7773007"/>
                  <a:gd name="connsiteY7-258" fmla="*/ 4758660 h 4941040"/>
                  <a:gd name="connsiteX8-259" fmla="*/ 3940244 w 7773007"/>
                  <a:gd name="connsiteY8-260" fmla="*/ 4669595 h 4941040"/>
                  <a:gd name="connsiteX9-261" fmla="*/ 312333 w 7773007"/>
                  <a:gd name="connsiteY9-262" fmla="*/ 3351434 h 4941040"/>
                  <a:gd name="connsiteX10-263" fmla="*/ 235144 w 7773007"/>
                  <a:gd name="connsiteY10-264" fmla="*/ 1706701 h 4941040"/>
                  <a:gd name="connsiteX0-265" fmla="*/ 235144 w 7823182"/>
                  <a:gd name="connsiteY0-266" fmla="*/ 1706701 h 4941040"/>
                  <a:gd name="connsiteX1-267" fmla="*/ 686406 w 7823182"/>
                  <a:gd name="connsiteY1-268" fmla="*/ 376665 h 4941040"/>
                  <a:gd name="connsiteX2-269" fmla="*/ 2432079 w 7823182"/>
                  <a:gd name="connsiteY2-270" fmla="*/ 269787 h 4941040"/>
                  <a:gd name="connsiteX3-271" fmla="*/ 3940246 w 7823182"/>
                  <a:gd name="connsiteY3-272" fmla="*/ 8530 h 4941040"/>
                  <a:gd name="connsiteX4-273" fmla="*/ 4967461 w 7823182"/>
                  <a:gd name="connsiteY4-274" fmla="*/ 620109 h 4941040"/>
                  <a:gd name="connsiteX5-275" fmla="*/ 7253462 w 7823182"/>
                  <a:gd name="connsiteY5-276" fmla="*/ 1089184 h 4941040"/>
                  <a:gd name="connsiteX6-277" fmla="*/ 7758163 w 7823182"/>
                  <a:gd name="connsiteY6-278" fmla="*/ 3042675 h 4941040"/>
                  <a:gd name="connsiteX7-279" fmla="*/ 6909076 w 7823182"/>
                  <a:gd name="connsiteY7-280" fmla="*/ 4758660 h 4941040"/>
                  <a:gd name="connsiteX8-281" fmla="*/ 3940244 w 7823182"/>
                  <a:gd name="connsiteY8-282" fmla="*/ 4669595 h 4941040"/>
                  <a:gd name="connsiteX9-283" fmla="*/ 312333 w 7823182"/>
                  <a:gd name="connsiteY9-284" fmla="*/ 3351434 h 4941040"/>
                  <a:gd name="connsiteX10-285" fmla="*/ 235144 w 7823182"/>
                  <a:gd name="connsiteY10-286" fmla="*/ 1706701 h 4941040"/>
                  <a:gd name="connsiteX0-287" fmla="*/ 235144 w 7394709"/>
                  <a:gd name="connsiteY0-288" fmla="*/ 1706701 h 4941040"/>
                  <a:gd name="connsiteX1-289" fmla="*/ 686406 w 7394709"/>
                  <a:gd name="connsiteY1-290" fmla="*/ 376665 h 4941040"/>
                  <a:gd name="connsiteX2-291" fmla="*/ 2432079 w 7394709"/>
                  <a:gd name="connsiteY2-292" fmla="*/ 269787 h 4941040"/>
                  <a:gd name="connsiteX3-293" fmla="*/ 3940246 w 7394709"/>
                  <a:gd name="connsiteY3-294" fmla="*/ 8530 h 4941040"/>
                  <a:gd name="connsiteX4-295" fmla="*/ 4967461 w 7394709"/>
                  <a:gd name="connsiteY4-296" fmla="*/ 620109 h 4941040"/>
                  <a:gd name="connsiteX5-297" fmla="*/ 7253462 w 7394709"/>
                  <a:gd name="connsiteY5-298" fmla="*/ 1089184 h 4941040"/>
                  <a:gd name="connsiteX6-299" fmla="*/ 7122833 w 7394709"/>
                  <a:gd name="connsiteY6-300" fmla="*/ 2900171 h 4941040"/>
                  <a:gd name="connsiteX7-301" fmla="*/ 6909076 w 7394709"/>
                  <a:gd name="connsiteY7-302" fmla="*/ 4758660 h 4941040"/>
                  <a:gd name="connsiteX8-303" fmla="*/ 3940244 w 7394709"/>
                  <a:gd name="connsiteY8-304" fmla="*/ 4669595 h 4941040"/>
                  <a:gd name="connsiteX9-305" fmla="*/ 312333 w 7394709"/>
                  <a:gd name="connsiteY9-306" fmla="*/ 3351434 h 4941040"/>
                  <a:gd name="connsiteX10-307" fmla="*/ 235144 w 7394709"/>
                  <a:gd name="connsiteY10-308" fmla="*/ 1706701 h 4941040"/>
                  <a:gd name="connsiteX0-309" fmla="*/ 235144 w 7419482"/>
                  <a:gd name="connsiteY0-310" fmla="*/ 1706701 h 4941040"/>
                  <a:gd name="connsiteX1-311" fmla="*/ 686406 w 7419482"/>
                  <a:gd name="connsiteY1-312" fmla="*/ 376665 h 4941040"/>
                  <a:gd name="connsiteX2-313" fmla="*/ 2432079 w 7419482"/>
                  <a:gd name="connsiteY2-314" fmla="*/ 269787 h 4941040"/>
                  <a:gd name="connsiteX3-315" fmla="*/ 3940246 w 7419482"/>
                  <a:gd name="connsiteY3-316" fmla="*/ 8530 h 4941040"/>
                  <a:gd name="connsiteX4-317" fmla="*/ 4967461 w 7419482"/>
                  <a:gd name="connsiteY4-318" fmla="*/ 620109 h 4941040"/>
                  <a:gd name="connsiteX5-319" fmla="*/ 7283150 w 7419482"/>
                  <a:gd name="connsiteY5-320" fmla="*/ 1077309 h 4941040"/>
                  <a:gd name="connsiteX6-321" fmla="*/ 7122833 w 7419482"/>
                  <a:gd name="connsiteY6-322" fmla="*/ 2900171 h 4941040"/>
                  <a:gd name="connsiteX7-323" fmla="*/ 6909076 w 7419482"/>
                  <a:gd name="connsiteY7-324" fmla="*/ 4758660 h 4941040"/>
                  <a:gd name="connsiteX8-325" fmla="*/ 3940244 w 7419482"/>
                  <a:gd name="connsiteY8-326" fmla="*/ 4669595 h 4941040"/>
                  <a:gd name="connsiteX9-327" fmla="*/ 312333 w 7419482"/>
                  <a:gd name="connsiteY9-328" fmla="*/ 3351434 h 4941040"/>
                  <a:gd name="connsiteX10-329" fmla="*/ 235144 w 7419482"/>
                  <a:gd name="connsiteY10-330" fmla="*/ 1706701 h 4941040"/>
                  <a:gd name="connsiteX0-331" fmla="*/ 235144 w 7575845"/>
                  <a:gd name="connsiteY0-332" fmla="*/ 1706701 h 4941040"/>
                  <a:gd name="connsiteX1-333" fmla="*/ 686406 w 7575845"/>
                  <a:gd name="connsiteY1-334" fmla="*/ 376665 h 4941040"/>
                  <a:gd name="connsiteX2-335" fmla="*/ 2432079 w 7575845"/>
                  <a:gd name="connsiteY2-336" fmla="*/ 269787 h 4941040"/>
                  <a:gd name="connsiteX3-337" fmla="*/ 3940246 w 7575845"/>
                  <a:gd name="connsiteY3-338" fmla="*/ 8530 h 4941040"/>
                  <a:gd name="connsiteX4-339" fmla="*/ 4967461 w 7575845"/>
                  <a:gd name="connsiteY4-340" fmla="*/ 620109 h 4941040"/>
                  <a:gd name="connsiteX5-341" fmla="*/ 7283150 w 7575845"/>
                  <a:gd name="connsiteY5-342" fmla="*/ 1077309 h 4941040"/>
                  <a:gd name="connsiteX6-343" fmla="*/ 7122833 w 7575845"/>
                  <a:gd name="connsiteY6-344" fmla="*/ 2900171 h 4941040"/>
                  <a:gd name="connsiteX7-345" fmla="*/ 6909076 w 7575845"/>
                  <a:gd name="connsiteY7-346" fmla="*/ 4758660 h 4941040"/>
                  <a:gd name="connsiteX8-347" fmla="*/ 3940244 w 7575845"/>
                  <a:gd name="connsiteY8-348" fmla="*/ 4669595 h 4941040"/>
                  <a:gd name="connsiteX9-349" fmla="*/ 312333 w 7575845"/>
                  <a:gd name="connsiteY9-350" fmla="*/ 3351434 h 4941040"/>
                  <a:gd name="connsiteX10-351" fmla="*/ 235144 w 7575845"/>
                  <a:gd name="connsiteY10-352" fmla="*/ 1706701 h 4941040"/>
                  <a:gd name="connsiteX0-353" fmla="*/ 375483 w 7502428"/>
                  <a:gd name="connsiteY0-354" fmla="*/ 1748265 h 4940350"/>
                  <a:gd name="connsiteX1-355" fmla="*/ 612989 w 7502428"/>
                  <a:gd name="connsiteY1-356" fmla="*/ 376665 h 4940350"/>
                  <a:gd name="connsiteX2-357" fmla="*/ 2358662 w 7502428"/>
                  <a:gd name="connsiteY2-358" fmla="*/ 269787 h 4940350"/>
                  <a:gd name="connsiteX3-359" fmla="*/ 3866829 w 7502428"/>
                  <a:gd name="connsiteY3-360" fmla="*/ 8530 h 4940350"/>
                  <a:gd name="connsiteX4-361" fmla="*/ 4894044 w 7502428"/>
                  <a:gd name="connsiteY4-362" fmla="*/ 620109 h 4940350"/>
                  <a:gd name="connsiteX5-363" fmla="*/ 7209733 w 7502428"/>
                  <a:gd name="connsiteY5-364" fmla="*/ 1077309 h 4940350"/>
                  <a:gd name="connsiteX6-365" fmla="*/ 7049416 w 7502428"/>
                  <a:gd name="connsiteY6-366" fmla="*/ 2900171 h 4940350"/>
                  <a:gd name="connsiteX7-367" fmla="*/ 6835659 w 7502428"/>
                  <a:gd name="connsiteY7-368" fmla="*/ 4758660 h 4940350"/>
                  <a:gd name="connsiteX8-369" fmla="*/ 3866827 w 7502428"/>
                  <a:gd name="connsiteY8-370" fmla="*/ 4669595 h 4940350"/>
                  <a:gd name="connsiteX9-371" fmla="*/ 238916 w 7502428"/>
                  <a:gd name="connsiteY9-372" fmla="*/ 3351434 h 4940350"/>
                  <a:gd name="connsiteX10-373" fmla="*/ 375483 w 7502428"/>
                  <a:gd name="connsiteY10-374" fmla="*/ 1748265 h 4940350"/>
                  <a:gd name="connsiteX0-375" fmla="*/ 384669 w 7511614"/>
                  <a:gd name="connsiteY0-376" fmla="*/ 1748746 h 4940831"/>
                  <a:gd name="connsiteX1-377" fmla="*/ 901246 w 7511614"/>
                  <a:gd name="connsiteY1-378" fmla="*/ 478086 h 4940831"/>
                  <a:gd name="connsiteX2-379" fmla="*/ 2367848 w 7511614"/>
                  <a:gd name="connsiteY2-380" fmla="*/ 270268 h 4940831"/>
                  <a:gd name="connsiteX3-381" fmla="*/ 3876015 w 7511614"/>
                  <a:gd name="connsiteY3-382" fmla="*/ 9011 h 4940831"/>
                  <a:gd name="connsiteX4-383" fmla="*/ 4903230 w 7511614"/>
                  <a:gd name="connsiteY4-384" fmla="*/ 620590 h 4940831"/>
                  <a:gd name="connsiteX5-385" fmla="*/ 7218919 w 7511614"/>
                  <a:gd name="connsiteY5-386" fmla="*/ 1077790 h 4940831"/>
                  <a:gd name="connsiteX6-387" fmla="*/ 7058602 w 7511614"/>
                  <a:gd name="connsiteY6-388" fmla="*/ 2900652 h 4940831"/>
                  <a:gd name="connsiteX7-389" fmla="*/ 6844845 w 7511614"/>
                  <a:gd name="connsiteY7-390" fmla="*/ 4759141 h 4940831"/>
                  <a:gd name="connsiteX8-391" fmla="*/ 3876013 w 7511614"/>
                  <a:gd name="connsiteY8-392" fmla="*/ 4670076 h 4940831"/>
                  <a:gd name="connsiteX9-393" fmla="*/ 248102 w 7511614"/>
                  <a:gd name="connsiteY9-394" fmla="*/ 3351915 h 4940831"/>
                  <a:gd name="connsiteX10-395" fmla="*/ 384669 w 7511614"/>
                  <a:gd name="connsiteY10-396" fmla="*/ 1748746 h 4940831"/>
                  <a:gd name="connsiteX0-397" fmla="*/ 384669 w 7519130"/>
                  <a:gd name="connsiteY0-398" fmla="*/ 1748746 h 4940831"/>
                  <a:gd name="connsiteX1-399" fmla="*/ 901246 w 7519130"/>
                  <a:gd name="connsiteY1-400" fmla="*/ 478086 h 4940831"/>
                  <a:gd name="connsiteX2-401" fmla="*/ 2367848 w 7519130"/>
                  <a:gd name="connsiteY2-402" fmla="*/ 270268 h 4940831"/>
                  <a:gd name="connsiteX3-403" fmla="*/ 3876015 w 7519130"/>
                  <a:gd name="connsiteY3-404" fmla="*/ 9011 h 4940831"/>
                  <a:gd name="connsiteX4-405" fmla="*/ 4903230 w 7519130"/>
                  <a:gd name="connsiteY4-406" fmla="*/ 620590 h 4940831"/>
                  <a:gd name="connsiteX5-407" fmla="*/ 7218919 w 7519130"/>
                  <a:gd name="connsiteY5-408" fmla="*/ 1077790 h 4940831"/>
                  <a:gd name="connsiteX6-409" fmla="*/ 7058602 w 7519130"/>
                  <a:gd name="connsiteY6-410" fmla="*/ 2900652 h 4940831"/>
                  <a:gd name="connsiteX7-411" fmla="*/ 6613276 w 7519130"/>
                  <a:gd name="connsiteY7-412" fmla="*/ 4551323 h 4940831"/>
                  <a:gd name="connsiteX8-413" fmla="*/ 3876013 w 7519130"/>
                  <a:gd name="connsiteY8-414" fmla="*/ 4670076 h 4940831"/>
                  <a:gd name="connsiteX9-415" fmla="*/ 248102 w 7519130"/>
                  <a:gd name="connsiteY9-416" fmla="*/ 3351915 h 4940831"/>
                  <a:gd name="connsiteX10-417" fmla="*/ 384669 w 7519130"/>
                  <a:gd name="connsiteY10-418" fmla="*/ 1748746 h 4940831"/>
                  <a:gd name="connsiteX0-419" fmla="*/ 384669 w 7519130"/>
                  <a:gd name="connsiteY0-420" fmla="*/ 1748746 h 4940831"/>
                  <a:gd name="connsiteX1-421" fmla="*/ 901246 w 7519130"/>
                  <a:gd name="connsiteY1-422" fmla="*/ 478086 h 4940831"/>
                  <a:gd name="connsiteX2-423" fmla="*/ 2367848 w 7519130"/>
                  <a:gd name="connsiteY2-424" fmla="*/ 270268 h 4940831"/>
                  <a:gd name="connsiteX3-425" fmla="*/ 3876015 w 7519130"/>
                  <a:gd name="connsiteY3-426" fmla="*/ 9011 h 4940831"/>
                  <a:gd name="connsiteX4-427" fmla="*/ 4903230 w 7519130"/>
                  <a:gd name="connsiteY4-428" fmla="*/ 620590 h 4940831"/>
                  <a:gd name="connsiteX5-429" fmla="*/ 7218919 w 7519130"/>
                  <a:gd name="connsiteY5-430" fmla="*/ 1077790 h 4940831"/>
                  <a:gd name="connsiteX6-431" fmla="*/ 7058602 w 7519130"/>
                  <a:gd name="connsiteY6-432" fmla="*/ 2900652 h 4940831"/>
                  <a:gd name="connsiteX7-433" fmla="*/ 6613276 w 7519130"/>
                  <a:gd name="connsiteY7-434" fmla="*/ 4551323 h 4940831"/>
                  <a:gd name="connsiteX8-435" fmla="*/ 3876013 w 7519130"/>
                  <a:gd name="connsiteY8-436" fmla="*/ 4670076 h 4940831"/>
                  <a:gd name="connsiteX9-437" fmla="*/ 248102 w 7519130"/>
                  <a:gd name="connsiteY9-438" fmla="*/ 3351915 h 4940831"/>
                  <a:gd name="connsiteX10-439" fmla="*/ 384669 w 7519130"/>
                  <a:gd name="connsiteY10-440" fmla="*/ 1748746 h 494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7519130" h="4940831">
                    <a:moveTo>
                      <a:pt x="384669" y="1748746"/>
                    </a:moveTo>
                    <a:cubicBezTo>
                      <a:pt x="493526" y="1269775"/>
                      <a:pt x="570716" y="724499"/>
                      <a:pt x="901246" y="478086"/>
                    </a:cubicBezTo>
                    <a:cubicBezTo>
                      <a:pt x="1231776" y="231673"/>
                      <a:pt x="1872053" y="348447"/>
                      <a:pt x="2367848" y="270268"/>
                    </a:cubicBezTo>
                    <a:cubicBezTo>
                      <a:pt x="2863643" y="192089"/>
                      <a:pt x="3453451" y="-49376"/>
                      <a:pt x="3876015" y="9011"/>
                    </a:cubicBezTo>
                    <a:cubicBezTo>
                      <a:pt x="4298579" y="67398"/>
                      <a:pt x="4346079" y="442460"/>
                      <a:pt x="4903230" y="620590"/>
                    </a:cubicBezTo>
                    <a:cubicBezTo>
                      <a:pt x="5460381" y="798720"/>
                      <a:pt x="6503430" y="418710"/>
                      <a:pt x="7218919" y="1077790"/>
                    </a:cubicBezTo>
                    <a:cubicBezTo>
                      <a:pt x="7934408" y="1736870"/>
                      <a:pt x="7159543" y="2321730"/>
                      <a:pt x="7058602" y="2900652"/>
                    </a:cubicBezTo>
                    <a:cubicBezTo>
                      <a:pt x="6957662" y="3479574"/>
                      <a:pt x="7351526" y="4066414"/>
                      <a:pt x="6613276" y="4551323"/>
                    </a:cubicBezTo>
                    <a:cubicBezTo>
                      <a:pt x="5875026" y="5036232"/>
                      <a:pt x="5402981" y="4448403"/>
                      <a:pt x="3876013" y="4670076"/>
                    </a:cubicBezTo>
                    <a:cubicBezTo>
                      <a:pt x="1268390" y="5610206"/>
                      <a:pt x="829993" y="3838803"/>
                      <a:pt x="248102" y="3351915"/>
                    </a:cubicBezTo>
                    <a:cubicBezTo>
                      <a:pt x="-333789" y="2865027"/>
                      <a:pt x="275812" y="2227717"/>
                      <a:pt x="384669" y="1748746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68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任意多边形: 形状 33"/>
              <p:cNvSpPr/>
              <p:nvPr/>
            </p:nvSpPr>
            <p:spPr>
              <a:xfrm>
                <a:off x="5206" y="3980"/>
                <a:ext cx="1218" cy="1153"/>
              </a:xfrm>
              <a:custGeom>
                <a:avLst/>
                <a:gdLst>
                  <a:gd name="connsiteX0" fmla="*/ 359320 w 7820744"/>
                  <a:gd name="connsiteY0" fmla="*/ 2295156 h 5515205"/>
                  <a:gd name="connsiteX1" fmla="*/ 810582 w 7820744"/>
                  <a:gd name="connsiteY1" fmla="*/ 965120 h 5515205"/>
                  <a:gd name="connsiteX2" fmla="*/ 2556255 w 7820744"/>
                  <a:gd name="connsiteY2" fmla="*/ 858242 h 5515205"/>
                  <a:gd name="connsiteX3" fmla="*/ 3215335 w 7820744"/>
                  <a:gd name="connsiteY3" fmla="*/ 3219 h 5515205"/>
                  <a:gd name="connsiteX4" fmla="*/ 5091637 w 7820744"/>
                  <a:gd name="connsiteY4" fmla="*/ 1208564 h 5515205"/>
                  <a:gd name="connsiteX5" fmla="*/ 6463237 w 7820744"/>
                  <a:gd name="connsiteY5" fmla="*/ 216975 h 5515205"/>
                  <a:gd name="connsiteX6" fmla="*/ 7745772 w 7820744"/>
                  <a:gd name="connsiteY6" fmla="*/ 4011141 h 5515205"/>
                  <a:gd name="connsiteX7" fmla="*/ 4129735 w 7820744"/>
                  <a:gd name="connsiteY7" fmla="*/ 4836476 h 5515205"/>
                  <a:gd name="connsiteX8" fmla="*/ 436509 w 7820744"/>
                  <a:gd name="connsiteY8" fmla="*/ 5436180 h 5515205"/>
                  <a:gd name="connsiteX9" fmla="*/ 62437 w 7820744"/>
                  <a:gd name="connsiteY9" fmla="*/ 2995801 h 5515205"/>
                  <a:gd name="connsiteX10" fmla="*/ 359320 w 7820744"/>
                  <a:gd name="connsiteY10" fmla="*/ 2295156 h 5515205"/>
                  <a:gd name="connsiteX0-1" fmla="*/ 359320 w 7820744"/>
                  <a:gd name="connsiteY0-2" fmla="*/ 2172980 h 5393029"/>
                  <a:gd name="connsiteX1-3" fmla="*/ 810582 w 7820744"/>
                  <a:gd name="connsiteY1-4" fmla="*/ 842944 h 5393029"/>
                  <a:gd name="connsiteX2-5" fmla="*/ 2556255 w 7820744"/>
                  <a:gd name="connsiteY2-6" fmla="*/ 736066 h 5393029"/>
                  <a:gd name="connsiteX3-7" fmla="*/ 3666598 w 7820744"/>
                  <a:gd name="connsiteY3-8" fmla="*/ 397620 h 5393029"/>
                  <a:gd name="connsiteX4-9" fmla="*/ 5091637 w 7820744"/>
                  <a:gd name="connsiteY4-10" fmla="*/ 1086388 h 5393029"/>
                  <a:gd name="connsiteX5-11" fmla="*/ 6463237 w 7820744"/>
                  <a:gd name="connsiteY5-12" fmla="*/ 94799 h 5393029"/>
                  <a:gd name="connsiteX6-13" fmla="*/ 7745772 w 7820744"/>
                  <a:gd name="connsiteY6-14" fmla="*/ 3888965 h 5393029"/>
                  <a:gd name="connsiteX7-15" fmla="*/ 4129735 w 7820744"/>
                  <a:gd name="connsiteY7-16" fmla="*/ 4714300 h 5393029"/>
                  <a:gd name="connsiteX8-17" fmla="*/ 436509 w 7820744"/>
                  <a:gd name="connsiteY8-18" fmla="*/ 5314004 h 5393029"/>
                  <a:gd name="connsiteX9-19" fmla="*/ 62437 w 7820744"/>
                  <a:gd name="connsiteY9-20" fmla="*/ 2873625 h 5393029"/>
                  <a:gd name="connsiteX10-21" fmla="*/ 359320 w 7820744"/>
                  <a:gd name="connsiteY10-22" fmla="*/ 2172980 h 5393029"/>
                  <a:gd name="connsiteX0-23" fmla="*/ 359320 w 7993308"/>
                  <a:gd name="connsiteY0-24" fmla="*/ 1782385 h 5002434"/>
                  <a:gd name="connsiteX1-25" fmla="*/ 810582 w 7993308"/>
                  <a:gd name="connsiteY1-26" fmla="*/ 452349 h 5002434"/>
                  <a:gd name="connsiteX2-27" fmla="*/ 2556255 w 7993308"/>
                  <a:gd name="connsiteY2-28" fmla="*/ 345471 h 5002434"/>
                  <a:gd name="connsiteX3-29" fmla="*/ 3666598 w 7993308"/>
                  <a:gd name="connsiteY3-30" fmla="*/ 7025 h 5002434"/>
                  <a:gd name="connsiteX4-31" fmla="*/ 5091637 w 7993308"/>
                  <a:gd name="connsiteY4-32" fmla="*/ 695793 h 5002434"/>
                  <a:gd name="connsiteX5-33" fmla="*/ 7389513 w 7993308"/>
                  <a:gd name="connsiteY5-34" fmla="*/ 1194557 h 5002434"/>
                  <a:gd name="connsiteX6-35" fmla="*/ 7745772 w 7993308"/>
                  <a:gd name="connsiteY6-36" fmla="*/ 3498370 h 5002434"/>
                  <a:gd name="connsiteX7-37" fmla="*/ 4129735 w 7993308"/>
                  <a:gd name="connsiteY7-38" fmla="*/ 4323705 h 5002434"/>
                  <a:gd name="connsiteX8-39" fmla="*/ 436509 w 7993308"/>
                  <a:gd name="connsiteY8-40" fmla="*/ 4923409 h 5002434"/>
                  <a:gd name="connsiteX9-41" fmla="*/ 62437 w 7993308"/>
                  <a:gd name="connsiteY9-42" fmla="*/ 2483030 h 5002434"/>
                  <a:gd name="connsiteX10-43" fmla="*/ 359320 w 7993308"/>
                  <a:gd name="connsiteY10-44" fmla="*/ 1782385 h 5002434"/>
                  <a:gd name="connsiteX0-45" fmla="*/ 359320 w 8103627"/>
                  <a:gd name="connsiteY0-46" fmla="*/ 1782385 h 5007824"/>
                  <a:gd name="connsiteX1-47" fmla="*/ 810582 w 8103627"/>
                  <a:gd name="connsiteY1-48" fmla="*/ 452349 h 5007824"/>
                  <a:gd name="connsiteX2-49" fmla="*/ 2556255 w 8103627"/>
                  <a:gd name="connsiteY2-50" fmla="*/ 345471 h 5007824"/>
                  <a:gd name="connsiteX3-51" fmla="*/ 3666598 w 8103627"/>
                  <a:gd name="connsiteY3-52" fmla="*/ 7025 h 5007824"/>
                  <a:gd name="connsiteX4-53" fmla="*/ 5091637 w 8103627"/>
                  <a:gd name="connsiteY4-54" fmla="*/ 695793 h 5007824"/>
                  <a:gd name="connsiteX5-55" fmla="*/ 7389513 w 8103627"/>
                  <a:gd name="connsiteY5-56" fmla="*/ 1194557 h 5007824"/>
                  <a:gd name="connsiteX6-57" fmla="*/ 7882339 w 8103627"/>
                  <a:gd name="connsiteY6-58" fmla="*/ 3118359 h 5007824"/>
                  <a:gd name="connsiteX7-59" fmla="*/ 4129735 w 8103627"/>
                  <a:gd name="connsiteY7-60" fmla="*/ 4323705 h 5007824"/>
                  <a:gd name="connsiteX8-61" fmla="*/ 436509 w 8103627"/>
                  <a:gd name="connsiteY8-62" fmla="*/ 4923409 h 5007824"/>
                  <a:gd name="connsiteX9-63" fmla="*/ 62437 w 8103627"/>
                  <a:gd name="connsiteY9-64" fmla="*/ 2483030 h 5007824"/>
                  <a:gd name="connsiteX10-65" fmla="*/ 359320 w 8103627"/>
                  <a:gd name="connsiteY10-66" fmla="*/ 1782385 h 5007824"/>
                  <a:gd name="connsiteX0-67" fmla="*/ 359320 w 7915232"/>
                  <a:gd name="connsiteY0-68" fmla="*/ 1782385 h 5111879"/>
                  <a:gd name="connsiteX1-69" fmla="*/ 810582 w 7915232"/>
                  <a:gd name="connsiteY1-70" fmla="*/ 452349 h 5111879"/>
                  <a:gd name="connsiteX2-71" fmla="*/ 2556255 w 7915232"/>
                  <a:gd name="connsiteY2-72" fmla="*/ 345471 h 5111879"/>
                  <a:gd name="connsiteX3-73" fmla="*/ 3666598 w 7915232"/>
                  <a:gd name="connsiteY3-74" fmla="*/ 7025 h 5111879"/>
                  <a:gd name="connsiteX4-75" fmla="*/ 5091637 w 7915232"/>
                  <a:gd name="connsiteY4-76" fmla="*/ 695793 h 5111879"/>
                  <a:gd name="connsiteX5-77" fmla="*/ 7389513 w 7915232"/>
                  <a:gd name="connsiteY5-78" fmla="*/ 1194557 h 5111879"/>
                  <a:gd name="connsiteX6-79" fmla="*/ 7882339 w 7915232"/>
                  <a:gd name="connsiteY6-80" fmla="*/ 3118359 h 5111879"/>
                  <a:gd name="connsiteX7-81" fmla="*/ 7033252 w 7915232"/>
                  <a:gd name="connsiteY7-82" fmla="*/ 4834344 h 5111879"/>
                  <a:gd name="connsiteX8-83" fmla="*/ 436509 w 7915232"/>
                  <a:gd name="connsiteY8-84" fmla="*/ 4923409 h 5111879"/>
                  <a:gd name="connsiteX9-85" fmla="*/ 62437 w 7915232"/>
                  <a:gd name="connsiteY9-86" fmla="*/ 2483030 h 5111879"/>
                  <a:gd name="connsiteX10-87" fmla="*/ 359320 w 7915232"/>
                  <a:gd name="connsiteY10-88" fmla="*/ 1782385 h 5111879"/>
                  <a:gd name="connsiteX0-89" fmla="*/ 532312 w 8071810"/>
                  <a:gd name="connsiteY0-90" fmla="*/ 1782385 h 4866519"/>
                  <a:gd name="connsiteX1-91" fmla="*/ 983574 w 8071810"/>
                  <a:gd name="connsiteY1-92" fmla="*/ 452349 h 4866519"/>
                  <a:gd name="connsiteX2-93" fmla="*/ 2729247 w 8071810"/>
                  <a:gd name="connsiteY2-94" fmla="*/ 345471 h 4866519"/>
                  <a:gd name="connsiteX3-95" fmla="*/ 3839590 w 8071810"/>
                  <a:gd name="connsiteY3-96" fmla="*/ 7025 h 4866519"/>
                  <a:gd name="connsiteX4-97" fmla="*/ 5264629 w 8071810"/>
                  <a:gd name="connsiteY4-98" fmla="*/ 695793 h 4866519"/>
                  <a:gd name="connsiteX5-99" fmla="*/ 7562505 w 8071810"/>
                  <a:gd name="connsiteY5-100" fmla="*/ 1194557 h 4866519"/>
                  <a:gd name="connsiteX6-101" fmla="*/ 8055331 w 8071810"/>
                  <a:gd name="connsiteY6-102" fmla="*/ 3118359 h 4866519"/>
                  <a:gd name="connsiteX7-103" fmla="*/ 7206244 w 8071810"/>
                  <a:gd name="connsiteY7-104" fmla="*/ 4834344 h 4866519"/>
                  <a:gd name="connsiteX8-105" fmla="*/ 4267101 w 8071810"/>
                  <a:gd name="connsiteY8-106" fmla="*/ 4145575 h 4866519"/>
                  <a:gd name="connsiteX9-107" fmla="*/ 235429 w 8071810"/>
                  <a:gd name="connsiteY9-108" fmla="*/ 2483030 h 4866519"/>
                  <a:gd name="connsiteX10-109" fmla="*/ 532312 w 8071810"/>
                  <a:gd name="connsiteY10-110" fmla="*/ 1782385 h 4866519"/>
                  <a:gd name="connsiteX0-111" fmla="*/ 532312 w 8071810"/>
                  <a:gd name="connsiteY0-112" fmla="*/ 1782385 h 4866519"/>
                  <a:gd name="connsiteX1-113" fmla="*/ 983574 w 8071810"/>
                  <a:gd name="connsiteY1-114" fmla="*/ 452349 h 4866519"/>
                  <a:gd name="connsiteX2-115" fmla="*/ 2729247 w 8071810"/>
                  <a:gd name="connsiteY2-116" fmla="*/ 345471 h 4866519"/>
                  <a:gd name="connsiteX3-117" fmla="*/ 3839590 w 8071810"/>
                  <a:gd name="connsiteY3-118" fmla="*/ 7025 h 4866519"/>
                  <a:gd name="connsiteX4-119" fmla="*/ 5264629 w 8071810"/>
                  <a:gd name="connsiteY4-120" fmla="*/ 695793 h 4866519"/>
                  <a:gd name="connsiteX5-121" fmla="*/ 7562505 w 8071810"/>
                  <a:gd name="connsiteY5-122" fmla="*/ 1194557 h 4866519"/>
                  <a:gd name="connsiteX6-123" fmla="*/ 8055331 w 8071810"/>
                  <a:gd name="connsiteY6-124" fmla="*/ 3118359 h 4866519"/>
                  <a:gd name="connsiteX7-125" fmla="*/ 7206244 w 8071810"/>
                  <a:gd name="connsiteY7-126" fmla="*/ 4834344 h 4866519"/>
                  <a:gd name="connsiteX8-127" fmla="*/ 4267101 w 8071810"/>
                  <a:gd name="connsiteY8-128" fmla="*/ 4145575 h 4866519"/>
                  <a:gd name="connsiteX9-129" fmla="*/ 235429 w 8071810"/>
                  <a:gd name="connsiteY9-130" fmla="*/ 2483030 h 4866519"/>
                  <a:gd name="connsiteX10-131" fmla="*/ 532312 w 8071810"/>
                  <a:gd name="connsiteY10-132" fmla="*/ 1782385 h 4866519"/>
                  <a:gd name="connsiteX0-133" fmla="*/ 530167 w 8069665"/>
                  <a:gd name="connsiteY0-134" fmla="*/ 1782385 h 5009813"/>
                  <a:gd name="connsiteX1-135" fmla="*/ 981429 w 8069665"/>
                  <a:gd name="connsiteY1-136" fmla="*/ 452349 h 5009813"/>
                  <a:gd name="connsiteX2-137" fmla="*/ 2727102 w 8069665"/>
                  <a:gd name="connsiteY2-138" fmla="*/ 345471 h 5009813"/>
                  <a:gd name="connsiteX3-139" fmla="*/ 3837445 w 8069665"/>
                  <a:gd name="connsiteY3-140" fmla="*/ 7025 h 5009813"/>
                  <a:gd name="connsiteX4-141" fmla="*/ 5262484 w 8069665"/>
                  <a:gd name="connsiteY4-142" fmla="*/ 695793 h 5009813"/>
                  <a:gd name="connsiteX5-143" fmla="*/ 7560360 w 8069665"/>
                  <a:gd name="connsiteY5-144" fmla="*/ 1194557 h 5009813"/>
                  <a:gd name="connsiteX6-145" fmla="*/ 8053186 w 8069665"/>
                  <a:gd name="connsiteY6-146" fmla="*/ 3118359 h 5009813"/>
                  <a:gd name="connsiteX7-147" fmla="*/ 7204099 w 8069665"/>
                  <a:gd name="connsiteY7-148" fmla="*/ 4834344 h 5009813"/>
                  <a:gd name="connsiteX8-149" fmla="*/ 4235267 w 8069665"/>
                  <a:gd name="connsiteY8-150" fmla="*/ 4745279 h 5009813"/>
                  <a:gd name="connsiteX9-151" fmla="*/ 233284 w 8069665"/>
                  <a:gd name="connsiteY9-152" fmla="*/ 2483030 h 5009813"/>
                  <a:gd name="connsiteX10-153" fmla="*/ 530167 w 8069665"/>
                  <a:gd name="connsiteY10-154" fmla="*/ 1782385 h 5009813"/>
                  <a:gd name="connsiteX0-155" fmla="*/ 530167 w 8069665"/>
                  <a:gd name="connsiteY0-156" fmla="*/ 1782385 h 4941977"/>
                  <a:gd name="connsiteX1-157" fmla="*/ 981429 w 8069665"/>
                  <a:gd name="connsiteY1-158" fmla="*/ 452349 h 4941977"/>
                  <a:gd name="connsiteX2-159" fmla="*/ 2727102 w 8069665"/>
                  <a:gd name="connsiteY2-160" fmla="*/ 345471 h 4941977"/>
                  <a:gd name="connsiteX3-161" fmla="*/ 3837445 w 8069665"/>
                  <a:gd name="connsiteY3-162" fmla="*/ 7025 h 4941977"/>
                  <a:gd name="connsiteX4-163" fmla="*/ 5262484 w 8069665"/>
                  <a:gd name="connsiteY4-164" fmla="*/ 695793 h 4941977"/>
                  <a:gd name="connsiteX5-165" fmla="*/ 7560360 w 8069665"/>
                  <a:gd name="connsiteY5-166" fmla="*/ 1194557 h 4941977"/>
                  <a:gd name="connsiteX6-167" fmla="*/ 8053186 w 8069665"/>
                  <a:gd name="connsiteY6-168" fmla="*/ 3118359 h 4941977"/>
                  <a:gd name="connsiteX7-169" fmla="*/ 7204099 w 8069665"/>
                  <a:gd name="connsiteY7-170" fmla="*/ 4834344 h 4941977"/>
                  <a:gd name="connsiteX8-171" fmla="*/ 4235267 w 8069665"/>
                  <a:gd name="connsiteY8-172" fmla="*/ 4745279 h 4941977"/>
                  <a:gd name="connsiteX9-173" fmla="*/ 233284 w 8069665"/>
                  <a:gd name="connsiteY9-174" fmla="*/ 2483030 h 4941977"/>
                  <a:gd name="connsiteX10-175" fmla="*/ 530167 w 8069665"/>
                  <a:gd name="connsiteY10-176" fmla="*/ 1782385 h 4941977"/>
                  <a:gd name="connsiteX0-177" fmla="*/ 235144 w 7774642"/>
                  <a:gd name="connsiteY0-178" fmla="*/ 1782385 h 5016724"/>
                  <a:gd name="connsiteX1-179" fmla="*/ 686406 w 7774642"/>
                  <a:gd name="connsiteY1-180" fmla="*/ 452349 h 5016724"/>
                  <a:gd name="connsiteX2-181" fmla="*/ 2432079 w 7774642"/>
                  <a:gd name="connsiteY2-182" fmla="*/ 345471 h 5016724"/>
                  <a:gd name="connsiteX3-183" fmla="*/ 3542422 w 7774642"/>
                  <a:gd name="connsiteY3-184" fmla="*/ 7025 h 5016724"/>
                  <a:gd name="connsiteX4-185" fmla="*/ 4967461 w 7774642"/>
                  <a:gd name="connsiteY4-186" fmla="*/ 695793 h 5016724"/>
                  <a:gd name="connsiteX5-187" fmla="*/ 7265337 w 7774642"/>
                  <a:gd name="connsiteY5-188" fmla="*/ 1194557 h 5016724"/>
                  <a:gd name="connsiteX6-189" fmla="*/ 7758163 w 7774642"/>
                  <a:gd name="connsiteY6-190" fmla="*/ 3118359 h 5016724"/>
                  <a:gd name="connsiteX7-191" fmla="*/ 6909076 w 7774642"/>
                  <a:gd name="connsiteY7-192" fmla="*/ 4834344 h 5016724"/>
                  <a:gd name="connsiteX8-193" fmla="*/ 3940244 w 7774642"/>
                  <a:gd name="connsiteY8-194" fmla="*/ 4745279 h 5016724"/>
                  <a:gd name="connsiteX9-195" fmla="*/ 312333 w 7774642"/>
                  <a:gd name="connsiteY9-196" fmla="*/ 3427118 h 5016724"/>
                  <a:gd name="connsiteX10-197" fmla="*/ 235144 w 7774642"/>
                  <a:gd name="connsiteY10-198" fmla="*/ 1782385 h 5016724"/>
                  <a:gd name="connsiteX0-199" fmla="*/ 235144 w 7774642"/>
                  <a:gd name="connsiteY0-200" fmla="*/ 1706701 h 4941040"/>
                  <a:gd name="connsiteX1-201" fmla="*/ 686406 w 7774642"/>
                  <a:gd name="connsiteY1-202" fmla="*/ 376665 h 4941040"/>
                  <a:gd name="connsiteX2-203" fmla="*/ 2432079 w 7774642"/>
                  <a:gd name="connsiteY2-204" fmla="*/ 269787 h 4941040"/>
                  <a:gd name="connsiteX3-205" fmla="*/ 3940246 w 7774642"/>
                  <a:gd name="connsiteY3-206" fmla="*/ 8530 h 4941040"/>
                  <a:gd name="connsiteX4-207" fmla="*/ 4967461 w 7774642"/>
                  <a:gd name="connsiteY4-208" fmla="*/ 620109 h 4941040"/>
                  <a:gd name="connsiteX5-209" fmla="*/ 7265337 w 7774642"/>
                  <a:gd name="connsiteY5-210" fmla="*/ 1118873 h 4941040"/>
                  <a:gd name="connsiteX6-211" fmla="*/ 7758163 w 7774642"/>
                  <a:gd name="connsiteY6-212" fmla="*/ 3042675 h 4941040"/>
                  <a:gd name="connsiteX7-213" fmla="*/ 6909076 w 7774642"/>
                  <a:gd name="connsiteY7-214" fmla="*/ 4758660 h 4941040"/>
                  <a:gd name="connsiteX8-215" fmla="*/ 3940244 w 7774642"/>
                  <a:gd name="connsiteY8-216" fmla="*/ 4669595 h 4941040"/>
                  <a:gd name="connsiteX9-217" fmla="*/ 312333 w 7774642"/>
                  <a:gd name="connsiteY9-218" fmla="*/ 3351434 h 4941040"/>
                  <a:gd name="connsiteX10-219" fmla="*/ 235144 w 7774642"/>
                  <a:gd name="connsiteY10-220" fmla="*/ 1706701 h 4941040"/>
                  <a:gd name="connsiteX0-221" fmla="*/ 235144 w 7811682"/>
                  <a:gd name="connsiteY0-222" fmla="*/ 1706701 h 4941040"/>
                  <a:gd name="connsiteX1-223" fmla="*/ 686406 w 7811682"/>
                  <a:gd name="connsiteY1-224" fmla="*/ 376665 h 4941040"/>
                  <a:gd name="connsiteX2-225" fmla="*/ 2432079 w 7811682"/>
                  <a:gd name="connsiteY2-226" fmla="*/ 269787 h 4941040"/>
                  <a:gd name="connsiteX3-227" fmla="*/ 3940246 w 7811682"/>
                  <a:gd name="connsiteY3-228" fmla="*/ 8530 h 4941040"/>
                  <a:gd name="connsiteX4-229" fmla="*/ 4967461 w 7811682"/>
                  <a:gd name="connsiteY4-230" fmla="*/ 620109 h 4941040"/>
                  <a:gd name="connsiteX5-231" fmla="*/ 7419717 w 7811682"/>
                  <a:gd name="connsiteY5-232" fmla="*/ 821990 h 4941040"/>
                  <a:gd name="connsiteX6-233" fmla="*/ 7758163 w 7811682"/>
                  <a:gd name="connsiteY6-234" fmla="*/ 3042675 h 4941040"/>
                  <a:gd name="connsiteX7-235" fmla="*/ 6909076 w 7811682"/>
                  <a:gd name="connsiteY7-236" fmla="*/ 4758660 h 4941040"/>
                  <a:gd name="connsiteX8-237" fmla="*/ 3940244 w 7811682"/>
                  <a:gd name="connsiteY8-238" fmla="*/ 4669595 h 4941040"/>
                  <a:gd name="connsiteX9-239" fmla="*/ 312333 w 7811682"/>
                  <a:gd name="connsiteY9-240" fmla="*/ 3351434 h 4941040"/>
                  <a:gd name="connsiteX10-241" fmla="*/ 235144 w 7811682"/>
                  <a:gd name="connsiteY10-242" fmla="*/ 1706701 h 4941040"/>
                  <a:gd name="connsiteX0-243" fmla="*/ 235144 w 7773007"/>
                  <a:gd name="connsiteY0-244" fmla="*/ 1706701 h 4941040"/>
                  <a:gd name="connsiteX1-245" fmla="*/ 686406 w 7773007"/>
                  <a:gd name="connsiteY1-246" fmla="*/ 376665 h 4941040"/>
                  <a:gd name="connsiteX2-247" fmla="*/ 2432079 w 7773007"/>
                  <a:gd name="connsiteY2-248" fmla="*/ 269787 h 4941040"/>
                  <a:gd name="connsiteX3-249" fmla="*/ 3940246 w 7773007"/>
                  <a:gd name="connsiteY3-250" fmla="*/ 8530 h 4941040"/>
                  <a:gd name="connsiteX4-251" fmla="*/ 4967461 w 7773007"/>
                  <a:gd name="connsiteY4-252" fmla="*/ 620109 h 4941040"/>
                  <a:gd name="connsiteX5-253" fmla="*/ 7253462 w 7773007"/>
                  <a:gd name="connsiteY5-254" fmla="*/ 1089184 h 4941040"/>
                  <a:gd name="connsiteX6-255" fmla="*/ 7758163 w 7773007"/>
                  <a:gd name="connsiteY6-256" fmla="*/ 3042675 h 4941040"/>
                  <a:gd name="connsiteX7-257" fmla="*/ 6909076 w 7773007"/>
                  <a:gd name="connsiteY7-258" fmla="*/ 4758660 h 4941040"/>
                  <a:gd name="connsiteX8-259" fmla="*/ 3940244 w 7773007"/>
                  <a:gd name="connsiteY8-260" fmla="*/ 4669595 h 4941040"/>
                  <a:gd name="connsiteX9-261" fmla="*/ 312333 w 7773007"/>
                  <a:gd name="connsiteY9-262" fmla="*/ 3351434 h 4941040"/>
                  <a:gd name="connsiteX10-263" fmla="*/ 235144 w 7773007"/>
                  <a:gd name="connsiteY10-264" fmla="*/ 1706701 h 4941040"/>
                  <a:gd name="connsiteX0-265" fmla="*/ 235144 w 7823182"/>
                  <a:gd name="connsiteY0-266" fmla="*/ 1706701 h 4941040"/>
                  <a:gd name="connsiteX1-267" fmla="*/ 686406 w 7823182"/>
                  <a:gd name="connsiteY1-268" fmla="*/ 376665 h 4941040"/>
                  <a:gd name="connsiteX2-269" fmla="*/ 2432079 w 7823182"/>
                  <a:gd name="connsiteY2-270" fmla="*/ 269787 h 4941040"/>
                  <a:gd name="connsiteX3-271" fmla="*/ 3940246 w 7823182"/>
                  <a:gd name="connsiteY3-272" fmla="*/ 8530 h 4941040"/>
                  <a:gd name="connsiteX4-273" fmla="*/ 4967461 w 7823182"/>
                  <a:gd name="connsiteY4-274" fmla="*/ 620109 h 4941040"/>
                  <a:gd name="connsiteX5-275" fmla="*/ 7253462 w 7823182"/>
                  <a:gd name="connsiteY5-276" fmla="*/ 1089184 h 4941040"/>
                  <a:gd name="connsiteX6-277" fmla="*/ 7758163 w 7823182"/>
                  <a:gd name="connsiteY6-278" fmla="*/ 3042675 h 4941040"/>
                  <a:gd name="connsiteX7-279" fmla="*/ 6909076 w 7823182"/>
                  <a:gd name="connsiteY7-280" fmla="*/ 4758660 h 4941040"/>
                  <a:gd name="connsiteX8-281" fmla="*/ 3940244 w 7823182"/>
                  <a:gd name="connsiteY8-282" fmla="*/ 4669595 h 4941040"/>
                  <a:gd name="connsiteX9-283" fmla="*/ 312333 w 7823182"/>
                  <a:gd name="connsiteY9-284" fmla="*/ 3351434 h 4941040"/>
                  <a:gd name="connsiteX10-285" fmla="*/ 235144 w 7823182"/>
                  <a:gd name="connsiteY10-286" fmla="*/ 1706701 h 4941040"/>
                  <a:gd name="connsiteX0-287" fmla="*/ 235144 w 7394709"/>
                  <a:gd name="connsiteY0-288" fmla="*/ 1706701 h 4941040"/>
                  <a:gd name="connsiteX1-289" fmla="*/ 686406 w 7394709"/>
                  <a:gd name="connsiteY1-290" fmla="*/ 376665 h 4941040"/>
                  <a:gd name="connsiteX2-291" fmla="*/ 2432079 w 7394709"/>
                  <a:gd name="connsiteY2-292" fmla="*/ 269787 h 4941040"/>
                  <a:gd name="connsiteX3-293" fmla="*/ 3940246 w 7394709"/>
                  <a:gd name="connsiteY3-294" fmla="*/ 8530 h 4941040"/>
                  <a:gd name="connsiteX4-295" fmla="*/ 4967461 w 7394709"/>
                  <a:gd name="connsiteY4-296" fmla="*/ 620109 h 4941040"/>
                  <a:gd name="connsiteX5-297" fmla="*/ 7253462 w 7394709"/>
                  <a:gd name="connsiteY5-298" fmla="*/ 1089184 h 4941040"/>
                  <a:gd name="connsiteX6-299" fmla="*/ 7122833 w 7394709"/>
                  <a:gd name="connsiteY6-300" fmla="*/ 2900171 h 4941040"/>
                  <a:gd name="connsiteX7-301" fmla="*/ 6909076 w 7394709"/>
                  <a:gd name="connsiteY7-302" fmla="*/ 4758660 h 4941040"/>
                  <a:gd name="connsiteX8-303" fmla="*/ 3940244 w 7394709"/>
                  <a:gd name="connsiteY8-304" fmla="*/ 4669595 h 4941040"/>
                  <a:gd name="connsiteX9-305" fmla="*/ 312333 w 7394709"/>
                  <a:gd name="connsiteY9-306" fmla="*/ 3351434 h 4941040"/>
                  <a:gd name="connsiteX10-307" fmla="*/ 235144 w 7394709"/>
                  <a:gd name="connsiteY10-308" fmla="*/ 1706701 h 4941040"/>
                  <a:gd name="connsiteX0-309" fmla="*/ 235144 w 7419482"/>
                  <a:gd name="connsiteY0-310" fmla="*/ 1706701 h 4941040"/>
                  <a:gd name="connsiteX1-311" fmla="*/ 686406 w 7419482"/>
                  <a:gd name="connsiteY1-312" fmla="*/ 376665 h 4941040"/>
                  <a:gd name="connsiteX2-313" fmla="*/ 2432079 w 7419482"/>
                  <a:gd name="connsiteY2-314" fmla="*/ 269787 h 4941040"/>
                  <a:gd name="connsiteX3-315" fmla="*/ 3940246 w 7419482"/>
                  <a:gd name="connsiteY3-316" fmla="*/ 8530 h 4941040"/>
                  <a:gd name="connsiteX4-317" fmla="*/ 4967461 w 7419482"/>
                  <a:gd name="connsiteY4-318" fmla="*/ 620109 h 4941040"/>
                  <a:gd name="connsiteX5-319" fmla="*/ 7283150 w 7419482"/>
                  <a:gd name="connsiteY5-320" fmla="*/ 1077309 h 4941040"/>
                  <a:gd name="connsiteX6-321" fmla="*/ 7122833 w 7419482"/>
                  <a:gd name="connsiteY6-322" fmla="*/ 2900171 h 4941040"/>
                  <a:gd name="connsiteX7-323" fmla="*/ 6909076 w 7419482"/>
                  <a:gd name="connsiteY7-324" fmla="*/ 4758660 h 4941040"/>
                  <a:gd name="connsiteX8-325" fmla="*/ 3940244 w 7419482"/>
                  <a:gd name="connsiteY8-326" fmla="*/ 4669595 h 4941040"/>
                  <a:gd name="connsiteX9-327" fmla="*/ 312333 w 7419482"/>
                  <a:gd name="connsiteY9-328" fmla="*/ 3351434 h 4941040"/>
                  <a:gd name="connsiteX10-329" fmla="*/ 235144 w 7419482"/>
                  <a:gd name="connsiteY10-330" fmla="*/ 1706701 h 4941040"/>
                  <a:gd name="connsiteX0-331" fmla="*/ 235144 w 7575845"/>
                  <a:gd name="connsiteY0-332" fmla="*/ 1706701 h 4941040"/>
                  <a:gd name="connsiteX1-333" fmla="*/ 686406 w 7575845"/>
                  <a:gd name="connsiteY1-334" fmla="*/ 376665 h 4941040"/>
                  <a:gd name="connsiteX2-335" fmla="*/ 2432079 w 7575845"/>
                  <a:gd name="connsiteY2-336" fmla="*/ 269787 h 4941040"/>
                  <a:gd name="connsiteX3-337" fmla="*/ 3940246 w 7575845"/>
                  <a:gd name="connsiteY3-338" fmla="*/ 8530 h 4941040"/>
                  <a:gd name="connsiteX4-339" fmla="*/ 4967461 w 7575845"/>
                  <a:gd name="connsiteY4-340" fmla="*/ 620109 h 4941040"/>
                  <a:gd name="connsiteX5-341" fmla="*/ 7283150 w 7575845"/>
                  <a:gd name="connsiteY5-342" fmla="*/ 1077309 h 4941040"/>
                  <a:gd name="connsiteX6-343" fmla="*/ 7122833 w 7575845"/>
                  <a:gd name="connsiteY6-344" fmla="*/ 2900171 h 4941040"/>
                  <a:gd name="connsiteX7-345" fmla="*/ 6909076 w 7575845"/>
                  <a:gd name="connsiteY7-346" fmla="*/ 4758660 h 4941040"/>
                  <a:gd name="connsiteX8-347" fmla="*/ 3940244 w 7575845"/>
                  <a:gd name="connsiteY8-348" fmla="*/ 4669595 h 4941040"/>
                  <a:gd name="connsiteX9-349" fmla="*/ 312333 w 7575845"/>
                  <a:gd name="connsiteY9-350" fmla="*/ 3351434 h 4941040"/>
                  <a:gd name="connsiteX10-351" fmla="*/ 235144 w 7575845"/>
                  <a:gd name="connsiteY10-352" fmla="*/ 1706701 h 4941040"/>
                  <a:gd name="connsiteX0-353" fmla="*/ 375483 w 7502428"/>
                  <a:gd name="connsiteY0-354" fmla="*/ 1748265 h 4940350"/>
                  <a:gd name="connsiteX1-355" fmla="*/ 612989 w 7502428"/>
                  <a:gd name="connsiteY1-356" fmla="*/ 376665 h 4940350"/>
                  <a:gd name="connsiteX2-357" fmla="*/ 2358662 w 7502428"/>
                  <a:gd name="connsiteY2-358" fmla="*/ 269787 h 4940350"/>
                  <a:gd name="connsiteX3-359" fmla="*/ 3866829 w 7502428"/>
                  <a:gd name="connsiteY3-360" fmla="*/ 8530 h 4940350"/>
                  <a:gd name="connsiteX4-361" fmla="*/ 4894044 w 7502428"/>
                  <a:gd name="connsiteY4-362" fmla="*/ 620109 h 4940350"/>
                  <a:gd name="connsiteX5-363" fmla="*/ 7209733 w 7502428"/>
                  <a:gd name="connsiteY5-364" fmla="*/ 1077309 h 4940350"/>
                  <a:gd name="connsiteX6-365" fmla="*/ 7049416 w 7502428"/>
                  <a:gd name="connsiteY6-366" fmla="*/ 2900171 h 4940350"/>
                  <a:gd name="connsiteX7-367" fmla="*/ 6835659 w 7502428"/>
                  <a:gd name="connsiteY7-368" fmla="*/ 4758660 h 4940350"/>
                  <a:gd name="connsiteX8-369" fmla="*/ 3866827 w 7502428"/>
                  <a:gd name="connsiteY8-370" fmla="*/ 4669595 h 4940350"/>
                  <a:gd name="connsiteX9-371" fmla="*/ 238916 w 7502428"/>
                  <a:gd name="connsiteY9-372" fmla="*/ 3351434 h 4940350"/>
                  <a:gd name="connsiteX10-373" fmla="*/ 375483 w 7502428"/>
                  <a:gd name="connsiteY10-374" fmla="*/ 1748265 h 4940350"/>
                  <a:gd name="connsiteX0-375" fmla="*/ 384669 w 7511614"/>
                  <a:gd name="connsiteY0-376" fmla="*/ 1748746 h 4940831"/>
                  <a:gd name="connsiteX1-377" fmla="*/ 901246 w 7511614"/>
                  <a:gd name="connsiteY1-378" fmla="*/ 478086 h 4940831"/>
                  <a:gd name="connsiteX2-379" fmla="*/ 2367848 w 7511614"/>
                  <a:gd name="connsiteY2-380" fmla="*/ 270268 h 4940831"/>
                  <a:gd name="connsiteX3-381" fmla="*/ 3876015 w 7511614"/>
                  <a:gd name="connsiteY3-382" fmla="*/ 9011 h 4940831"/>
                  <a:gd name="connsiteX4-383" fmla="*/ 4903230 w 7511614"/>
                  <a:gd name="connsiteY4-384" fmla="*/ 620590 h 4940831"/>
                  <a:gd name="connsiteX5-385" fmla="*/ 7218919 w 7511614"/>
                  <a:gd name="connsiteY5-386" fmla="*/ 1077790 h 4940831"/>
                  <a:gd name="connsiteX6-387" fmla="*/ 7058602 w 7511614"/>
                  <a:gd name="connsiteY6-388" fmla="*/ 2900652 h 4940831"/>
                  <a:gd name="connsiteX7-389" fmla="*/ 6844845 w 7511614"/>
                  <a:gd name="connsiteY7-390" fmla="*/ 4759141 h 4940831"/>
                  <a:gd name="connsiteX8-391" fmla="*/ 3876013 w 7511614"/>
                  <a:gd name="connsiteY8-392" fmla="*/ 4670076 h 4940831"/>
                  <a:gd name="connsiteX9-393" fmla="*/ 248102 w 7511614"/>
                  <a:gd name="connsiteY9-394" fmla="*/ 3351915 h 4940831"/>
                  <a:gd name="connsiteX10-395" fmla="*/ 384669 w 7511614"/>
                  <a:gd name="connsiteY10-396" fmla="*/ 1748746 h 4940831"/>
                  <a:gd name="connsiteX0-397" fmla="*/ 384669 w 7519130"/>
                  <a:gd name="connsiteY0-398" fmla="*/ 1748746 h 4940831"/>
                  <a:gd name="connsiteX1-399" fmla="*/ 901246 w 7519130"/>
                  <a:gd name="connsiteY1-400" fmla="*/ 478086 h 4940831"/>
                  <a:gd name="connsiteX2-401" fmla="*/ 2367848 w 7519130"/>
                  <a:gd name="connsiteY2-402" fmla="*/ 270268 h 4940831"/>
                  <a:gd name="connsiteX3-403" fmla="*/ 3876015 w 7519130"/>
                  <a:gd name="connsiteY3-404" fmla="*/ 9011 h 4940831"/>
                  <a:gd name="connsiteX4-405" fmla="*/ 4903230 w 7519130"/>
                  <a:gd name="connsiteY4-406" fmla="*/ 620590 h 4940831"/>
                  <a:gd name="connsiteX5-407" fmla="*/ 7218919 w 7519130"/>
                  <a:gd name="connsiteY5-408" fmla="*/ 1077790 h 4940831"/>
                  <a:gd name="connsiteX6-409" fmla="*/ 7058602 w 7519130"/>
                  <a:gd name="connsiteY6-410" fmla="*/ 2900652 h 4940831"/>
                  <a:gd name="connsiteX7-411" fmla="*/ 6613276 w 7519130"/>
                  <a:gd name="connsiteY7-412" fmla="*/ 4551323 h 4940831"/>
                  <a:gd name="connsiteX8-413" fmla="*/ 3876013 w 7519130"/>
                  <a:gd name="connsiteY8-414" fmla="*/ 4670076 h 4940831"/>
                  <a:gd name="connsiteX9-415" fmla="*/ 248102 w 7519130"/>
                  <a:gd name="connsiteY9-416" fmla="*/ 3351915 h 4940831"/>
                  <a:gd name="connsiteX10-417" fmla="*/ 384669 w 7519130"/>
                  <a:gd name="connsiteY10-418" fmla="*/ 1748746 h 4940831"/>
                  <a:gd name="connsiteX0-419" fmla="*/ 384669 w 7519130"/>
                  <a:gd name="connsiteY0-420" fmla="*/ 1748746 h 4940831"/>
                  <a:gd name="connsiteX1-421" fmla="*/ 901246 w 7519130"/>
                  <a:gd name="connsiteY1-422" fmla="*/ 478086 h 4940831"/>
                  <a:gd name="connsiteX2-423" fmla="*/ 2367848 w 7519130"/>
                  <a:gd name="connsiteY2-424" fmla="*/ 270268 h 4940831"/>
                  <a:gd name="connsiteX3-425" fmla="*/ 3876015 w 7519130"/>
                  <a:gd name="connsiteY3-426" fmla="*/ 9011 h 4940831"/>
                  <a:gd name="connsiteX4-427" fmla="*/ 4903230 w 7519130"/>
                  <a:gd name="connsiteY4-428" fmla="*/ 620590 h 4940831"/>
                  <a:gd name="connsiteX5-429" fmla="*/ 7218919 w 7519130"/>
                  <a:gd name="connsiteY5-430" fmla="*/ 1077790 h 4940831"/>
                  <a:gd name="connsiteX6-431" fmla="*/ 7058602 w 7519130"/>
                  <a:gd name="connsiteY6-432" fmla="*/ 2900652 h 4940831"/>
                  <a:gd name="connsiteX7-433" fmla="*/ 6613276 w 7519130"/>
                  <a:gd name="connsiteY7-434" fmla="*/ 4551323 h 4940831"/>
                  <a:gd name="connsiteX8-435" fmla="*/ 3876013 w 7519130"/>
                  <a:gd name="connsiteY8-436" fmla="*/ 4670076 h 4940831"/>
                  <a:gd name="connsiteX9-437" fmla="*/ 248102 w 7519130"/>
                  <a:gd name="connsiteY9-438" fmla="*/ 3351915 h 4940831"/>
                  <a:gd name="connsiteX10-439" fmla="*/ 384669 w 7519130"/>
                  <a:gd name="connsiteY10-440" fmla="*/ 1748746 h 494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7519130" h="4940831">
                    <a:moveTo>
                      <a:pt x="384669" y="1748746"/>
                    </a:moveTo>
                    <a:cubicBezTo>
                      <a:pt x="493526" y="1269775"/>
                      <a:pt x="570716" y="724499"/>
                      <a:pt x="901246" y="478086"/>
                    </a:cubicBezTo>
                    <a:cubicBezTo>
                      <a:pt x="1231776" y="231673"/>
                      <a:pt x="1872053" y="348447"/>
                      <a:pt x="2367848" y="270268"/>
                    </a:cubicBezTo>
                    <a:cubicBezTo>
                      <a:pt x="2863643" y="192089"/>
                      <a:pt x="3453451" y="-49376"/>
                      <a:pt x="3876015" y="9011"/>
                    </a:cubicBezTo>
                    <a:cubicBezTo>
                      <a:pt x="4298579" y="67398"/>
                      <a:pt x="4346079" y="442460"/>
                      <a:pt x="4903230" y="620590"/>
                    </a:cubicBezTo>
                    <a:cubicBezTo>
                      <a:pt x="5460381" y="798720"/>
                      <a:pt x="6503430" y="418710"/>
                      <a:pt x="7218919" y="1077790"/>
                    </a:cubicBezTo>
                    <a:cubicBezTo>
                      <a:pt x="7934408" y="1736870"/>
                      <a:pt x="7159543" y="2321730"/>
                      <a:pt x="7058602" y="2900652"/>
                    </a:cubicBezTo>
                    <a:cubicBezTo>
                      <a:pt x="6957662" y="3479574"/>
                      <a:pt x="7351526" y="4066414"/>
                      <a:pt x="6613276" y="4551323"/>
                    </a:cubicBezTo>
                    <a:cubicBezTo>
                      <a:pt x="5875026" y="5036232"/>
                      <a:pt x="5402981" y="4448403"/>
                      <a:pt x="3876013" y="4670076"/>
                    </a:cubicBezTo>
                    <a:cubicBezTo>
                      <a:pt x="1268390" y="5610206"/>
                      <a:pt x="829993" y="3838803"/>
                      <a:pt x="248102" y="3351915"/>
                    </a:cubicBezTo>
                    <a:cubicBezTo>
                      <a:pt x="-333789" y="2865027"/>
                      <a:pt x="275812" y="2227717"/>
                      <a:pt x="384669" y="1748746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168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03</a:t>
                </a:r>
                <a:endParaRPr lang="zh-CN" altLang="en-US" sz="3200" b="1" dirty="0"/>
              </a:p>
            </p:txBody>
          </p:sp>
        </p:grpSp>
      </p:grpSp>
      <p:sp>
        <p:nvSpPr>
          <p:cNvPr id="59" name="Freeform 50"/>
          <p:cNvSpPr/>
          <p:nvPr/>
        </p:nvSpPr>
        <p:spPr bwMode="auto">
          <a:xfrm>
            <a:off x="10328910" y="0"/>
            <a:ext cx="2114550" cy="2473325"/>
          </a:xfrm>
          <a:custGeom>
            <a:avLst/>
            <a:gdLst>
              <a:gd name="T0" fmla="*/ 188 w 728"/>
              <a:gd name="T1" fmla="*/ 696 h 871"/>
              <a:gd name="T2" fmla="*/ 47 w 728"/>
              <a:gd name="T3" fmla="*/ 842 h 871"/>
              <a:gd name="T4" fmla="*/ 222 w 728"/>
              <a:gd name="T5" fmla="*/ 680 h 871"/>
              <a:gd name="T6" fmla="*/ 221 w 728"/>
              <a:gd name="T7" fmla="*/ 680 h 871"/>
              <a:gd name="T8" fmla="*/ 282 w 728"/>
              <a:gd name="T9" fmla="*/ 612 h 871"/>
              <a:gd name="T10" fmla="*/ 317 w 728"/>
              <a:gd name="T11" fmla="*/ 808 h 871"/>
              <a:gd name="T12" fmla="*/ 290 w 728"/>
              <a:gd name="T13" fmla="*/ 603 h 871"/>
              <a:gd name="T14" fmla="*/ 360 w 728"/>
              <a:gd name="T15" fmla="*/ 501 h 871"/>
              <a:gd name="T16" fmla="*/ 395 w 728"/>
              <a:gd name="T17" fmla="*/ 692 h 871"/>
              <a:gd name="T18" fmla="*/ 368 w 728"/>
              <a:gd name="T19" fmla="*/ 487 h 871"/>
              <a:gd name="T20" fmla="*/ 430 w 728"/>
              <a:gd name="T21" fmla="*/ 366 h 871"/>
              <a:gd name="T22" fmla="*/ 506 w 728"/>
              <a:gd name="T23" fmla="*/ 547 h 871"/>
              <a:gd name="T24" fmla="*/ 437 w 728"/>
              <a:gd name="T25" fmla="*/ 352 h 871"/>
              <a:gd name="T26" fmla="*/ 472 w 728"/>
              <a:gd name="T27" fmla="*/ 262 h 871"/>
              <a:gd name="T28" fmla="*/ 489 w 728"/>
              <a:gd name="T29" fmla="*/ 213 h 871"/>
              <a:gd name="T30" fmla="*/ 608 w 728"/>
              <a:gd name="T31" fmla="*/ 382 h 871"/>
              <a:gd name="T32" fmla="*/ 492 w 728"/>
              <a:gd name="T33" fmla="*/ 203 h 871"/>
              <a:gd name="T34" fmla="*/ 530 w 728"/>
              <a:gd name="T35" fmla="*/ 63 h 871"/>
              <a:gd name="T36" fmla="*/ 673 w 728"/>
              <a:gd name="T37" fmla="*/ 211 h 871"/>
              <a:gd name="T38" fmla="*/ 532 w 728"/>
              <a:gd name="T39" fmla="*/ 51 h 871"/>
              <a:gd name="T40" fmla="*/ 539 w 728"/>
              <a:gd name="T41" fmla="*/ 9 h 871"/>
              <a:gd name="T42" fmla="*/ 526 w 728"/>
              <a:gd name="T43" fmla="*/ 8 h 871"/>
              <a:gd name="T44" fmla="*/ 522 w 728"/>
              <a:gd name="T45" fmla="*/ 35 h 871"/>
              <a:gd name="T46" fmla="*/ 346 w 728"/>
              <a:gd name="T47" fmla="*/ 191 h 871"/>
              <a:gd name="T48" fmla="*/ 520 w 728"/>
              <a:gd name="T49" fmla="*/ 43 h 871"/>
              <a:gd name="T50" fmla="*/ 483 w 728"/>
              <a:gd name="T51" fmla="*/ 190 h 871"/>
              <a:gd name="T52" fmla="*/ 290 w 728"/>
              <a:gd name="T53" fmla="*/ 323 h 871"/>
              <a:gd name="T54" fmla="*/ 479 w 728"/>
              <a:gd name="T55" fmla="*/ 202 h 871"/>
              <a:gd name="T56" fmla="*/ 462 w 728"/>
              <a:gd name="T57" fmla="*/ 253 h 871"/>
              <a:gd name="T58" fmla="*/ 430 w 728"/>
              <a:gd name="T59" fmla="*/ 336 h 871"/>
              <a:gd name="T60" fmla="*/ 210 w 728"/>
              <a:gd name="T61" fmla="*/ 433 h 871"/>
              <a:gd name="T62" fmla="*/ 426 w 728"/>
              <a:gd name="T63" fmla="*/ 344 h 871"/>
              <a:gd name="T64" fmla="*/ 363 w 728"/>
              <a:gd name="T65" fmla="*/ 471 h 871"/>
              <a:gd name="T66" fmla="*/ 131 w 728"/>
              <a:gd name="T67" fmla="*/ 534 h 871"/>
              <a:gd name="T68" fmla="*/ 358 w 728"/>
              <a:gd name="T69" fmla="*/ 480 h 871"/>
              <a:gd name="T70" fmla="*/ 286 w 728"/>
              <a:gd name="T71" fmla="*/ 587 h 871"/>
              <a:gd name="T72" fmla="*/ 52 w 728"/>
              <a:gd name="T73" fmla="*/ 649 h 871"/>
              <a:gd name="T74" fmla="*/ 279 w 728"/>
              <a:gd name="T75" fmla="*/ 596 h 871"/>
              <a:gd name="T76" fmla="*/ 188 w 728"/>
              <a:gd name="T77" fmla="*/ 696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28" h="871">
                <a:moveTo>
                  <a:pt x="188" y="696"/>
                </a:moveTo>
                <a:cubicBezTo>
                  <a:pt x="109" y="737"/>
                  <a:pt x="0" y="818"/>
                  <a:pt x="47" y="842"/>
                </a:cubicBezTo>
                <a:cubicBezTo>
                  <a:pt x="102" y="871"/>
                  <a:pt x="222" y="680"/>
                  <a:pt x="222" y="680"/>
                </a:cubicBezTo>
                <a:cubicBezTo>
                  <a:pt x="222" y="680"/>
                  <a:pt x="222" y="680"/>
                  <a:pt x="221" y="680"/>
                </a:cubicBezTo>
                <a:cubicBezTo>
                  <a:pt x="243" y="658"/>
                  <a:pt x="263" y="636"/>
                  <a:pt x="282" y="612"/>
                </a:cubicBezTo>
                <a:cubicBezTo>
                  <a:pt x="276" y="663"/>
                  <a:pt x="264" y="807"/>
                  <a:pt x="317" y="808"/>
                </a:cubicBezTo>
                <a:cubicBezTo>
                  <a:pt x="379" y="809"/>
                  <a:pt x="330" y="667"/>
                  <a:pt x="290" y="603"/>
                </a:cubicBezTo>
                <a:cubicBezTo>
                  <a:pt x="315" y="570"/>
                  <a:pt x="339" y="536"/>
                  <a:pt x="360" y="501"/>
                </a:cubicBezTo>
                <a:cubicBezTo>
                  <a:pt x="354" y="556"/>
                  <a:pt x="344" y="692"/>
                  <a:pt x="395" y="692"/>
                </a:cubicBezTo>
                <a:cubicBezTo>
                  <a:pt x="457" y="693"/>
                  <a:pt x="409" y="551"/>
                  <a:pt x="368" y="487"/>
                </a:cubicBezTo>
                <a:cubicBezTo>
                  <a:pt x="391" y="448"/>
                  <a:pt x="412" y="407"/>
                  <a:pt x="430" y="366"/>
                </a:cubicBezTo>
                <a:cubicBezTo>
                  <a:pt x="436" y="420"/>
                  <a:pt x="454" y="554"/>
                  <a:pt x="506" y="547"/>
                </a:cubicBezTo>
                <a:cubicBezTo>
                  <a:pt x="567" y="538"/>
                  <a:pt x="490" y="409"/>
                  <a:pt x="437" y="352"/>
                </a:cubicBezTo>
                <a:cubicBezTo>
                  <a:pt x="449" y="322"/>
                  <a:pt x="461" y="292"/>
                  <a:pt x="472" y="262"/>
                </a:cubicBezTo>
                <a:cubicBezTo>
                  <a:pt x="478" y="246"/>
                  <a:pt x="484" y="229"/>
                  <a:pt x="489" y="213"/>
                </a:cubicBezTo>
                <a:cubicBezTo>
                  <a:pt x="505" y="259"/>
                  <a:pt x="557" y="399"/>
                  <a:pt x="608" y="382"/>
                </a:cubicBezTo>
                <a:cubicBezTo>
                  <a:pt x="667" y="362"/>
                  <a:pt x="559" y="248"/>
                  <a:pt x="492" y="203"/>
                </a:cubicBezTo>
                <a:cubicBezTo>
                  <a:pt x="507" y="157"/>
                  <a:pt x="520" y="110"/>
                  <a:pt x="530" y="63"/>
                </a:cubicBezTo>
                <a:cubicBezTo>
                  <a:pt x="555" y="111"/>
                  <a:pt x="626" y="233"/>
                  <a:pt x="673" y="211"/>
                </a:cubicBezTo>
                <a:cubicBezTo>
                  <a:pt x="728" y="185"/>
                  <a:pt x="606" y="88"/>
                  <a:pt x="532" y="51"/>
                </a:cubicBezTo>
                <a:cubicBezTo>
                  <a:pt x="535" y="37"/>
                  <a:pt x="537" y="23"/>
                  <a:pt x="539" y="9"/>
                </a:cubicBezTo>
                <a:cubicBezTo>
                  <a:pt x="540" y="2"/>
                  <a:pt x="527" y="0"/>
                  <a:pt x="526" y="8"/>
                </a:cubicBezTo>
                <a:cubicBezTo>
                  <a:pt x="525" y="17"/>
                  <a:pt x="523" y="26"/>
                  <a:pt x="522" y="35"/>
                </a:cubicBezTo>
                <a:cubicBezTo>
                  <a:pt x="444" y="66"/>
                  <a:pt x="294" y="162"/>
                  <a:pt x="346" y="191"/>
                </a:cubicBezTo>
                <a:cubicBezTo>
                  <a:pt x="392" y="217"/>
                  <a:pt x="494" y="80"/>
                  <a:pt x="520" y="43"/>
                </a:cubicBezTo>
                <a:cubicBezTo>
                  <a:pt x="511" y="92"/>
                  <a:pt x="498" y="141"/>
                  <a:pt x="483" y="190"/>
                </a:cubicBezTo>
                <a:cubicBezTo>
                  <a:pt x="400" y="213"/>
                  <a:pt x="244" y="288"/>
                  <a:pt x="290" y="323"/>
                </a:cubicBezTo>
                <a:cubicBezTo>
                  <a:pt x="329" y="353"/>
                  <a:pt x="440" y="243"/>
                  <a:pt x="479" y="202"/>
                </a:cubicBezTo>
                <a:cubicBezTo>
                  <a:pt x="473" y="219"/>
                  <a:pt x="468" y="236"/>
                  <a:pt x="462" y="253"/>
                </a:cubicBezTo>
                <a:cubicBezTo>
                  <a:pt x="452" y="281"/>
                  <a:pt x="441" y="308"/>
                  <a:pt x="430" y="336"/>
                </a:cubicBezTo>
                <a:cubicBezTo>
                  <a:pt x="344" y="343"/>
                  <a:pt x="174" y="391"/>
                  <a:pt x="210" y="433"/>
                </a:cubicBezTo>
                <a:cubicBezTo>
                  <a:pt x="242" y="471"/>
                  <a:pt x="383" y="375"/>
                  <a:pt x="426" y="344"/>
                </a:cubicBezTo>
                <a:cubicBezTo>
                  <a:pt x="408" y="387"/>
                  <a:pt x="387" y="430"/>
                  <a:pt x="363" y="471"/>
                </a:cubicBezTo>
                <a:cubicBezTo>
                  <a:pt x="277" y="466"/>
                  <a:pt x="105" y="487"/>
                  <a:pt x="131" y="534"/>
                </a:cubicBezTo>
                <a:cubicBezTo>
                  <a:pt x="154" y="575"/>
                  <a:pt x="306" y="505"/>
                  <a:pt x="358" y="480"/>
                </a:cubicBezTo>
                <a:cubicBezTo>
                  <a:pt x="336" y="517"/>
                  <a:pt x="313" y="552"/>
                  <a:pt x="286" y="587"/>
                </a:cubicBezTo>
                <a:cubicBezTo>
                  <a:pt x="201" y="581"/>
                  <a:pt x="26" y="602"/>
                  <a:pt x="52" y="649"/>
                </a:cubicBezTo>
                <a:cubicBezTo>
                  <a:pt x="75" y="690"/>
                  <a:pt x="228" y="621"/>
                  <a:pt x="279" y="596"/>
                </a:cubicBezTo>
                <a:cubicBezTo>
                  <a:pt x="252" y="631"/>
                  <a:pt x="221" y="664"/>
                  <a:pt x="188" y="696"/>
                </a:cubicBezTo>
                <a:close/>
              </a:path>
            </a:pathLst>
          </a:custGeom>
          <a:solidFill>
            <a:srgbClr val="F97E53">
              <a:alpha val="5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sp>
        <p:nvSpPr>
          <p:cNvPr id="11" name="Freeform 12"/>
          <p:cNvSpPr/>
          <p:nvPr/>
        </p:nvSpPr>
        <p:spPr bwMode="auto">
          <a:xfrm rot="9720000" flipH="1">
            <a:off x="-329565" y="4462145"/>
            <a:ext cx="2037715" cy="2179955"/>
          </a:xfrm>
          <a:custGeom>
            <a:avLst/>
            <a:gdLst>
              <a:gd name="T0" fmla="*/ 275 w 804"/>
              <a:gd name="T1" fmla="*/ 687 h 975"/>
              <a:gd name="T2" fmla="*/ 235 w 804"/>
              <a:gd name="T3" fmla="*/ 359 h 975"/>
              <a:gd name="T4" fmla="*/ 359 w 804"/>
              <a:gd name="T5" fmla="*/ 520 h 975"/>
              <a:gd name="T6" fmla="*/ 420 w 804"/>
              <a:gd name="T7" fmla="*/ 877 h 975"/>
              <a:gd name="T8" fmla="*/ 375 w 804"/>
              <a:gd name="T9" fmla="*/ 539 h 975"/>
              <a:gd name="T10" fmla="*/ 511 w 804"/>
              <a:gd name="T11" fmla="*/ 686 h 975"/>
              <a:gd name="T12" fmla="*/ 804 w 804"/>
              <a:gd name="T13" fmla="*/ 975 h 975"/>
              <a:gd name="T14" fmla="*/ 532 w 804"/>
              <a:gd name="T15" fmla="*/ 689 h 975"/>
              <a:gd name="T16" fmla="*/ 404 w 804"/>
              <a:gd name="T17" fmla="*/ 552 h 975"/>
              <a:gd name="T18" fmla="*/ 735 w 804"/>
              <a:gd name="T19" fmla="*/ 696 h 975"/>
              <a:gd name="T20" fmla="*/ 373 w 804"/>
              <a:gd name="T21" fmla="*/ 516 h 975"/>
              <a:gd name="T22" fmla="*/ 247 w 804"/>
              <a:gd name="T23" fmla="*/ 353 h 975"/>
              <a:gd name="T24" fmla="*/ 590 w 804"/>
              <a:gd name="T25" fmla="*/ 506 h 975"/>
              <a:gd name="T26" fmla="*/ 228 w 804"/>
              <a:gd name="T27" fmla="*/ 326 h 975"/>
              <a:gd name="T28" fmla="*/ 123 w 804"/>
              <a:gd name="T29" fmla="*/ 150 h 975"/>
              <a:gd name="T30" fmla="*/ 455 w 804"/>
              <a:gd name="T31" fmla="*/ 352 h 975"/>
              <a:gd name="T32" fmla="*/ 111 w 804"/>
              <a:gd name="T33" fmla="*/ 126 h 975"/>
              <a:gd name="T34" fmla="*/ 59 w 804"/>
              <a:gd name="T35" fmla="*/ 10 h 975"/>
              <a:gd name="T36" fmla="*/ 45 w 804"/>
              <a:gd name="T37" fmla="*/ 13 h 975"/>
              <a:gd name="T38" fmla="*/ 97 w 804"/>
              <a:gd name="T39" fmla="*/ 129 h 975"/>
              <a:gd name="T40" fmla="*/ 99 w 804"/>
              <a:gd name="T41" fmla="*/ 474 h 975"/>
              <a:gd name="T42" fmla="*/ 117 w 804"/>
              <a:gd name="T43" fmla="*/ 168 h 975"/>
              <a:gd name="T44" fmla="*/ 215 w 804"/>
              <a:gd name="T45" fmla="*/ 329 h 975"/>
              <a:gd name="T46" fmla="*/ 275 w 804"/>
              <a:gd name="T47" fmla="*/ 687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04" h="975">
                <a:moveTo>
                  <a:pt x="275" y="687"/>
                </a:moveTo>
                <a:cubicBezTo>
                  <a:pt x="331" y="585"/>
                  <a:pt x="268" y="428"/>
                  <a:pt x="235" y="359"/>
                </a:cubicBezTo>
                <a:cubicBezTo>
                  <a:pt x="274" y="414"/>
                  <a:pt x="315" y="468"/>
                  <a:pt x="359" y="520"/>
                </a:cubicBezTo>
                <a:cubicBezTo>
                  <a:pt x="288" y="664"/>
                  <a:pt x="420" y="877"/>
                  <a:pt x="420" y="877"/>
                </a:cubicBezTo>
                <a:cubicBezTo>
                  <a:pt x="479" y="770"/>
                  <a:pt x="406" y="602"/>
                  <a:pt x="375" y="539"/>
                </a:cubicBezTo>
                <a:cubicBezTo>
                  <a:pt x="419" y="590"/>
                  <a:pt x="464" y="639"/>
                  <a:pt x="511" y="686"/>
                </a:cubicBezTo>
                <a:cubicBezTo>
                  <a:pt x="578" y="864"/>
                  <a:pt x="804" y="975"/>
                  <a:pt x="804" y="975"/>
                </a:cubicBezTo>
                <a:cubicBezTo>
                  <a:pt x="758" y="836"/>
                  <a:pt x="596" y="727"/>
                  <a:pt x="532" y="689"/>
                </a:cubicBezTo>
                <a:cubicBezTo>
                  <a:pt x="488" y="646"/>
                  <a:pt x="445" y="600"/>
                  <a:pt x="404" y="552"/>
                </a:cubicBezTo>
                <a:cubicBezTo>
                  <a:pt x="472" y="607"/>
                  <a:pt x="611" y="702"/>
                  <a:pt x="735" y="696"/>
                </a:cubicBezTo>
                <a:cubicBezTo>
                  <a:pt x="735" y="696"/>
                  <a:pt x="554" y="515"/>
                  <a:pt x="373" y="516"/>
                </a:cubicBezTo>
                <a:cubicBezTo>
                  <a:pt x="328" y="463"/>
                  <a:pt x="286" y="409"/>
                  <a:pt x="247" y="353"/>
                </a:cubicBezTo>
                <a:cubicBezTo>
                  <a:pt x="310" y="405"/>
                  <a:pt x="458" y="512"/>
                  <a:pt x="590" y="506"/>
                </a:cubicBezTo>
                <a:cubicBezTo>
                  <a:pt x="590" y="506"/>
                  <a:pt x="410" y="326"/>
                  <a:pt x="228" y="326"/>
                </a:cubicBezTo>
                <a:cubicBezTo>
                  <a:pt x="190" y="268"/>
                  <a:pt x="154" y="210"/>
                  <a:pt x="123" y="150"/>
                </a:cubicBezTo>
                <a:cubicBezTo>
                  <a:pt x="177" y="207"/>
                  <a:pt x="314" y="337"/>
                  <a:pt x="455" y="352"/>
                </a:cubicBezTo>
                <a:cubicBezTo>
                  <a:pt x="455" y="352"/>
                  <a:pt x="299" y="153"/>
                  <a:pt x="111" y="126"/>
                </a:cubicBezTo>
                <a:cubicBezTo>
                  <a:pt x="91" y="87"/>
                  <a:pt x="74" y="48"/>
                  <a:pt x="59" y="10"/>
                </a:cubicBezTo>
                <a:cubicBezTo>
                  <a:pt x="55" y="0"/>
                  <a:pt x="41" y="3"/>
                  <a:pt x="45" y="13"/>
                </a:cubicBezTo>
                <a:cubicBezTo>
                  <a:pt x="60" y="52"/>
                  <a:pt x="78" y="90"/>
                  <a:pt x="97" y="129"/>
                </a:cubicBezTo>
                <a:cubicBezTo>
                  <a:pt x="0" y="254"/>
                  <a:pt x="99" y="474"/>
                  <a:pt x="99" y="474"/>
                </a:cubicBezTo>
                <a:cubicBezTo>
                  <a:pt x="171" y="390"/>
                  <a:pt x="139" y="243"/>
                  <a:pt x="117" y="168"/>
                </a:cubicBezTo>
                <a:cubicBezTo>
                  <a:pt x="146" y="223"/>
                  <a:pt x="179" y="276"/>
                  <a:pt x="215" y="329"/>
                </a:cubicBezTo>
                <a:cubicBezTo>
                  <a:pt x="142" y="473"/>
                  <a:pt x="275" y="687"/>
                  <a:pt x="275" y="687"/>
                </a:cubicBezTo>
              </a:path>
            </a:pathLst>
          </a:custGeom>
          <a:solidFill>
            <a:srgbClr val="F9AE41">
              <a:alpha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sp>
        <p:nvSpPr>
          <p:cNvPr id="13" name="Freeform 13"/>
          <p:cNvSpPr/>
          <p:nvPr/>
        </p:nvSpPr>
        <p:spPr bwMode="auto">
          <a:xfrm rot="17460000">
            <a:off x="153670" y="5358130"/>
            <a:ext cx="1853565" cy="1602740"/>
          </a:xfrm>
          <a:custGeom>
            <a:avLst/>
            <a:gdLst>
              <a:gd name="T0" fmla="*/ 8 w 806"/>
              <a:gd name="T1" fmla="*/ 0 h 577"/>
              <a:gd name="T2" fmla="*/ 4 w 806"/>
              <a:gd name="T3" fmla="*/ 8 h 577"/>
              <a:gd name="T4" fmla="*/ 71 w 806"/>
              <a:gd name="T5" fmla="*/ 84 h 577"/>
              <a:gd name="T6" fmla="*/ 97 w 806"/>
              <a:gd name="T7" fmla="*/ 263 h 577"/>
              <a:gd name="T8" fmla="*/ 150 w 806"/>
              <a:gd name="T9" fmla="*/ 321 h 577"/>
              <a:gd name="T10" fmla="*/ 131 w 806"/>
              <a:gd name="T11" fmla="*/ 319 h 577"/>
              <a:gd name="T12" fmla="*/ 153 w 806"/>
              <a:gd name="T13" fmla="*/ 346 h 577"/>
              <a:gd name="T14" fmla="*/ 95 w 806"/>
              <a:gd name="T15" fmla="*/ 110 h 577"/>
              <a:gd name="T16" fmla="*/ 207 w 806"/>
              <a:gd name="T17" fmla="*/ 209 h 577"/>
              <a:gd name="T18" fmla="*/ 337 w 806"/>
              <a:gd name="T19" fmla="*/ 467 h 577"/>
              <a:gd name="T20" fmla="*/ 229 w 806"/>
              <a:gd name="T21" fmla="*/ 227 h 577"/>
              <a:gd name="T22" fmla="*/ 362 w 806"/>
              <a:gd name="T23" fmla="*/ 321 h 577"/>
              <a:gd name="T24" fmla="*/ 491 w 806"/>
              <a:gd name="T25" fmla="*/ 577 h 577"/>
              <a:gd name="T26" fmla="*/ 378 w 806"/>
              <a:gd name="T27" fmla="*/ 331 h 577"/>
              <a:gd name="T28" fmla="*/ 516 w 806"/>
              <a:gd name="T29" fmla="*/ 411 h 577"/>
              <a:gd name="T30" fmla="*/ 806 w 806"/>
              <a:gd name="T31" fmla="*/ 562 h 577"/>
              <a:gd name="T32" fmla="*/ 533 w 806"/>
              <a:gd name="T33" fmla="*/ 409 h 577"/>
              <a:gd name="T34" fmla="*/ 403 w 806"/>
              <a:gd name="T35" fmla="*/ 335 h 577"/>
              <a:gd name="T36" fmla="*/ 607 w 806"/>
              <a:gd name="T37" fmla="*/ 379 h 577"/>
              <a:gd name="T38" fmla="*/ 689 w 806"/>
              <a:gd name="T39" fmla="*/ 366 h 577"/>
              <a:gd name="T40" fmla="*/ 450 w 806"/>
              <a:gd name="T41" fmla="*/ 303 h 577"/>
              <a:gd name="T42" fmla="*/ 371 w 806"/>
              <a:gd name="T43" fmla="*/ 314 h 577"/>
              <a:gd name="T44" fmla="*/ 237 w 806"/>
              <a:gd name="T45" fmla="*/ 219 h 577"/>
              <a:gd name="T46" fmla="*/ 452 w 806"/>
              <a:gd name="T47" fmla="*/ 268 h 577"/>
              <a:gd name="T48" fmla="*/ 534 w 806"/>
              <a:gd name="T49" fmla="*/ 256 h 577"/>
              <a:gd name="T50" fmla="*/ 295 w 806"/>
              <a:gd name="T51" fmla="*/ 192 h 577"/>
              <a:gd name="T52" fmla="*/ 217 w 806"/>
              <a:gd name="T53" fmla="*/ 203 h 577"/>
              <a:gd name="T54" fmla="*/ 95 w 806"/>
              <a:gd name="T55" fmla="*/ 94 h 577"/>
              <a:gd name="T56" fmla="*/ 350 w 806"/>
              <a:gd name="T57" fmla="*/ 175 h 577"/>
              <a:gd name="T58" fmla="*/ 395 w 806"/>
              <a:gd name="T59" fmla="*/ 171 h 577"/>
              <a:gd name="T60" fmla="*/ 122 w 806"/>
              <a:gd name="T61" fmla="*/ 76 h 577"/>
              <a:gd name="T62" fmla="*/ 80 w 806"/>
              <a:gd name="T63" fmla="*/ 79 h 577"/>
              <a:gd name="T64" fmla="*/ 13 w 806"/>
              <a:gd name="T65" fmla="*/ 2 h 577"/>
              <a:gd name="T66" fmla="*/ 8 w 806"/>
              <a:gd name="T67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6" h="577">
                <a:moveTo>
                  <a:pt x="8" y="0"/>
                </a:moveTo>
                <a:cubicBezTo>
                  <a:pt x="4" y="0"/>
                  <a:pt x="0" y="4"/>
                  <a:pt x="4" y="8"/>
                </a:cubicBezTo>
                <a:cubicBezTo>
                  <a:pt x="24" y="34"/>
                  <a:pt x="47" y="60"/>
                  <a:pt x="71" y="84"/>
                </a:cubicBezTo>
                <a:cubicBezTo>
                  <a:pt x="48" y="144"/>
                  <a:pt x="70" y="212"/>
                  <a:pt x="97" y="263"/>
                </a:cubicBezTo>
                <a:cubicBezTo>
                  <a:pt x="130" y="296"/>
                  <a:pt x="150" y="321"/>
                  <a:pt x="150" y="321"/>
                </a:cubicBezTo>
                <a:cubicBezTo>
                  <a:pt x="144" y="321"/>
                  <a:pt x="138" y="320"/>
                  <a:pt x="131" y="319"/>
                </a:cubicBezTo>
                <a:cubicBezTo>
                  <a:pt x="144" y="336"/>
                  <a:pt x="153" y="346"/>
                  <a:pt x="153" y="346"/>
                </a:cubicBezTo>
                <a:cubicBezTo>
                  <a:pt x="188" y="266"/>
                  <a:pt x="129" y="161"/>
                  <a:pt x="95" y="110"/>
                </a:cubicBezTo>
                <a:cubicBezTo>
                  <a:pt x="130" y="144"/>
                  <a:pt x="167" y="177"/>
                  <a:pt x="207" y="209"/>
                </a:cubicBezTo>
                <a:cubicBezTo>
                  <a:pt x="186" y="335"/>
                  <a:pt x="337" y="467"/>
                  <a:pt x="337" y="467"/>
                </a:cubicBezTo>
                <a:cubicBezTo>
                  <a:pt x="355" y="376"/>
                  <a:pt x="270" y="271"/>
                  <a:pt x="229" y="227"/>
                </a:cubicBezTo>
                <a:cubicBezTo>
                  <a:pt x="272" y="260"/>
                  <a:pt x="316" y="291"/>
                  <a:pt x="362" y="321"/>
                </a:cubicBezTo>
                <a:cubicBezTo>
                  <a:pt x="341" y="446"/>
                  <a:pt x="491" y="577"/>
                  <a:pt x="491" y="577"/>
                </a:cubicBezTo>
                <a:cubicBezTo>
                  <a:pt x="511" y="482"/>
                  <a:pt x="417" y="371"/>
                  <a:pt x="378" y="331"/>
                </a:cubicBezTo>
                <a:cubicBezTo>
                  <a:pt x="423" y="359"/>
                  <a:pt x="469" y="386"/>
                  <a:pt x="516" y="411"/>
                </a:cubicBezTo>
                <a:cubicBezTo>
                  <a:pt x="608" y="531"/>
                  <a:pt x="806" y="562"/>
                  <a:pt x="806" y="562"/>
                </a:cubicBezTo>
                <a:cubicBezTo>
                  <a:pt x="739" y="468"/>
                  <a:pt x="590" y="423"/>
                  <a:pt x="533" y="409"/>
                </a:cubicBezTo>
                <a:cubicBezTo>
                  <a:pt x="489" y="386"/>
                  <a:pt x="446" y="361"/>
                  <a:pt x="403" y="335"/>
                </a:cubicBezTo>
                <a:cubicBezTo>
                  <a:pt x="450" y="353"/>
                  <a:pt x="531" y="379"/>
                  <a:pt x="607" y="379"/>
                </a:cubicBezTo>
                <a:cubicBezTo>
                  <a:pt x="635" y="379"/>
                  <a:pt x="663" y="375"/>
                  <a:pt x="689" y="366"/>
                </a:cubicBezTo>
                <a:cubicBezTo>
                  <a:pt x="689" y="366"/>
                  <a:pt x="569" y="303"/>
                  <a:pt x="450" y="303"/>
                </a:cubicBezTo>
                <a:cubicBezTo>
                  <a:pt x="423" y="303"/>
                  <a:pt x="396" y="306"/>
                  <a:pt x="371" y="314"/>
                </a:cubicBezTo>
                <a:cubicBezTo>
                  <a:pt x="325" y="284"/>
                  <a:pt x="280" y="253"/>
                  <a:pt x="237" y="219"/>
                </a:cubicBezTo>
                <a:cubicBezTo>
                  <a:pt x="282" y="238"/>
                  <a:pt x="369" y="268"/>
                  <a:pt x="452" y="268"/>
                </a:cubicBezTo>
                <a:cubicBezTo>
                  <a:pt x="481" y="268"/>
                  <a:pt x="508" y="265"/>
                  <a:pt x="534" y="256"/>
                </a:cubicBezTo>
                <a:cubicBezTo>
                  <a:pt x="534" y="256"/>
                  <a:pt x="414" y="192"/>
                  <a:pt x="295" y="192"/>
                </a:cubicBezTo>
                <a:cubicBezTo>
                  <a:pt x="268" y="192"/>
                  <a:pt x="242" y="195"/>
                  <a:pt x="217" y="203"/>
                </a:cubicBezTo>
                <a:cubicBezTo>
                  <a:pt x="173" y="169"/>
                  <a:pt x="133" y="132"/>
                  <a:pt x="95" y="94"/>
                </a:cubicBezTo>
                <a:cubicBezTo>
                  <a:pt x="142" y="121"/>
                  <a:pt x="250" y="175"/>
                  <a:pt x="350" y="175"/>
                </a:cubicBezTo>
                <a:cubicBezTo>
                  <a:pt x="365" y="175"/>
                  <a:pt x="380" y="173"/>
                  <a:pt x="395" y="171"/>
                </a:cubicBezTo>
                <a:cubicBezTo>
                  <a:pt x="395" y="171"/>
                  <a:pt x="259" y="76"/>
                  <a:pt x="122" y="76"/>
                </a:cubicBezTo>
                <a:cubicBezTo>
                  <a:pt x="108" y="76"/>
                  <a:pt x="94" y="77"/>
                  <a:pt x="80" y="79"/>
                </a:cubicBezTo>
                <a:cubicBezTo>
                  <a:pt x="57" y="54"/>
                  <a:pt x="34" y="28"/>
                  <a:pt x="13" y="2"/>
                </a:cubicBezTo>
                <a:cubicBezTo>
                  <a:pt x="12" y="0"/>
                  <a:pt x="10" y="0"/>
                  <a:pt x="8" y="0"/>
                </a:cubicBezTo>
              </a:path>
            </a:pathLst>
          </a:custGeom>
          <a:solidFill>
            <a:srgbClr val="FBEC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sp>
        <p:nvSpPr>
          <p:cNvPr id="18" name="Freeform 50"/>
          <p:cNvSpPr/>
          <p:nvPr/>
        </p:nvSpPr>
        <p:spPr bwMode="auto">
          <a:xfrm rot="2280000">
            <a:off x="10269220" y="-344805"/>
            <a:ext cx="1536065" cy="1814195"/>
          </a:xfrm>
          <a:custGeom>
            <a:avLst/>
            <a:gdLst>
              <a:gd name="T0" fmla="*/ 188 w 728"/>
              <a:gd name="T1" fmla="*/ 696 h 871"/>
              <a:gd name="T2" fmla="*/ 47 w 728"/>
              <a:gd name="T3" fmla="*/ 842 h 871"/>
              <a:gd name="T4" fmla="*/ 222 w 728"/>
              <a:gd name="T5" fmla="*/ 680 h 871"/>
              <a:gd name="T6" fmla="*/ 221 w 728"/>
              <a:gd name="T7" fmla="*/ 680 h 871"/>
              <a:gd name="T8" fmla="*/ 282 w 728"/>
              <a:gd name="T9" fmla="*/ 612 h 871"/>
              <a:gd name="T10" fmla="*/ 317 w 728"/>
              <a:gd name="T11" fmla="*/ 808 h 871"/>
              <a:gd name="T12" fmla="*/ 290 w 728"/>
              <a:gd name="T13" fmla="*/ 603 h 871"/>
              <a:gd name="T14" fmla="*/ 360 w 728"/>
              <a:gd name="T15" fmla="*/ 501 h 871"/>
              <a:gd name="T16" fmla="*/ 395 w 728"/>
              <a:gd name="T17" fmla="*/ 692 h 871"/>
              <a:gd name="T18" fmla="*/ 368 w 728"/>
              <a:gd name="T19" fmla="*/ 487 h 871"/>
              <a:gd name="T20" fmla="*/ 430 w 728"/>
              <a:gd name="T21" fmla="*/ 366 h 871"/>
              <a:gd name="T22" fmla="*/ 506 w 728"/>
              <a:gd name="T23" fmla="*/ 547 h 871"/>
              <a:gd name="T24" fmla="*/ 437 w 728"/>
              <a:gd name="T25" fmla="*/ 352 h 871"/>
              <a:gd name="T26" fmla="*/ 472 w 728"/>
              <a:gd name="T27" fmla="*/ 262 h 871"/>
              <a:gd name="T28" fmla="*/ 489 w 728"/>
              <a:gd name="T29" fmla="*/ 213 h 871"/>
              <a:gd name="T30" fmla="*/ 608 w 728"/>
              <a:gd name="T31" fmla="*/ 382 h 871"/>
              <a:gd name="T32" fmla="*/ 492 w 728"/>
              <a:gd name="T33" fmla="*/ 203 h 871"/>
              <a:gd name="T34" fmla="*/ 530 w 728"/>
              <a:gd name="T35" fmla="*/ 63 h 871"/>
              <a:gd name="T36" fmla="*/ 673 w 728"/>
              <a:gd name="T37" fmla="*/ 211 h 871"/>
              <a:gd name="T38" fmla="*/ 532 w 728"/>
              <a:gd name="T39" fmla="*/ 51 h 871"/>
              <a:gd name="T40" fmla="*/ 539 w 728"/>
              <a:gd name="T41" fmla="*/ 9 h 871"/>
              <a:gd name="T42" fmla="*/ 526 w 728"/>
              <a:gd name="T43" fmla="*/ 8 h 871"/>
              <a:gd name="T44" fmla="*/ 522 w 728"/>
              <a:gd name="T45" fmla="*/ 35 h 871"/>
              <a:gd name="T46" fmla="*/ 346 w 728"/>
              <a:gd name="T47" fmla="*/ 191 h 871"/>
              <a:gd name="T48" fmla="*/ 520 w 728"/>
              <a:gd name="T49" fmla="*/ 43 h 871"/>
              <a:gd name="T50" fmla="*/ 483 w 728"/>
              <a:gd name="T51" fmla="*/ 190 h 871"/>
              <a:gd name="T52" fmla="*/ 290 w 728"/>
              <a:gd name="T53" fmla="*/ 323 h 871"/>
              <a:gd name="T54" fmla="*/ 479 w 728"/>
              <a:gd name="T55" fmla="*/ 202 h 871"/>
              <a:gd name="T56" fmla="*/ 462 w 728"/>
              <a:gd name="T57" fmla="*/ 253 h 871"/>
              <a:gd name="T58" fmla="*/ 430 w 728"/>
              <a:gd name="T59" fmla="*/ 336 h 871"/>
              <a:gd name="T60" fmla="*/ 210 w 728"/>
              <a:gd name="T61" fmla="*/ 433 h 871"/>
              <a:gd name="T62" fmla="*/ 426 w 728"/>
              <a:gd name="T63" fmla="*/ 344 h 871"/>
              <a:gd name="T64" fmla="*/ 363 w 728"/>
              <a:gd name="T65" fmla="*/ 471 h 871"/>
              <a:gd name="T66" fmla="*/ 131 w 728"/>
              <a:gd name="T67" fmla="*/ 534 h 871"/>
              <a:gd name="T68" fmla="*/ 358 w 728"/>
              <a:gd name="T69" fmla="*/ 480 h 871"/>
              <a:gd name="T70" fmla="*/ 286 w 728"/>
              <a:gd name="T71" fmla="*/ 587 h 871"/>
              <a:gd name="T72" fmla="*/ 52 w 728"/>
              <a:gd name="T73" fmla="*/ 649 h 871"/>
              <a:gd name="T74" fmla="*/ 279 w 728"/>
              <a:gd name="T75" fmla="*/ 596 h 871"/>
              <a:gd name="T76" fmla="*/ 188 w 728"/>
              <a:gd name="T77" fmla="*/ 696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28" h="871">
                <a:moveTo>
                  <a:pt x="188" y="696"/>
                </a:moveTo>
                <a:cubicBezTo>
                  <a:pt x="109" y="737"/>
                  <a:pt x="0" y="818"/>
                  <a:pt x="47" y="842"/>
                </a:cubicBezTo>
                <a:cubicBezTo>
                  <a:pt x="102" y="871"/>
                  <a:pt x="222" y="680"/>
                  <a:pt x="222" y="680"/>
                </a:cubicBezTo>
                <a:cubicBezTo>
                  <a:pt x="222" y="680"/>
                  <a:pt x="222" y="680"/>
                  <a:pt x="221" y="680"/>
                </a:cubicBezTo>
                <a:cubicBezTo>
                  <a:pt x="243" y="658"/>
                  <a:pt x="263" y="636"/>
                  <a:pt x="282" y="612"/>
                </a:cubicBezTo>
                <a:cubicBezTo>
                  <a:pt x="276" y="663"/>
                  <a:pt x="264" y="807"/>
                  <a:pt x="317" y="808"/>
                </a:cubicBezTo>
                <a:cubicBezTo>
                  <a:pt x="379" y="809"/>
                  <a:pt x="330" y="667"/>
                  <a:pt x="290" y="603"/>
                </a:cubicBezTo>
                <a:cubicBezTo>
                  <a:pt x="315" y="570"/>
                  <a:pt x="339" y="536"/>
                  <a:pt x="360" y="501"/>
                </a:cubicBezTo>
                <a:cubicBezTo>
                  <a:pt x="354" y="556"/>
                  <a:pt x="344" y="692"/>
                  <a:pt x="395" y="692"/>
                </a:cubicBezTo>
                <a:cubicBezTo>
                  <a:pt x="457" y="693"/>
                  <a:pt x="409" y="551"/>
                  <a:pt x="368" y="487"/>
                </a:cubicBezTo>
                <a:cubicBezTo>
                  <a:pt x="391" y="448"/>
                  <a:pt x="412" y="407"/>
                  <a:pt x="430" y="366"/>
                </a:cubicBezTo>
                <a:cubicBezTo>
                  <a:pt x="436" y="420"/>
                  <a:pt x="454" y="554"/>
                  <a:pt x="506" y="547"/>
                </a:cubicBezTo>
                <a:cubicBezTo>
                  <a:pt x="567" y="538"/>
                  <a:pt x="490" y="409"/>
                  <a:pt x="437" y="352"/>
                </a:cubicBezTo>
                <a:cubicBezTo>
                  <a:pt x="449" y="322"/>
                  <a:pt x="461" y="292"/>
                  <a:pt x="472" y="262"/>
                </a:cubicBezTo>
                <a:cubicBezTo>
                  <a:pt x="478" y="246"/>
                  <a:pt x="484" y="229"/>
                  <a:pt x="489" y="213"/>
                </a:cubicBezTo>
                <a:cubicBezTo>
                  <a:pt x="505" y="259"/>
                  <a:pt x="557" y="399"/>
                  <a:pt x="608" y="382"/>
                </a:cubicBezTo>
                <a:cubicBezTo>
                  <a:pt x="667" y="362"/>
                  <a:pt x="559" y="248"/>
                  <a:pt x="492" y="203"/>
                </a:cubicBezTo>
                <a:cubicBezTo>
                  <a:pt x="507" y="157"/>
                  <a:pt x="520" y="110"/>
                  <a:pt x="530" y="63"/>
                </a:cubicBezTo>
                <a:cubicBezTo>
                  <a:pt x="555" y="111"/>
                  <a:pt x="626" y="233"/>
                  <a:pt x="673" y="211"/>
                </a:cubicBezTo>
                <a:cubicBezTo>
                  <a:pt x="728" y="185"/>
                  <a:pt x="606" y="88"/>
                  <a:pt x="532" y="51"/>
                </a:cubicBezTo>
                <a:cubicBezTo>
                  <a:pt x="535" y="37"/>
                  <a:pt x="537" y="23"/>
                  <a:pt x="539" y="9"/>
                </a:cubicBezTo>
                <a:cubicBezTo>
                  <a:pt x="540" y="2"/>
                  <a:pt x="527" y="0"/>
                  <a:pt x="526" y="8"/>
                </a:cubicBezTo>
                <a:cubicBezTo>
                  <a:pt x="525" y="17"/>
                  <a:pt x="523" y="26"/>
                  <a:pt x="522" y="35"/>
                </a:cubicBezTo>
                <a:cubicBezTo>
                  <a:pt x="444" y="66"/>
                  <a:pt x="294" y="162"/>
                  <a:pt x="346" y="191"/>
                </a:cubicBezTo>
                <a:cubicBezTo>
                  <a:pt x="392" y="217"/>
                  <a:pt x="494" y="80"/>
                  <a:pt x="520" y="43"/>
                </a:cubicBezTo>
                <a:cubicBezTo>
                  <a:pt x="511" y="92"/>
                  <a:pt x="498" y="141"/>
                  <a:pt x="483" y="190"/>
                </a:cubicBezTo>
                <a:cubicBezTo>
                  <a:pt x="400" y="213"/>
                  <a:pt x="244" y="288"/>
                  <a:pt x="290" y="323"/>
                </a:cubicBezTo>
                <a:cubicBezTo>
                  <a:pt x="329" y="353"/>
                  <a:pt x="440" y="243"/>
                  <a:pt x="479" y="202"/>
                </a:cubicBezTo>
                <a:cubicBezTo>
                  <a:pt x="473" y="219"/>
                  <a:pt x="468" y="236"/>
                  <a:pt x="462" y="253"/>
                </a:cubicBezTo>
                <a:cubicBezTo>
                  <a:pt x="452" y="281"/>
                  <a:pt x="441" y="308"/>
                  <a:pt x="430" y="336"/>
                </a:cubicBezTo>
                <a:cubicBezTo>
                  <a:pt x="344" y="343"/>
                  <a:pt x="174" y="391"/>
                  <a:pt x="210" y="433"/>
                </a:cubicBezTo>
                <a:cubicBezTo>
                  <a:pt x="242" y="471"/>
                  <a:pt x="383" y="375"/>
                  <a:pt x="426" y="344"/>
                </a:cubicBezTo>
                <a:cubicBezTo>
                  <a:pt x="408" y="387"/>
                  <a:pt x="387" y="430"/>
                  <a:pt x="363" y="471"/>
                </a:cubicBezTo>
                <a:cubicBezTo>
                  <a:pt x="277" y="466"/>
                  <a:pt x="105" y="487"/>
                  <a:pt x="131" y="534"/>
                </a:cubicBezTo>
                <a:cubicBezTo>
                  <a:pt x="154" y="575"/>
                  <a:pt x="306" y="505"/>
                  <a:pt x="358" y="480"/>
                </a:cubicBezTo>
                <a:cubicBezTo>
                  <a:pt x="336" y="517"/>
                  <a:pt x="313" y="552"/>
                  <a:pt x="286" y="587"/>
                </a:cubicBezTo>
                <a:cubicBezTo>
                  <a:pt x="201" y="581"/>
                  <a:pt x="26" y="602"/>
                  <a:pt x="52" y="649"/>
                </a:cubicBezTo>
                <a:cubicBezTo>
                  <a:pt x="75" y="690"/>
                  <a:pt x="228" y="621"/>
                  <a:pt x="279" y="596"/>
                </a:cubicBezTo>
                <a:cubicBezTo>
                  <a:pt x="252" y="631"/>
                  <a:pt x="221" y="664"/>
                  <a:pt x="188" y="696"/>
                </a:cubicBezTo>
                <a:close/>
              </a:path>
            </a:pathLst>
          </a:custGeom>
          <a:solidFill>
            <a:srgbClr val="FBEC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15DF805-4FDE-4C22-87E7-09957A9247C7}"/>
              </a:ext>
            </a:extLst>
          </p:cNvPr>
          <p:cNvSpPr txBox="1"/>
          <p:nvPr/>
        </p:nvSpPr>
        <p:spPr>
          <a:xfrm>
            <a:off x="-5943927" y="1261693"/>
            <a:ext cx="54320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PART 1</a:t>
            </a:r>
            <a:endParaRPr lang="zh-CN" altLang="en-US" sz="115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1F4D098-D9C3-4696-BC6C-10D566E68D4C}"/>
              </a:ext>
            </a:extLst>
          </p:cNvPr>
          <p:cNvSpPr txBox="1"/>
          <p:nvPr/>
        </p:nvSpPr>
        <p:spPr>
          <a:xfrm>
            <a:off x="-5778758" y="3328035"/>
            <a:ext cx="3953944" cy="112458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sz="24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在此处输入你的内容简介，请用简洁明了的文字概述。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56B25D8-FE10-4DE3-9889-FECED9D69671}"/>
              </a:ext>
            </a:extLst>
          </p:cNvPr>
          <p:cNvGrpSpPr/>
          <p:nvPr/>
        </p:nvGrpSpPr>
        <p:grpSpPr>
          <a:xfrm>
            <a:off x="-2033497" y="-1053848"/>
            <a:ext cx="15376467" cy="9369444"/>
            <a:chOff x="-2840" y="-1257"/>
            <a:chExt cx="23509" cy="14012"/>
          </a:xfrm>
        </p:grpSpPr>
        <p:sp>
          <p:nvSpPr>
            <p:cNvPr id="41" name="任意多边形 3">
              <a:extLst>
                <a:ext uri="{FF2B5EF4-FFF2-40B4-BE49-F238E27FC236}">
                  <a16:creationId xmlns:a16="http://schemas.microsoft.com/office/drawing/2014/main" id="{3700AEB1-DA2B-4040-AAD8-BA3560D801B7}"/>
                </a:ext>
              </a:extLst>
            </p:cNvPr>
            <p:cNvSpPr/>
            <p:nvPr/>
          </p:nvSpPr>
          <p:spPr>
            <a:xfrm flipV="1">
              <a:off x="-2840" y="-1197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F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0">
              <a:extLst>
                <a:ext uri="{FF2B5EF4-FFF2-40B4-BE49-F238E27FC236}">
                  <a16:creationId xmlns:a16="http://schemas.microsoft.com/office/drawing/2014/main" id="{42DD7762-672B-4409-9A59-FC08D15D5257}"/>
                </a:ext>
              </a:extLst>
            </p:cNvPr>
            <p:cNvSpPr/>
            <p:nvPr/>
          </p:nvSpPr>
          <p:spPr>
            <a:xfrm flipH="1">
              <a:off x="18577" y="10709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F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11">
              <a:extLst>
                <a:ext uri="{FF2B5EF4-FFF2-40B4-BE49-F238E27FC236}">
                  <a16:creationId xmlns:a16="http://schemas.microsoft.com/office/drawing/2014/main" id="{D502F1D0-1617-4302-93C0-0EF30F4A25FF}"/>
                </a:ext>
              </a:extLst>
            </p:cNvPr>
            <p:cNvSpPr/>
            <p:nvPr/>
          </p:nvSpPr>
          <p:spPr>
            <a:xfrm>
              <a:off x="-2361" y="10652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F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12">
              <a:extLst>
                <a:ext uri="{FF2B5EF4-FFF2-40B4-BE49-F238E27FC236}">
                  <a16:creationId xmlns:a16="http://schemas.microsoft.com/office/drawing/2014/main" id="{CE9CE887-55DF-49B4-A788-E19C5C112236}"/>
                </a:ext>
              </a:extLst>
            </p:cNvPr>
            <p:cNvSpPr/>
            <p:nvPr/>
          </p:nvSpPr>
          <p:spPr>
            <a:xfrm flipH="1" flipV="1">
              <a:off x="18577" y="-1257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F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/>
        </p:nvSpPr>
        <p:spPr>
          <a:xfrm rot="20877088">
            <a:off x="7037875" y="2102335"/>
            <a:ext cx="4450931" cy="3847421"/>
          </a:xfrm>
          <a:custGeom>
            <a:avLst/>
            <a:gdLst>
              <a:gd name="connsiteX0" fmla="*/ 359320 w 7820744"/>
              <a:gd name="connsiteY0" fmla="*/ 2295156 h 5515205"/>
              <a:gd name="connsiteX1" fmla="*/ 810582 w 7820744"/>
              <a:gd name="connsiteY1" fmla="*/ 965120 h 5515205"/>
              <a:gd name="connsiteX2" fmla="*/ 2556255 w 7820744"/>
              <a:gd name="connsiteY2" fmla="*/ 858242 h 5515205"/>
              <a:gd name="connsiteX3" fmla="*/ 3215335 w 7820744"/>
              <a:gd name="connsiteY3" fmla="*/ 3219 h 5515205"/>
              <a:gd name="connsiteX4" fmla="*/ 5091637 w 7820744"/>
              <a:gd name="connsiteY4" fmla="*/ 1208564 h 5515205"/>
              <a:gd name="connsiteX5" fmla="*/ 6463237 w 7820744"/>
              <a:gd name="connsiteY5" fmla="*/ 216975 h 5515205"/>
              <a:gd name="connsiteX6" fmla="*/ 7745772 w 7820744"/>
              <a:gd name="connsiteY6" fmla="*/ 4011141 h 5515205"/>
              <a:gd name="connsiteX7" fmla="*/ 4129735 w 7820744"/>
              <a:gd name="connsiteY7" fmla="*/ 4836476 h 5515205"/>
              <a:gd name="connsiteX8" fmla="*/ 436509 w 7820744"/>
              <a:gd name="connsiteY8" fmla="*/ 5436180 h 5515205"/>
              <a:gd name="connsiteX9" fmla="*/ 62437 w 7820744"/>
              <a:gd name="connsiteY9" fmla="*/ 2995801 h 5515205"/>
              <a:gd name="connsiteX10" fmla="*/ 359320 w 7820744"/>
              <a:gd name="connsiteY10" fmla="*/ 2295156 h 5515205"/>
              <a:gd name="connsiteX0-1" fmla="*/ 359320 w 7820744"/>
              <a:gd name="connsiteY0-2" fmla="*/ 2172980 h 5393029"/>
              <a:gd name="connsiteX1-3" fmla="*/ 810582 w 7820744"/>
              <a:gd name="connsiteY1-4" fmla="*/ 842944 h 5393029"/>
              <a:gd name="connsiteX2-5" fmla="*/ 2556255 w 7820744"/>
              <a:gd name="connsiteY2-6" fmla="*/ 736066 h 5393029"/>
              <a:gd name="connsiteX3-7" fmla="*/ 3666598 w 7820744"/>
              <a:gd name="connsiteY3-8" fmla="*/ 397620 h 5393029"/>
              <a:gd name="connsiteX4-9" fmla="*/ 5091637 w 7820744"/>
              <a:gd name="connsiteY4-10" fmla="*/ 1086388 h 5393029"/>
              <a:gd name="connsiteX5-11" fmla="*/ 6463237 w 7820744"/>
              <a:gd name="connsiteY5-12" fmla="*/ 94799 h 5393029"/>
              <a:gd name="connsiteX6-13" fmla="*/ 7745772 w 7820744"/>
              <a:gd name="connsiteY6-14" fmla="*/ 3888965 h 5393029"/>
              <a:gd name="connsiteX7-15" fmla="*/ 4129735 w 7820744"/>
              <a:gd name="connsiteY7-16" fmla="*/ 4714300 h 5393029"/>
              <a:gd name="connsiteX8-17" fmla="*/ 436509 w 7820744"/>
              <a:gd name="connsiteY8-18" fmla="*/ 5314004 h 5393029"/>
              <a:gd name="connsiteX9-19" fmla="*/ 62437 w 7820744"/>
              <a:gd name="connsiteY9-20" fmla="*/ 2873625 h 5393029"/>
              <a:gd name="connsiteX10-21" fmla="*/ 359320 w 7820744"/>
              <a:gd name="connsiteY10-22" fmla="*/ 2172980 h 5393029"/>
              <a:gd name="connsiteX0-23" fmla="*/ 359320 w 7993308"/>
              <a:gd name="connsiteY0-24" fmla="*/ 1782385 h 5002434"/>
              <a:gd name="connsiteX1-25" fmla="*/ 810582 w 7993308"/>
              <a:gd name="connsiteY1-26" fmla="*/ 452349 h 5002434"/>
              <a:gd name="connsiteX2-27" fmla="*/ 2556255 w 7993308"/>
              <a:gd name="connsiteY2-28" fmla="*/ 345471 h 5002434"/>
              <a:gd name="connsiteX3-29" fmla="*/ 3666598 w 7993308"/>
              <a:gd name="connsiteY3-30" fmla="*/ 7025 h 5002434"/>
              <a:gd name="connsiteX4-31" fmla="*/ 5091637 w 7993308"/>
              <a:gd name="connsiteY4-32" fmla="*/ 695793 h 5002434"/>
              <a:gd name="connsiteX5-33" fmla="*/ 7389513 w 7993308"/>
              <a:gd name="connsiteY5-34" fmla="*/ 1194557 h 5002434"/>
              <a:gd name="connsiteX6-35" fmla="*/ 7745772 w 7993308"/>
              <a:gd name="connsiteY6-36" fmla="*/ 3498370 h 5002434"/>
              <a:gd name="connsiteX7-37" fmla="*/ 4129735 w 7993308"/>
              <a:gd name="connsiteY7-38" fmla="*/ 4323705 h 5002434"/>
              <a:gd name="connsiteX8-39" fmla="*/ 436509 w 7993308"/>
              <a:gd name="connsiteY8-40" fmla="*/ 4923409 h 5002434"/>
              <a:gd name="connsiteX9-41" fmla="*/ 62437 w 7993308"/>
              <a:gd name="connsiteY9-42" fmla="*/ 2483030 h 5002434"/>
              <a:gd name="connsiteX10-43" fmla="*/ 359320 w 7993308"/>
              <a:gd name="connsiteY10-44" fmla="*/ 1782385 h 5002434"/>
              <a:gd name="connsiteX0-45" fmla="*/ 359320 w 8103627"/>
              <a:gd name="connsiteY0-46" fmla="*/ 1782385 h 5007824"/>
              <a:gd name="connsiteX1-47" fmla="*/ 810582 w 8103627"/>
              <a:gd name="connsiteY1-48" fmla="*/ 452349 h 5007824"/>
              <a:gd name="connsiteX2-49" fmla="*/ 2556255 w 8103627"/>
              <a:gd name="connsiteY2-50" fmla="*/ 345471 h 5007824"/>
              <a:gd name="connsiteX3-51" fmla="*/ 3666598 w 8103627"/>
              <a:gd name="connsiteY3-52" fmla="*/ 7025 h 5007824"/>
              <a:gd name="connsiteX4-53" fmla="*/ 5091637 w 8103627"/>
              <a:gd name="connsiteY4-54" fmla="*/ 695793 h 5007824"/>
              <a:gd name="connsiteX5-55" fmla="*/ 7389513 w 8103627"/>
              <a:gd name="connsiteY5-56" fmla="*/ 1194557 h 5007824"/>
              <a:gd name="connsiteX6-57" fmla="*/ 7882339 w 8103627"/>
              <a:gd name="connsiteY6-58" fmla="*/ 3118359 h 5007824"/>
              <a:gd name="connsiteX7-59" fmla="*/ 4129735 w 8103627"/>
              <a:gd name="connsiteY7-60" fmla="*/ 4323705 h 5007824"/>
              <a:gd name="connsiteX8-61" fmla="*/ 436509 w 8103627"/>
              <a:gd name="connsiteY8-62" fmla="*/ 4923409 h 5007824"/>
              <a:gd name="connsiteX9-63" fmla="*/ 62437 w 8103627"/>
              <a:gd name="connsiteY9-64" fmla="*/ 2483030 h 5007824"/>
              <a:gd name="connsiteX10-65" fmla="*/ 359320 w 8103627"/>
              <a:gd name="connsiteY10-66" fmla="*/ 1782385 h 5007824"/>
              <a:gd name="connsiteX0-67" fmla="*/ 359320 w 7915232"/>
              <a:gd name="connsiteY0-68" fmla="*/ 1782385 h 5111879"/>
              <a:gd name="connsiteX1-69" fmla="*/ 810582 w 7915232"/>
              <a:gd name="connsiteY1-70" fmla="*/ 452349 h 5111879"/>
              <a:gd name="connsiteX2-71" fmla="*/ 2556255 w 7915232"/>
              <a:gd name="connsiteY2-72" fmla="*/ 345471 h 5111879"/>
              <a:gd name="connsiteX3-73" fmla="*/ 3666598 w 7915232"/>
              <a:gd name="connsiteY3-74" fmla="*/ 7025 h 5111879"/>
              <a:gd name="connsiteX4-75" fmla="*/ 5091637 w 7915232"/>
              <a:gd name="connsiteY4-76" fmla="*/ 695793 h 5111879"/>
              <a:gd name="connsiteX5-77" fmla="*/ 7389513 w 7915232"/>
              <a:gd name="connsiteY5-78" fmla="*/ 1194557 h 5111879"/>
              <a:gd name="connsiteX6-79" fmla="*/ 7882339 w 7915232"/>
              <a:gd name="connsiteY6-80" fmla="*/ 3118359 h 5111879"/>
              <a:gd name="connsiteX7-81" fmla="*/ 7033252 w 7915232"/>
              <a:gd name="connsiteY7-82" fmla="*/ 4834344 h 5111879"/>
              <a:gd name="connsiteX8-83" fmla="*/ 436509 w 7915232"/>
              <a:gd name="connsiteY8-84" fmla="*/ 4923409 h 5111879"/>
              <a:gd name="connsiteX9-85" fmla="*/ 62437 w 7915232"/>
              <a:gd name="connsiteY9-86" fmla="*/ 2483030 h 5111879"/>
              <a:gd name="connsiteX10-87" fmla="*/ 359320 w 7915232"/>
              <a:gd name="connsiteY10-88" fmla="*/ 1782385 h 5111879"/>
              <a:gd name="connsiteX0-89" fmla="*/ 532312 w 8071810"/>
              <a:gd name="connsiteY0-90" fmla="*/ 1782385 h 4866519"/>
              <a:gd name="connsiteX1-91" fmla="*/ 983574 w 8071810"/>
              <a:gd name="connsiteY1-92" fmla="*/ 452349 h 4866519"/>
              <a:gd name="connsiteX2-93" fmla="*/ 2729247 w 8071810"/>
              <a:gd name="connsiteY2-94" fmla="*/ 345471 h 4866519"/>
              <a:gd name="connsiteX3-95" fmla="*/ 3839590 w 8071810"/>
              <a:gd name="connsiteY3-96" fmla="*/ 7025 h 4866519"/>
              <a:gd name="connsiteX4-97" fmla="*/ 5264629 w 8071810"/>
              <a:gd name="connsiteY4-98" fmla="*/ 695793 h 4866519"/>
              <a:gd name="connsiteX5-99" fmla="*/ 7562505 w 8071810"/>
              <a:gd name="connsiteY5-100" fmla="*/ 1194557 h 4866519"/>
              <a:gd name="connsiteX6-101" fmla="*/ 8055331 w 8071810"/>
              <a:gd name="connsiteY6-102" fmla="*/ 3118359 h 4866519"/>
              <a:gd name="connsiteX7-103" fmla="*/ 7206244 w 8071810"/>
              <a:gd name="connsiteY7-104" fmla="*/ 4834344 h 4866519"/>
              <a:gd name="connsiteX8-105" fmla="*/ 4267101 w 8071810"/>
              <a:gd name="connsiteY8-106" fmla="*/ 4145575 h 4866519"/>
              <a:gd name="connsiteX9-107" fmla="*/ 235429 w 8071810"/>
              <a:gd name="connsiteY9-108" fmla="*/ 2483030 h 4866519"/>
              <a:gd name="connsiteX10-109" fmla="*/ 532312 w 8071810"/>
              <a:gd name="connsiteY10-110" fmla="*/ 1782385 h 4866519"/>
              <a:gd name="connsiteX0-111" fmla="*/ 532312 w 8071810"/>
              <a:gd name="connsiteY0-112" fmla="*/ 1782385 h 4866519"/>
              <a:gd name="connsiteX1-113" fmla="*/ 983574 w 8071810"/>
              <a:gd name="connsiteY1-114" fmla="*/ 452349 h 4866519"/>
              <a:gd name="connsiteX2-115" fmla="*/ 2729247 w 8071810"/>
              <a:gd name="connsiteY2-116" fmla="*/ 345471 h 4866519"/>
              <a:gd name="connsiteX3-117" fmla="*/ 3839590 w 8071810"/>
              <a:gd name="connsiteY3-118" fmla="*/ 7025 h 4866519"/>
              <a:gd name="connsiteX4-119" fmla="*/ 5264629 w 8071810"/>
              <a:gd name="connsiteY4-120" fmla="*/ 695793 h 4866519"/>
              <a:gd name="connsiteX5-121" fmla="*/ 7562505 w 8071810"/>
              <a:gd name="connsiteY5-122" fmla="*/ 1194557 h 4866519"/>
              <a:gd name="connsiteX6-123" fmla="*/ 8055331 w 8071810"/>
              <a:gd name="connsiteY6-124" fmla="*/ 3118359 h 4866519"/>
              <a:gd name="connsiteX7-125" fmla="*/ 7206244 w 8071810"/>
              <a:gd name="connsiteY7-126" fmla="*/ 4834344 h 4866519"/>
              <a:gd name="connsiteX8-127" fmla="*/ 4267101 w 8071810"/>
              <a:gd name="connsiteY8-128" fmla="*/ 4145575 h 4866519"/>
              <a:gd name="connsiteX9-129" fmla="*/ 235429 w 8071810"/>
              <a:gd name="connsiteY9-130" fmla="*/ 2483030 h 4866519"/>
              <a:gd name="connsiteX10-131" fmla="*/ 532312 w 8071810"/>
              <a:gd name="connsiteY10-132" fmla="*/ 1782385 h 4866519"/>
              <a:gd name="connsiteX0-133" fmla="*/ 530167 w 8069665"/>
              <a:gd name="connsiteY0-134" fmla="*/ 1782385 h 5009813"/>
              <a:gd name="connsiteX1-135" fmla="*/ 981429 w 8069665"/>
              <a:gd name="connsiteY1-136" fmla="*/ 452349 h 5009813"/>
              <a:gd name="connsiteX2-137" fmla="*/ 2727102 w 8069665"/>
              <a:gd name="connsiteY2-138" fmla="*/ 345471 h 5009813"/>
              <a:gd name="connsiteX3-139" fmla="*/ 3837445 w 8069665"/>
              <a:gd name="connsiteY3-140" fmla="*/ 7025 h 5009813"/>
              <a:gd name="connsiteX4-141" fmla="*/ 5262484 w 8069665"/>
              <a:gd name="connsiteY4-142" fmla="*/ 695793 h 5009813"/>
              <a:gd name="connsiteX5-143" fmla="*/ 7560360 w 8069665"/>
              <a:gd name="connsiteY5-144" fmla="*/ 1194557 h 5009813"/>
              <a:gd name="connsiteX6-145" fmla="*/ 8053186 w 8069665"/>
              <a:gd name="connsiteY6-146" fmla="*/ 3118359 h 5009813"/>
              <a:gd name="connsiteX7-147" fmla="*/ 7204099 w 8069665"/>
              <a:gd name="connsiteY7-148" fmla="*/ 4834344 h 5009813"/>
              <a:gd name="connsiteX8-149" fmla="*/ 4235267 w 8069665"/>
              <a:gd name="connsiteY8-150" fmla="*/ 4745279 h 5009813"/>
              <a:gd name="connsiteX9-151" fmla="*/ 233284 w 8069665"/>
              <a:gd name="connsiteY9-152" fmla="*/ 2483030 h 5009813"/>
              <a:gd name="connsiteX10-153" fmla="*/ 530167 w 8069665"/>
              <a:gd name="connsiteY10-154" fmla="*/ 1782385 h 5009813"/>
              <a:gd name="connsiteX0-155" fmla="*/ 530167 w 8069665"/>
              <a:gd name="connsiteY0-156" fmla="*/ 1782385 h 4941977"/>
              <a:gd name="connsiteX1-157" fmla="*/ 981429 w 8069665"/>
              <a:gd name="connsiteY1-158" fmla="*/ 452349 h 4941977"/>
              <a:gd name="connsiteX2-159" fmla="*/ 2727102 w 8069665"/>
              <a:gd name="connsiteY2-160" fmla="*/ 345471 h 4941977"/>
              <a:gd name="connsiteX3-161" fmla="*/ 3837445 w 8069665"/>
              <a:gd name="connsiteY3-162" fmla="*/ 7025 h 4941977"/>
              <a:gd name="connsiteX4-163" fmla="*/ 5262484 w 8069665"/>
              <a:gd name="connsiteY4-164" fmla="*/ 695793 h 4941977"/>
              <a:gd name="connsiteX5-165" fmla="*/ 7560360 w 8069665"/>
              <a:gd name="connsiteY5-166" fmla="*/ 1194557 h 4941977"/>
              <a:gd name="connsiteX6-167" fmla="*/ 8053186 w 8069665"/>
              <a:gd name="connsiteY6-168" fmla="*/ 3118359 h 4941977"/>
              <a:gd name="connsiteX7-169" fmla="*/ 7204099 w 8069665"/>
              <a:gd name="connsiteY7-170" fmla="*/ 4834344 h 4941977"/>
              <a:gd name="connsiteX8-171" fmla="*/ 4235267 w 8069665"/>
              <a:gd name="connsiteY8-172" fmla="*/ 4745279 h 4941977"/>
              <a:gd name="connsiteX9-173" fmla="*/ 233284 w 8069665"/>
              <a:gd name="connsiteY9-174" fmla="*/ 2483030 h 4941977"/>
              <a:gd name="connsiteX10-175" fmla="*/ 530167 w 8069665"/>
              <a:gd name="connsiteY10-176" fmla="*/ 1782385 h 4941977"/>
              <a:gd name="connsiteX0-177" fmla="*/ 235144 w 7774642"/>
              <a:gd name="connsiteY0-178" fmla="*/ 1782385 h 5016724"/>
              <a:gd name="connsiteX1-179" fmla="*/ 686406 w 7774642"/>
              <a:gd name="connsiteY1-180" fmla="*/ 452349 h 5016724"/>
              <a:gd name="connsiteX2-181" fmla="*/ 2432079 w 7774642"/>
              <a:gd name="connsiteY2-182" fmla="*/ 345471 h 5016724"/>
              <a:gd name="connsiteX3-183" fmla="*/ 3542422 w 7774642"/>
              <a:gd name="connsiteY3-184" fmla="*/ 7025 h 5016724"/>
              <a:gd name="connsiteX4-185" fmla="*/ 4967461 w 7774642"/>
              <a:gd name="connsiteY4-186" fmla="*/ 695793 h 5016724"/>
              <a:gd name="connsiteX5-187" fmla="*/ 7265337 w 7774642"/>
              <a:gd name="connsiteY5-188" fmla="*/ 1194557 h 5016724"/>
              <a:gd name="connsiteX6-189" fmla="*/ 7758163 w 7774642"/>
              <a:gd name="connsiteY6-190" fmla="*/ 3118359 h 5016724"/>
              <a:gd name="connsiteX7-191" fmla="*/ 6909076 w 7774642"/>
              <a:gd name="connsiteY7-192" fmla="*/ 4834344 h 5016724"/>
              <a:gd name="connsiteX8-193" fmla="*/ 3940244 w 7774642"/>
              <a:gd name="connsiteY8-194" fmla="*/ 4745279 h 5016724"/>
              <a:gd name="connsiteX9-195" fmla="*/ 312333 w 7774642"/>
              <a:gd name="connsiteY9-196" fmla="*/ 3427118 h 5016724"/>
              <a:gd name="connsiteX10-197" fmla="*/ 235144 w 7774642"/>
              <a:gd name="connsiteY10-198" fmla="*/ 1782385 h 5016724"/>
              <a:gd name="connsiteX0-199" fmla="*/ 235144 w 7774642"/>
              <a:gd name="connsiteY0-200" fmla="*/ 1706701 h 4941040"/>
              <a:gd name="connsiteX1-201" fmla="*/ 686406 w 7774642"/>
              <a:gd name="connsiteY1-202" fmla="*/ 376665 h 4941040"/>
              <a:gd name="connsiteX2-203" fmla="*/ 2432079 w 7774642"/>
              <a:gd name="connsiteY2-204" fmla="*/ 269787 h 4941040"/>
              <a:gd name="connsiteX3-205" fmla="*/ 3940246 w 7774642"/>
              <a:gd name="connsiteY3-206" fmla="*/ 8530 h 4941040"/>
              <a:gd name="connsiteX4-207" fmla="*/ 4967461 w 7774642"/>
              <a:gd name="connsiteY4-208" fmla="*/ 620109 h 4941040"/>
              <a:gd name="connsiteX5-209" fmla="*/ 7265337 w 7774642"/>
              <a:gd name="connsiteY5-210" fmla="*/ 1118873 h 4941040"/>
              <a:gd name="connsiteX6-211" fmla="*/ 7758163 w 7774642"/>
              <a:gd name="connsiteY6-212" fmla="*/ 3042675 h 4941040"/>
              <a:gd name="connsiteX7-213" fmla="*/ 6909076 w 7774642"/>
              <a:gd name="connsiteY7-214" fmla="*/ 4758660 h 4941040"/>
              <a:gd name="connsiteX8-215" fmla="*/ 3940244 w 7774642"/>
              <a:gd name="connsiteY8-216" fmla="*/ 4669595 h 4941040"/>
              <a:gd name="connsiteX9-217" fmla="*/ 312333 w 7774642"/>
              <a:gd name="connsiteY9-218" fmla="*/ 3351434 h 4941040"/>
              <a:gd name="connsiteX10-219" fmla="*/ 235144 w 7774642"/>
              <a:gd name="connsiteY10-220" fmla="*/ 1706701 h 4941040"/>
              <a:gd name="connsiteX0-221" fmla="*/ 235144 w 7811682"/>
              <a:gd name="connsiteY0-222" fmla="*/ 1706701 h 4941040"/>
              <a:gd name="connsiteX1-223" fmla="*/ 686406 w 7811682"/>
              <a:gd name="connsiteY1-224" fmla="*/ 376665 h 4941040"/>
              <a:gd name="connsiteX2-225" fmla="*/ 2432079 w 7811682"/>
              <a:gd name="connsiteY2-226" fmla="*/ 269787 h 4941040"/>
              <a:gd name="connsiteX3-227" fmla="*/ 3940246 w 7811682"/>
              <a:gd name="connsiteY3-228" fmla="*/ 8530 h 4941040"/>
              <a:gd name="connsiteX4-229" fmla="*/ 4967461 w 7811682"/>
              <a:gd name="connsiteY4-230" fmla="*/ 620109 h 4941040"/>
              <a:gd name="connsiteX5-231" fmla="*/ 7419717 w 7811682"/>
              <a:gd name="connsiteY5-232" fmla="*/ 821990 h 4941040"/>
              <a:gd name="connsiteX6-233" fmla="*/ 7758163 w 7811682"/>
              <a:gd name="connsiteY6-234" fmla="*/ 3042675 h 4941040"/>
              <a:gd name="connsiteX7-235" fmla="*/ 6909076 w 7811682"/>
              <a:gd name="connsiteY7-236" fmla="*/ 4758660 h 4941040"/>
              <a:gd name="connsiteX8-237" fmla="*/ 3940244 w 7811682"/>
              <a:gd name="connsiteY8-238" fmla="*/ 4669595 h 4941040"/>
              <a:gd name="connsiteX9-239" fmla="*/ 312333 w 7811682"/>
              <a:gd name="connsiteY9-240" fmla="*/ 3351434 h 4941040"/>
              <a:gd name="connsiteX10-241" fmla="*/ 235144 w 7811682"/>
              <a:gd name="connsiteY10-242" fmla="*/ 1706701 h 4941040"/>
              <a:gd name="connsiteX0-243" fmla="*/ 235144 w 7773007"/>
              <a:gd name="connsiteY0-244" fmla="*/ 1706701 h 4941040"/>
              <a:gd name="connsiteX1-245" fmla="*/ 686406 w 7773007"/>
              <a:gd name="connsiteY1-246" fmla="*/ 376665 h 4941040"/>
              <a:gd name="connsiteX2-247" fmla="*/ 2432079 w 7773007"/>
              <a:gd name="connsiteY2-248" fmla="*/ 269787 h 4941040"/>
              <a:gd name="connsiteX3-249" fmla="*/ 3940246 w 7773007"/>
              <a:gd name="connsiteY3-250" fmla="*/ 8530 h 4941040"/>
              <a:gd name="connsiteX4-251" fmla="*/ 4967461 w 7773007"/>
              <a:gd name="connsiteY4-252" fmla="*/ 620109 h 4941040"/>
              <a:gd name="connsiteX5-253" fmla="*/ 7253462 w 7773007"/>
              <a:gd name="connsiteY5-254" fmla="*/ 1089184 h 4941040"/>
              <a:gd name="connsiteX6-255" fmla="*/ 7758163 w 7773007"/>
              <a:gd name="connsiteY6-256" fmla="*/ 3042675 h 4941040"/>
              <a:gd name="connsiteX7-257" fmla="*/ 6909076 w 7773007"/>
              <a:gd name="connsiteY7-258" fmla="*/ 4758660 h 4941040"/>
              <a:gd name="connsiteX8-259" fmla="*/ 3940244 w 7773007"/>
              <a:gd name="connsiteY8-260" fmla="*/ 4669595 h 4941040"/>
              <a:gd name="connsiteX9-261" fmla="*/ 312333 w 7773007"/>
              <a:gd name="connsiteY9-262" fmla="*/ 3351434 h 4941040"/>
              <a:gd name="connsiteX10-263" fmla="*/ 235144 w 7773007"/>
              <a:gd name="connsiteY10-264" fmla="*/ 1706701 h 4941040"/>
              <a:gd name="connsiteX0-265" fmla="*/ 235144 w 7823182"/>
              <a:gd name="connsiteY0-266" fmla="*/ 1706701 h 4941040"/>
              <a:gd name="connsiteX1-267" fmla="*/ 686406 w 7823182"/>
              <a:gd name="connsiteY1-268" fmla="*/ 376665 h 4941040"/>
              <a:gd name="connsiteX2-269" fmla="*/ 2432079 w 7823182"/>
              <a:gd name="connsiteY2-270" fmla="*/ 269787 h 4941040"/>
              <a:gd name="connsiteX3-271" fmla="*/ 3940246 w 7823182"/>
              <a:gd name="connsiteY3-272" fmla="*/ 8530 h 4941040"/>
              <a:gd name="connsiteX4-273" fmla="*/ 4967461 w 7823182"/>
              <a:gd name="connsiteY4-274" fmla="*/ 620109 h 4941040"/>
              <a:gd name="connsiteX5-275" fmla="*/ 7253462 w 7823182"/>
              <a:gd name="connsiteY5-276" fmla="*/ 1089184 h 4941040"/>
              <a:gd name="connsiteX6-277" fmla="*/ 7758163 w 7823182"/>
              <a:gd name="connsiteY6-278" fmla="*/ 3042675 h 4941040"/>
              <a:gd name="connsiteX7-279" fmla="*/ 6909076 w 7823182"/>
              <a:gd name="connsiteY7-280" fmla="*/ 4758660 h 4941040"/>
              <a:gd name="connsiteX8-281" fmla="*/ 3940244 w 7823182"/>
              <a:gd name="connsiteY8-282" fmla="*/ 4669595 h 4941040"/>
              <a:gd name="connsiteX9-283" fmla="*/ 312333 w 7823182"/>
              <a:gd name="connsiteY9-284" fmla="*/ 3351434 h 4941040"/>
              <a:gd name="connsiteX10-285" fmla="*/ 235144 w 7823182"/>
              <a:gd name="connsiteY10-286" fmla="*/ 1706701 h 4941040"/>
              <a:gd name="connsiteX0-287" fmla="*/ 235144 w 7394709"/>
              <a:gd name="connsiteY0-288" fmla="*/ 1706701 h 4941040"/>
              <a:gd name="connsiteX1-289" fmla="*/ 686406 w 7394709"/>
              <a:gd name="connsiteY1-290" fmla="*/ 376665 h 4941040"/>
              <a:gd name="connsiteX2-291" fmla="*/ 2432079 w 7394709"/>
              <a:gd name="connsiteY2-292" fmla="*/ 269787 h 4941040"/>
              <a:gd name="connsiteX3-293" fmla="*/ 3940246 w 7394709"/>
              <a:gd name="connsiteY3-294" fmla="*/ 8530 h 4941040"/>
              <a:gd name="connsiteX4-295" fmla="*/ 4967461 w 7394709"/>
              <a:gd name="connsiteY4-296" fmla="*/ 620109 h 4941040"/>
              <a:gd name="connsiteX5-297" fmla="*/ 7253462 w 7394709"/>
              <a:gd name="connsiteY5-298" fmla="*/ 1089184 h 4941040"/>
              <a:gd name="connsiteX6-299" fmla="*/ 7122833 w 7394709"/>
              <a:gd name="connsiteY6-300" fmla="*/ 2900171 h 4941040"/>
              <a:gd name="connsiteX7-301" fmla="*/ 6909076 w 7394709"/>
              <a:gd name="connsiteY7-302" fmla="*/ 4758660 h 4941040"/>
              <a:gd name="connsiteX8-303" fmla="*/ 3940244 w 7394709"/>
              <a:gd name="connsiteY8-304" fmla="*/ 4669595 h 4941040"/>
              <a:gd name="connsiteX9-305" fmla="*/ 312333 w 7394709"/>
              <a:gd name="connsiteY9-306" fmla="*/ 3351434 h 4941040"/>
              <a:gd name="connsiteX10-307" fmla="*/ 235144 w 7394709"/>
              <a:gd name="connsiteY10-308" fmla="*/ 1706701 h 4941040"/>
              <a:gd name="connsiteX0-309" fmla="*/ 235144 w 7419482"/>
              <a:gd name="connsiteY0-310" fmla="*/ 1706701 h 4941040"/>
              <a:gd name="connsiteX1-311" fmla="*/ 686406 w 7419482"/>
              <a:gd name="connsiteY1-312" fmla="*/ 376665 h 4941040"/>
              <a:gd name="connsiteX2-313" fmla="*/ 2432079 w 7419482"/>
              <a:gd name="connsiteY2-314" fmla="*/ 269787 h 4941040"/>
              <a:gd name="connsiteX3-315" fmla="*/ 3940246 w 7419482"/>
              <a:gd name="connsiteY3-316" fmla="*/ 8530 h 4941040"/>
              <a:gd name="connsiteX4-317" fmla="*/ 4967461 w 7419482"/>
              <a:gd name="connsiteY4-318" fmla="*/ 620109 h 4941040"/>
              <a:gd name="connsiteX5-319" fmla="*/ 7283150 w 7419482"/>
              <a:gd name="connsiteY5-320" fmla="*/ 1077309 h 4941040"/>
              <a:gd name="connsiteX6-321" fmla="*/ 7122833 w 7419482"/>
              <a:gd name="connsiteY6-322" fmla="*/ 2900171 h 4941040"/>
              <a:gd name="connsiteX7-323" fmla="*/ 6909076 w 7419482"/>
              <a:gd name="connsiteY7-324" fmla="*/ 4758660 h 4941040"/>
              <a:gd name="connsiteX8-325" fmla="*/ 3940244 w 7419482"/>
              <a:gd name="connsiteY8-326" fmla="*/ 4669595 h 4941040"/>
              <a:gd name="connsiteX9-327" fmla="*/ 312333 w 7419482"/>
              <a:gd name="connsiteY9-328" fmla="*/ 3351434 h 4941040"/>
              <a:gd name="connsiteX10-329" fmla="*/ 235144 w 7419482"/>
              <a:gd name="connsiteY10-330" fmla="*/ 1706701 h 4941040"/>
              <a:gd name="connsiteX0-331" fmla="*/ 235144 w 7575845"/>
              <a:gd name="connsiteY0-332" fmla="*/ 1706701 h 4941040"/>
              <a:gd name="connsiteX1-333" fmla="*/ 686406 w 7575845"/>
              <a:gd name="connsiteY1-334" fmla="*/ 376665 h 4941040"/>
              <a:gd name="connsiteX2-335" fmla="*/ 2432079 w 7575845"/>
              <a:gd name="connsiteY2-336" fmla="*/ 269787 h 4941040"/>
              <a:gd name="connsiteX3-337" fmla="*/ 3940246 w 7575845"/>
              <a:gd name="connsiteY3-338" fmla="*/ 8530 h 4941040"/>
              <a:gd name="connsiteX4-339" fmla="*/ 4967461 w 7575845"/>
              <a:gd name="connsiteY4-340" fmla="*/ 620109 h 4941040"/>
              <a:gd name="connsiteX5-341" fmla="*/ 7283150 w 7575845"/>
              <a:gd name="connsiteY5-342" fmla="*/ 1077309 h 4941040"/>
              <a:gd name="connsiteX6-343" fmla="*/ 7122833 w 7575845"/>
              <a:gd name="connsiteY6-344" fmla="*/ 2900171 h 4941040"/>
              <a:gd name="connsiteX7-345" fmla="*/ 6909076 w 7575845"/>
              <a:gd name="connsiteY7-346" fmla="*/ 4758660 h 4941040"/>
              <a:gd name="connsiteX8-347" fmla="*/ 3940244 w 7575845"/>
              <a:gd name="connsiteY8-348" fmla="*/ 4669595 h 4941040"/>
              <a:gd name="connsiteX9-349" fmla="*/ 312333 w 7575845"/>
              <a:gd name="connsiteY9-350" fmla="*/ 3351434 h 4941040"/>
              <a:gd name="connsiteX10-351" fmla="*/ 235144 w 7575845"/>
              <a:gd name="connsiteY10-352" fmla="*/ 1706701 h 4941040"/>
              <a:gd name="connsiteX0-353" fmla="*/ 375483 w 7502428"/>
              <a:gd name="connsiteY0-354" fmla="*/ 1748265 h 4940350"/>
              <a:gd name="connsiteX1-355" fmla="*/ 612989 w 7502428"/>
              <a:gd name="connsiteY1-356" fmla="*/ 376665 h 4940350"/>
              <a:gd name="connsiteX2-357" fmla="*/ 2358662 w 7502428"/>
              <a:gd name="connsiteY2-358" fmla="*/ 269787 h 4940350"/>
              <a:gd name="connsiteX3-359" fmla="*/ 3866829 w 7502428"/>
              <a:gd name="connsiteY3-360" fmla="*/ 8530 h 4940350"/>
              <a:gd name="connsiteX4-361" fmla="*/ 4894044 w 7502428"/>
              <a:gd name="connsiteY4-362" fmla="*/ 620109 h 4940350"/>
              <a:gd name="connsiteX5-363" fmla="*/ 7209733 w 7502428"/>
              <a:gd name="connsiteY5-364" fmla="*/ 1077309 h 4940350"/>
              <a:gd name="connsiteX6-365" fmla="*/ 7049416 w 7502428"/>
              <a:gd name="connsiteY6-366" fmla="*/ 2900171 h 4940350"/>
              <a:gd name="connsiteX7-367" fmla="*/ 6835659 w 7502428"/>
              <a:gd name="connsiteY7-368" fmla="*/ 4758660 h 4940350"/>
              <a:gd name="connsiteX8-369" fmla="*/ 3866827 w 7502428"/>
              <a:gd name="connsiteY8-370" fmla="*/ 4669595 h 4940350"/>
              <a:gd name="connsiteX9-371" fmla="*/ 238916 w 7502428"/>
              <a:gd name="connsiteY9-372" fmla="*/ 3351434 h 4940350"/>
              <a:gd name="connsiteX10-373" fmla="*/ 375483 w 7502428"/>
              <a:gd name="connsiteY10-374" fmla="*/ 1748265 h 4940350"/>
              <a:gd name="connsiteX0-375" fmla="*/ 384669 w 7511614"/>
              <a:gd name="connsiteY0-376" fmla="*/ 1748746 h 4940831"/>
              <a:gd name="connsiteX1-377" fmla="*/ 901246 w 7511614"/>
              <a:gd name="connsiteY1-378" fmla="*/ 478086 h 4940831"/>
              <a:gd name="connsiteX2-379" fmla="*/ 2367848 w 7511614"/>
              <a:gd name="connsiteY2-380" fmla="*/ 270268 h 4940831"/>
              <a:gd name="connsiteX3-381" fmla="*/ 3876015 w 7511614"/>
              <a:gd name="connsiteY3-382" fmla="*/ 9011 h 4940831"/>
              <a:gd name="connsiteX4-383" fmla="*/ 4903230 w 7511614"/>
              <a:gd name="connsiteY4-384" fmla="*/ 620590 h 4940831"/>
              <a:gd name="connsiteX5-385" fmla="*/ 7218919 w 7511614"/>
              <a:gd name="connsiteY5-386" fmla="*/ 1077790 h 4940831"/>
              <a:gd name="connsiteX6-387" fmla="*/ 7058602 w 7511614"/>
              <a:gd name="connsiteY6-388" fmla="*/ 2900652 h 4940831"/>
              <a:gd name="connsiteX7-389" fmla="*/ 6844845 w 7511614"/>
              <a:gd name="connsiteY7-390" fmla="*/ 4759141 h 4940831"/>
              <a:gd name="connsiteX8-391" fmla="*/ 3876013 w 7511614"/>
              <a:gd name="connsiteY8-392" fmla="*/ 4670076 h 4940831"/>
              <a:gd name="connsiteX9-393" fmla="*/ 248102 w 7511614"/>
              <a:gd name="connsiteY9-394" fmla="*/ 3351915 h 4940831"/>
              <a:gd name="connsiteX10-395" fmla="*/ 384669 w 7511614"/>
              <a:gd name="connsiteY10-396" fmla="*/ 1748746 h 4940831"/>
              <a:gd name="connsiteX0-397" fmla="*/ 384669 w 7519130"/>
              <a:gd name="connsiteY0-398" fmla="*/ 1748746 h 4940831"/>
              <a:gd name="connsiteX1-399" fmla="*/ 901246 w 7519130"/>
              <a:gd name="connsiteY1-400" fmla="*/ 478086 h 4940831"/>
              <a:gd name="connsiteX2-401" fmla="*/ 2367848 w 7519130"/>
              <a:gd name="connsiteY2-402" fmla="*/ 270268 h 4940831"/>
              <a:gd name="connsiteX3-403" fmla="*/ 3876015 w 7519130"/>
              <a:gd name="connsiteY3-404" fmla="*/ 9011 h 4940831"/>
              <a:gd name="connsiteX4-405" fmla="*/ 4903230 w 7519130"/>
              <a:gd name="connsiteY4-406" fmla="*/ 620590 h 4940831"/>
              <a:gd name="connsiteX5-407" fmla="*/ 7218919 w 7519130"/>
              <a:gd name="connsiteY5-408" fmla="*/ 1077790 h 4940831"/>
              <a:gd name="connsiteX6-409" fmla="*/ 7058602 w 7519130"/>
              <a:gd name="connsiteY6-410" fmla="*/ 2900652 h 4940831"/>
              <a:gd name="connsiteX7-411" fmla="*/ 6613276 w 7519130"/>
              <a:gd name="connsiteY7-412" fmla="*/ 4551323 h 4940831"/>
              <a:gd name="connsiteX8-413" fmla="*/ 3876013 w 7519130"/>
              <a:gd name="connsiteY8-414" fmla="*/ 4670076 h 4940831"/>
              <a:gd name="connsiteX9-415" fmla="*/ 248102 w 7519130"/>
              <a:gd name="connsiteY9-416" fmla="*/ 3351915 h 4940831"/>
              <a:gd name="connsiteX10-417" fmla="*/ 384669 w 7519130"/>
              <a:gd name="connsiteY10-418" fmla="*/ 1748746 h 4940831"/>
              <a:gd name="connsiteX0-419" fmla="*/ 384669 w 7519130"/>
              <a:gd name="connsiteY0-420" fmla="*/ 1748746 h 4940831"/>
              <a:gd name="connsiteX1-421" fmla="*/ 901246 w 7519130"/>
              <a:gd name="connsiteY1-422" fmla="*/ 478086 h 4940831"/>
              <a:gd name="connsiteX2-423" fmla="*/ 2367848 w 7519130"/>
              <a:gd name="connsiteY2-424" fmla="*/ 270268 h 4940831"/>
              <a:gd name="connsiteX3-425" fmla="*/ 3876015 w 7519130"/>
              <a:gd name="connsiteY3-426" fmla="*/ 9011 h 4940831"/>
              <a:gd name="connsiteX4-427" fmla="*/ 4903230 w 7519130"/>
              <a:gd name="connsiteY4-428" fmla="*/ 620590 h 4940831"/>
              <a:gd name="connsiteX5-429" fmla="*/ 7218919 w 7519130"/>
              <a:gd name="connsiteY5-430" fmla="*/ 1077790 h 4940831"/>
              <a:gd name="connsiteX6-431" fmla="*/ 7058602 w 7519130"/>
              <a:gd name="connsiteY6-432" fmla="*/ 2900652 h 4940831"/>
              <a:gd name="connsiteX7-433" fmla="*/ 6613276 w 7519130"/>
              <a:gd name="connsiteY7-434" fmla="*/ 4551323 h 4940831"/>
              <a:gd name="connsiteX8-435" fmla="*/ 3876013 w 7519130"/>
              <a:gd name="connsiteY8-436" fmla="*/ 4670076 h 4940831"/>
              <a:gd name="connsiteX9-437" fmla="*/ 248102 w 7519130"/>
              <a:gd name="connsiteY9-438" fmla="*/ 3351915 h 4940831"/>
              <a:gd name="connsiteX10-439" fmla="*/ 384669 w 7519130"/>
              <a:gd name="connsiteY10-440" fmla="*/ 1748746 h 49408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7519130" h="4940831">
                <a:moveTo>
                  <a:pt x="384669" y="1748746"/>
                </a:moveTo>
                <a:cubicBezTo>
                  <a:pt x="493526" y="1269775"/>
                  <a:pt x="570716" y="724499"/>
                  <a:pt x="901246" y="478086"/>
                </a:cubicBezTo>
                <a:cubicBezTo>
                  <a:pt x="1231776" y="231673"/>
                  <a:pt x="1872053" y="348447"/>
                  <a:pt x="2367848" y="270268"/>
                </a:cubicBezTo>
                <a:cubicBezTo>
                  <a:pt x="2863643" y="192089"/>
                  <a:pt x="3453451" y="-49376"/>
                  <a:pt x="3876015" y="9011"/>
                </a:cubicBezTo>
                <a:cubicBezTo>
                  <a:pt x="4298579" y="67398"/>
                  <a:pt x="4346079" y="442460"/>
                  <a:pt x="4903230" y="620590"/>
                </a:cubicBezTo>
                <a:cubicBezTo>
                  <a:pt x="5460381" y="798720"/>
                  <a:pt x="6503430" y="418710"/>
                  <a:pt x="7218919" y="1077790"/>
                </a:cubicBezTo>
                <a:cubicBezTo>
                  <a:pt x="7934408" y="1736870"/>
                  <a:pt x="7159543" y="2321730"/>
                  <a:pt x="7058602" y="2900652"/>
                </a:cubicBezTo>
                <a:cubicBezTo>
                  <a:pt x="6957662" y="3479574"/>
                  <a:pt x="7351526" y="4066414"/>
                  <a:pt x="6613276" y="4551323"/>
                </a:cubicBezTo>
                <a:cubicBezTo>
                  <a:pt x="5875026" y="5036232"/>
                  <a:pt x="5402981" y="4448403"/>
                  <a:pt x="3876013" y="4670076"/>
                </a:cubicBezTo>
                <a:cubicBezTo>
                  <a:pt x="1268390" y="5610206"/>
                  <a:pt x="829993" y="3838803"/>
                  <a:pt x="248102" y="3351915"/>
                </a:cubicBezTo>
                <a:cubicBezTo>
                  <a:pt x="-333789" y="2865027"/>
                  <a:pt x="275812" y="2227717"/>
                  <a:pt x="384669" y="174874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98824"/>
            </a:schemeClr>
          </a:solidFill>
          <a:ln w="168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6706871" y="1187001"/>
            <a:ext cx="4458434" cy="3990830"/>
          </a:xfrm>
          <a:custGeom>
            <a:avLst/>
            <a:gdLst>
              <a:gd name="connsiteX0" fmla="*/ 359320 w 7820744"/>
              <a:gd name="connsiteY0" fmla="*/ 2295156 h 5515205"/>
              <a:gd name="connsiteX1" fmla="*/ 810582 w 7820744"/>
              <a:gd name="connsiteY1" fmla="*/ 965120 h 5515205"/>
              <a:gd name="connsiteX2" fmla="*/ 2556255 w 7820744"/>
              <a:gd name="connsiteY2" fmla="*/ 858242 h 5515205"/>
              <a:gd name="connsiteX3" fmla="*/ 3215335 w 7820744"/>
              <a:gd name="connsiteY3" fmla="*/ 3219 h 5515205"/>
              <a:gd name="connsiteX4" fmla="*/ 5091637 w 7820744"/>
              <a:gd name="connsiteY4" fmla="*/ 1208564 h 5515205"/>
              <a:gd name="connsiteX5" fmla="*/ 6463237 w 7820744"/>
              <a:gd name="connsiteY5" fmla="*/ 216975 h 5515205"/>
              <a:gd name="connsiteX6" fmla="*/ 7745772 w 7820744"/>
              <a:gd name="connsiteY6" fmla="*/ 4011141 h 5515205"/>
              <a:gd name="connsiteX7" fmla="*/ 4129735 w 7820744"/>
              <a:gd name="connsiteY7" fmla="*/ 4836476 h 5515205"/>
              <a:gd name="connsiteX8" fmla="*/ 436509 w 7820744"/>
              <a:gd name="connsiteY8" fmla="*/ 5436180 h 5515205"/>
              <a:gd name="connsiteX9" fmla="*/ 62437 w 7820744"/>
              <a:gd name="connsiteY9" fmla="*/ 2995801 h 5515205"/>
              <a:gd name="connsiteX10" fmla="*/ 359320 w 7820744"/>
              <a:gd name="connsiteY10" fmla="*/ 2295156 h 5515205"/>
              <a:gd name="connsiteX0-1" fmla="*/ 359320 w 7820744"/>
              <a:gd name="connsiteY0-2" fmla="*/ 2172980 h 5393029"/>
              <a:gd name="connsiteX1-3" fmla="*/ 810582 w 7820744"/>
              <a:gd name="connsiteY1-4" fmla="*/ 842944 h 5393029"/>
              <a:gd name="connsiteX2-5" fmla="*/ 2556255 w 7820744"/>
              <a:gd name="connsiteY2-6" fmla="*/ 736066 h 5393029"/>
              <a:gd name="connsiteX3-7" fmla="*/ 3666598 w 7820744"/>
              <a:gd name="connsiteY3-8" fmla="*/ 397620 h 5393029"/>
              <a:gd name="connsiteX4-9" fmla="*/ 5091637 w 7820744"/>
              <a:gd name="connsiteY4-10" fmla="*/ 1086388 h 5393029"/>
              <a:gd name="connsiteX5-11" fmla="*/ 6463237 w 7820744"/>
              <a:gd name="connsiteY5-12" fmla="*/ 94799 h 5393029"/>
              <a:gd name="connsiteX6-13" fmla="*/ 7745772 w 7820744"/>
              <a:gd name="connsiteY6-14" fmla="*/ 3888965 h 5393029"/>
              <a:gd name="connsiteX7-15" fmla="*/ 4129735 w 7820744"/>
              <a:gd name="connsiteY7-16" fmla="*/ 4714300 h 5393029"/>
              <a:gd name="connsiteX8-17" fmla="*/ 436509 w 7820744"/>
              <a:gd name="connsiteY8-18" fmla="*/ 5314004 h 5393029"/>
              <a:gd name="connsiteX9-19" fmla="*/ 62437 w 7820744"/>
              <a:gd name="connsiteY9-20" fmla="*/ 2873625 h 5393029"/>
              <a:gd name="connsiteX10-21" fmla="*/ 359320 w 7820744"/>
              <a:gd name="connsiteY10-22" fmla="*/ 2172980 h 5393029"/>
              <a:gd name="connsiteX0-23" fmla="*/ 359320 w 7993308"/>
              <a:gd name="connsiteY0-24" fmla="*/ 1782385 h 5002434"/>
              <a:gd name="connsiteX1-25" fmla="*/ 810582 w 7993308"/>
              <a:gd name="connsiteY1-26" fmla="*/ 452349 h 5002434"/>
              <a:gd name="connsiteX2-27" fmla="*/ 2556255 w 7993308"/>
              <a:gd name="connsiteY2-28" fmla="*/ 345471 h 5002434"/>
              <a:gd name="connsiteX3-29" fmla="*/ 3666598 w 7993308"/>
              <a:gd name="connsiteY3-30" fmla="*/ 7025 h 5002434"/>
              <a:gd name="connsiteX4-31" fmla="*/ 5091637 w 7993308"/>
              <a:gd name="connsiteY4-32" fmla="*/ 695793 h 5002434"/>
              <a:gd name="connsiteX5-33" fmla="*/ 7389513 w 7993308"/>
              <a:gd name="connsiteY5-34" fmla="*/ 1194557 h 5002434"/>
              <a:gd name="connsiteX6-35" fmla="*/ 7745772 w 7993308"/>
              <a:gd name="connsiteY6-36" fmla="*/ 3498370 h 5002434"/>
              <a:gd name="connsiteX7-37" fmla="*/ 4129735 w 7993308"/>
              <a:gd name="connsiteY7-38" fmla="*/ 4323705 h 5002434"/>
              <a:gd name="connsiteX8-39" fmla="*/ 436509 w 7993308"/>
              <a:gd name="connsiteY8-40" fmla="*/ 4923409 h 5002434"/>
              <a:gd name="connsiteX9-41" fmla="*/ 62437 w 7993308"/>
              <a:gd name="connsiteY9-42" fmla="*/ 2483030 h 5002434"/>
              <a:gd name="connsiteX10-43" fmla="*/ 359320 w 7993308"/>
              <a:gd name="connsiteY10-44" fmla="*/ 1782385 h 5002434"/>
              <a:gd name="connsiteX0-45" fmla="*/ 359320 w 8103627"/>
              <a:gd name="connsiteY0-46" fmla="*/ 1782385 h 5007824"/>
              <a:gd name="connsiteX1-47" fmla="*/ 810582 w 8103627"/>
              <a:gd name="connsiteY1-48" fmla="*/ 452349 h 5007824"/>
              <a:gd name="connsiteX2-49" fmla="*/ 2556255 w 8103627"/>
              <a:gd name="connsiteY2-50" fmla="*/ 345471 h 5007824"/>
              <a:gd name="connsiteX3-51" fmla="*/ 3666598 w 8103627"/>
              <a:gd name="connsiteY3-52" fmla="*/ 7025 h 5007824"/>
              <a:gd name="connsiteX4-53" fmla="*/ 5091637 w 8103627"/>
              <a:gd name="connsiteY4-54" fmla="*/ 695793 h 5007824"/>
              <a:gd name="connsiteX5-55" fmla="*/ 7389513 w 8103627"/>
              <a:gd name="connsiteY5-56" fmla="*/ 1194557 h 5007824"/>
              <a:gd name="connsiteX6-57" fmla="*/ 7882339 w 8103627"/>
              <a:gd name="connsiteY6-58" fmla="*/ 3118359 h 5007824"/>
              <a:gd name="connsiteX7-59" fmla="*/ 4129735 w 8103627"/>
              <a:gd name="connsiteY7-60" fmla="*/ 4323705 h 5007824"/>
              <a:gd name="connsiteX8-61" fmla="*/ 436509 w 8103627"/>
              <a:gd name="connsiteY8-62" fmla="*/ 4923409 h 5007824"/>
              <a:gd name="connsiteX9-63" fmla="*/ 62437 w 8103627"/>
              <a:gd name="connsiteY9-64" fmla="*/ 2483030 h 5007824"/>
              <a:gd name="connsiteX10-65" fmla="*/ 359320 w 8103627"/>
              <a:gd name="connsiteY10-66" fmla="*/ 1782385 h 5007824"/>
              <a:gd name="connsiteX0-67" fmla="*/ 359320 w 7915232"/>
              <a:gd name="connsiteY0-68" fmla="*/ 1782385 h 5111879"/>
              <a:gd name="connsiteX1-69" fmla="*/ 810582 w 7915232"/>
              <a:gd name="connsiteY1-70" fmla="*/ 452349 h 5111879"/>
              <a:gd name="connsiteX2-71" fmla="*/ 2556255 w 7915232"/>
              <a:gd name="connsiteY2-72" fmla="*/ 345471 h 5111879"/>
              <a:gd name="connsiteX3-73" fmla="*/ 3666598 w 7915232"/>
              <a:gd name="connsiteY3-74" fmla="*/ 7025 h 5111879"/>
              <a:gd name="connsiteX4-75" fmla="*/ 5091637 w 7915232"/>
              <a:gd name="connsiteY4-76" fmla="*/ 695793 h 5111879"/>
              <a:gd name="connsiteX5-77" fmla="*/ 7389513 w 7915232"/>
              <a:gd name="connsiteY5-78" fmla="*/ 1194557 h 5111879"/>
              <a:gd name="connsiteX6-79" fmla="*/ 7882339 w 7915232"/>
              <a:gd name="connsiteY6-80" fmla="*/ 3118359 h 5111879"/>
              <a:gd name="connsiteX7-81" fmla="*/ 7033252 w 7915232"/>
              <a:gd name="connsiteY7-82" fmla="*/ 4834344 h 5111879"/>
              <a:gd name="connsiteX8-83" fmla="*/ 436509 w 7915232"/>
              <a:gd name="connsiteY8-84" fmla="*/ 4923409 h 5111879"/>
              <a:gd name="connsiteX9-85" fmla="*/ 62437 w 7915232"/>
              <a:gd name="connsiteY9-86" fmla="*/ 2483030 h 5111879"/>
              <a:gd name="connsiteX10-87" fmla="*/ 359320 w 7915232"/>
              <a:gd name="connsiteY10-88" fmla="*/ 1782385 h 5111879"/>
              <a:gd name="connsiteX0-89" fmla="*/ 532312 w 8071810"/>
              <a:gd name="connsiteY0-90" fmla="*/ 1782385 h 4866519"/>
              <a:gd name="connsiteX1-91" fmla="*/ 983574 w 8071810"/>
              <a:gd name="connsiteY1-92" fmla="*/ 452349 h 4866519"/>
              <a:gd name="connsiteX2-93" fmla="*/ 2729247 w 8071810"/>
              <a:gd name="connsiteY2-94" fmla="*/ 345471 h 4866519"/>
              <a:gd name="connsiteX3-95" fmla="*/ 3839590 w 8071810"/>
              <a:gd name="connsiteY3-96" fmla="*/ 7025 h 4866519"/>
              <a:gd name="connsiteX4-97" fmla="*/ 5264629 w 8071810"/>
              <a:gd name="connsiteY4-98" fmla="*/ 695793 h 4866519"/>
              <a:gd name="connsiteX5-99" fmla="*/ 7562505 w 8071810"/>
              <a:gd name="connsiteY5-100" fmla="*/ 1194557 h 4866519"/>
              <a:gd name="connsiteX6-101" fmla="*/ 8055331 w 8071810"/>
              <a:gd name="connsiteY6-102" fmla="*/ 3118359 h 4866519"/>
              <a:gd name="connsiteX7-103" fmla="*/ 7206244 w 8071810"/>
              <a:gd name="connsiteY7-104" fmla="*/ 4834344 h 4866519"/>
              <a:gd name="connsiteX8-105" fmla="*/ 4267101 w 8071810"/>
              <a:gd name="connsiteY8-106" fmla="*/ 4145575 h 4866519"/>
              <a:gd name="connsiteX9-107" fmla="*/ 235429 w 8071810"/>
              <a:gd name="connsiteY9-108" fmla="*/ 2483030 h 4866519"/>
              <a:gd name="connsiteX10-109" fmla="*/ 532312 w 8071810"/>
              <a:gd name="connsiteY10-110" fmla="*/ 1782385 h 4866519"/>
              <a:gd name="connsiteX0-111" fmla="*/ 532312 w 8071810"/>
              <a:gd name="connsiteY0-112" fmla="*/ 1782385 h 4866519"/>
              <a:gd name="connsiteX1-113" fmla="*/ 983574 w 8071810"/>
              <a:gd name="connsiteY1-114" fmla="*/ 452349 h 4866519"/>
              <a:gd name="connsiteX2-115" fmla="*/ 2729247 w 8071810"/>
              <a:gd name="connsiteY2-116" fmla="*/ 345471 h 4866519"/>
              <a:gd name="connsiteX3-117" fmla="*/ 3839590 w 8071810"/>
              <a:gd name="connsiteY3-118" fmla="*/ 7025 h 4866519"/>
              <a:gd name="connsiteX4-119" fmla="*/ 5264629 w 8071810"/>
              <a:gd name="connsiteY4-120" fmla="*/ 695793 h 4866519"/>
              <a:gd name="connsiteX5-121" fmla="*/ 7562505 w 8071810"/>
              <a:gd name="connsiteY5-122" fmla="*/ 1194557 h 4866519"/>
              <a:gd name="connsiteX6-123" fmla="*/ 8055331 w 8071810"/>
              <a:gd name="connsiteY6-124" fmla="*/ 3118359 h 4866519"/>
              <a:gd name="connsiteX7-125" fmla="*/ 7206244 w 8071810"/>
              <a:gd name="connsiteY7-126" fmla="*/ 4834344 h 4866519"/>
              <a:gd name="connsiteX8-127" fmla="*/ 4267101 w 8071810"/>
              <a:gd name="connsiteY8-128" fmla="*/ 4145575 h 4866519"/>
              <a:gd name="connsiteX9-129" fmla="*/ 235429 w 8071810"/>
              <a:gd name="connsiteY9-130" fmla="*/ 2483030 h 4866519"/>
              <a:gd name="connsiteX10-131" fmla="*/ 532312 w 8071810"/>
              <a:gd name="connsiteY10-132" fmla="*/ 1782385 h 4866519"/>
              <a:gd name="connsiteX0-133" fmla="*/ 530167 w 8069665"/>
              <a:gd name="connsiteY0-134" fmla="*/ 1782385 h 5009813"/>
              <a:gd name="connsiteX1-135" fmla="*/ 981429 w 8069665"/>
              <a:gd name="connsiteY1-136" fmla="*/ 452349 h 5009813"/>
              <a:gd name="connsiteX2-137" fmla="*/ 2727102 w 8069665"/>
              <a:gd name="connsiteY2-138" fmla="*/ 345471 h 5009813"/>
              <a:gd name="connsiteX3-139" fmla="*/ 3837445 w 8069665"/>
              <a:gd name="connsiteY3-140" fmla="*/ 7025 h 5009813"/>
              <a:gd name="connsiteX4-141" fmla="*/ 5262484 w 8069665"/>
              <a:gd name="connsiteY4-142" fmla="*/ 695793 h 5009813"/>
              <a:gd name="connsiteX5-143" fmla="*/ 7560360 w 8069665"/>
              <a:gd name="connsiteY5-144" fmla="*/ 1194557 h 5009813"/>
              <a:gd name="connsiteX6-145" fmla="*/ 8053186 w 8069665"/>
              <a:gd name="connsiteY6-146" fmla="*/ 3118359 h 5009813"/>
              <a:gd name="connsiteX7-147" fmla="*/ 7204099 w 8069665"/>
              <a:gd name="connsiteY7-148" fmla="*/ 4834344 h 5009813"/>
              <a:gd name="connsiteX8-149" fmla="*/ 4235267 w 8069665"/>
              <a:gd name="connsiteY8-150" fmla="*/ 4745279 h 5009813"/>
              <a:gd name="connsiteX9-151" fmla="*/ 233284 w 8069665"/>
              <a:gd name="connsiteY9-152" fmla="*/ 2483030 h 5009813"/>
              <a:gd name="connsiteX10-153" fmla="*/ 530167 w 8069665"/>
              <a:gd name="connsiteY10-154" fmla="*/ 1782385 h 5009813"/>
              <a:gd name="connsiteX0-155" fmla="*/ 530167 w 8069665"/>
              <a:gd name="connsiteY0-156" fmla="*/ 1782385 h 4941977"/>
              <a:gd name="connsiteX1-157" fmla="*/ 981429 w 8069665"/>
              <a:gd name="connsiteY1-158" fmla="*/ 452349 h 4941977"/>
              <a:gd name="connsiteX2-159" fmla="*/ 2727102 w 8069665"/>
              <a:gd name="connsiteY2-160" fmla="*/ 345471 h 4941977"/>
              <a:gd name="connsiteX3-161" fmla="*/ 3837445 w 8069665"/>
              <a:gd name="connsiteY3-162" fmla="*/ 7025 h 4941977"/>
              <a:gd name="connsiteX4-163" fmla="*/ 5262484 w 8069665"/>
              <a:gd name="connsiteY4-164" fmla="*/ 695793 h 4941977"/>
              <a:gd name="connsiteX5-165" fmla="*/ 7560360 w 8069665"/>
              <a:gd name="connsiteY5-166" fmla="*/ 1194557 h 4941977"/>
              <a:gd name="connsiteX6-167" fmla="*/ 8053186 w 8069665"/>
              <a:gd name="connsiteY6-168" fmla="*/ 3118359 h 4941977"/>
              <a:gd name="connsiteX7-169" fmla="*/ 7204099 w 8069665"/>
              <a:gd name="connsiteY7-170" fmla="*/ 4834344 h 4941977"/>
              <a:gd name="connsiteX8-171" fmla="*/ 4235267 w 8069665"/>
              <a:gd name="connsiteY8-172" fmla="*/ 4745279 h 4941977"/>
              <a:gd name="connsiteX9-173" fmla="*/ 233284 w 8069665"/>
              <a:gd name="connsiteY9-174" fmla="*/ 2483030 h 4941977"/>
              <a:gd name="connsiteX10-175" fmla="*/ 530167 w 8069665"/>
              <a:gd name="connsiteY10-176" fmla="*/ 1782385 h 4941977"/>
              <a:gd name="connsiteX0-177" fmla="*/ 235144 w 7774642"/>
              <a:gd name="connsiteY0-178" fmla="*/ 1782385 h 5016724"/>
              <a:gd name="connsiteX1-179" fmla="*/ 686406 w 7774642"/>
              <a:gd name="connsiteY1-180" fmla="*/ 452349 h 5016724"/>
              <a:gd name="connsiteX2-181" fmla="*/ 2432079 w 7774642"/>
              <a:gd name="connsiteY2-182" fmla="*/ 345471 h 5016724"/>
              <a:gd name="connsiteX3-183" fmla="*/ 3542422 w 7774642"/>
              <a:gd name="connsiteY3-184" fmla="*/ 7025 h 5016724"/>
              <a:gd name="connsiteX4-185" fmla="*/ 4967461 w 7774642"/>
              <a:gd name="connsiteY4-186" fmla="*/ 695793 h 5016724"/>
              <a:gd name="connsiteX5-187" fmla="*/ 7265337 w 7774642"/>
              <a:gd name="connsiteY5-188" fmla="*/ 1194557 h 5016724"/>
              <a:gd name="connsiteX6-189" fmla="*/ 7758163 w 7774642"/>
              <a:gd name="connsiteY6-190" fmla="*/ 3118359 h 5016724"/>
              <a:gd name="connsiteX7-191" fmla="*/ 6909076 w 7774642"/>
              <a:gd name="connsiteY7-192" fmla="*/ 4834344 h 5016724"/>
              <a:gd name="connsiteX8-193" fmla="*/ 3940244 w 7774642"/>
              <a:gd name="connsiteY8-194" fmla="*/ 4745279 h 5016724"/>
              <a:gd name="connsiteX9-195" fmla="*/ 312333 w 7774642"/>
              <a:gd name="connsiteY9-196" fmla="*/ 3427118 h 5016724"/>
              <a:gd name="connsiteX10-197" fmla="*/ 235144 w 7774642"/>
              <a:gd name="connsiteY10-198" fmla="*/ 1782385 h 5016724"/>
              <a:gd name="connsiteX0-199" fmla="*/ 235144 w 7774642"/>
              <a:gd name="connsiteY0-200" fmla="*/ 1706701 h 4941040"/>
              <a:gd name="connsiteX1-201" fmla="*/ 686406 w 7774642"/>
              <a:gd name="connsiteY1-202" fmla="*/ 376665 h 4941040"/>
              <a:gd name="connsiteX2-203" fmla="*/ 2432079 w 7774642"/>
              <a:gd name="connsiteY2-204" fmla="*/ 269787 h 4941040"/>
              <a:gd name="connsiteX3-205" fmla="*/ 3940246 w 7774642"/>
              <a:gd name="connsiteY3-206" fmla="*/ 8530 h 4941040"/>
              <a:gd name="connsiteX4-207" fmla="*/ 4967461 w 7774642"/>
              <a:gd name="connsiteY4-208" fmla="*/ 620109 h 4941040"/>
              <a:gd name="connsiteX5-209" fmla="*/ 7265337 w 7774642"/>
              <a:gd name="connsiteY5-210" fmla="*/ 1118873 h 4941040"/>
              <a:gd name="connsiteX6-211" fmla="*/ 7758163 w 7774642"/>
              <a:gd name="connsiteY6-212" fmla="*/ 3042675 h 4941040"/>
              <a:gd name="connsiteX7-213" fmla="*/ 6909076 w 7774642"/>
              <a:gd name="connsiteY7-214" fmla="*/ 4758660 h 4941040"/>
              <a:gd name="connsiteX8-215" fmla="*/ 3940244 w 7774642"/>
              <a:gd name="connsiteY8-216" fmla="*/ 4669595 h 4941040"/>
              <a:gd name="connsiteX9-217" fmla="*/ 312333 w 7774642"/>
              <a:gd name="connsiteY9-218" fmla="*/ 3351434 h 4941040"/>
              <a:gd name="connsiteX10-219" fmla="*/ 235144 w 7774642"/>
              <a:gd name="connsiteY10-220" fmla="*/ 1706701 h 4941040"/>
              <a:gd name="connsiteX0-221" fmla="*/ 235144 w 7811682"/>
              <a:gd name="connsiteY0-222" fmla="*/ 1706701 h 4941040"/>
              <a:gd name="connsiteX1-223" fmla="*/ 686406 w 7811682"/>
              <a:gd name="connsiteY1-224" fmla="*/ 376665 h 4941040"/>
              <a:gd name="connsiteX2-225" fmla="*/ 2432079 w 7811682"/>
              <a:gd name="connsiteY2-226" fmla="*/ 269787 h 4941040"/>
              <a:gd name="connsiteX3-227" fmla="*/ 3940246 w 7811682"/>
              <a:gd name="connsiteY3-228" fmla="*/ 8530 h 4941040"/>
              <a:gd name="connsiteX4-229" fmla="*/ 4967461 w 7811682"/>
              <a:gd name="connsiteY4-230" fmla="*/ 620109 h 4941040"/>
              <a:gd name="connsiteX5-231" fmla="*/ 7419717 w 7811682"/>
              <a:gd name="connsiteY5-232" fmla="*/ 821990 h 4941040"/>
              <a:gd name="connsiteX6-233" fmla="*/ 7758163 w 7811682"/>
              <a:gd name="connsiteY6-234" fmla="*/ 3042675 h 4941040"/>
              <a:gd name="connsiteX7-235" fmla="*/ 6909076 w 7811682"/>
              <a:gd name="connsiteY7-236" fmla="*/ 4758660 h 4941040"/>
              <a:gd name="connsiteX8-237" fmla="*/ 3940244 w 7811682"/>
              <a:gd name="connsiteY8-238" fmla="*/ 4669595 h 4941040"/>
              <a:gd name="connsiteX9-239" fmla="*/ 312333 w 7811682"/>
              <a:gd name="connsiteY9-240" fmla="*/ 3351434 h 4941040"/>
              <a:gd name="connsiteX10-241" fmla="*/ 235144 w 7811682"/>
              <a:gd name="connsiteY10-242" fmla="*/ 1706701 h 4941040"/>
              <a:gd name="connsiteX0-243" fmla="*/ 235144 w 7773007"/>
              <a:gd name="connsiteY0-244" fmla="*/ 1706701 h 4941040"/>
              <a:gd name="connsiteX1-245" fmla="*/ 686406 w 7773007"/>
              <a:gd name="connsiteY1-246" fmla="*/ 376665 h 4941040"/>
              <a:gd name="connsiteX2-247" fmla="*/ 2432079 w 7773007"/>
              <a:gd name="connsiteY2-248" fmla="*/ 269787 h 4941040"/>
              <a:gd name="connsiteX3-249" fmla="*/ 3940246 w 7773007"/>
              <a:gd name="connsiteY3-250" fmla="*/ 8530 h 4941040"/>
              <a:gd name="connsiteX4-251" fmla="*/ 4967461 w 7773007"/>
              <a:gd name="connsiteY4-252" fmla="*/ 620109 h 4941040"/>
              <a:gd name="connsiteX5-253" fmla="*/ 7253462 w 7773007"/>
              <a:gd name="connsiteY5-254" fmla="*/ 1089184 h 4941040"/>
              <a:gd name="connsiteX6-255" fmla="*/ 7758163 w 7773007"/>
              <a:gd name="connsiteY6-256" fmla="*/ 3042675 h 4941040"/>
              <a:gd name="connsiteX7-257" fmla="*/ 6909076 w 7773007"/>
              <a:gd name="connsiteY7-258" fmla="*/ 4758660 h 4941040"/>
              <a:gd name="connsiteX8-259" fmla="*/ 3940244 w 7773007"/>
              <a:gd name="connsiteY8-260" fmla="*/ 4669595 h 4941040"/>
              <a:gd name="connsiteX9-261" fmla="*/ 312333 w 7773007"/>
              <a:gd name="connsiteY9-262" fmla="*/ 3351434 h 4941040"/>
              <a:gd name="connsiteX10-263" fmla="*/ 235144 w 7773007"/>
              <a:gd name="connsiteY10-264" fmla="*/ 1706701 h 4941040"/>
              <a:gd name="connsiteX0-265" fmla="*/ 235144 w 7823182"/>
              <a:gd name="connsiteY0-266" fmla="*/ 1706701 h 4941040"/>
              <a:gd name="connsiteX1-267" fmla="*/ 686406 w 7823182"/>
              <a:gd name="connsiteY1-268" fmla="*/ 376665 h 4941040"/>
              <a:gd name="connsiteX2-269" fmla="*/ 2432079 w 7823182"/>
              <a:gd name="connsiteY2-270" fmla="*/ 269787 h 4941040"/>
              <a:gd name="connsiteX3-271" fmla="*/ 3940246 w 7823182"/>
              <a:gd name="connsiteY3-272" fmla="*/ 8530 h 4941040"/>
              <a:gd name="connsiteX4-273" fmla="*/ 4967461 w 7823182"/>
              <a:gd name="connsiteY4-274" fmla="*/ 620109 h 4941040"/>
              <a:gd name="connsiteX5-275" fmla="*/ 7253462 w 7823182"/>
              <a:gd name="connsiteY5-276" fmla="*/ 1089184 h 4941040"/>
              <a:gd name="connsiteX6-277" fmla="*/ 7758163 w 7823182"/>
              <a:gd name="connsiteY6-278" fmla="*/ 3042675 h 4941040"/>
              <a:gd name="connsiteX7-279" fmla="*/ 6909076 w 7823182"/>
              <a:gd name="connsiteY7-280" fmla="*/ 4758660 h 4941040"/>
              <a:gd name="connsiteX8-281" fmla="*/ 3940244 w 7823182"/>
              <a:gd name="connsiteY8-282" fmla="*/ 4669595 h 4941040"/>
              <a:gd name="connsiteX9-283" fmla="*/ 312333 w 7823182"/>
              <a:gd name="connsiteY9-284" fmla="*/ 3351434 h 4941040"/>
              <a:gd name="connsiteX10-285" fmla="*/ 235144 w 7823182"/>
              <a:gd name="connsiteY10-286" fmla="*/ 1706701 h 4941040"/>
              <a:gd name="connsiteX0-287" fmla="*/ 235144 w 7394709"/>
              <a:gd name="connsiteY0-288" fmla="*/ 1706701 h 4941040"/>
              <a:gd name="connsiteX1-289" fmla="*/ 686406 w 7394709"/>
              <a:gd name="connsiteY1-290" fmla="*/ 376665 h 4941040"/>
              <a:gd name="connsiteX2-291" fmla="*/ 2432079 w 7394709"/>
              <a:gd name="connsiteY2-292" fmla="*/ 269787 h 4941040"/>
              <a:gd name="connsiteX3-293" fmla="*/ 3940246 w 7394709"/>
              <a:gd name="connsiteY3-294" fmla="*/ 8530 h 4941040"/>
              <a:gd name="connsiteX4-295" fmla="*/ 4967461 w 7394709"/>
              <a:gd name="connsiteY4-296" fmla="*/ 620109 h 4941040"/>
              <a:gd name="connsiteX5-297" fmla="*/ 7253462 w 7394709"/>
              <a:gd name="connsiteY5-298" fmla="*/ 1089184 h 4941040"/>
              <a:gd name="connsiteX6-299" fmla="*/ 7122833 w 7394709"/>
              <a:gd name="connsiteY6-300" fmla="*/ 2900171 h 4941040"/>
              <a:gd name="connsiteX7-301" fmla="*/ 6909076 w 7394709"/>
              <a:gd name="connsiteY7-302" fmla="*/ 4758660 h 4941040"/>
              <a:gd name="connsiteX8-303" fmla="*/ 3940244 w 7394709"/>
              <a:gd name="connsiteY8-304" fmla="*/ 4669595 h 4941040"/>
              <a:gd name="connsiteX9-305" fmla="*/ 312333 w 7394709"/>
              <a:gd name="connsiteY9-306" fmla="*/ 3351434 h 4941040"/>
              <a:gd name="connsiteX10-307" fmla="*/ 235144 w 7394709"/>
              <a:gd name="connsiteY10-308" fmla="*/ 1706701 h 4941040"/>
              <a:gd name="connsiteX0-309" fmla="*/ 235144 w 7419482"/>
              <a:gd name="connsiteY0-310" fmla="*/ 1706701 h 4941040"/>
              <a:gd name="connsiteX1-311" fmla="*/ 686406 w 7419482"/>
              <a:gd name="connsiteY1-312" fmla="*/ 376665 h 4941040"/>
              <a:gd name="connsiteX2-313" fmla="*/ 2432079 w 7419482"/>
              <a:gd name="connsiteY2-314" fmla="*/ 269787 h 4941040"/>
              <a:gd name="connsiteX3-315" fmla="*/ 3940246 w 7419482"/>
              <a:gd name="connsiteY3-316" fmla="*/ 8530 h 4941040"/>
              <a:gd name="connsiteX4-317" fmla="*/ 4967461 w 7419482"/>
              <a:gd name="connsiteY4-318" fmla="*/ 620109 h 4941040"/>
              <a:gd name="connsiteX5-319" fmla="*/ 7283150 w 7419482"/>
              <a:gd name="connsiteY5-320" fmla="*/ 1077309 h 4941040"/>
              <a:gd name="connsiteX6-321" fmla="*/ 7122833 w 7419482"/>
              <a:gd name="connsiteY6-322" fmla="*/ 2900171 h 4941040"/>
              <a:gd name="connsiteX7-323" fmla="*/ 6909076 w 7419482"/>
              <a:gd name="connsiteY7-324" fmla="*/ 4758660 h 4941040"/>
              <a:gd name="connsiteX8-325" fmla="*/ 3940244 w 7419482"/>
              <a:gd name="connsiteY8-326" fmla="*/ 4669595 h 4941040"/>
              <a:gd name="connsiteX9-327" fmla="*/ 312333 w 7419482"/>
              <a:gd name="connsiteY9-328" fmla="*/ 3351434 h 4941040"/>
              <a:gd name="connsiteX10-329" fmla="*/ 235144 w 7419482"/>
              <a:gd name="connsiteY10-330" fmla="*/ 1706701 h 4941040"/>
              <a:gd name="connsiteX0-331" fmla="*/ 235144 w 7575845"/>
              <a:gd name="connsiteY0-332" fmla="*/ 1706701 h 4941040"/>
              <a:gd name="connsiteX1-333" fmla="*/ 686406 w 7575845"/>
              <a:gd name="connsiteY1-334" fmla="*/ 376665 h 4941040"/>
              <a:gd name="connsiteX2-335" fmla="*/ 2432079 w 7575845"/>
              <a:gd name="connsiteY2-336" fmla="*/ 269787 h 4941040"/>
              <a:gd name="connsiteX3-337" fmla="*/ 3940246 w 7575845"/>
              <a:gd name="connsiteY3-338" fmla="*/ 8530 h 4941040"/>
              <a:gd name="connsiteX4-339" fmla="*/ 4967461 w 7575845"/>
              <a:gd name="connsiteY4-340" fmla="*/ 620109 h 4941040"/>
              <a:gd name="connsiteX5-341" fmla="*/ 7283150 w 7575845"/>
              <a:gd name="connsiteY5-342" fmla="*/ 1077309 h 4941040"/>
              <a:gd name="connsiteX6-343" fmla="*/ 7122833 w 7575845"/>
              <a:gd name="connsiteY6-344" fmla="*/ 2900171 h 4941040"/>
              <a:gd name="connsiteX7-345" fmla="*/ 6909076 w 7575845"/>
              <a:gd name="connsiteY7-346" fmla="*/ 4758660 h 4941040"/>
              <a:gd name="connsiteX8-347" fmla="*/ 3940244 w 7575845"/>
              <a:gd name="connsiteY8-348" fmla="*/ 4669595 h 4941040"/>
              <a:gd name="connsiteX9-349" fmla="*/ 312333 w 7575845"/>
              <a:gd name="connsiteY9-350" fmla="*/ 3351434 h 4941040"/>
              <a:gd name="connsiteX10-351" fmla="*/ 235144 w 7575845"/>
              <a:gd name="connsiteY10-352" fmla="*/ 1706701 h 4941040"/>
              <a:gd name="connsiteX0-353" fmla="*/ 375483 w 7502428"/>
              <a:gd name="connsiteY0-354" fmla="*/ 1748265 h 4940350"/>
              <a:gd name="connsiteX1-355" fmla="*/ 612989 w 7502428"/>
              <a:gd name="connsiteY1-356" fmla="*/ 376665 h 4940350"/>
              <a:gd name="connsiteX2-357" fmla="*/ 2358662 w 7502428"/>
              <a:gd name="connsiteY2-358" fmla="*/ 269787 h 4940350"/>
              <a:gd name="connsiteX3-359" fmla="*/ 3866829 w 7502428"/>
              <a:gd name="connsiteY3-360" fmla="*/ 8530 h 4940350"/>
              <a:gd name="connsiteX4-361" fmla="*/ 4894044 w 7502428"/>
              <a:gd name="connsiteY4-362" fmla="*/ 620109 h 4940350"/>
              <a:gd name="connsiteX5-363" fmla="*/ 7209733 w 7502428"/>
              <a:gd name="connsiteY5-364" fmla="*/ 1077309 h 4940350"/>
              <a:gd name="connsiteX6-365" fmla="*/ 7049416 w 7502428"/>
              <a:gd name="connsiteY6-366" fmla="*/ 2900171 h 4940350"/>
              <a:gd name="connsiteX7-367" fmla="*/ 6835659 w 7502428"/>
              <a:gd name="connsiteY7-368" fmla="*/ 4758660 h 4940350"/>
              <a:gd name="connsiteX8-369" fmla="*/ 3866827 w 7502428"/>
              <a:gd name="connsiteY8-370" fmla="*/ 4669595 h 4940350"/>
              <a:gd name="connsiteX9-371" fmla="*/ 238916 w 7502428"/>
              <a:gd name="connsiteY9-372" fmla="*/ 3351434 h 4940350"/>
              <a:gd name="connsiteX10-373" fmla="*/ 375483 w 7502428"/>
              <a:gd name="connsiteY10-374" fmla="*/ 1748265 h 4940350"/>
              <a:gd name="connsiteX0-375" fmla="*/ 384669 w 7511614"/>
              <a:gd name="connsiteY0-376" fmla="*/ 1748746 h 4940831"/>
              <a:gd name="connsiteX1-377" fmla="*/ 901246 w 7511614"/>
              <a:gd name="connsiteY1-378" fmla="*/ 478086 h 4940831"/>
              <a:gd name="connsiteX2-379" fmla="*/ 2367848 w 7511614"/>
              <a:gd name="connsiteY2-380" fmla="*/ 270268 h 4940831"/>
              <a:gd name="connsiteX3-381" fmla="*/ 3876015 w 7511614"/>
              <a:gd name="connsiteY3-382" fmla="*/ 9011 h 4940831"/>
              <a:gd name="connsiteX4-383" fmla="*/ 4903230 w 7511614"/>
              <a:gd name="connsiteY4-384" fmla="*/ 620590 h 4940831"/>
              <a:gd name="connsiteX5-385" fmla="*/ 7218919 w 7511614"/>
              <a:gd name="connsiteY5-386" fmla="*/ 1077790 h 4940831"/>
              <a:gd name="connsiteX6-387" fmla="*/ 7058602 w 7511614"/>
              <a:gd name="connsiteY6-388" fmla="*/ 2900652 h 4940831"/>
              <a:gd name="connsiteX7-389" fmla="*/ 6844845 w 7511614"/>
              <a:gd name="connsiteY7-390" fmla="*/ 4759141 h 4940831"/>
              <a:gd name="connsiteX8-391" fmla="*/ 3876013 w 7511614"/>
              <a:gd name="connsiteY8-392" fmla="*/ 4670076 h 4940831"/>
              <a:gd name="connsiteX9-393" fmla="*/ 248102 w 7511614"/>
              <a:gd name="connsiteY9-394" fmla="*/ 3351915 h 4940831"/>
              <a:gd name="connsiteX10-395" fmla="*/ 384669 w 7511614"/>
              <a:gd name="connsiteY10-396" fmla="*/ 1748746 h 4940831"/>
              <a:gd name="connsiteX0-397" fmla="*/ 384669 w 7519130"/>
              <a:gd name="connsiteY0-398" fmla="*/ 1748746 h 4940831"/>
              <a:gd name="connsiteX1-399" fmla="*/ 901246 w 7519130"/>
              <a:gd name="connsiteY1-400" fmla="*/ 478086 h 4940831"/>
              <a:gd name="connsiteX2-401" fmla="*/ 2367848 w 7519130"/>
              <a:gd name="connsiteY2-402" fmla="*/ 270268 h 4940831"/>
              <a:gd name="connsiteX3-403" fmla="*/ 3876015 w 7519130"/>
              <a:gd name="connsiteY3-404" fmla="*/ 9011 h 4940831"/>
              <a:gd name="connsiteX4-405" fmla="*/ 4903230 w 7519130"/>
              <a:gd name="connsiteY4-406" fmla="*/ 620590 h 4940831"/>
              <a:gd name="connsiteX5-407" fmla="*/ 7218919 w 7519130"/>
              <a:gd name="connsiteY5-408" fmla="*/ 1077790 h 4940831"/>
              <a:gd name="connsiteX6-409" fmla="*/ 7058602 w 7519130"/>
              <a:gd name="connsiteY6-410" fmla="*/ 2900652 h 4940831"/>
              <a:gd name="connsiteX7-411" fmla="*/ 6613276 w 7519130"/>
              <a:gd name="connsiteY7-412" fmla="*/ 4551323 h 4940831"/>
              <a:gd name="connsiteX8-413" fmla="*/ 3876013 w 7519130"/>
              <a:gd name="connsiteY8-414" fmla="*/ 4670076 h 4940831"/>
              <a:gd name="connsiteX9-415" fmla="*/ 248102 w 7519130"/>
              <a:gd name="connsiteY9-416" fmla="*/ 3351915 h 4940831"/>
              <a:gd name="connsiteX10-417" fmla="*/ 384669 w 7519130"/>
              <a:gd name="connsiteY10-418" fmla="*/ 1748746 h 4940831"/>
              <a:gd name="connsiteX0-419" fmla="*/ 384669 w 7519130"/>
              <a:gd name="connsiteY0-420" fmla="*/ 1748746 h 4940831"/>
              <a:gd name="connsiteX1-421" fmla="*/ 901246 w 7519130"/>
              <a:gd name="connsiteY1-422" fmla="*/ 478086 h 4940831"/>
              <a:gd name="connsiteX2-423" fmla="*/ 2367848 w 7519130"/>
              <a:gd name="connsiteY2-424" fmla="*/ 270268 h 4940831"/>
              <a:gd name="connsiteX3-425" fmla="*/ 3876015 w 7519130"/>
              <a:gd name="connsiteY3-426" fmla="*/ 9011 h 4940831"/>
              <a:gd name="connsiteX4-427" fmla="*/ 4903230 w 7519130"/>
              <a:gd name="connsiteY4-428" fmla="*/ 620590 h 4940831"/>
              <a:gd name="connsiteX5-429" fmla="*/ 7218919 w 7519130"/>
              <a:gd name="connsiteY5-430" fmla="*/ 1077790 h 4940831"/>
              <a:gd name="connsiteX6-431" fmla="*/ 7058602 w 7519130"/>
              <a:gd name="connsiteY6-432" fmla="*/ 2900652 h 4940831"/>
              <a:gd name="connsiteX7-433" fmla="*/ 6613276 w 7519130"/>
              <a:gd name="connsiteY7-434" fmla="*/ 4551323 h 4940831"/>
              <a:gd name="connsiteX8-435" fmla="*/ 3876013 w 7519130"/>
              <a:gd name="connsiteY8-436" fmla="*/ 4670076 h 4940831"/>
              <a:gd name="connsiteX9-437" fmla="*/ 248102 w 7519130"/>
              <a:gd name="connsiteY9-438" fmla="*/ 3351915 h 4940831"/>
              <a:gd name="connsiteX10-439" fmla="*/ 384669 w 7519130"/>
              <a:gd name="connsiteY10-440" fmla="*/ 1748746 h 49408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7519130" h="4940831">
                <a:moveTo>
                  <a:pt x="384669" y="1748746"/>
                </a:moveTo>
                <a:cubicBezTo>
                  <a:pt x="493526" y="1269775"/>
                  <a:pt x="570716" y="724499"/>
                  <a:pt x="901246" y="478086"/>
                </a:cubicBezTo>
                <a:cubicBezTo>
                  <a:pt x="1231776" y="231673"/>
                  <a:pt x="1872053" y="348447"/>
                  <a:pt x="2367848" y="270268"/>
                </a:cubicBezTo>
                <a:cubicBezTo>
                  <a:pt x="2863643" y="192089"/>
                  <a:pt x="3453451" y="-49376"/>
                  <a:pt x="3876015" y="9011"/>
                </a:cubicBezTo>
                <a:cubicBezTo>
                  <a:pt x="4298579" y="67398"/>
                  <a:pt x="4346079" y="442460"/>
                  <a:pt x="4903230" y="620590"/>
                </a:cubicBezTo>
                <a:cubicBezTo>
                  <a:pt x="5460381" y="798720"/>
                  <a:pt x="6503430" y="418710"/>
                  <a:pt x="7218919" y="1077790"/>
                </a:cubicBezTo>
                <a:cubicBezTo>
                  <a:pt x="7934408" y="1736870"/>
                  <a:pt x="7159543" y="2321730"/>
                  <a:pt x="7058602" y="2900652"/>
                </a:cubicBezTo>
                <a:cubicBezTo>
                  <a:pt x="6957662" y="3479574"/>
                  <a:pt x="7351526" y="4066414"/>
                  <a:pt x="6613276" y="4551323"/>
                </a:cubicBezTo>
                <a:cubicBezTo>
                  <a:pt x="5875026" y="5036232"/>
                  <a:pt x="5402981" y="4448403"/>
                  <a:pt x="3876013" y="4670076"/>
                </a:cubicBezTo>
                <a:cubicBezTo>
                  <a:pt x="1268390" y="5610206"/>
                  <a:pt x="829993" y="3838803"/>
                  <a:pt x="248102" y="3351915"/>
                </a:cubicBezTo>
                <a:cubicBezTo>
                  <a:pt x="-333789" y="2865027"/>
                  <a:pt x="275812" y="2227717"/>
                  <a:pt x="384669" y="1748746"/>
                </a:cubicBezTo>
                <a:close/>
              </a:path>
            </a:pathLst>
          </a:custGeom>
          <a:solidFill>
            <a:srgbClr val="CBF0F1"/>
          </a:solidFill>
          <a:ln w="168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 rot="159664">
            <a:off x="4910497" y="2129754"/>
            <a:ext cx="4507231" cy="4212473"/>
            <a:chOff x="8009832" y="3662167"/>
            <a:chExt cx="4507231" cy="4212473"/>
          </a:xfrm>
        </p:grpSpPr>
        <p:grpSp>
          <p:nvGrpSpPr>
            <p:cNvPr id="7" name="组合 6"/>
            <p:cNvGrpSpPr/>
            <p:nvPr/>
          </p:nvGrpSpPr>
          <p:grpSpPr>
            <a:xfrm rot="7799020">
              <a:off x="9097157" y="3755387"/>
              <a:ext cx="3513125" cy="3326686"/>
              <a:chOff x="9466627" y="-36503"/>
              <a:chExt cx="3111801" cy="3091079"/>
            </a:xfrm>
          </p:grpSpPr>
          <p:pic>
            <p:nvPicPr>
              <p:cNvPr id="9" name="图片 8" descr="卡通人物&#10;&#10;中度可信度描述已自动生成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4510091">
                <a:off x="9870847" y="-440723"/>
                <a:ext cx="1600490" cy="2408930"/>
              </a:xfrm>
              <a:prstGeom prst="rect">
                <a:avLst/>
              </a:prstGeom>
            </p:spPr>
          </p:pic>
          <p:pic>
            <p:nvPicPr>
              <p:cNvPr id="10" name="图片 9" descr="卡通人物&#10;&#10;中度可信度描述已自动生成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963073">
                <a:off x="10808443" y="390536"/>
                <a:ext cx="1769985" cy="2664040"/>
              </a:xfrm>
              <a:prstGeom prst="rect">
                <a:avLst/>
              </a:prstGeom>
            </p:spPr>
          </p:pic>
        </p:grpSp>
        <p:pic>
          <p:nvPicPr>
            <p:cNvPr id="8" name="图片 7" descr="卡通人物&#10;&#10;中度可信度描述已自动生成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7363668">
              <a:off x="8382936" y="5785324"/>
              <a:ext cx="1716212" cy="2462420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1274860" y="1536872"/>
            <a:ext cx="54320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PART 1</a:t>
            </a:r>
            <a:endParaRPr lang="zh-CN" altLang="en-US" sz="115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40029" y="3603214"/>
            <a:ext cx="3953944" cy="112458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sz="24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在此处输入你的内容简介，请用简洁明了的文字概述。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1946" y="50800"/>
            <a:ext cx="12067540" cy="6742897"/>
            <a:chOff x="379" y="395"/>
            <a:chExt cx="18450" cy="10084"/>
          </a:xfrm>
        </p:grpSpPr>
        <p:sp>
          <p:nvSpPr>
            <p:cNvPr id="4" name="任意多边形 3"/>
            <p:cNvSpPr/>
            <p:nvPr/>
          </p:nvSpPr>
          <p:spPr>
            <a:xfrm flipV="1">
              <a:off x="379" y="395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F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16737" y="8433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F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379" y="8433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F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flipH="1" flipV="1">
              <a:off x="16728" y="395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F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534D31C-8239-4ADC-836B-CCBB6CBAD8CA}"/>
              </a:ext>
            </a:extLst>
          </p:cNvPr>
          <p:cNvGrpSpPr/>
          <p:nvPr/>
        </p:nvGrpSpPr>
        <p:grpSpPr>
          <a:xfrm>
            <a:off x="13800517" y="3066721"/>
            <a:ext cx="5461635" cy="886460"/>
            <a:chOff x="3574" y="5945"/>
            <a:chExt cx="8601" cy="1396"/>
          </a:xfrm>
        </p:grpSpPr>
        <p:sp>
          <p:nvSpPr>
            <p:cNvPr id="18" name="流程图: 终止 17">
              <a:extLst>
                <a:ext uri="{FF2B5EF4-FFF2-40B4-BE49-F238E27FC236}">
                  <a16:creationId xmlns:a16="http://schemas.microsoft.com/office/drawing/2014/main" id="{DBDD98AB-C229-4C92-AE6A-43854469BA04}"/>
                </a:ext>
              </a:extLst>
            </p:cNvPr>
            <p:cNvSpPr/>
            <p:nvPr/>
          </p:nvSpPr>
          <p:spPr>
            <a:xfrm>
              <a:off x="5655" y="6029"/>
              <a:ext cx="6520" cy="1312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在此处输入小标题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8C7B920-6203-4676-8FFB-1A41E74BC91D}"/>
                </a:ext>
              </a:extLst>
            </p:cNvPr>
            <p:cNvGrpSpPr/>
            <p:nvPr/>
          </p:nvGrpSpPr>
          <p:grpSpPr>
            <a:xfrm>
              <a:off x="3574" y="5945"/>
              <a:ext cx="1418" cy="1352"/>
              <a:chOff x="5206" y="3980"/>
              <a:chExt cx="1418" cy="1352"/>
            </a:xfrm>
          </p:grpSpPr>
          <p:sp>
            <p:nvSpPr>
              <p:cNvPr id="21" name="任意多边形: 形状 33">
                <a:extLst>
                  <a:ext uri="{FF2B5EF4-FFF2-40B4-BE49-F238E27FC236}">
                    <a16:creationId xmlns:a16="http://schemas.microsoft.com/office/drawing/2014/main" id="{0E5E9FD6-FE66-4872-8FF0-1BB6C0B6F1E7}"/>
                  </a:ext>
                </a:extLst>
              </p:cNvPr>
              <p:cNvSpPr/>
              <p:nvPr/>
            </p:nvSpPr>
            <p:spPr>
              <a:xfrm>
                <a:off x="5406" y="4180"/>
                <a:ext cx="1218" cy="1153"/>
              </a:xfrm>
              <a:custGeom>
                <a:avLst/>
                <a:gdLst>
                  <a:gd name="connsiteX0" fmla="*/ 359320 w 7820744"/>
                  <a:gd name="connsiteY0" fmla="*/ 2295156 h 5515205"/>
                  <a:gd name="connsiteX1" fmla="*/ 810582 w 7820744"/>
                  <a:gd name="connsiteY1" fmla="*/ 965120 h 5515205"/>
                  <a:gd name="connsiteX2" fmla="*/ 2556255 w 7820744"/>
                  <a:gd name="connsiteY2" fmla="*/ 858242 h 5515205"/>
                  <a:gd name="connsiteX3" fmla="*/ 3215335 w 7820744"/>
                  <a:gd name="connsiteY3" fmla="*/ 3219 h 5515205"/>
                  <a:gd name="connsiteX4" fmla="*/ 5091637 w 7820744"/>
                  <a:gd name="connsiteY4" fmla="*/ 1208564 h 5515205"/>
                  <a:gd name="connsiteX5" fmla="*/ 6463237 w 7820744"/>
                  <a:gd name="connsiteY5" fmla="*/ 216975 h 5515205"/>
                  <a:gd name="connsiteX6" fmla="*/ 7745772 w 7820744"/>
                  <a:gd name="connsiteY6" fmla="*/ 4011141 h 5515205"/>
                  <a:gd name="connsiteX7" fmla="*/ 4129735 w 7820744"/>
                  <a:gd name="connsiteY7" fmla="*/ 4836476 h 5515205"/>
                  <a:gd name="connsiteX8" fmla="*/ 436509 w 7820744"/>
                  <a:gd name="connsiteY8" fmla="*/ 5436180 h 5515205"/>
                  <a:gd name="connsiteX9" fmla="*/ 62437 w 7820744"/>
                  <a:gd name="connsiteY9" fmla="*/ 2995801 h 5515205"/>
                  <a:gd name="connsiteX10" fmla="*/ 359320 w 7820744"/>
                  <a:gd name="connsiteY10" fmla="*/ 2295156 h 5515205"/>
                  <a:gd name="connsiteX0-1" fmla="*/ 359320 w 7820744"/>
                  <a:gd name="connsiteY0-2" fmla="*/ 2172980 h 5393029"/>
                  <a:gd name="connsiteX1-3" fmla="*/ 810582 w 7820744"/>
                  <a:gd name="connsiteY1-4" fmla="*/ 842944 h 5393029"/>
                  <a:gd name="connsiteX2-5" fmla="*/ 2556255 w 7820744"/>
                  <a:gd name="connsiteY2-6" fmla="*/ 736066 h 5393029"/>
                  <a:gd name="connsiteX3-7" fmla="*/ 3666598 w 7820744"/>
                  <a:gd name="connsiteY3-8" fmla="*/ 397620 h 5393029"/>
                  <a:gd name="connsiteX4-9" fmla="*/ 5091637 w 7820744"/>
                  <a:gd name="connsiteY4-10" fmla="*/ 1086388 h 5393029"/>
                  <a:gd name="connsiteX5-11" fmla="*/ 6463237 w 7820744"/>
                  <a:gd name="connsiteY5-12" fmla="*/ 94799 h 5393029"/>
                  <a:gd name="connsiteX6-13" fmla="*/ 7745772 w 7820744"/>
                  <a:gd name="connsiteY6-14" fmla="*/ 3888965 h 5393029"/>
                  <a:gd name="connsiteX7-15" fmla="*/ 4129735 w 7820744"/>
                  <a:gd name="connsiteY7-16" fmla="*/ 4714300 h 5393029"/>
                  <a:gd name="connsiteX8-17" fmla="*/ 436509 w 7820744"/>
                  <a:gd name="connsiteY8-18" fmla="*/ 5314004 h 5393029"/>
                  <a:gd name="connsiteX9-19" fmla="*/ 62437 w 7820744"/>
                  <a:gd name="connsiteY9-20" fmla="*/ 2873625 h 5393029"/>
                  <a:gd name="connsiteX10-21" fmla="*/ 359320 w 7820744"/>
                  <a:gd name="connsiteY10-22" fmla="*/ 2172980 h 5393029"/>
                  <a:gd name="connsiteX0-23" fmla="*/ 359320 w 7993308"/>
                  <a:gd name="connsiteY0-24" fmla="*/ 1782385 h 5002434"/>
                  <a:gd name="connsiteX1-25" fmla="*/ 810582 w 7993308"/>
                  <a:gd name="connsiteY1-26" fmla="*/ 452349 h 5002434"/>
                  <a:gd name="connsiteX2-27" fmla="*/ 2556255 w 7993308"/>
                  <a:gd name="connsiteY2-28" fmla="*/ 345471 h 5002434"/>
                  <a:gd name="connsiteX3-29" fmla="*/ 3666598 w 7993308"/>
                  <a:gd name="connsiteY3-30" fmla="*/ 7025 h 5002434"/>
                  <a:gd name="connsiteX4-31" fmla="*/ 5091637 w 7993308"/>
                  <a:gd name="connsiteY4-32" fmla="*/ 695793 h 5002434"/>
                  <a:gd name="connsiteX5-33" fmla="*/ 7389513 w 7993308"/>
                  <a:gd name="connsiteY5-34" fmla="*/ 1194557 h 5002434"/>
                  <a:gd name="connsiteX6-35" fmla="*/ 7745772 w 7993308"/>
                  <a:gd name="connsiteY6-36" fmla="*/ 3498370 h 5002434"/>
                  <a:gd name="connsiteX7-37" fmla="*/ 4129735 w 7993308"/>
                  <a:gd name="connsiteY7-38" fmla="*/ 4323705 h 5002434"/>
                  <a:gd name="connsiteX8-39" fmla="*/ 436509 w 7993308"/>
                  <a:gd name="connsiteY8-40" fmla="*/ 4923409 h 5002434"/>
                  <a:gd name="connsiteX9-41" fmla="*/ 62437 w 7993308"/>
                  <a:gd name="connsiteY9-42" fmla="*/ 2483030 h 5002434"/>
                  <a:gd name="connsiteX10-43" fmla="*/ 359320 w 7993308"/>
                  <a:gd name="connsiteY10-44" fmla="*/ 1782385 h 5002434"/>
                  <a:gd name="connsiteX0-45" fmla="*/ 359320 w 8103627"/>
                  <a:gd name="connsiteY0-46" fmla="*/ 1782385 h 5007824"/>
                  <a:gd name="connsiteX1-47" fmla="*/ 810582 w 8103627"/>
                  <a:gd name="connsiteY1-48" fmla="*/ 452349 h 5007824"/>
                  <a:gd name="connsiteX2-49" fmla="*/ 2556255 w 8103627"/>
                  <a:gd name="connsiteY2-50" fmla="*/ 345471 h 5007824"/>
                  <a:gd name="connsiteX3-51" fmla="*/ 3666598 w 8103627"/>
                  <a:gd name="connsiteY3-52" fmla="*/ 7025 h 5007824"/>
                  <a:gd name="connsiteX4-53" fmla="*/ 5091637 w 8103627"/>
                  <a:gd name="connsiteY4-54" fmla="*/ 695793 h 5007824"/>
                  <a:gd name="connsiteX5-55" fmla="*/ 7389513 w 8103627"/>
                  <a:gd name="connsiteY5-56" fmla="*/ 1194557 h 5007824"/>
                  <a:gd name="connsiteX6-57" fmla="*/ 7882339 w 8103627"/>
                  <a:gd name="connsiteY6-58" fmla="*/ 3118359 h 5007824"/>
                  <a:gd name="connsiteX7-59" fmla="*/ 4129735 w 8103627"/>
                  <a:gd name="connsiteY7-60" fmla="*/ 4323705 h 5007824"/>
                  <a:gd name="connsiteX8-61" fmla="*/ 436509 w 8103627"/>
                  <a:gd name="connsiteY8-62" fmla="*/ 4923409 h 5007824"/>
                  <a:gd name="connsiteX9-63" fmla="*/ 62437 w 8103627"/>
                  <a:gd name="connsiteY9-64" fmla="*/ 2483030 h 5007824"/>
                  <a:gd name="connsiteX10-65" fmla="*/ 359320 w 8103627"/>
                  <a:gd name="connsiteY10-66" fmla="*/ 1782385 h 5007824"/>
                  <a:gd name="connsiteX0-67" fmla="*/ 359320 w 7915232"/>
                  <a:gd name="connsiteY0-68" fmla="*/ 1782385 h 5111879"/>
                  <a:gd name="connsiteX1-69" fmla="*/ 810582 w 7915232"/>
                  <a:gd name="connsiteY1-70" fmla="*/ 452349 h 5111879"/>
                  <a:gd name="connsiteX2-71" fmla="*/ 2556255 w 7915232"/>
                  <a:gd name="connsiteY2-72" fmla="*/ 345471 h 5111879"/>
                  <a:gd name="connsiteX3-73" fmla="*/ 3666598 w 7915232"/>
                  <a:gd name="connsiteY3-74" fmla="*/ 7025 h 5111879"/>
                  <a:gd name="connsiteX4-75" fmla="*/ 5091637 w 7915232"/>
                  <a:gd name="connsiteY4-76" fmla="*/ 695793 h 5111879"/>
                  <a:gd name="connsiteX5-77" fmla="*/ 7389513 w 7915232"/>
                  <a:gd name="connsiteY5-78" fmla="*/ 1194557 h 5111879"/>
                  <a:gd name="connsiteX6-79" fmla="*/ 7882339 w 7915232"/>
                  <a:gd name="connsiteY6-80" fmla="*/ 3118359 h 5111879"/>
                  <a:gd name="connsiteX7-81" fmla="*/ 7033252 w 7915232"/>
                  <a:gd name="connsiteY7-82" fmla="*/ 4834344 h 5111879"/>
                  <a:gd name="connsiteX8-83" fmla="*/ 436509 w 7915232"/>
                  <a:gd name="connsiteY8-84" fmla="*/ 4923409 h 5111879"/>
                  <a:gd name="connsiteX9-85" fmla="*/ 62437 w 7915232"/>
                  <a:gd name="connsiteY9-86" fmla="*/ 2483030 h 5111879"/>
                  <a:gd name="connsiteX10-87" fmla="*/ 359320 w 7915232"/>
                  <a:gd name="connsiteY10-88" fmla="*/ 1782385 h 5111879"/>
                  <a:gd name="connsiteX0-89" fmla="*/ 532312 w 8071810"/>
                  <a:gd name="connsiteY0-90" fmla="*/ 1782385 h 4866519"/>
                  <a:gd name="connsiteX1-91" fmla="*/ 983574 w 8071810"/>
                  <a:gd name="connsiteY1-92" fmla="*/ 452349 h 4866519"/>
                  <a:gd name="connsiteX2-93" fmla="*/ 2729247 w 8071810"/>
                  <a:gd name="connsiteY2-94" fmla="*/ 345471 h 4866519"/>
                  <a:gd name="connsiteX3-95" fmla="*/ 3839590 w 8071810"/>
                  <a:gd name="connsiteY3-96" fmla="*/ 7025 h 4866519"/>
                  <a:gd name="connsiteX4-97" fmla="*/ 5264629 w 8071810"/>
                  <a:gd name="connsiteY4-98" fmla="*/ 695793 h 4866519"/>
                  <a:gd name="connsiteX5-99" fmla="*/ 7562505 w 8071810"/>
                  <a:gd name="connsiteY5-100" fmla="*/ 1194557 h 4866519"/>
                  <a:gd name="connsiteX6-101" fmla="*/ 8055331 w 8071810"/>
                  <a:gd name="connsiteY6-102" fmla="*/ 3118359 h 4866519"/>
                  <a:gd name="connsiteX7-103" fmla="*/ 7206244 w 8071810"/>
                  <a:gd name="connsiteY7-104" fmla="*/ 4834344 h 4866519"/>
                  <a:gd name="connsiteX8-105" fmla="*/ 4267101 w 8071810"/>
                  <a:gd name="connsiteY8-106" fmla="*/ 4145575 h 4866519"/>
                  <a:gd name="connsiteX9-107" fmla="*/ 235429 w 8071810"/>
                  <a:gd name="connsiteY9-108" fmla="*/ 2483030 h 4866519"/>
                  <a:gd name="connsiteX10-109" fmla="*/ 532312 w 8071810"/>
                  <a:gd name="connsiteY10-110" fmla="*/ 1782385 h 4866519"/>
                  <a:gd name="connsiteX0-111" fmla="*/ 532312 w 8071810"/>
                  <a:gd name="connsiteY0-112" fmla="*/ 1782385 h 4866519"/>
                  <a:gd name="connsiteX1-113" fmla="*/ 983574 w 8071810"/>
                  <a:gd name="connsiteY1-114" fmla="*/ 452349 h 4866519"/>
                  <a:gd name="connsiteX2-115" fmla="*/ 2729247 w 8071810"/>
                  <a:gd name="connsiteY2-116" fmla="*/ 345471 h 4866519"/>
                  <a:gd name="connsiteX3-117" fmla="*/ 3839590 w 8071810"/>
                  <a:gd name="connsiteY3-118" fmla="*/ 7025 h 4866519"/>
                  <a:gd name="connsiteX4-119" fmla="*/ 5264629 w 8071810"/>
                  <a:gd name="connsiteY4-120" fmla="*/ 695793 h 4866519"/>
                  <a:gd name="connsiteX5-121" fmla="*/ 7562505 w 8071810"/>
                  <a:gd name="connsiteY5-122" fmla="*/ 1194557 h 4866519"/>
                  <a:gd name="connsiteX6-123" fmla="*/ 8055331 w 8071810"/>
                  <a:gd name="connsiteY6-124" fmla="*/ 3118359 h 4866519"/>
                  <a:gd name="connsiteX7-125" fmla="*/ 7206244 w 8071810"/>
                  <a:gd name="connsiteY7-126" fmla="*/ 4834344 h 4866519"/>
                  <a:gd name="connsiteX8-127" fmla="*/ 4267101 w 8071810"/>
                  <a:gd name="connsiteY8-128" fmla="*/ 4145575 h 4866519"/>
                  <a:gd name="connsiteX9-129" fmla="*/ 235429 w 8071810"/>
                  <a:gd name="connsiteY9-130" fmla="*/ 2483030 h 4866519"/>
                  <a:gd name="connsiteX10-131" fmla="*/ 532312 w 8071810"/>
                  <a:gd name="connsiteY10-132" fmla="*/ 1782385 h 4866519"/>
                  <a:gd name="connsiteX0-133" fmla="*/ 530167 w 8069665"/>
                  <a:gd name="connsiteY0-134" fmla="*/ 1782385 h 5009813"/>
                  <a:gd name="connsiteX1-135" fmla="*/ 981429 w 8069665"/>
                  <a:gd name="connsiteY1-136" fmla="*/ 452349 h 5009813"/>
                  <a:gd name="connsiteX2-137" fmla="*/ 2727102 w 8069665"/>
                  <a:gd name="connsiteY2-138" fmla="*/ 345471 h 5009813"/>
                  <a:gd name="connsiteX3-139" fmla="*/ 3837445 w 8069665"/>
                  <a:gd name="connsiteY3-140" fmla="*/ 7025 h 5009813"/>
                  <a:gd name="connsiteX4-141" fmla="*/ 5262484 w 8069665"/>
                  <a:gd name="connsiteY4-142" fmla="*/ 695793 h 5009813"/>
                  <a:gd name="connsiteX5-143" fmla="*/ 7560360 w 8069665"/>
                  <a:gd name="connsiteY5-144" fmla="*/ 1194557 h 5009813"/>
                  <a:gd name="connsiteX6-145" fmla="*/ 8053186 w 8069665"/>
                  <a:gd name="connsiteY6-146" fmla="*/ 3118359 h 5009813"/>
                  <a:gd name="connsiteX7-147" fmla="*/ 7204099 w 8069665"/>
                  <a:gd name="connsiteY7-148" fmla="*/ 4834344 h 5009813"/>
                  <a:gd name="connsiteX8-149" fmla="*/ 4235267 w 8069665"/>
                  <a:gd name="connsiteY8-150" fmla="*/ 4745279 h 5009813"/>
                  <a:gd name="connsiteX9-151" fmla="*/ 233284 w 8069665"/>
                  <a:gd name="connsiteY9-152" fmla="*/ 2483030 h 5009813"/>
                  <a:gd name="connsiteX10-153" fmla="*/ 530167 w 8069665"/>
                  <a:gd name="connsiteY10-154" fmla="*/ 1782385 h 5009813"/>
                  <a:gd name="connsiteX0-155" fmla="*/ 530167 w 8069665"/>
                  <a:gd name="connsiteY0-156" fmla="*/ 1782385 h 4941977"/>
                  <a:gd name="connsiteX1-157" fmla="*/ 981429 w 8069665"/>
                  <a:gd name="connsiteY1-158" fmla="*/ 452349 h 4941977"/>
                  <a:gd name="connsiteX2-159" fmla="*/ 2727102 w 8069665"/>
                  <a:gd name="connsiteY2-160" fmla="*/ 345471 h 4941977"/>
                  <a:gd name="connsiteX3-161" fmla="*/ 3837445 w 8069665"/>
                  <a:gd name="connsiteY3-162" fmla="*/ 7025 h 4941977"/>
                  <a:gd name="connsiteX4-163" fmla="*/ 5262484 w 8069665"/>
                  <a:gd name="connsiteY4-164" fmla="*/ 695793 h 4941977"/>
                  <a:gd name="connsiteX5-165" fmla="*/ 7560360 w 8069665"/>
                  <a:gd name="connsiteY5-166" fmla="*/ 1194557 h 4941977"/>
                  <a:gd name="connsiteX6-167" fmla="*/ 8053186 w 8069665"/>
                  <a:gd name="connsiteY6-168" fmla="*/ 3118359 h 4941977"/>
                  <a:gd name="connsiteX7-169" fmla="*/ 7204099 w 8069665"/>
                  <a:gd name="connsiteY7-170" fmla="*/ 4834344 h 4941977"/>
                  <a:gd name="connsiteX8-171" fmla="*/ 4235267 w 8069665"/>
                  <a:gd name="connsiteY8-172" fmla="*/ 4745279 h 4941977"/>
                  <a:gd name="connsiteX9-173" fmla="*/ 233284 w 8069665"/>
                  <a:gd name="connsiteY9-174" fmla="*/ 2483030 h 4941977"/>
                  <a:gd name="connsiteX10-175" fmla="*/ 530167 w 8069665"/>
                  <a:gd name="connsiteY10-176" fmla="*/ 1782385 h 4941977"/>
                  <a:gd name="connsiteX0-177" fmla="*/ 235144 w 7774642"/>
                  <a:gd name="connsiteY0-178" fmla="*/ 1782385 h 5016724"/>
                  <a:gd name="connsiteX1-179" fmla="*/ 686406 w 7774642"/>
                  <a:gd name="connsiteY1-180" fmla="*/ 452349 h 5016724"/>
                  <a:gd name="connsiteX2-181" fmla="*/ 2432079 w 7774642"/>
                  <a:gd name="connsiteY2-182" fmla="*/ 345471 h 5016724"/>
                  <a:gd name="connsiteX3-183" fmla="*/ 3542422 w 7774642"/>
                  <a:gd name="connsiteY3-184" fmla="*/ 7025 h 5016724"/>
                  <a:gd name="connsiteX4-185" fmla="*/ 4967461 w 7774642"/>
                  <a:gd name="connsiteY4-186" fmla="*/ 695793 h 5016724"/>
                  <a:gd name="connsiteX5-187" fmla="*/ 7265337 w 7774642"/>
                  <a:gd name="connsiteY5-188" fmla="*/ 1194557 h 5016724"/>
                  <a:gd name="connsiteX6-189" fmla="*/ 7758163 w 7774642"/>
                  <a:gd name="connsiteY6-190" fmla="*/ 3118359 h 5016724"/>
                  <a:gd name="connsiteX7-191" fmla="*/ 6909076 w 7774642"/>
                  <a:gd name="connsiteY7-192" fmla="*/ 4834344 h 5016724"/>
                  <a:gd name="connsiteX8-193" fmla="*/ 3940244 w 7774642"/>
                  <a:gd name="connsiteY8-194" fmla="*/ 4745279 h 5016724"/>
                  <a:gd name="connsiteX9-195" fmla="*/ 312333 w 7774642"/>
                  <a:gd name="connsiteY9-196" fmla="*/ 3427118 h 5016724"/>
                  <a:gd name="connsiteX10-197" fmla="*/ 235144 w 7774642"/>
                  <a:gd name="connsiteY10-198" fmla="*/ 1782385 h 5016724"/>
                  <a:gd name="connsiteX0-199" fmla="*/ 235144 w 7774642"/>
                  <a:gd name="connsiteY0-200" fmla="*/ 1706701 h 4941040"/>
                  <a:gd name="connsiteX1-201" fmla="*/ 686406 w 7774642"/>
                  <a:gd name="connsiteY1-202" fmla="*/ 376665 h 4941040"/>
                  <a:gd name="connsiteX2-203" fmla="*/ 2432079 w 7774642"/>
                  <a:gd name="connsiteY2-204" fmla="*/ 269787 h 4941040"/>
                  <a:gd name="connsiteX3-205" fmla="*/ 3940246 w 7774642"/>
                  <a:gd name="connsiteY3-206" fmla="*/ 8530 h 4941040"/>
                  <a:gd name="connsiteX4-207" fmla="*/ 4967461 w 7774642"/>
                  <a:gd name="connsiteY4-208" fmla="*/ 620109 h 4941040"/>
                  <a:gd name="connsiteX5-209" fmla="*/ 7265337 w 7774642"/>
                  <a:gd name="connsiteY5-210" fmla="*/ 1118873 h 4941040"/>
                  <a:gd name="connsiteX6-211" fmla="*/ 7758163 w 7774642"/>
                  <a:gd name="connsiteY6-212" fmla="*/ 3042675 h 4941040"/>
                  <a:gd name="connsiteX7-213" fmla="*/ 6909076 w 7774642"/>
                  <a:gd name="connsiteY7-214" fmla="*/ 4758660 h 4941040"/>
                  <a:gd name="connsiteX8-215" fmla="*/ 3940244 w 7774642"/>
                  <a:gd name="connsiteY8-216" fmla="*/ 4669595 h 4941040"/>
                  <a:gd name="connsiteX9-217" fmla="*/ 312333 w 7774642"/>
                  <a:gd name="connsiteY9-218" fmla="*/ 3351434 h 4941040"/>
                  <a:gd name="connsiteX10-219" fmla="*/ 235144 w 7774642"/>
                  <a:gd name="connsiteY10-220" fmla="*/ 1706701 h 4941040"/>
                  <a:gd name="connsiteX0-221" fmla="*/ 235144 w 7811682"/>
                  <a:gd name="connsiteY0-222" fmla="*/ 1706701 h 4941040"/>
                  <a:gd name="connsiteX1-223" fmla="*/ 686406 w 7811682"/>
                  <a:gd name="connsiteY1-224" fmla="*/ 376665 h 4941040"/>
                  <a:gd name="connsiteX2-225" fmla="*/ 2432079 w 7811682"/>
                  <a:gd name="connsiteY2-226" fmla="*/ 269787 h 4941040"/>
                  <a:gd name="connsiteX3-227" fmla="*/ 3940246 w 7811682"/>
                  <a:gd name="connsiteY3-228" fmla="*/ 8530 h 4941040"/>
                  <a:gd name="connsiteX4-229" fmla="*/ 4967461 w 7811682"/>
                  <a:gd name="connsiteY4-230" fmla="*/ 620109 h 4941040"/>
                  <a:gd name="connsiteX5-231" fmla="*/ 7419717 w 7811682"/>
                  <a:gd name="connsiteY5-232" fmla="*/ 821990 h 4941040"/>
                  <a:gd name="connsiteX6-233" fmla="*/ 7758163 w 7811682"/>
                  <a:gd name="connsiteY6-234" fmla="*/ 3042675 h 4941040"/>
                  <a:gd name="connsiteX7-235" fmla="*/ 6909076 w 7811682"/>
                  <a:gd name="connsiteY7-236" fmla="*/ 4758660 h 4941040"/>
                  <a:gd name="connsiteX8-237" fmla="*/ 3940244 w 7811682"/>
                  <a:gd name="connsiteY8-238" fmla="*/ 4669595 h 4941040"/>
                  <a:gd name="connsiteX9-239" fmla="*/ 312333 w 7811682"/>
                  <a:gd name="connsiteY9-240" fmla="*/ 3351434 h 4941040"/>
                  <a:gd name="connsiteX10-241" fmla="*/ 235144 w 7811682"/>
                  <a:gd name="connsiteY10-242" fmla="*/ 1706701 h 4941040"/>
                  <a:gd name="connsiteX0-243" fmla="*/ 235144 w 7773007"/>
                  <a:gd name="connsiteY0-244" fmla="*/ 1706701 h 4941040"/>
                  <a:gd name="connsiteX1-245" fmla="*/ 686406 w 7773007"/>
                  <a:gd name="connsiteY1-246" fmla="*/ 376665 h 4941040"/>
                  <a:gd name="connsiteX2-247" fmla="*/ 2432079 w 7773007"/>
                  <a:gd name="connsiteY2-248" fmla="*/ 269787 h 4941040"/>
                  <a:gd name="connsiteX3-249" fmla="*/ 3940246 w 7773007"/>
                  <a:gd name="connsiteY3-250" fmla="*/ 8530 h 4941040"/>
                  <a:gd name="connsiteX4-251" fmla="*/ 4967461 w 7773007"/>
                  <a:gd name="connsiteY4-252" fmla="*/ 620109 h 4941040"/>
                  <a:gd name="connsiteX5-253" fmla="*/ 7253462 w 7773007"/>
                  <a:gd name="connsiteY5-254" fmla="*/ 1089184 h 4941040"/>
                  <a:gd name="connsiteX6-255" fmla="*/ 7758163 w 7773007"/>
                  <a:gd name="connsiteY6-256" fmla="*/ 3042675 h 4941040"/>
                  <a:gd name="connsiteX7-257" fmla="*/ 6909076 w 7773007"/>
                  <a:gd name="connsiteY7-258" fmla="*/ 4758660 h 4941040"/>
                  <a:gd name="connsiteX8-259" fmla="*/ 3940244 w 7773007"/>
                  <a:gd name="connsiteY8-260" fmla="*/ 4669595 h 4941040"/>
                  <a:gd name="connsiteX9-261" fmla="*/ 312333 w 7773007"/>
                  <a:gd name="connsiteY9-262" fmla="*/ 3351434 h 4941040"/>
                  <a:gd name="connsiteX10-263" fmla="*/ 235144 w 7773007"/>
                  <a:gd name="connsiteY10-264" fmla="*/ 1706701 h 4941040"/>
                  <a:gd name="connsiteX0-265" fmla="*/ 235144 w 7823182"/>
                  <a:gd name="connsiteY0-266" fmla="*/ 1706701 h 4941040"/>
                  <a:gd name="connsiteX1-267" fmla="*/ 686406 w 7823182"/>
                  <a:gd name="connsiteY1-268" fmla="*/ 376665 h 4941040"/>
                  <a:gd name="connsiteX2-269" fmla="*/ 2432079 w 7823182"/>
                  <a:gd name="connsiteY2-270" fmla="*/ 269787 h 4941040"/>
                  <a:gd name="connsiteX3-271" fmla="*/ 3940246 w 7823182"/>
                  <a:gd name="connsiteY3-272" fmla="*/ 8530 h 4941040"/>
                  <a:gd name="connsiteX4-273" fmla="*/ 4967461 w 7823182"/>
                  <a:gd name="connsiteY4-274" fmla="*/ 620109 h 4941040"/>
                  <a:gd name="connsiteX5-275" fmla="*/ 7253462 w 7823182"/>
                  <a:gd name="connsiteY5-276" fmla="*/ 1089184 h 4941040"/>
                  <a:gd name="connsiteX6-277" fmla="*/ 7758163 w 7823182"/>
                  <a:gd name="connsiteY6-278" fmla="*/ 3042675 h 4941040"/>
                  <a:gd name="connsiteX7-279" fmla="*/ 6909076 w 7823182"/>
                  <a:gd name="connsiteY7-280" fmla="*/ 4758660 h 4941040"/>
                  <a:gd name="connsiteX8-281" fmla="*/ 3940244 w 7823182"/>
                  <a:gd name="connsiteY8-282" fmla="*/ 4669595 h 4941040"/>
                  <a:gd name="connsiteX9-283" fmla="*/ 312333 w 7823182"/>
                  <a:gd name="connsiteY9-284" fmla="*/ 3351434 h 4941040"/>
                  <a:gd name="connsiteX10-285" fmla="*/ 235144 w 7823182"/>
                  <a:gd name="connsiteY10-286" fmla="*/ 1706701 h 4941040"/>
                  <a:gd name="connsiteX0-287" fmla="*/ 235144 w 7394709"/>
                  <a:gd name="connsiteY0-288" fmla="*/ 1706701 h 4941040"/>
                  <a:gd name="connsiteX1-289" fmla="*/ 686406 w 7394709"/>
                  <a:gd name="connsiteY1-290" fmla="*/ 376665 h 4941040"/>
                  <a:gd name="connsiteX2-291" fmla="*/ 2432079 w 7394709"/>
                  <a:gd name="connsiteY2-292" fmla="*/ 269787 h 4941040"/>
                  <a:gd name="connsiteX3-293" fmla="*/ 3940246 w 7394709"/>
                  <a:gd name="connsiteY3-294" fmla="*/ 8530 h 4941040"/>
                  <a:gd name="connsiteX4-295" fmla="*/ 4967461 w 7394709"/>
                  <a:gd name="connsiteY4-296" fmla="*/ 620109 h 4941040"/>
                  <a:gd name="connsiteX5-297" fmla="*/ 7253462 w 7394709"/>
                  <a:gd name="connsiteY5-298" fmla="*/ 1089184 h 4941040"/>
                  <a:gd name="connsiteX6-299" fmla="*/ 7122833 w 7394709"/>
                  <a:gd name="connsiteY6-300" fmla="*/ 2900171 h 4941040"/>
                  <a:gd name="connsiteX7-301" fmla="*/ 6909076 w 7394709"/>
                  <a:gd name="connsiteY7-302" fmla="*/ 4758660 h 4941040"/>
                  <a:gd name="connsiteX8-303" fmla="*/ 3940244 w 7394709"/>
                  <a:gd name="connsiteY8-304" fmla="*/ 4669595 h 4941040"/>
                  <a:gd name="connsiteX9-305" fmla="*/ 312333 w 7394709"/>
                  <a:gd name="connsiteY9-306" fmla="*/ 3351434 h 4941040"/>
                  <a:gd name="connsiteX10-307" fmla="*/ 235144 w 7394709"/>
                  <a:gd name="connsiteY10-308" fmla="*/ 1706701 h 4941040"/>
                  <a:gd name="connsiteX0-309" fmla="*/ 235144 w 7419482"/>
                  <a:gd name="connsiteY0-310" fmla="*/ 1706701 h 4941040"/>
                  <a:gd name="connsiteX1-311" fmla="*/ 686406 w 7419482"/>
                  <a:gd name="connsiteY1-312" fmla="*/ 376665 h 4941040"/>
                  <a:gd name="connsiteX2-313" fmla="*/ 2432079 w 7419482"/>
                  <a:gd name="connsiteY2-314" fmla="*/ 269787 h 4941040"/>
                  <a:gd name="connsiteX3-315" fmla="*/ 3940246 w 7419482"/>
                  <a:gd name="connsiteY3-316" fmla="*/ 8530 h 4941040"/>
                  <a:gd name="connsiteX4-317" fmla="*/ 4967461 w 7419482"/>
                  <a:gd name="connsiteY4-318" fmla="*/ 620109 h 4941040"/>
                  <a:gd name="connsiteX5-319" fmla="*/ 7283150 w 7419482"/>
                  <a:gd name="connsiteY5-320" fmla="*/ 1077309 h 4941040"/>
                  <a:gd name="connsiteX6-321" fmla="*/ 7122833 w 7419482"/>
                  <a:gd name="connsiteY6-322" fmla="*/ 2900171 h 4941040"/>
                  <a:gd name="connsiteX7-323" fmla="*/ 6909076 w 7419482"/>
                  <a:gd name="connsiteY7-324" fmla="*/ 4758660 h 4941040"/>
                  <a:gd name="connsiteX8-325" fmla="*/ 3940244 w 7419482"/>
                  <a:gd name="connsiteY8-326" fmla="*/ 4669595 h 4941040"/>
                  <a:gd name="connsiteX9-327" fmla="*/ 312333 w 7419482"/>
                  <a:gd name="connsiteY9-328" fmla="*/ 3351434 h 4941040"/>
                  <a:gd name="connsiteX10-329" fmla="*/ 235144 w 7419482"/>
                  <a:gd name="connsiteY10-330" fmla="*/ 1706701 h 4941040"/>
                  <a:gd name="connsiteX0-331" fmla="*/ 235144 w 7575845"/>
                  <a:gd name="connsiteY0-332" fmla="*/ 1706701 h 4941040"/>
                  <a:gd name="connsiteX1-333" fmla="*/ 686406 w 7575845"/>
                  <a:gd name="connsiteY1-334" fmla="*/ 376665 h 4941040"/>
                  <a:gd name="connsiteX2-335" fmla="*/ 2432079 w 7575845"/>
                  <a:gd name="connsiteY2-336" fmla="*/ 269787 h 4941040"/>
                  <a:gd name="connsiteX3-337" fmla="*/ 3940246 w 7575845"/>
                  <a:gd name="connsiteY3-338" fmla="*/ 8530 h 4941040"/>
                  <a:gd name="connsiteX4-339" fmla="*/ 4967461 w 7575845"/>
                  <a:gd name="connsiteY4-340" fmla="*/ 620109 h 4941040"/>
                  <a:gd name="connsiteX5-341" fmla="*/ 7283150 w 7575845"/>
                  <a:gd name="connsiteY5-342" fmla="*/ 1077309 h 4941040"/>
                  <a:gd name="connsiteX6-343" fmla="*/ 7122833 w 7575845"/>
                  <a:gd name="connsiteY6-344" fmla="*/ 2900171 h 4941040"/>
                  <a:gd name="connsiteX7-345" fmla="*/ 6909076 w 7575845"/>
                  <a:gd name="connsiteY7-346" fmla="*/ 4758660 h 4941040"/>
                  <a:gd name="connsiteX8-347" fmla="*/ 3940244 w 7575845"/>
                  <a:gd name="connsiteY8-348" fmla="*/ 4669595 h 4941040"/>
                  <a:gd name="connsiteX9-349" fmla="*/ 312333 w 7575845"/>
                  <a:gd name="connsiteY9-350" fmla="*/ 3351434 h 4941040"/>
                  <a:gd name="connsiteX10-351" fmla="*/ 235144 w 7575845"/>
                  <a:gd name="connsiteY10-352" fmla="*/ 1706701 h 4941040"/>
                  <a:gd name="connsiteX0-353" fmla="*/ 375483 w 7502428"/>
                  <a:gd name="connsiteY0-354" fmla="*/ 1748265 h 4940350"/>
                  <a:gd name="connsiteX1-355" fmla="*/ 612989 w 7502428"/>
                  <a:gd name="connsiteY1-356" fmla="*/ 376665 h 4940350"/>
                  <a:gd name="connsiteX2-357" fmla="*/ 2358662 w 7502428"/>
                  <a:gd name="connsiteY2-358" fmla="*/ 269787 h 4940350"/>
                  <a:gd name="connsiteX3-359" fmla="*/ 3866829 w 7502428"/>
                  <a:gd name="connsiteY3-360" fmla="*/ 8530 h 4940350"/>
                  <a:gd name="connsiteX4-361" fmla="*/ 4894044 w 7502428"/>
                  <a:gd name="connsiteY4-362" fmla="*/ 620109 h 4940350"/>
                  <a:gd name="connsiteX5-363" fmla="*/ 7209733 w 7502428"/>
                  <a:gd name="connsiteY5-364" fmla="*/ 1077309 h 4940350"/>
                  <a:gd name="connsiteX6-365" fmla="*/ 7049416 w 7502428"/>
                  <a:gd name="connsiteY6-366" fmla="*/ 2900171 h 4940350"/>
                  <a:gd name="connsiteX7-367" fmla="*/ 6835659 w 7502428"/>
                  <a:gd name="connsiteY7-368" fmla="*/ 4758660 h 4940350"/>
                  <a:gd name="connsiteX8-369" fmla="*/ 3866827 w 7502428"/>
                  <a:gd name="connsiteY8-370" fmla="*/ 4669595 h 4940350"/>
                  <a:gd name="connsiteX9-371" fmla="*/ 238916 w 7502428"/>
                  <a:gd name="connsiteY9-372" fmla="*/ 3351434 h 4940350"/>
                  <a:gd name="connsiteX10-373" fmla="*/ 375483 w 7502428"/>
                  <a:gd name="connsiteY10-374" fmla="*/ 1748265 h 4940350"/>
                  <a:gd name="connsiteX0-375" fmla="*/ 384669 w 7511614"/>
                  <a:gd name="connsiteY0-376" fmla="*/ 1748746 h 4940831"/>
                  <a:gd name="connsiteX1-377" fmla="*/ 901246 w 7511614"/>
                  <a:gd name="connsiteY1-378" fmla="*/ 478086 h 4940831"/>
                  <a:gd name="connsiteX2-379" fmla="*/ 2367848 w 7511614"/>
                  <a:gd name="connsiteY2-380" fmla="*/ 270268 h 4940831"/>
                  <a:gd name="connsiteX3-381" fmla="*/ 3876015 w 7511614"/>
                  <a:gd name="connsiteY3-382" fmla="*/ 9011 h 4940831"/>
                  <a:gd name="connsiteX4-383" fmla="*/ 4903230 w 7511614"/>
                  <a:gd name="connsiteY4-384" fmla="*/ 620590 h 4940831"/>
                  <a:gd name="connsiteX5-385" fmla="*/ 7218919 w 7511614"/>
                  <a:gd name="connsiteY5-386" fmla="*/ 1077790 h 4940831"/>
                  <a:gd name="connsiteX6-387" fmla="*/ 7058602 w 7511614"/>
                  <a:gd name="connsiteY6-388" fmla="*/ 2900652 h 4940831"/>
                  <a:gd name="connsiteX7-389" fmla="*/ 6844845 w 7511614"/>
                  <a:gd name="connsiteY7-390" fmla="*/ 4759141 h 4940831"/>
                  <a:gd name="connsiteX8-391" fmla="*/ 3876013 w 7511614"/>
                  <a:gd name="connsiteY8-392" fmla="*/ 4670076 h 4940831"/>
                  <a:gd name="connsiteX9-393" fmla="*/ 248102 w 7511614"/>
                  <a:gd name="connsiteY9-394" fmla="*/ 3351915 h 4940831"/>
                  <a:gd name="connsiteX10-395" fmla="*/ 384669 w 7511614"/>
                  <a:gd name="connsiteY10-396" fmla="*/ 1748746 h 4940831"/>
                  <a:gd name="connsiteX0-397" fmla="*/ 384669 w 7519130"/>
                  <a:gd name="connsiteY0-398" fmla="*/ 1748746 h 4940831"/>
                  <a:gd name="connsiteX1-399" fmla="*/ 901246 w 7519130"/>
                  <a:gd name="connsiteY1-400" fmla="*/ 478086 h 4940831"/>
                  <a:gd name="connsiteX2-401" fmla="*/ 2367848 w 7519130"/>
                  <a:gd name="connsiteY2-402" fmla="*/ 270268 h 4940831"/>
                  <a:gd name="connsiteX3-403" fmla="*/ 3876015 w 7519130"/>
                  <a:gd name="connsiteY3-404" fmla="*/ 9011 h 4940831"/>
                  <a:gd name="connsiteX4-405" fmla="*/ 4903230 w 7519130"/>
                  <a:gd name="connsiteY4-406" fmla="*/ 620590 h 4940831"/>
                  <a:gd name="connsiteX5-407" fmla="*/ 7218919 w 7519130"/>
                  <a:gd name="connsiteY5-408" fmla="*/ 1077790 h 4940831"/>
                  <a:gd name="connsiteX6-409" fmla="*/ 7058602 w 7519130"/>
                  <a:gd name="connsiteY6-410" fmla="*/ 2900652 h 4940831"/>
                  <a:gd name="connsiteX7-411" fmla="*/ 6613276 w 7519130"/>
                  <a:gd name="connsiteY7-412" fmla="*/ 4551323 h 4940831"/>
                  <a:gd name="connsiteX8-413" fmla="*/ 3876013 w 7519130"/>
                  <a:gd name="connsiteY8-414" fmla="*/ 4670076 h 4940831"/>
                  <a:gd name="connsiteX9-415" fmla="*/ 248102 w 7519130"/>
                  <a:gd name="connsiteY9-416" fmla="*/ 3351915 h 4940831"/>
                  <a:gd name="connsiteX10-417" fmla="*/ 384669 w 7519130"/>
                  <a:gd name="connsiteY10-418" fmla="*/ 1748746 h 4940831"/>
                  <a:gd name="connsiteX0-419" fmla="*/ 384669 w 7519130"/>
                  <a:gd name="connsiteY0-420" fmla="*/ 1748746 h 4940831"/>
                  <a:gd name="connsiteX1-421" fmla="*/ 901246 w 7519130"/>
                  <a:gd name="connsiteY1-422" fmla="*/ 478086 h 4940831"/>
                  <a:gd name="connsiteX2-423" fmla="*/ 2367848 w 7519130"/>
                  <a:gd name="connsiteY2-424" fmla="*/ 270268 h 4940831"/>
                  <a:gd name="connsiteX3-425" fmla="*/ 3876015 w 7519130"/>
                  <a:gd name="connsiteY3-426" fmla="*/ 9011 h 4940831"/>
                  <a:gd name="connsiteX4-427" fmla="*/ 4903230 w 7519130"/>
                  <a:gd name="connsiteY4-428" fmla="*/ 620590 h 4940831"/>
                  <a:gd name="connsiteX5-429" fmla="*/ 7218919 w 7519130"/>
                  <a:gd name="connsiteY5-430" fmla="*/ 1077790 h 4940831"/>
                  <a:gd name="connsiteX6-431" fmla="*/ 7058602 w 7519130"/>
                  <a:gd name="connsiteY6-432" fmla="*/ 2900652 h 4940831"/>
                  <a:gd name="connsiteX7-433" fmla="*/ 6613276 w 7519130"/>
                  <a:gd name="connsiteY7-434" fmla="*/ 4551323 h 4940831"/>
                  <a:gd name="connsiteX8-435" fmla="*/ 3876013 w 7519130"/>
                  <a:gd name="connsiteY8-436" fmla="*/ 4670076 h 4940831"/>
                  <a:gd name="connsiteX9-437" fmla="*/ 248102 w 7519130"/>
                  <a:gd name="connsiteY9-438" fmla="*/ 3351915 h 4940831"/>
                  <a:gd name="connsiteX10-439" fmla="*/ 384669 w 7519130"/>
                  <a:gd name="connsiteY10-440" fmla="*/ 1748746 h 494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7519130" h="4940831">
                    <a:moveTo>
                      <a:pt x="384669" y="1748746"/>
                    </a:moveTo>
                    <a:cubicBezTo>
                      <a:pt x="493526" y="1269775"/>
                      <a:pt x="570716" y="724499"/>
                      <a:pt x="901246" y="478086"/>
                    </a:cubicBezTo>
                    <a:cubicBezTo>
                      <a:pt x="1231776" y="231673"/>
                      <a:pt x="1872053" y="348447"/>
                      <a:pt x="2367848" y="270268"/>
                    </a:cubicBezTo>
                    <a:cubicBezTo>
                      <a:pt x="2863643" y="192089"/>
                      <a:pt x="3453451" y="-49376"/>
                      <a:pt x="3876015" y="9011"/>
                    </a:cubicBezTo>
                    <a:cubicBezTo>
                      <a:pt x="4298579" y="67398"/>
                      <a:pt x="4346079" y="442460"/>
                      <a:pt x="4903230" y="620590"/>
                    </a:cubicBezTo>
                    <a:cubicBezTo>
                      <a:pt x="5460381" y="798720"/>
                      <a:pt x="6503430" y="418710"/>
                      <a:pt x="7218919" y="1077790"/>
                    </a:cubicBezTo>
                    <a:cubicBezTo>
                      <a:pt x="7934408" y="1736870"/>
                      <a:pt x="7159543" y="2321730"/>
                      <a:pt x="7058602" y="2900652"/>
                    </a:cubicBezTo>
                    <a:cubicBezTo>
                      <a:pt x="6957662" y="3479574"/>
                      <a:pt x="7351526" y="4066414"/>
                      <a:pt x="6613276" y="4551323"/>
                    </a:cubicBezTo>
                    <a:cubicBezTo>
                      <a:pt x="5875026" y="5036232"/>
                      <a:pt x="5402981" y="4448403"/>
                      <a:pt x="3876013" y="4670076"/>
                    </a:cubicBezTo>
                    <a:cubicBezTo>
                      <a:pt x="1268390" y="5610206"/>
                      <a:pt x="829993" y="3838803"/>
                      <a:pt x="248102" y="3351915"/>
                    </a:cubicBezTo>
                    <a:cubicBezTo>
                      <a:pt x="-333789" y="2865027"/>
                      <a:pt x="275812" y="2227717"/>
                      <a:pt x="384669" y="1748746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68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任意多边形: 形状 33">
                <a:extLst>
                  <a:ext uri="{FF2B5EF4-FFF2-40B4-BE49-F238E27FC236}">
                    <a16:creationId xmlns:a16="http://schemas.microsoft.com/office/drawing/2014/main" id="{E4A56FC9-2AE9-4B60-994E-D9E9DFEDD1D7}"/>
                  </a:ext>
                </a:extLst>
              </p:cNvPr>
              <p:cNvSpPr/>
              <p:nvPr/>
            </p:nvSpPr>
            <p:spPr>
              <a:xfrm>
                <a:off x="5206" y="3980"/>
                <a:ext cx="1218" cy="1153"/>
              </a:xfrm>
              <a:custGeom>
                <a:avLst/>
                <a:gdLst>
                  <a:gd name="connsiteX0" fmla="*/ 359320 w 7820744"/>
                  <a:gd name="connsiteY0" fmla="*/ 2295156 h 5515205"/>
                  <a:gd name="connsiteX1" fmla="*/ 810582 w 7820744"/>
                  <a:gd name="connsiteY1" fmla="*/ 965120 h 5515205"/>
                  <a:gd name="connsiteX2" fmla="*/ 2556255 w 7820744"/>
                  <a:gd name="connsiteY2" fmla="*/ 858242 h 5515205"/>
                  <a:gd name="connsiteX3" fmla="*/ 3215335 w 7820744"/>
                  <a:gd name="connsiteY3" fmla="*/ 3219 h 5515205"/>
                  <a:gd name="connsiteX4" fmla="*/ 5091637 w 7820744"/>
                  <a:gd name="connsiteY4" fmla="*/ 1208564 h 5515205"/>
                  <a:gd name="connsiteX5" fmla="*/ 6463237 w 7820744"/>
                  <a:gd name="connsiteY5" fmla="*/ 216975 h 5515205"/>
                  <a:gd name="connsiteX6" fmla="*/ 7745772 w 7820744"/>
                  <a:gd name="connsiteY6" fmla="*/ 4011141 h 5515205"/>
                  <a:gd name="connsiteX7" fmla="*/ 4129735 w 7820744"/>
                  <a:gd name="connsiteY7" fmla="*/ 4836476 h 5515205"/>
                  <a:gd name="connsiteX8" fmla="*/ 436509 w 7820744"/>
                  <a:gd name="connsiteY8" fmla="*/ 5436180 h 5515205"/>
                  <a:gd name="connsiteX9" fmla="*/ 62437 w 7820744"/>
                  <a:gd name="connsiteY9" fmla="*/ 2995801 h 5515205"/>
                  <a:gd name="connsiteX10" fmla="*/ 359320 w 7820744"/>
                  <a:gd name="connsiteY10" fmla="*/ 2295156 h 5515205"/>
                  <a:gd name="connsiteX0-1" fmla="*/ 359320 w 7820744"/>
                  <a:gd name="connsiteY0-2" fmla="*/ 2172980 h 5393029"/>
                  <a:gd name="connsiteX1-3" fmla="*/ 810582 w 7820744"/>
                  <a:gd name="connsiteY1-4" fmla="*/ 842944 h 5393029"/>
                  <a:gd name="connsiteX2-5" fmla="*/ 2556255 w 7820744"/>
                  <a:gd name="connsiteY2-6" fmla="*/ 736066 h 5393029"/>
                  <a:gd name="connsiteX3-7" fmla="*/ 3666598 w 7820744"/>
                  <a:gd name="connsiteY3-8" fmla="*/ 397620 h 5393029"/>
                  <a:gd name="connsiteX4-9" fmla="*/ 5091637 w 7820744"/>
                  <a:gd name="connsiteY4-10" fmla="*/ 1086388 h 5393029"/>
                  <a:gd name="connsiteX5-11" fmla="*/ 6463237 w 7820744"/>
                  <a:gd name="connsiteY5-12" fmla="*/ 94799 h 5393029"/>
                  <a:gd name="connsiteX6-13" fmla="*/ 7745772 w 7820744"/>
                  <a:gd name="connsiteY6-14" fmla="*/ 3888965 h 5393029"/>
                  <a:gd name="connsiteX7-15" fmla="*/ 4129735 w 7820744"/>
                  <a:gd name="connsiteY7-16" fmla="*/ 4714300 h 5393029"/>
                  <a:gd name="connsiteX8-17" fmla="*/ 436509 w 7820744"/>
                  <a:gd name="connsiteY8-18" fmla="*/ 5314004 h 5393029"/>
                  <a:gd name="connsiteX9-19" fmla="*/ 62437 w 7820744"/>
                  <a:gd name="connsiteY9-20" fmla="*/ 2873625 h 5393029"/>
                  <a:gd name="connsiteX10-21" fmla="*/ 359320 w 7820744"/>
                  <a:gd name="connsiteY10-22" fmla="*/ 2172980 h 5393029"/>
                  <a:gd name="connsiteX0-23" fmla="*/ 359320 w 7993308"/>
                  <a:gd name="connsiteY0-24" fmla="*/ 1782385 h 5002434"/>
                  <a:gd name="connsiteX1-25" fmla="*/ 810582 w 7993308"/>
                  <a:gd name="connsiteY1-26" fmla="*/ 452349 h 5002434"/>
                  <a:gd name="connsiteX2-27" fmla="*/ 2556255 w 7993308"/>
                  <a:gd name="connsiteY2-28" fmla="*/ 345471 h 5002434"/>
                  <a:gd name="connsiteX3-29" fmla="*/ 3666598 w 7993308"/>
                  <a:gd name="connsiteY3-30" fmla="*/ 7025 h 5002434"/>
                  <a:gd name="connsiteX4-31" fmla="*/ 5091637 w 7993308"/>
                  <a:gd name="connsiteY4-32" fmla="*/ 695793 h 5002434"/>
                  <a:gd name="connsiteX5-33" fmla="*/ 7389513 w 7993308"/>
                  <a:gd name="connsiteY5-34" fmla="*/ 1194557 h 5002434"/>
                  <a:gd name="connsiteX6-35" fmla="*/ 7745772 w 7993308"/>
                  <a:gd name="connsiteY6-36" fmla="*/ 3498370 h 5002434"/>
                  <a:gd name="connsiteX7-37" fmla="*/ 4129735 w 7993308"/>
                  <a:gd name="connsiteY7-38" fmla="*/ 4323705 h 5002434"/>
                  <a:gd name="connsiteX8-39" fmla="*/ 436509 w 7993308"/>
                  <a:gd name="connsiteY8-40" fmla="*/ 4923409 h 5002434"/>
                  <a:gd name="connsiteX9-41" fmla="*/ 62437 w 7993308"/>
                  <a:gd name="connsiteY9-42" fmla="*/ 2483030 h 5002434"/>
                  <a:gd name="connsiteX10-43" fmla="*/ 359320 w 7993308"/>
                  <a:gd name="connsiteY10-44" fmla="*/ 1782385 h 5002434"/>
                  <a:gd name="connsiteX0-45" fmla="*/ 359320 w 8103627"/>
                  <a:gd name="connsiteY0-46" fmla="*/ 1782385 h 5007824"/>
                  <a:gd name="connsiteX1-47" fmla="*/ 810582 w 8103627"/>
                  <a:gd name="connsiteY1-48" fmla="*/ 452349 h 5007824"/>
                  <a:gd name="connsiteX2-49" fmla="*/ 2556255 w 8103627"/>
                  <a:gd name="connsiteY2-50" fmla="*/ 345471 h 5007824"/>
                  <a:gd name="connsiteX3-51" fmla="*/ 3666598 w 8103627"/>
                  <a:gd name="connsiteY3-52" fmla="*/ 7025 h 5007824"/>
                  <a:gd name="connsiteX4-53" fmla="*/ 5091637 w 8103627"/>
                  <a:gd name="connsiteY4-54" fmla="*/ 695793 h 5007824"/>
                  <a:gd name="connsiteX5-55" fmla="*/ 7389513 w 8103627"/>
                  <a:gd name="connsiteY5-56" fmla="*/ 1194557 h 5007824"/>
                  <a:gd name="connsiteX6-57" fmla="*/ 7882339 w 8103627"/>
                  <a:gd name="connsiteY6-58" fmla="*/ 3118359 h 5007824"/>
                  <a:gd name="connsiteX7-59" fmla="*/ 4129735 w 8103627"/>
                  <a:gd name="connsiteY7-60" fmla="*/ 4323705 h 5007824"/>
                  <a:gd name="connsiteX8-61" fmla="*/ 436509 w 8103627"/>
                  <a:gd name="connsiteY8-62" fmla="*/ 4923409 h 5007824"/>
                  <a:gd name="connsiteX9-63" fmla="*/ 62437 w 8103627"/>
                  <a:gd name="connsiteY9-64" fmla="*/ 2483030 h 5007824"/>
                  <a:gd name="connsiteX10-65" fmla="*/ 359320 w 8103627"/>
                  <a:gd name="connsiteY10-66" fmla="*/ 1782385 h 5007824"/>
                  <a:gd name="connsiteX0-67" fmla="*/ 359320 w 7915232"/>
                  <a:gd name="connsiteY0-68" fmla="*/ 1782385 h 5111879"/>
                  <a:gd name="connsiteX1-69" fmla="*/ 810582 w 7915232"/>
                  <a:gd name="connsiteY1-70" fmla="*/ 452349 h 5111879"/>
                  <a:gd name="connsiteX2-71" fmla="*/ 2556255 w 7915232"/>
                  <a:gd name="connsiteY2-72" fmla="*/ 345471 h 5111879"/>
                  <a:gd name="connsiteX3-73" fmla="*/ 3666598 w 7915232"/>
                  <a:gd name="connsiteY3-74" fmla="*/ 7025 h 5111879"/>
                  <a:gd name="connsiteX4-75" fmla="*/ 5091637 w 7915232"/>
                  <a:gd name="connsiteY4-76" fmla="*/ 695793 h 5111879"/>
                  <a:gd name="connsiteX5-77" fmla="*/ 7389513 w 7915232"/>
                  <a:gd name="connsiteY5-78" fmla="*/ 1194557 h 5111879"/>
                  <a:gd name="connsiteX6-79" fmla="*/ 7882339 w 7915232"/>
                  <a:gd name="connsiteY6-80" fmla="*/ 3118359 h 5111879"/>
                  <a:gd name="connsiteX7-81" fmla="*/ 7033252 w 7915232"/>
                  <a:gd name="connsiteY7-82" fmla="*/ 4834344 h 5111879"/>
                  <a:gd name="connsiteX8-83" fmla="*/ 436509 w 7915232"/>
                  <a:gd name="connsiteY8-84" fmla="*/ 4923409 h 5111879"/>
                  <a:gd name="connsiteX9-85" fmla="*/ 62437 w 7915232"/>
                  <a:gd name="connsiteY9-86" fmla="*/ 2483030 h 5111879"/>
                  <a:gd name="connsiteX10-87" fmla="*/ 359320 w 7915232"/>
                  <a:gd name="connsiteY10-88" fmla="*/ 1782385 h 5111879"/>
                  <a:gd name="connsiteX0-89" fmla="*/ 532312 w 8071810"/>
                  <a:gd name="connsiteY0-90" fmla="*/ 1782385 h 4866519"/>
                  <a:gd name="connsiteX1-91" fmla="*/ 983574 w 8071810"/>
                  <a:gd name="connsiteY1-92" fmla="*/ 452349 h 4866519"/>
                  <a:gd name="connsiteX2-93" fmla="*/ 2729247 w 8071810"/>
                  <a:gd name="connsiteY2-94" fmla="*/ 345471 h 4866519"/>
                  <a:gd name="connsiteX3-95" fmla="*/ 3839590 w 8071810"/>
                  <a:gd name="connsiteY3-96" fmla="*/ 7025 h 4866519"/>
                  <a:gd name="connsiteX4-97" fmla="*/ 5264629 w 8071810"/>
                  <a:gd name="connsiteY4-98" fmla="*/ 695793 h 4866519"/>
                  <a:gd name="connsiteX5-99" fmla="*/ 7562505 w 8071810"/>
                  <a:gd name="connsiteY5-100" fmla="*/ 1194557 h 4866519"/>
                  <a:gd name="connsiteX6-101" fmla="*/ 8055331 w 8071810"/>
                  <a:gd name="connsiteY6-102" fmla="*/ 3118359 h 4866519"/>
                  <a:gd name="connsiteX7-103" fmla="*/ 7206244 w 8071810"/>
                  <a:gd name="connsiteY7-104" fmla="*/ 4834344 h 4866519"/>
                  <a:gd name="connsiteX8-105" fmla="*/ 4267101 w 8071810"/>
                  <a:gd name="connsiteY8-106" fmla="*/ 4145575 h 4866519"/>
                  <a:gd name="connsiteX9-107" fmla="*/ 235429 w 8071810"/>
                  <a:gd name="connsiteY9-108" fmla="*/ 2483030 h 4866519"/>
                  <a:gd name="connsiteX10-109" fmla="*/ 532312 w 8071810"/>
                  <a:gd name="connsiteY10-110" fmla="*/ 1782385 h 4866519"/>
                  <a:gd name="connsiteX0-111" fmla="*/ 532312 w 8071810"/>
                  <a:gd name="connsiteY0-112" fmla="*/ 1782385 h 4866519"/>
                  <a:gd name="connsiteX1-113" fmla="*/ 983574 w 8071810"/>
                  <a:gd name="connsiteY1-114" fmla="*/ 452349 h 4866519"/>
                  <a:gd name="connsiteX2-115" fmla="*/ 2729247 w 8071810"/>
                  <a:gd name="connsiteY2-116" fmla="*/ 345471 h 4866519"/>
                  <a:gd name="connsiteX3-117" fmla="*/ 3839590 w 8071810"/>
                  <a:gd name="connsiteY3-118" fmla="*/ 7025 h 4866519"/>
                  <a:gd name="connsiteX4-119" fmla="*/ 5264629 w 8071810"/>
                  <a:gd name="connsiteY4-120" fmla="*/ 695793 h 4866519"/>
                  <a:gd name="connsiteX5-121" fmla="*/ 7562505 w 8071810"/>
                  <a:gd name="connsiteY5-122" fmla="*/ 1194557 h 4866519"/>
                  <a:gd name="connsiteX6-123" fmla="*/ 8055331 w 8071810"/>
                  <a:gd name="connsiteY6-124" fmla="*/ 3118359 h 4866519"/>
                  <a:gd name="connsiteX7-125" fmla="*/ 7206244 w 8071810"/>
                  <a:gd name="connsiteY7-126" fmla="*/ 4834344 h 4866519"/>
                  <a:gd name="connsiteX8-127" fmla="*/ 4267101 w 8071810"/>
                  <a:gd name="connsiteY8-128" fmla="*/ 4145575 h 4866519"/>
                  <a:gd name="connsiteX9-129" fmla="*/ 235429 w 8071810"/>
                  <a:gd name="connsiteY9-130" fmla="*/ 2483030 h 4866519"/>
                  <a:gd name="connsiteX10-131" fmla="*/ 532312 w 8071810"/>
                  <a:gd name="connsiteY10-132" fmla="*/ 1782385 h 4866519"/>
                  <a:gd name="connsiteX0-133" fmla="*/ 530167 w 8069665"/>
                  <a:gd name="connsiteY0-134" fmla="*/ 1782385 h 5009813"/>
                  <a:gd name="connsiteX1-135" fmla="*/ 981429 w 8069665"/>
                  <a:gd name="connsiteY1-136" fmla="*/ 452349 h 5009813"/>
                  <a:gd name="connsiteX2-137" fmla="*/ 2727102 w 8069665"/>
                  <a:gd name="connsiteY2-138" fmla="*/ 345471 h 5009813"/>
                  <a:gd name="connsiteX3-139" fmla="*/ 3837445 w 8069665"/>
                  <a:gd name="connsiteY3-140" fmla="*/ 7025 h 5009813"/>
                  <a:gd name="connsiteX4-141" fmla="*/ 5262484 w 8069665"/>
                  <a:gd name="connsiteY4-142" fmla="*/ 695793 h 5009813"/>
                  <a:gd name="connsiteX5-143" fmla="*/ 7560360 w 8069665"/>
                  <a:gd name="connsiteY5-144" fmla="*/ 1194557 h 5009813"/>
                  <a:gd name="connsiteX6-145" fmla="*/ 8053186 w 8069665"/>
                  <a:gd name="connsiteY6-146" fmla="*/ 3118359 h 5009813"/>
                  <a:gd name="connsiteX7-147" fmla="*/ 7204099 w 8069665"/>
                  <a:gd name="connsiteY7-148" fmla="*/ 4834344 h 5009813"/>
                  <a:gd name="connsiteX8-149" fmla="*/ 4235267 w 8069665"/>
                  <a:gd name="connsiteY8-150" fmla="*/ 4745279 h 5009813"/>
                  <a:gd name="connsiteX9-151" fmla="*/ 233284 w 8069665"/>
                  <a:gd name="connsiteY9-152" fmla="*/ 2483030 h 5009813"/>
                  <a:gd name="connsiteX10-153" fmla="*/ 530167 w 8069665"/>
                  <a:gd name="connsiteY10-154" fmla="*/ 1782385 h 5009813"/>
                  <a:gd name="connsiteX0-155" fmla="*/ 530167 w 8069665"/>
                  <a:gd name="connsiteY0-156" fmla="*/ 1782385 h 4941977"/>
                  <a:gd name="connsiteX1-157" fmla="*/ 981429 w 8069665"/>
                  <a:gd name="connsiteY1-158" fmla="*/ 452349 h 4941977"/>
                  <a:gd name="connsiteX2-159" fmla="*/ 2727102 w 8069665"/>
                  <a:gd name="connsiteY2-160" fmla="*/ 345471 h 4941977"/>
                  <a:gd name="connsiteX3-161" fmla="*/ 3837445 w 8069665"/>
                  <a:gd name="connsiteY3-162" fmla="*/ 7025 h 4941977"/>
                  <a:gd name="connsiteX4-163" fmla="*/ 5262484 w 8069665"/>
                  <a:gd name="connsiteY4-164" fmla="*/ 695793 h 4941977"/>
                  <a:gd name="connsiteX5-165" fmla="*/ 7560360 w 8069665"/>
                  <a:gd name="connsiteY5-166" fmla="*/ 1194557 h 4941977"/>
                  <a:gd name="connsiteX6-167" fmla="*/ 8053186 w 8069665"/>
                  <a:gd name="connsiteY6-168" fmla="*/ 3118359 h 4941977"/>
                  <a:gd name="connsiteX7-169" fmla="*/ 7204099 w 8069665"/>
                  <a:gd name="connsiteY7-170" fmla="*/ 4834344 h 4941977"/>
                  <a:gd name="connsiteX8-171" fmla="*/ 4235267 w 8069665"/>
                  <a:gd name="connsiteY8-172" fmla="*/ 4745279 h 4941977"/>
                  <a:gd name="connsiteX9-173" fmla="*/ 233284 w 8069665"/>
                  <a:gd name="connsiteY9-174" fmla="*/ 2483030 h 4941977"/>
                  <a:gd name="connsiteX10-175" fmla="*/ 530167 w 8069665"/>
                  <a:gd name="connsiteY10-176" fmla="*/ 1782385 h 4941977"/>
                  <a:gd name="connsiteX0-177" fmla="*/ 235144 w 7774642"/>
                  <a:gd name="connsiteY0-178" fmla="*/ 1782385 h 5016724"/>
                  <a:gd name="connsiteX1-179" fmla="*/ 686406 w 7774642"/>
                  <a:gd name="connsiteY1-180" fmla="*/ 452349 h 5016724"/>
                  <a:gd name="connsiteX2-181" fmla="*/ 2432079 w 7774642"/>
                  <a:gd name="connsiteY2-182" fmla="*/ 345471 h 5016724"/>
                  <a:gd name="connsiteX3-183" fmla="*/ 3542422 w 7774642"/>
                  <a:gd name="connsiteY3-184" fmla="*/ 7025 h 5016724"/>
                  <a:gd name="connsiteX4-185" fmla="*/ 4967461 w 7774642"/>
                  <a:gd name="connsiteY4-186" fmla="*/ 695793 h 5016724"/>
                  <a:gd name="connsiteX5-187" fmla="*/ 7265337 w 7774642"/>
                  <a:gd name="connsiteY5-188" fmla="*/ 1194557 h 5016724"/>
                  <a:gd name="connsiteX6-189" fmla="*/ 7758163 w 7774642"/>
                  <a:gd name="connsiteY6-190" fmla="*/ 3118359 h 5016724"/>
                  <a:gd name="connsiteX7-191" fmla="*/ 6909076 w 7774642"/>
                  <a:gd name="connsiteY7-192" fmla="*/ 4834344 h 5016724"/>
                  <a:gd name="connsiteX8-193" fmla="*/ 3940244 w 7774642"/>
                  <a:gd name="connsiteY8-194" fmla="*/ 4745279 h 5016724"/>
                  <a:gd name="connsiteX9-195" fmla="*/ 312333 w 7774642"/>
                  <a:gd name="connsiteY9-196" fmla="*/ 3427118 h 5016724"/>
                  <a:gd name="connsiteX10-197" fmla="*/ 235144 w 7774642"/>
                  <a:gd name="connsiteY10-198" fmla="*/ 1782385 h 5016724"/>
                  <a:gd name="connsiteX0-199" fmla="*/ 235144 w 7774642"/>
                  <a:gd name="connsiteY0-200" fmla="*/ 1706701 h 4941040"/>
                  <a:gd name="connsiteX1-201" fmla="*/ 686406 w 7774642"/>
                  <a:gd name="connsiteY1-202" fmla="*/ 376665 h 4941040"/>
                  <a:gd name="connsiteX2-203" fmla="*/ 2432079 w 7774642"/>
                  <a:gd name="connsiteY2-204" fmla="*/ 269787 h 4941040"/>
                  <a:gd name="connsiteX3-205" fmla="*/ 3940246 w 7774642"/>
                  <a:gd name="connsiteY3-206" fmla="*/ 8530 h 4941040"/>
                  <a:gd name="connsiteX4-207" fmla="*/ 4967461 w 7774642"/>
                  <a:gd name="connsiteY4-208" fmla="*/ 620109 h 4941040"/>
                  <a:gd name="connsiteX5-209" fmla="*/ 7265337 w 7774642"/>
                  <a:gd name="connsiteY5-210" fmla="*/ 1118873 h 4941040"/>
                  <a:gd name="connsiteX6-211" fmla="*/ 7758163 w 7774642"/>
                  <a:gd name="connsiteY6-212" fmla="*/ 3042675 h 4941040"/>
                  <a:gd name="connsiteX7-213" fmla="*/ 6909076 w 7774642"/>
                  <a:gd name="connsiteY7-214" fmla="*/ 4758660 h 4941040"/>
                  <a:gd name="connsiteX8-215" fmla="*/ 3940244 w 7774642"/>
                  <a:gd name="connsiteY8-216" fmla="*/ 4669595 h 4941040"/>
                  <a:gd name="connsiteX9-217" fmla="*/ 312333 w 7774642"/>
                  <a:gd name="connsiteY9-218" fmla="*/ 3351434 h 4941040"/>
                  <a:gd name="connsiteX10-219" fmla="*/ 235144 w 7774642"/>
                  <a:gd name="connsiteY10-220" fmla="*/ 1706701 h 4941040"/>
                  <a:gd name="connsiteX0-221" fmla="*/ 235144 w 7811682"/>
                  <a:gd name="connsiteY0-222" fmla="*/ 1706701 h 4941040"/>
                  <a:gd name="connsiteX1-223" fmla="*/ 686406 w 7811682"/>
                  <a:gd name="connsiteY1-224" fmla="*/ 376665 h 4941040"/>
                  <a:gd name="connsiteX2-225" fmla="*/ 2432079 w 7811682"/>
                  <a:gd name="connsiteY2-226" fmla="*/ 269787 h 4941040"/>
                  <a:gd name="connsiteX3-227" fmla="*/ 3940246 w 7811682"/>
                  <a:gd name="connsiteY3-228" fmla="*/ 8530 h 4941040"/>
                  <a:gd name="connsiteX4-229" fmla="*/ 4967461 w 7811682"/>
                  <a:gd name="connsiteY4-230" fmla="*/ 620109 h 4941040"/>
                  <a:gd name="connsiteX5-231" fmla="*/ 7419717 w 7811682"/>
                  <a:gd name="connsiteY5-232" fmla="*/ 821990 h 4941040"/>
                  <a:gd name="connsiteX6-233" fmla="*/ 7758163 w 7811682"/>
                  <a:gd name="connsiteY6-234" fmla="*/ 3042675 h 4941040"/>
                  <a:gd name="connsiteX7-235" fmla="*/ 6909076 w 7811682"/>
                  <a:gd name="connsiteY7-236" fmla="*/ 4758660 h 4941040"/>
                  <a:gd name="connsiteX8-237" fmla="*/ 3940244 w 7811682"/>
                  <a:gd name="connsiteY8-238" fmla="*/ 4669595 h 4941040"/>
                  <a:gd name="connsiteX9-239" fmla="*/ 312333 w 7811682"/>
                  <a:gd name="connsiteY9-240" fmla="*/ 3351434 h 4941040"/>
                  <a:gd name="connsiteX10-241" fmla="*/ 235144 w 7811682"/>
                  <a:gd name="connsiteY10-242" fmla="*/ 1706701 h 4941040"/>
                  <a:gd name="connsiteX0-243" fmla="*/ 235144 w 7773007"/>
                  <a:gd name="connsiteY0-244" fmla="*/ 1706701 h 4941040"/>
                  <a:gd name="connsiteX1-245" fmla="*/ 686406 w 7773007"/>
                  <a:gd name="connsiteY1-246" fmla="*/ 376665 h 4941040"/>
                  <a:gd name="connsiteX2-247" fmla="*/ 2432079 w 7773007"/>
                  <a:gd name="connsiteY2-248" fmla="*/ 269787 h 4941040"/>
                  <a:gd name="connsiteX3-249" fmla="*/ 3940246 w 7773007"/>
                  <a:gd name="connsiteY3-250" fmla="*/ 8530 h 4941040"/>
                  <a:gd name="connsiteX4-251" fmla="*/ 4967461 w 7773007"/>
                  <a:gd name="connsiteY4-252" fmla="*/ 620109 h 4941040"/>
                  <a:gd name="connsiteX5-253" fmla="*/ 7253462 w 7773007"/>
                  <a:gd name="connsiteY5-254" fmla="*/ 1089184 h 4941040"/>
                  <a:gd name="connsiteX6-255" fmla="*/ 7758163 w 7773007"/>
                  <a:gd name="connsiteY6-256" fmla="*/ 3042675 h 4941040"/>
                  <a:gd name="connsiteX7-257" fmla="*/ 6909076 w 7773007"/>
                  <a:gd name="connsiteY7-258" fmla="*/ 4758660 h 4941040"/>
                  <a:gd name="connsiteX8-259" fmla="*/ 3940244 w 7773007"/>
                  <a:gd name="connsiteY8-260" fmla="*/ 4669595 h 4941040"/>
                  <a:gd name="connsiteX9-261" fmla="*/ 312333 w 7773007"/>
                  <a:gd name="connsiteY9-262" fmla="*/ 3351434 h 4941040"/>
                  <a:gd name="connsiteX10-263" fmla="*/ 235144 w 7773007"/>
                  <a:gd name="connsiteY10-264" fmla="*/ 1706701 h 4941040"/>
                  <a:gd name="connsiteX0-265" fmla="*/ 235144 w 7823182"/>
                  <a:gd name="connsiteY0-266" fmla="*/ 1706701 h 4941040"/>
                  <a:gd name="connsiteX1-267" fmla="*/ 686406 w 7823182"/>
                  <a:gd name="connsiteY1-268" fmla="*/ 376665 h 4941040"/>
                  <a:gd name="connsiteX2-269" fmla="*/ 2432079 w 7823182"/>
                  <a:gd name="connsiteY2-270" fmla="*/ 269787 h 4941040"/>
                  <a:gd name="connsiteX3-271" fmla="*/ 3940246 w 7823182"/>
                  <a:gd name="connsiteY3-272" fmla="*/ 8530 h 4941040"/>
                  <a:gd name="connsiteX4-273" fmla="*/ 4967461 w 7823182"/>
                  <a:gd name="connsiteY4-274" fmla="*/ 620109 h 4941040"/>
                  <a:gd name="connsiteX5-275" fmla="*/ 7253462 w 7823182"/>
                  <a:gd name="connsiteY5-276" fmla="*/ 1089184 h 4941040"/>
                  <a:gd name="connsiteX6-277" fmla="*/ 7758163 w 7823182"/>
                  <a:gd name="connsiteY6-278" fmla="*/ 3042675 h 4941040"/>
                  <a:gd name="connsiteX7-279" fmla="*/ 6909076 w 7823182"/>
                  <a:gd name="connsiteY7-280" fmla="*/ 4758660 h 4941040"/>
                  <a:gd name="connsiteX8-281" fmla="*/ 3940244 w 7823182"/>
                  <a:gd name="connsiteY8-282" fmla="*/ 4669595 h 4941040"/>
                  <a:gd name="connsiteX9-283" fmla="*/ 312333 w 7823182"/>
                  <a:gd name="connsiteY9-284" fmla="*/ 3351434 h 4941040"/>
                  <a:gd name="connsiteX10-285" fmla="*/ 235144 w 7823182"/>
                  <a:gd name="connsiteY10-286" fmla="*/ 1706701 h 4941040"/>
                  <a:gd name="connsiteX0-287" fmla="*/ 235144 w 7394709"/>
                  <a:gd name="connsiteY0-288" fmla="*/ 1706701 h 4941040"/>
                  <a:gd name="connsiteX1-289" fmla="*/ 686406 w 7394709"/>
                  <a:gd name="connsiteY1-290" fmla="*/ 376665 h 4941040"/>
                  <a:gd name="connsiteX2-291" fmla="*/ 2432079 w 7394709"/>
                  <a:gd name="connsiteY2-292" fmla="*/ 269787 h 4941040"/>
                  <a:gd name="connsiteX3-293" fmla="*/ 3940246 w 7394709"/>
                  <a:gd name="connsiteY3-294" fmla="*/ 8530 h 4941040"/>
                  <a:gd name="connsiteX4-295" fmla="*/ 4967461 w 7394709"/>
                  <a:gd name="connsiteY4-296" fmla="*/ 620109 h 4941040"/>
                  <a:gd name="connsiteX5-297" fmla="*/ 7253462 w 7394709"/>
                  <a:gd name="connsiteY5-298" fmla="*/ 1089184 h 4941040"/>
                  <a:gd name="connsiteX6-299" fmla="*/ 7122833 w 7394709"/>
                  <a:gd name="connsiteY6-300" fmla="*/ 2900171 h 4941040"/>
                  <a:gd name="connsiteX7-301" fmla="*/ 6909076 w 7394709"/>
                  <a:gd name="connsiteY7-302" fmla="*/ 4758660 h 4941040"/>
                  <a:gd name="connsiteX8-303" fmla="*/ 3940244 w 7394709"/>
                  <a:gd name="connsiteY8-304" fmla="*/ 4669595 h 4941040"/>
                  <a:gd name="connsiteX9-305" fmla="*/ 312333 w 7394709"/>
                  <a:gd name="connsiteY9-306" fmla="*/ 3351434 h 4941040"/>
                  <a:gd name="connsiteX10-307" fmla="*/ 235144 w 7394709"/>
                  <a:gd name="connsiteY10-308" fmla="*/ 1706701 h 4941040"/>
                  <a:gd name="connsiteX0-309" fmla="*/ 235144 w 7419482"/>
                  <a:gd name="connsiteY0-310" fmla="*/ 1706701 h 4941040"/>
                  <a:gd name="connsiteX1-311" fmla="*/ 686406 w 7419482"/>
                  <a:gd name="connsiteY1-312" fmla="*/ 376665 h 4941040"/>
                  <a:gd name="connsiteX2-313" fmla="*/ 2432079 w 7419482"/>
                  <a:gd name="connsiteY2-314" fmla="*/ 269787 h 4941040"/>
                  <a:gd name="connsiteX3-315" fmla="*/ 3940246 w 7419482"/>
                  <a:gd name="connsiteY3-316" fmla="*/ 8530 h 4941040"/>
                  <a:gd name="connsiteX4-317" fmla="*/ 4967461 w 7419482"/>
                  <a:gd name="connsiteY4-318" fmla="*/ 620109 h 4941040"/>
                  <a:gd name="connsiteX5-319" fmla="*/ 7283150 w 7419482"/>
                  <a:gd name="connsiteY5-320" fmla="*/ 1077309 h 4941040"/>
                  <a:gd name="connsiteX6-321" fmla="*/ 7122833 w 7419482"/>
                  <a:gd name="connsiteY6-322" fmla="*/ 2900171 h 4941040"/>
                  <a:gd name="connsiteX7-323" fmla="*/ 6909076 w 7419482"/>
                  <a:gd name="connsiteY7-324" fmla="*/ 4758660 h 4941040"/>
                  <a:gd name="connsiteX8-325" fmla="*/ 3940244 w 7419482"/>
                  <a:gd name="connsiteY8-326" fmla="*/ 4669595 h 4941040"/>
                  <a:gd name="connsiteX9-327" fmla="*/ 312333 w 7419482"/>
                  <a:gd name="connsiteY9-328" fmla="*/ 3351434 h 4941040"/>
                  <a:gd name="connsiteX10-329" fmla="*/ 235144 w 7419482"/>
                  <a:gd name="connsiteY10-330" fmla="*/ 1706701 h 4941040"/>
                  <a:gd name="connsiteX0-331" fmla="*/ 235144 w 7575845"/>
                  <a:gd name="connsiteY0-332" fmla="*/ 1706701 h 4941040"/>
                  <a:gd name="connsiteX1-333" fmla="*/ 686406 w 7575845"/>
                  <a:gd name="connsiteY1-334" fmla="*/ 376665 h 4941040"/>
                  <a:gd name="connsiteX2-335" fmla="*/ 2432079 w 7575845"/>
                  <a:gd name="connsiteY2-336" fmla="*/ 269787 h 4941040"/>
                  <a:gd name="connsiteX3-337" fmla="*/ 3940246 w 7575845"/>
                  <a:gd name="connsiteY3-338" fmla="*/ 8530 h 4941040"/>
                  <a:gd name="connsiteX4-339" fmla="*/ 4967461 w 7575845"/>
                  <a:gd name="connsiteY4-340" fmla="*/ 620109 h 4941040"/>
                  <a:gd name="connsiteX5-341" fmla="*/ 7283150 w 7575845"/>
                  <a:gd name="connsiteY5-342" fmla="*/ 1077309 h 4941040"/>
                  <a:gd name="connsiteX6-343" fmla="*/ 7122833 w 7575845"/>
                  <a:gd name="connsiteY6-344" fmla="*/ 2900171 h 4941040"/>
                  <a:gd name="connsiteX7-345" fmla="*/ 6909076 w 7575845"/>
                  <a:gd name="connsiteY7-346" fmla="*/ 4758660 h 4941040"/>
                  <a:gd name="connsiteX8-347" fmla="*/ 3940244 w 7575845"/>
                  <a:gd name="connsiteY8-348" fmla="*/ 4669595 h 4941040"/>
                  <a:gd name="connsiteX9-349" fmla="*/ 312333 w 7575845"/>
                  <a:gd name="connsiteY9-350" fmla="*/ 3351434 h 4941040"/>
                  <a:gd name="connsiteX10-351" fmla="*/ 235144 w 7575845"/>
                  <a:gd name="connsiteY10-352" fmla="*/ 1706701 h 4941040"/>
                  <a:gd name="connsiteX0-353" fmla="*/ 375483 w 7502428"/>
                  <a:gd name="connsiteY0-354" fmla="*/ 1748265 h 4940350"/>
                  <a:gd name="connsiteX1-355" fmla="*/ 612989 w 7502428"/>
                  <a:gd name="connsiteY1-356" fmla="*/ 376665 h 4940350"/>
                  <a:gd name="connsiteX2-357" fmla="*/ 2358662 w 7502428"/>
                  <a:gd name="connsiteY2-358" fmla="*/ 269787 h 4940350"/>
                  <a:gd name="connsiteX3-359" fmla="*/ 3866829 w 7502428"/>
                  <a:gd name="connsiteY3-360" fmla="*/ 8530 h 4940350"/>
                  <a:gd name="connsiteX4-361" fmla="*/ 4894044 w 7502428"/>
                  <a:gd name="connsiteY4-362" fmla="*/ 620109 h 4940350"/>
                  <a:gd name="connsiteX5-363" fmla="*/ 7209733 w 7502428"/>
                  <a:gd name="connsiteY5-364" fmla="*/ 1077309 h 4940350"/>
                  <a:gd name="connsiteX6-365" fmla="*/ 7049416 w 7502428"/>
                  <a:gd name="connsiteY6-366" fmla="*/ 2900171 h 4940350"/>
                  <a:gd name="connsiteX7-367" fmla="*/ 6835659 w 7502428"/>
                  <a:gd name="connsiteY7-368" fmla="*/ 4758660 h 4940350"/>
                  <a:gd name="connsiteX8-369" fmla="*/ 3866827 w 7502428"/>
                  <a:gd name="connsiteY8-370" fmla="*/ 4669595 h 4940350"/>
                  <a:gd name="connsiteX9-371" fmla="*/ 238916 w 7502428"/>
                  <a:gd name="connsiteY9-372" fmla="*/ 3351434 h 4940350"/>
                  <a:gd name="connsiteX10-373" fmla="*/ 375483 w 7502428"/>
                  <a:gd name="connsiteY10-374" fmla="*/ 1748265 h 4940350"/>
                  <a:gd name="connsiteX0-375" fmla="*/ 384669 w 7511614"/>
                  <a:gd name="connsiteY0-376" fmla="*/ 1748746 h 4940831"/>
                  <a:gd name="connsiteX1-377" fmla="*/ 901246 w 7511614"/>
                  <a:gd name="connsiteY1-378" fmla="*/ 478086 h 4940831"/>
                  <a:gd name="connsiteX2-379" fmla="*/ 2367848 w 7511614"/>
                  <a:gd name="connsiteY2-380" fmla="*/ 270268 h 4940831"/>
                  <a:gd name="connsiteX3-381" fmla="*/ 3876015 w 7511614"/>
                  <a:gd name="connsiteY3-382" fmla="*/ 9011 h 4940831"/>
                  <a:gd name="connsiteX4-383" fmla="*/ 4903230 w 7511614"/>
                  <a:gd name="connsiteY4-384" fmla="*/ 620590 h 4940831"/>
                  <a:gd name="connsiteX5-385" fmla="*/ 7218919 w 7511614"/>
                  <a:gd name="connsiteY5-386" fmla="*/ 1077790 h 4940831"/>
                  <a:gd name="connsiteX6-387" fmla="*/ 7058602 w 7511614"/>
                  <a:gd name="connsiteY6-388" fmla="*/ 2900652 h 4940831"/>
                  <a:gd name="connsiteX7-389" fmla="*/ 6844845 w 7511614"/>
                  <a:gd name="connsiteY7-390" fmla="*/ 4759141 h 4940831"/>
                  <a:gd name="connsiteX8-391" fmla="*/ 3876013 w 7511614"/>
                  <a:gd name="connsiteY8-392" fmla="*/ 4670076 h 4940831"/>
                  <a:gd name="connsiteX9-393" fmla="*/ 248102 w 7511614"/>
                  <a:gd name="connsiteY9-394" fmla="*/ 3351915 h 4940831"/>
                  <a:gd name="connsiteX10-395" fmla="*/ 384669 w 7511614"/>
                  <a:gd name="connsiteY10-396" fmla="*/ 1748746 h 4940831"/>
                  <a:gd name="connsiteX0-397" fmla="*/ 384669 w 7519130"/>
                  <a:gd name="connsiteY0-398" fmla="*/ 1748746 h 4940831"/>
                  <a:gd name="connsiteX1-399" fmla="*/ 901246 w 7519130"/>
                  <a:gd name="connsiteY1-400" fmla="*/ 478086 h 4940831"/>
                  <a:gd name="connsiteX2-401" fmla="*/ 2367848 w 7519130"/>
                  <a:gd name="connsiteY2-402" fmla="*/ 270268 h 4940831"/>
                  <a:gd name="connsiteX3-403" fmla="*/ 3876015 w 7519130"/>
                  <a:gd name="connsiteY3-404" fmla="*/ 9011 h 4940831"/>
                  <a:gd name="connsiteX4-405" fmla="*/ 4903230 w 7519130"/>
                  <a:gd name="connsiteY4-406" fmla="*/ 620590 h 4940831"/>
                  <a:gd name="connsiteX5-407" fmla="*/ 7218919 w 7519130"/>
                  <a:gd name="connsiteY5-408" fmla="*/ 1077790 h 4940831"/>
                  <a:gd name="connsiteX6-409" fmla="*/ 7058602 w 7519130"/>
                  <a:gd name="connsiteY6-410" fmla="*/ 2900652 h 4940831"/>
                  <a:gd name="connsiteX7-411" fmla="*/ 6613276 w 7519130"/>
                  <a:gd name="connsiteY7-412" fmla="*/ 4551323 h 4940831"/>
                  <a:gd name="connsiteX8-413" fmla="*/ 3876013 w 7519130"/>
                  <a:gd name="connsiteY8-414" fmla="*/ 4670076 h 4940831"/>
                  <a:gd name="connsiteX9-415" fmla="*/ 248102 w 7519130"/>
                  <a:gd name="connsiteY9-416" fmla="*/ 3351915 h 4940831"/>
                  <a:gd name="connsiteX10-417" fmla="*/ 384669 w 7519130"/>
                  <a:gd name="connsiteY10-418" fmla="*/ 1748746 h 4940831"/>
                  <a:gd name="connsiteX0-419" fmla="*/ 384669 w 7519130"/>
                  <a:gd name="connsiteY0-420" fmla="*/ 1748746 h 4940831"/>
                  <a:gd name="connsiteX1-421" fmla="*/ 901246 w 7519130"/>
                  <a:gd name="connsiteY1-422" fmla="*/ 478086 h 4940831"/>
                  <a:gd name="connsiteX2-423" fmla="*/ 2367848 w 7519130"/>
                  <a:gd name="connsiteY2-424" fmla="*/ 270268 h 4940831"/>
                  <a:gd name="connsiteX3-425" fmla="*/ 3876015 w 7519130"/>
                  <a:gd name="connsiteY3-426" fmla="*/ 9011 h 4940831"/>
                  <a:gd name="connsiteX4-427" fmla="*/ 4903230 w 7519130"/>
                  <a:gd name="connsiteY4-428" fmla="*/ 620590 h 4940831"/>
                  <a:gd name="connsiteX5-429" fmla="*/ 7218919 w 7519130"/>
                  <a:gd name="connsiteY5-430" fmla="*/ 1077790 h 4940831"/>
                  <a:gd name="connsiteX6-431" fmla="*/ 7058602 w 7519130"/>
                  <a:gd name="connsiteY6-432" fmla="*/ 2900652 h 4940831"/>
                  <a:gd name="connsiteX7-433" fmla="*/ 6613276 w 7519130"/>
                  <a:gd name="connsiteY7-434" fmla="*/ 4551323 h 4940831"/>
                  <a:gd name="connsiteX8-435" fmla="*/ 3876013 w 7519130"/>
                  <a:gd name="connsiteY8-436" fmla="*/ 4670076 h 4940831"/>
                  <a:gd name="connsiteX9-437" fmla="*/ 248102 w 7519130"/>
                  <a:gd name="connsiteY9-438" fmla="*/ 3351915 h 4940831"/>
                  <a:gd name="connsiteX10-439" fmla="*/ 384669 w 7519130"/>
                  <a:gd name="connsiteY10-440" fmla="*/ 1748746 h 494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7519130" h="4940831">
                    <a:moveTo>
                      <a:pt x="384669" y="1748746"/>
                    </a:moveTo>
                    <a:cubicBezTo>
                      <a:pt x="493526" y="1269775"/>
                      <a:pt x="570716" y="724499"/>
                      <a:pt x="901246" y="478086"/>
                    </a:cubicBezTo>
                    <a:cubicBezTo>
                      <a:pt x="1231776" y="231673"/>
                      <a:pt x="1872053" y="348447"/>
                      <a:pt x="2367848" y="270268"/>
                    </a:cubicBezTo>
                    <a:cubicBezTo>
                      <a:pt x="2863643" y="192089"/>
                      <a:pt x="3453451" y="-49376"/>
                      <a:pt x="3876015" y="9011"/>
                    </a:cubicBezTo>
                    <a:cubicBezTo>
                      <a:pt x="4298579" y="67398"/>
                      <a:pt x="4346079" y="442460"/>
                      <a:pt x="4903230" y="620590"/>
                    </a:cubicBezTo>
                    <a:cubicBezTo>
                      <a:pt x="5460381" y="798720"/>
                      <a:pt x="6503430" y="418710"/>
                      <a:pt x="7218919" y="1077790"/>
                    </a:cubicBezTo>
                    <a:cubicBezTo>
                      <a:pt x="7934408" y="1736870"/>
                      <a:pt x="7159543" y="2321730"/>
                      <a:pt x="7058602" y="2900652"/>
                    </a:cubicBezTo>
                    <a:cubicBezTo>
                      <a:pt x="6957662" y="3479574"/>
                      <a:pt x="7351526" y="4066414"/>
                      <a:pt x="6613276" y="4551323"/>
                    </a:cubicBezTo>
                    <a:cubicBezTo>
                      <a:pt x="5875026" y="5036232"/>
                      <a:pt x="5402981" y="4448403"/>
                      <a:pt x="3876013" y="4670076"/>
                    </a:cubicBezTo>
                    <a:cubicBezTo>
                      <a:pt x="1268390" y="5610206"/>
                      <a:pt x="829993" y="3838803"/>
                      <a:pt x="248102" y="3351915"/>
                    </a:cubicBezTo>
                    <a:cubicBezTo>
                      <a:pt x="-333789" y="2865027"/>
                      <a:pt x="275812" y="2227717"/>
                      <a:pt x="384669" y="1748746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168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02</a:t>
                </a:r>
                <a:endParaRPr lang="zh-CN" altLang="en-US" sz="3200" b="1" dirty="0"/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CF92910-86CF-4A9E-812A-034DEEE12CBE}"/>
              </a:ext>
            </a:extLst>
          </p:cNvPr>
          <p:cNvGrpSpPr/>
          <p:nvPr/>
        </p:nvGrpSpPr>
        <p:grpSpPr>
          <a:xfrm>
            <a:off x="-7291244" y="2406321"/>
            <a:ext cx="5461635" cy="886460"/>
            <a:chOff x="5158" y="3817"/>
            <a:chExt cx="8601" cy="1396"/>
          </a:xfrm>
        </p:grpSpPr>
        <p:sp>
          <p:nvSpPr>
            <p:cNvPr id="24" name="流程图: 终止 23">
              <a:extLst>
                <a:ext uri="{FF2B5EF4-FFF2-40B4-BE49-F238E27FC236}">
                  <a16:creationId xmlns:a16="http://schemas.microsoft.com/office/drawing/2014/main" id="{AE7D90E9-4319-4F84-B3D0-F0B64F872592}"/>
                </a:ext>
              </a:extLst>
            </p:cNvPr>
            <p:cNvSpPr/>
            <p:nvPr/>
          </p:nvSpPr>
          <p:spPr>
            <a:xfrm>
              <a:off x="7239" y="3901"/>
              <a:ext cx="6520" cy="1312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在此处输入小标题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CB69316-7521-4721-AACA-81F321AD45F3}"/>
                </a:ext>
              </a:extLst>
            </p:cNvPr>
            <p:cNvGrpSpPr/>
            <p:nvPr/>
          </p:nvGrpSpPr>
          <p:grpSpPr>
            <a:xfrm>
              <a:off x="5158" y="3817"/>
              <a:ext cx="1418" cy="1352"/>
              <a:chOff x="5206" y="3980"/>
              <a:chExt cx="1418" cy="1352"/>
            </a:xfrm>
          </p:grpSpPr>
          <p:sp>
            <p:nvSpPr>
              <p:cNvPr id="26" name="任意多边形: 形状 33">
                <a:extLst>
                  <a:ext uri="{FF2B5EF4-FFF2-40B4-BE49-F238E27FC236}">
                    <a16:creationId xmlns:a16="http://schemas.microsoft.com/office/drawing/2014/main" id="{70B8C5DF-2D2A-4F6A-A1A1-9287FFD0C262}"/>
                  </a:ext>
                </a:extLst>
              </p:cNvPr>
              <p:cNvSpPr/>
              <p:nvPr/>
            </p:nvSpPr>
            <p:spPr>
              <a:xfrm>
                <a:off x="5406" y="4180"/>
                <a:ext cx="1218" cy="1153"/>
              </a:xfrm>
              <a:custGeom>
                <a:avLst/>
                <a:gdLst>
                  <a:gd name="connsiteX0" fmla="*/ 359320 w 7820744"/>
                  <a:gd name="connsiteY0" fmla="*/ 2295156 h 5515205"/>
                  <a:gd name="connsiteX1" fmla="*/ 810582 w 7820744"/>
                  <a:gd name="connsiteY1" fmla="*/ 965120 h 5515205"/>
                  <a:gd name="connsiteX2" fmla="*/ 2556255 w 7820744"/>
                  <a:gd name="connsiteY2" fmla="*/ 858242 h 5515205"/>
                  <a:gd name="connsiteX3" fmla="*/ 3215335 w 7820744"/>
                  <a:gd name="connsiteY3" fmla="*/ 3219 h 5515205"/>
                  <a:gd name="connsiteX4" fmla="*/ 5091637 w 7820744"/>
                  <a:gd name="connsiteY4" fmla="*/ 1208564 h 5515205"/>
                  <a:gd name="connsiteX5" fmla="*/ 6463237 w 7820744"/>
                  <a:gd name="connsiteY5" fmla="*/ 216975 h 5515205"/>
                  <a:gd name="connsiteX6" fmla="*/ 7745772 w 7820744"/>
                  <a:gd name="connsiteY6" fmla="*/ 4011141 h 5515205"/>
                  <a:gd name="connsiteX7" fmla="*/ 4129735 w 7820744"/>
                  <a:gd name="connsiteY7" fmla="*/ 4836476 h 5515205"/>
                  <a:gd name="connsiteX8" fmla="*/ 436509 w 7820744"/>
                  <a:gd name="connsiteY8" fmla="*/ 5436180 h 5515205"/>
                  <a:gd name="connsiteX9" fmla="*/ 62437 w 7820744"/>
                  <a:gd name="connsiteY9" fmla="*/ 2995801 h 5515205"/>
                  <a:gd name="connsiteX10" fmla="*/ 359320 w 7820744"/>
                  <a:gd name="connsiteY10" fmla="*/ 2295156 h 5515205"/>
                  <a:gd name="connsiteX0-1" fmla="*/ 359320 w 7820744"/>
                  <a:gd name="connsiteY0-2" fmla="*/ 2172980 h 5393029"/>
                  <a:gd name="connsiteX1-3" fmla="*/ 810582 w 7820744"/>
                  <a:gd name="connsiteY1-4" fmla="*/ 842944 h 5393029"/>
                  <a:gd name="connsiteX2-5" fmla="*/ 2556255 w 7820744"/>
                  <a:gd name="connsiteY2-6" fmla="*/ 736066 h 5393029"/>
                  <a:gd name="connsiteX3-7" fmla="*/ 3666598 w 7820744"/>
                  <a:gd name="connsiteY3-8" fmla="*/ 397620 h 5393029"/>
                  <a:gd name="connsiteX4-9" fmla="*/ 5091637 w 7820744"/>
                  <a:gd name="connsiteY4-10" fmla="*/ 1086388 h 5393029"/>
                  <a:gd name="connsiteX5-11" fmla="*/ 6463237 w 7820744"/>
                  <a:gd name="connsiteY5-12" fmla="*/ 94799 h 5393029"/>
                  <a:gd name="connsiteX6-13" fmla="*/ 7745772 w 7820744"/>
                  <a:gd name="connsiteY6-14" fmla="*/ 3888965 h 5393029"/>
                  <a:gd name="connsiteX7-15" fmla="*/ 4129735 w 7820744"/>
                  <a:gd name="connsiteY7-16" fmla="*/ 4714300 h 5393029"/>
                  <a:gd name="connsiteX8-17" fmla="*/ 436509 w 7820744"/>
                  <a:gd name="connsiteY8-18" fmla="*/ 5314004 h 5393029"/>
                  <a:gd name="connsiteX9-19" fmla="*/ 62437 w 7820744"/>
                  <a:gd name="connsiteY9-20" fmla="*/ 2873625 h 5393029"/>
                  <a:gd name="connsiteX10-21" fmla="*/ 359320 w 7820744"/>
                  <a:gd name="connsiteY10-22" fmla="*/ 2172980 h 5393029"/>
                  <a:gd name="connsiteX0-23" fmla="*/ 359320 w 7993308"/>
                  <a:gd name="connsiteY0-24" fmla="*/ 1782385 h 5002434"/>
                  <a:gd name="connsiteX1-25" fmla="*/ 810582 w 7993308"/>
                  <a:gd name="connsiteY1-26" fmla="*/ 452349 h 5002434"/>
                  <a:gd name="connsiteX2-27" fmla="*/ 2556255 w 7993308"/>
                  <a:gd name="connsiteY2-28" fmla="*/ 345471 h 5002434"/>
                  <a:gd name="connsiteX3-29" fmla="*/ 3666598 w 7993308"/>
                  <a:gd name="connsiteY3-30" fmla="*/ 7025 h 5002434"/>
                  <a:gd name="connsiteX4-31" fmla="*/ 5091637 w 7993308"/>
                  <a:gd name="connsiteY4-32" fmla="*/ 695793 h 5002434"/>
                  <a:gd name="connsiteX5-33" fmla="*/ 7389513 w 7993308"/>
                  <a:gd name="connsiteY5-34" fmla="*/ 1194557 h 5002434"/>
                  <a:gd name="connsiteX6-35" fmla="*/ 7745772 w 7993308"/>
                  <a:gd name="connsiteY6-36" fmla="*/ 3498370 h 5002434"/>
                  <a:gd name="connsiteX7-37" fmla="*/ 4129735 w 7993308"/>
                  <a:gd name="connsiteY7-38" fmla="*/ 4323705 h 5002434"/>
                  <a:gd name="connsiteX8-39" fmla="*/ 436509 w 7993308"/>
                  <a:gd name="connsiteY8-40" fmla="*/ 4923409 h 5002434"/>
                  <a:gd name="connsiteX9-41" fmla="*/ 62437 w 7993308"/>
                  <a:gd name="connsiteY9-42" fmla="*/ 2483030 h 5002434"/>
                  <a:gd name="connsiteX10-43" fmla="*/ 359320 w 7993308"/>
                  <a:gd name="connsiteY10-44" fmla="*/ 1782385 h 5002434"/>
                  <a:gd name="connsiteX0-45" fmla="*/ 359320 w 8103627"/>
                  <a:gd name="connsiteY0-46" fmla="*/ 1782385 h 5007824"/>
                  <a:gd name="connsiteX1-47" fmla="*/ 810582 w 8103627"/>
                  <a:gd name="connsiteY1-48" fmla="*/ 452349 h 5007824"/>
                  <a:gd name="connsiteX2-49" fmla="*/ 2556255 w 8103627"/>
                  <a:gd name="connsiteY2-50" fmla="*/ 345471 h 5007824"/>
                  <a:gd name="connsiteX3-51" fmla="*/ 3666598 w 8103627"/>
                  <a:gd name="connsiteY3-52" fmla="*/ 7025 h 5007824"/>
                  <a:gd name="connsiteX4-53" fmla="*/ 5091637 w 8103627"/>
                  <a:gd name="connsiteY4-54" fmla="*/ 695793 h 5007824"/>
                  <a:gd name="connsiteX5-55" fmla="*/ 7389513 w 8103627"/>
                  <a:gd name="connsiteY5-56" fmla="*/ 1194557 h 5007824"/>
                  <a:gd name="connsiteX6-57" fmla="*/ 7882339 w 8103627"/>
                  <a:gd name="connsiteY6-58" fmla="*/ 3118359 h 5007824"/>
                  <a:gd name="connsiteX7-59" fmla="*/ 4129735 w 8103627"/>
                  <a:gd name="connsiteY7-60" fmla="*/ 4323705 h 5007824"/>
                  <a:gd name="connsiteX8-61" fmla="*/ 436509 w 8103627"/>
                  <a:gd name="connsiteY8-62" fmla="*/ 4923409 h 5007824"/>
                  <a:gd name="connsiteX9-63" fmla="*/ 62437 w 8103627"/>
                  <a:gd name="connsiteY9-64" fmla="*/ 2483030 h 5007824"/>
                  <a:gd name="connsiteX10-65" fmla="*/ 359320 w 8103627"/>
                  <a:gd name="connsiteY10-66" fmla="*/ 1782385 h 5007824"/>
                  <a:gd name="connsiteX0-67" fmla="*/ 359320 w 7915232"/>
                  <a:gd name="connsiteY0-68" fmla="*/ 1782385 h 5111879"/>
                  <a:gd name="connsiteX1-69" fmla="*/ 810582 w 7915232"/>
                  <a:gd name="connsiteY1-70" fmla="*/ 452349 h 5111879"/>
                  <a:gd name="connsiteX2-71" fmla="*/ 2556255 w 7915232"/>
                  <a:gd name="connsiteY2-72" fmla="*/ 345471 h 5111879"/>
                  <a:gd name="connsiteX3-73" fmla="*/ 3666598 w 7915232"/>
                  <a:gd name="connsiteY3-74" fmla="*/ 7025 h 5111879"/>
                  <a:gd name="connsiteX4-75" fmla="*/ 5091637 w 7915232"/>
                  <a:gd name="connsiteY4-76" fmla="*/ 695793 h 5111879"/>
                  <a:gd name="connsiteX5-77" fmla="*/ 7389513 w 7915232"/>
                  <a:gd name="connsiteY5-78" fmla="*/ 1194557 h 5111879"/>
                  <a:gd name="connsiteX6-79" fmla="*/ 7882339 w 7915232"/>
                  <a:gd name="connsiteY6-80" fmla="*/ 3118359 h 5111879"/>
                  <a:gd name="connsiteX7-81" fmla="*/ 7033252 w 7915232"/>
                  <a:gd name="connsiteY7-82" fmla="*/ 4834344 h 5111879"/>
                  <a:gd name="connsiteX8-83" fmla="*/ 436509 w 7915232"/>
                  <a:gd name="connsiteY8-84" fmla="*/ 4923409 h 5111879"/>
                  <a:gd name="connsiteX9-85" fmla="*/ 62437 w 7915232"/>
                  <a:gd name="connsiteY9-86" fmla="*/ 2483030 h 5111879"/>
                  <a:gd name="connsiteX10-87" fmla="*/ 359320 w 7915232"/>
                  <a:gd name="connsiteY10-88" fmla="*/ 1782385 h 5111879"/>
                  <a:gd name="connsiteX0-89" fmla="*/ 532312 w 8071810"/>
                  <a:gd name="connsiteY0-90" fmla="*/ 1782385 h 4866519"/>
                  <a:gd name="connsiteX1-91" fmla="*/ 983574 w 8071810"/>
                  <a:gd name="connsiteY1-92" fmla="*/ 452349 h 4866519"/>
                  <a:gd name="connsiteX2-93" fmla="*/ 2729247 w 8071810"/>
                  <a:gd name="connsiteY2-94" fmla="*/ 345471 h 4866519"/>
                  <a:gd name="connsiteX3-95" fmla="*/ 3839590 w 8071810"/>
                  <a:gd name="connsiteY3-96" fmla="*/ 7025 h 4866519"/>
                  <a:gd name="connsiteX4-97" fmla="*/ 5264629 w 8071810"/>
                  <a:gd name="connsiteY4-98" fmla="*/ 695793 h 4866519"/>
                  <a:gd name="connsiteX5-99" fmla="*/ 7562505 w 8071810"/>
                  <a:gd name="connsiteY5-100" fmla="*/ 1194557 h 4866519"/>
                  <a:gd name="connsiteX6-101" fmla="*/ 8055331 w 8071810"/>
                  <a:gd name="connsiteY6-102" fmla="*/ 3118359 h 4866519"/>
                  <a:gd name="connsiteX7-103" fmla="*/ 7206244 w 8071810"/>
                  <a:gd name="connsiteY7-104" fmla="*/ 4834344 h 4866519"/>
                  <a:gd name="connsiteX8-105" fmla="*/ 4267101 w 8071810"/>
                  <a:gd name="connsiteY8-106" fmla="*/ 4145575 h 4866519"/>
                  <a:gd name="connsiteX9-107" fmla="*/ 235429 w 8071810"/>
                  <a:gd name="connsiteY9-108" fmla="*/ 2483030 h 4866519"/>
                  <a:gd name="connsiteX10-109" fmla="*/ 532312 w 8071810"/>
                  <a:gd name="connsiteY10-110" fmla="*/ 1782385 h 4866519"/>
                  <a:gd name="connsiteX0-111" fmla="*/ 532312 w 8071810"/>
                  <a:gd name="connsiteY0-112" fmla="*/ 1782385 h 4866519"/>
                  <a:gd name="connsiteX1-113" fmla="*/ 983574 w 8071810"/>
                  <a:gd name="connsiteY1-114" fmla="*/ 452349 h 4866519"/>
                  <a:gd name="connsiteX2-115" fmla="*/ 2729247 w 8071810"/>
                  <a:gd name="connsiteY2-116" fmla="*/ 345471 h 4866519"/>
                  <a:gd name="connsiteX3-117" fmla="*/ 3839590 w 8071810"/>
                  <a:gd name="connsiteY3-118" fmla="*/ 7025 h 4866519"/>
                  <a:gd name="connsiteX4-119" fmla="*/ 5264629 w 8071810"/>
                  <a:gd name="connsiteY4-120" fmla="*/ 695793 h 4866519"/>
                  <a:gd name="connsiteX5-121" fmla="*/ 7562505 w 8071810"/>
                  <a:gd name="connsiteY5-122" fmla="*/ 1194557 h 4866519"/>
                  <a:gd name="connsiteX6-123" fmla="*/ 8055331 w 8071810"/>
                  <a:gd name="connsiteY6-124" fmla="*/ 3118359 h 4866519"/>
                  <a:gd name="connsiteX7-125" fmla="*/ 7206244 w 8071810"/>
                  <a:gd name="connsiteY7-126" fmla="*/ 4834344 h 4866519"/>
                  <a:gd name="connsiteX8-127" fmla="*/ 4267101 w 8071810"/>
                  <a:gd name="connsiteY8-128" fmla="*/ 4145575 h 4866519"/>
                  <a:gd name="connsiteX9-129" fmla="*/ 235429 w 8071810"/>
                  <a:gd name="connsiteY9-130" fmla="*/ 2483030 h 4866519"/>
                  <a:gd name="connsiteX10-131" fmla="*/ 532312 w 8071810"/>
                  <a:gd name="connsiteY10-132" fmla="*/ 1782385 h 4866519"/>
                  <a:gd name="connsiteX0-133" fmla="*/ 530167 w 8069665"/>
                  <a:gd name="connsiteY0-134" fmla="*/ 1782385 h 5009813"/>
                  <a:gd name="connsiteX1-135" fmla="*/ 981429 w 8069665"/>
                  <a:gd name="connsiteY1-136" fmla="*/ 452349 h 5009813"/>
                  <a:gd name="connsiteX2-137" fmla="*/ 2727102 w 8069665"/>
                  <a:gd name="connsiteY2-138" fmla="*/ 345471 h 5009813"/>
                  <a:gd name="connsiteX3-139" fmla="*/ 3837445 w 8069665"/>
                  <a:gd name="connsiteY3-140" fmla="*/ 7025 h 5009813"/>
                  <a:gd name="connsiteX4-141" fmla="*/ 5262484 w 8069665"/>
                  <a:gd name="connsiteY4-142" fmla="*/ 695793 h 5009813"/>
                  <a:gd name="connsiteX5-143" fmla="*/ 7560360 w 8069665"/>
                  <a:gd name="connsiteY5-144" fmla="*/ 1194557 h 5009813"/>
                  <a:gd name="connsiteX6-145" fmla="*/ 8053186 w 8069665"/>
                  <a:gd name="connsiteY6-146" fmla="*/ 3118359 h 5009813"/>
                  <a:gd name="connsiteX7-147" fmla="*/ 7204099 w 8069665"/>
                  <a:gd name="connsiteY7-148" fmla="*/ 4834344 h 5009813"/>
                  <a:gd name="connsiteX8-149" fmla="*/ 4235267 w 8069665"/>
                  <a:gd name="connsiteY8-150" fmla="*/ 4745279 h 5009813"/>
                  <a:gd name="connsiteX9-151" fmla="*/ 233284 w 8069665"/>
                  <a:gd name="connsiteY9-152" fmla="*/ 2483030 h 5009813"/>
                  <a:gd name="connsiteX10-153" fmla="*/ 530167 w 8069665"/>
                  <a:gd name="connsiteY10-154" fmla="*/ 1782385 h 5009813"/>
                  <a:gd name="connsiteX0-155" fmla="*/ 530167 w 8069665"/>
                  <a:gd name="connsiteY0-156" fmla="*/ 1782385 h 4941977"/>
                  <a:gd name="connsiteX1-157" fmla="*/ 981429 w 8069665"/>
                  <a:gd name="connsiteY1-158" fmla="*/ 452349 h 4941977"/>
                  <a:gd name="connsiteX2-159" fmla="*/ 2727102 w 8069665"/>
                  <a:gd name="connsiteY2-160" fmla="*/ 345471 h 4941977"/>
                  <a:gd name="connsiteX3-161" fmla="*/ 3837445 w 8069665"/>
                  <a:gd name="connsiteY3-162" fmla="*/ 7025 h 4941977"/>
                  <a:gd name="connsiteX4-163" fmla="*/ 5262484 w 8069665"/>
                  <a:gd name="connsiteY4-164" fmla="*/ 695793 h 4941977"/>
                  <a:gd name="connsiteX5-165" fmla="*/ 7560360 w 8069665"/>
                  <a:gd name="connsiteY5-166" fmla="*/ 1194557 h 4941977"/>
                  <a:gd name="connsiteX6-167" fmla="*/ 8053186 w 8069665"/>
                  <a:gd name="connsiteY6-168" fmla="*/ 3118359 h 4941977"/>
                  <a:gd name="connsiteX7-169" fmla="*/ 7204099 w 8069665"/>
                  <a:gd name="connsiteY7-170" fmla="*/ 4834344 h 4941977"/>
                  <a:gd name="connsiteX8-171" fmla="*/ 4235267 w 8069665"/>
                  <a:gd name="connsiteY8-172" fmla="*/ 4745279 h 4941977"/>
                  <a:gd name="connsiteX9-173" fmla="*/ 233284 w 8069665"/>
                  <a:gd name="connsiteY9-174" fmla="*/ 2483030 h 4941977"/>
                  <a:gd name="connsiteX10-175" fmla="*/ 530167 w 8069665"/>
                  <a:gd name="connsiteY10-176" fmla="*/ 1782385 h 4941977"/>
                  <a:gd name="connsiteX0-177" fmla="*/ 235144 w 7774642"/>
                  <a:gd name="connsiteY0-178" fmla="*/ 1782385 h 5016724"/>
                  <a:gd name="connsiteX1-179" fmla="*/ 686406 w 7774642"/>
                  <a:gd name="connsiteY1-180" fmla="*/ 452349 h 5016724"/>
                  <a:gd name="connsiteX2-181" fmla="*/ 2432079 w 7774642"/>
                  <a:gd name="connsiteY2-182" fmla="*/ 345471 h 5016724"/>
                  <a:gd name="connsiteX3-183" fmla="*/ 3542422 w 7774642"/>
                  <a:gd name="connsiteY3-184" fmla="*/ 7025 h 5016724"/>
                  <a:gd name="connsiteX4-185" fmla="*/ 4967461 w 7774642"/>
                  <a:gd name="connsiteY4-186" fmla="*/ 695793 h 5016724"/>
                  <a:gd name="connsiteX5-187" fmla="*/ 7265337 w 7774642"/>
                  <a:gd name="connsiteY5-188" fmla="*/ 1194557 h 5016724"/>
                  <a:gd name="connsiteX6-189" fmla="*/ 7758163 w 7774642"/>
                  <a:gd name="connsiteY6-190" fmla="*/ 3118359 h 5016724"/>
                  <a:gd name="connsiteX7-191" fmla="*/ 6909076 w 7774642"/>
                  <a:gd name="connsiteY7-192" fmla="*/ 4834344 h 5016724"/>
                  <a:gd name="connsiteX8-193" fmla="*/ 3940244 w 7774642"/>
                  <a:gd name="connsiteY8-194" fmla="*/ 4745279 h 5016724"/>
                  <a:gd name="connsiteX9-195" fmla="*/ 312333 w 7774642"/>
                  <a:gd name="connsiteY9-196" fmla="*/ 3427118 h 5016724"/>
                  <a:gd name="connsiteX10-197" fmla="*/ 235144 w 7774642"/>
                  <a:gd name="connsiteY10-198" fmla="*/ 1782385 h 5016724"/>
                  <a:gd name="connsiteX0-199" fmla="*/ 235144 w 7774642"/>
                  <a:gd name="connsiteY0-200" fmla="*/ 1706701 h 4941040"/>
                  <a:gd name="connsiteX1-201" fmla="*/ 686406 w 7774642"/>
                  <a:gd name="connsiteY1-202" fmla="*/ 376665 h 4941040"/>
                  <a:gd name="connsiteX2-203" fmla="*/ 2432079 w 7774642"/>
                  <a:gd name="connsiteY2-204" fmla="*/ 269787 h 4941040"/>
                  <a:gd name="connsiteX3-205" fmla="*/ 3940246 w 7774642"/>
                  <a:gd name="connsiteY3-206" fmla="*/ 8530 h 4941040"/>
                  <a:gd name="connsiteX4-207" fmla="*/ 4967461 w 7774642"/>
                  <a:gd name="connsiteY4-208" fmla="*/ 620109 h 4941040"/>
                  <a:gd name="connsiteX5-209" fmla="*/ 7265337 w 7774642"/>
                  <a:gd name="connsiteY5-210" fmla="*/ 1118873 h 4941040"/>
                  <a:gd name="connsiteX6-211" fmla="*/ 7758163 w 7774642"/>
                  <a:gd name="connsiteY6-212" fmla="*/ 3042675 h 4941040"/>
                  <a:gd name="connsiteX7-213" fmla="*/ 6909076 w 7774642"/>
                  <a:gd name="connsiteY7-214" fmla="*/ 4758660 h 4941040"/>
                  <a:gd name="connsiteX8-215" fmla="*/ 3940244 w 7774642"/>
                  <a:gd name="connsiteY8-216" fmla="*/ 4669595 h 4941040"/>
                  <a:gd name="connsiteX9-217" fmla="*/ 312333 w 7774642"/>
                  <a:gd name="connsiteY9-218" fmla="*/ 3351434 h 4941040"/>
                  <a:gd name="connsiteX10-219" fmla="*/ 235144 w 7774642"/>
                  <a:gd name="connsiteY10-220" fmla="*/ 1706701 h 4941040"/>
                  <a:gd name="connsiteX0-221" fmla="*/ 235144 w 7811682"/>
                  <a:gd name="connsiteY0-222" fmla="*/ 1706701 h 4941040"/>
                  <a:gd name="connsiteX1-223" fmla="*/ 686406 w 7811682"/>
                  <a:gd name="connsiteY1-224" fmla="*/ 376665 h 4941040"/>
                  <a:gd name="connsiteX2-225" fmla="*/ 2432079 w 7811682"/>
                  <a:gd name="connsiteY2-226" fmla="*/ 269787 h 4941040"/>
                  <a:gd name="connsiteX3-227" fmla="*/ 3940246 w 7811682"/>
                  <a:gd name="connsiteY3-228" fmla="*/ 8530 h 4941040"/>
                  <a:gd name="connsiteX4-229" fmla="*/ 4967461 w 7811682"/>
                  <a:gd name="connsiteY4-230" fmla="*/ 620109 h 4941040"/>
                  <a:gd name="connsiteX5-231" fmla="*/ 7419717 w 7811682"/>
                  <a:gd name="connsiteY5-232" fmla="*/ 821990 h 4941040"/>
                  <a:gd name="connsiteX6-233" fmla="*/ 7758163 w 7811682"/>
                  <a:gd name="connsiteY6-234" fmla="*/ 3042675 h 4941040"/>
                  <a:gd name="connsiteX7-235" fmla="*/ 6909076 w 7811682"/>
                  <a:gd name="connsiteY7-236" fmla="*/ 4758660 h 4941040"/>
                  <a:gd name="connsiteX8-237" fmla="*/ 3940244 w 7811682"/>
                  <a:gd name="connsiteY8-238" fmla="*/ 4669595 h 4941040"/>
                  <a:gd name="connsiteX9-239" fmla="*/ 312333 w 7811682"/>
                  <a:gd name="connsiteY9-240" fmla="*/ 3351434 h 4941040"/>
                  <a:gd name="connsiteX10-241" fmla="*/ 235144 w 7811682"/>
                  <a:gd name="connsiteY10-242" fmla="*/ 1706701 h 4941040"/>
                  <a:gd name="connsiteX0-243" fmla="*/ 235144 w 7773007"/>
                  <a:gd name="connsiteY0-244" fmla="*/ 1706701 h 4941040"/>
                  <a:gd name="connsiteX1-245" fmla="*/ 686406 w 7773007"/>
                  <a:gd name="connsiteY1-246" fmla="*/ 376665 h 4941040"/>
                  <a:gd name="connsiteX2-247" fmla="*/ 2432079 w 7773007"/>
                  <a:gd name="connsiteY2-248" fmla="*/ 269787 h 4941040"/>
                  <a:gd name="connsiteX3-249" fmla="*/ 3940246 w 7773007"/>
                  <a:gd name="connsiteY3-250" fmla="*/ 8530 h 4941040"/>
                  <a:gd name="connsiteX4-251" fmla="*/ 4967461 w 7773007"/>
                  <a:gd name="connsiteY4-252" fmla="*/ 620109 h 4941040"/>
                  <a:gd name="connsiteX5-253" fmla="*/ 7253462 w 7773007"/>
                  <a:gd name="connsiteY5-254" fmla="*/ 1089184 h 4941040"/>
                  <a:gd name="connsiteX6-255" fmla="*/ 7758163 w 7773007"/>
                  <a:gd name="connsiteY6-256" fmla="*/ 3042675 h 4941040"/>
                  <a:gd name="connsiteX7-257" fmla="*/ 6909076 w 7773007"/>
                  <a:gd name="connsiteY7-258" fmla="*/ 4758660 h 4941040"/>
                  <a:gd name="connsiteX8-259" fmla="*/ 3940244 w 7773007"/>
                  <a:gd name="connsiteY8-260" fmla="*/ 4669595 h 4941040"/>
                  <a:gd name="connsiteX9-261" fmla="*/ 312333 w 7773007"/>
                  <a:gd name="connsiteY9-262" fmla="*/ 3351434 h 4941040"/>
                  <a:gd name="connsiteX10-263" fmla="*/ 235144 w 7773007"/>
                  <a:gd name="connsiteY10-264" fmla="*/ 1706701 h 4941040"/>
                  <a:gd name="connsiteX0-265" fmla="*/ 235144 w 7823182"/>
                  <a:gd name="connsiteY0-266" fmla="*/ 1706701 h 4941040"/>
                  <a:gd name="connsiteX1-267" fmla="*/ 686406 w 7823182"/>
                  <a:gd name="connsiteY1-268" fmla="*/ 376665 h 4941040"/>
                  <a:gd name="connsiteX2-269" fmla="*/ 2432079 w 7823182"/>
                  <a:gd name="connsiteY2-270" fmla="*/ 269787 h 4941040"/>
                  <a:gd name="connsiteX3-271" fmla="*/ 3940246 w 7823182"/>
                  <a:gd name="connsiteY3-272" fmla="*/ 8530 h 4941040"/>
                  <a:gd name="connsiteX4-273" fmla="*/ 4967461 w 7823182"/>
                  <a:gd name="connsiteY4-274" fmla="*/ 620109 h 4941040"/>
                  <a:gd name="connsiteX5-275" fmla="*/ 7253462 w 7823182"/>
                  <a:gd name="connsiteY5-276" fmla="*/ 1089184 h 4941040"/>
                  <a:gd name="connsiteX6-277" fmla="*/ 7758163 w 7823182"/>
                  <a:gd name="connsiteY6-278" fmla="*/ 3042675 h 4941040"/>
                  <a:gd name="connsiteX7-279" fmla="*/ 6909076 w 7823182"/>
                  <a:gd name="connsiteY7-280" fmla="*/ 4758660 h 4941040"/>
                  <a:gd name="connsiteX8-281" fmla="*/ 3940244 w 7823182"/>
                  <a:gd name="connsiteY8-282" fmla="*/ 4669595 h 4941040"/>
                  <a:gd name="connsiteX9-283" fmla="*/ 312333 w 7823182"/>
                  <a:gd name="connsiteY9-284" fmla="*/ 3351434 h 4941040"/>
                  <a:gd name="connsiteX10-285" fmla="*/ 235144 w 7823182"/>
                  <a:gd name="connsiteY10-286" fmla="*/ 1706701 h 4941040"/>
                  <a:gd name="connsiteX0-287" fmla="*/ 235144 w 7394709"/>
                  <a:gd name="connsiteY0-288" fmla="*/ 1706701 h 4941040"/>
                  <a:gd name="connsiteX1-289" fmla="*/ 686406 w 7394709"/>
                  <a:gd name="connsiteY1-290" fmla="*/ 376665 h 4941040"/>
                  <a:gd name="connsiteX2-291" fmla="*/ 2432079 w 7394709"/>
                  <a:gd name="connsiteY2-292" fmla="*/ 269787 h 4941040"/>
                  <a:gd name="connsiteX3-293" fmla="*/ 3940246 w 7394709"/>
                  <a:gd name="connsiteY3-294" fmla="*/ 8530 h 4941040"/>
                  <a:gd name="connsiteX4-295" fmla="*/ 4967461 w 7394709"/>
                  <a:gd name="connsiteY4-296" fmla="*/ 620109 h 4941040"/>
                  <a:gd name="connsiteX5-297" fmla="*/ 7253462 w 7394709"/>
                  <a:gd name="connsiteY5-298" fmla="*/ 1089184 h 4941040"/>
                  <a:gd name="connsiteX6-299" fmla="*/ 7122833 w 7394709"/>
                  <a:gd name="connsiteY6-300" fmla="*/ 2900171 h 4941040"/>
                  <a:gd name="connsiteX7-301" fmla="*/ 6909076 w 7394709"/>
                  <a:gd name="connsiteY7-302" fmla="*/ 4758660 h 4941040"/>
                  <a:gd name="connsiteX8-303" fmla="*/ 3940244 w 7394709"/>
                  <a:gd name="connsiteY8-304" fmla="*/ 4669595 h 4941040"/>
                  <a:gd name="connsiteX9-305" fmla="*/ 312333 w 7394709"/>
                  <a:gd name="connsiteY9-306" fmla="*/ 3351434 h 4941040"/>
                  <a:gd name="connsiteX10-307" fmla="*/ 235144 w 7394709"/>
                  <a:gd name="connsiteY10-308" fmla="*/ 1706701 h 4941040"/>
                  <a:gd name="connsiteX0-309" fmla="*/ 235144 w 7419482"/>
                  <a:gd name="connsiteY0-310" fmla="*/ 1706701 h 4941040"/>
                  <a:gd name="connsiteX1-311" fmla="*/ 686406 w 7419482"/>
                  <a:gd name="connsiteY1-312" fmla="*/ 376665 h 4941040"/>
                  <a:gd name="connsiteX2-313" fmla="*/ 2432079 w 7419482"/>
                  <a:gd name="connsiteY2-314" fmla="*/ 269787 h 4941040"/>
                  <a:gd name="connsiteX3-315" fmla="*/ 3940246 w 7419482"/>
                  <a:gd name="connsiteY3-316" fmla="*/ 8530 h 4941040"/>
                  <a:gd name="connsiteX4-317" fmla="*/ 4967461 w 7419482"/>
                  <a:gd name="connsiteY4-318" fmla="*/ 620109 h 4941040"/>
                  <a:gd name="connsiteX5-319" fmla="*/ 7283150 w 7419482"/>
                  <a:gd name="connsiteY5-320" fmla="*/ 1077309 h 4941040"/>
                  <a:gd name="connsiteX6-321" fmla="*/ 7122833 w 7419482"/>
                  <a:gd name="connsiteY6-322" fmla="*/ 2900171 h 4941040"/>
                  <a:gd name="connsiteX7-323" fmla="*/ 6909076 w 7419482"/>
                  <a:gd name="connsiteY7-324" fmla="*/ 4758660 h 4941040"/>
                  <a:gd name="connsiteX8-325" fmla="*/ 3940244 w 7419482"/>
                  <a:gd name="connsiteY8-326" fmla="*/ 4669595 h 4941040"/>
                  <a:gd name="connsiteX9-327" fmla="*/ 312333 w 7419482"/>
                  <a:gd name="connsiteY9-328" fmla="*/ 3351434 h 4941040"/>
                  <a:gd name="connsiteX10-329" fmla="*/ 235144 w 7419482"/>
                  <a:gd name="connsiteY10-330" fmla="*/ 1706701 h 4941040"/>
                  <a:gd name="connsiteX0-331" fmla="*/ 235144 w 7575845"/>
                  <a:gd name="connsiteY0-332" fmla="*/ 1706701 h 4941040"/>
                  <a:gd name="connsiteX1-333" fmla="*/ 686406 w 7575845"/>
                  <a:gd name="connsiteY1-334" fmla="*/ 376665 h 4941040"/>
                  <a:gd name="connsiteX2-335" fmla="*/ 2432079 w 7575845"/>
                  <a:gd name="connsiteY2-336" fmla="*/ 269787 h 4941040"/>
                  <a:gd name="connsiteX3-337" fmla="*/ 3940246 w 7575845"/>
                  <a:gd name="connsiteY3-338" fmla="*/ 8530 h 4941040"/>
                  <a:gd name="connsiteX4-339" fmla="*/ 4967461 w 7575845"/>
                  <a:gd name="connsiteY4-340" fmla="*/ 620109 h 4941040"/>
                  <a:gd name="connsiteX5-341" fmla="*/ 7283150 w 7575845"/>
                  <a:gd name="connsiteY5-342" fmla="*/ 1077309 h 4941040"/>
                  <a:gd name="connsiteX6-343" fmla="*/ 7122833 w 7575845"/>
                  <a:gd name="connsiteY6-344" fmla="*/ 2900171 h 4941040"/>
                  <a:gd name="connsiteX7-345" fmla="*/ 6909076 w 7575845"/>
                  <a:gd name="connsiteY7-346" fmla="*/ 4758660 h 4941040"/>
                  <a:gd name="connsiteX8-347" fmla="*/ 3940244 w 7575845"/>
                  <a:gd name="connsiteY8-348" fmla="*/ 4669595 h 4941040"/>
                  <a:gd name="connsiteX9-349" fmla="*/ 312333 w 7575845"/>
                  <a:gd name="connsiteY9-350" fmla="*/ 3351434 h 4941040"/>
                  <a:gd name="connsiteX10-351" fmla="*/ 235144 w 7575845"/>
                  <a:gd name="connsiteY10-352" fmla="*/ 1706701 h 4941040"/>
                  <a:gd name="connsiteX0-353" fmla="*/ 375483 w 7502428"/>
                  <a:gd name="connsiteY0-354" fmla="*/ 1748265 h 4940350"/>
                  <a:gd name="connsiteX1-355" fmla="*/ 612989 w 7502428"/>
                  <a:gd name="connsiteY1-356" fmla="*/ 376665 h 4940350"/>
                  <a:gd name="connsiteX2-357" fmla="*/ 2358662 w 7502428"/>
                  <a:gd name="connsiteY2-358" fmla="*/ 269787 h 4940350"/>
                  <a:gd name="connsiteX3-359" fmla="*/ 3866829 w 7502428"/>
                  <a:gd name="connsiteY3-360" fmla="*/ 8530 h 4940350"/>
                  <a:gd name="connsiteX4-361" fmla="*/ 4894044 w 7502428"/>
                  <a:gd name="connsiteY4-362" fmla="*/ 620109 h 4940350"/>
                  <a:gd name="connsiteX5-363" fmla="*/ 7209733 w 7502428"/>
                  <a:gd name="connsiteY5-364" fmla="*/ 1077309 h 4940350"/>
                  <a:gd name="connsiteX6-365" fmla="*/ 7049416 w 7502428"/>
                  <a:gd name="connsiteY6-366" fmla="*/ 2900171 h 4940350"/>
                  <a:gd name="connsiteX7-367" fmla="*/ 6835659 w 7502428"/>
                  <a:gd name="connsiteY7-368" fmla="*/ 4758660 h 4940350"/>
                  <a:gd name="connsiteX8-369" fmla="*/ 3866827 w 7502428"/>
                  <a:gd name="connsiteY8-370" fmla="*/ 4669595 h 4940350"/>
                  <a:gd name="connsiteX9-371" fmla="*/ 238916 w 7502428"/>
                  <a:gd name="connsiteY9-372" fmla="*/ 3351434 h 4940350"/>
                  <a:gd name="connsiteX10-373" fmla="*/ 375483 w 7502428"/>
                  <a:gd name="connsiteY10-374" fmla="*/ 1748265 h 4940350"/>
                  <a:gd name="connsiteX0-375" fmla="*/ 384669 w 7511614"/>
                  <a:gd name="connsiteY0-376" fmla="*/ 1748746 h 4940831"/>
                  <a:gd name="connsiteX1-377" fmla="*/ 901246 w 7511614"/>
                  <a:gd name="connsiteY1-378" fmla="*/ 478086 h 4940831"/>
                  <a:gd name="connsiteX2-379" fmla="*/ 2367848 w 7511614"/>
                  <a:gd name="connsiteY2-380" fmla="*/ 270268 h 4940831"/>
                  <a:gd name="connsiteX3-381" fmla="*/ 3876015 w 7511614"/>
                  <a:gd name="connsiteY3-382" fmla="*/ 9011 h 4940831"/>
                  <a:gd name="connsiteX4-383" fmla="*/ 4903230 w 7511614"/>
                  <a:gd name="connsiteY4-384" fmla="*/ 620590 h 4940831"/>
                  <a:gd name="connsiteX5-385" fmla="*/ 7218919 w 7511614"/>
                  <a:gd name="connsiteY5-386" fmla="*/ 1077790 h 4940831"/>
                  <a:gd name="connsiteX6-387" fmla="*/ 7058602 w 7511614"/>
                  <a:gd name="connsiteY6-388" fmla="*/ 2900652 h 4940831"/>
                  <a:gd name="connsiteX7-389" fmla="*/ 6844845 w 7511614"/>
                  <a:gd name="connsiteY7-390" fmla="*/ 4759141 h 4940831"/>
                  <a:gd name="connsiteX8-391" fmla="*/ 3876013 w 7511614"/>
                  <a:gd name="connsiteY8-392" fmla="*/ 4670076 h 4940831"/>
                  <a:gd name="connsiteX9-393" fmla="*/ 248102 w 7511614"/>
                  <a:gd name="connsiteY9-394" fmla="*/ 3351915 h 4940831"/>
                  <a:gd name="connsiteX10-395" fmla="*/ 384669 w 7511614"/>
                  <a:gd name="connsiteY10-396" fmla="*/ 1748746 h 4940831"/>
                  <a:gd name="connsiteX0-397" fmla="*/ 384669 w 7519130"/>
                  <a:gd name="connsiteY0-398" fmla="*/ 1748746 h 4940831"/>
                  <a:gd name="connsiteX1-399" fmla="*/ 901246 w 7519130"/>
                  <a:gd name="connsiteY1-400" fmla="*/ 478086 h 4940831"/>
                  <a:gd name="connsiteX2-401" fmla="*/ 2367848 w 7519130"/>
                  <a:gd name="connsiteY2-402" fmla="*/ 270268 h 4940831"/>
                  <a:gd name="connsiteX3-403" fmla="*/ 3876015 w 7519130"/>
                  <a:gd name="connsiteY3-404" fmla="*/ 9011 h 4940831"/>
                  <a:gd name="connsiteX4-405" fmla="*/ 4903230 w 7519130"/>
                  <a:gd name="connsiteY4-406" fmla="*/ 620590 h 4940831"/>
                  <a:gd name="connsiteX5-407" fmla="*/ 7218919 w 7519130"/>
                  <a:gd name="connsiteY5-408" fmla="*/ 1077790 h 4940831"/>
                  <a:gd name="connsiteX6-409" fmla="*/ 7058602 w 7519130"/>
                  <a:gd name="connsiteY6-410" fmla="*/ 2900652 h 4940831"/>
                  <a:gd name="connsiteX7-411" fmla="*/ 6613276 w 7519130"/>
                  <a:gd name="connsiteY7-412" fmla="*/ 4551323 h 4940831"/>
                  <a:gd name="connsiteX8-413" fmla="*/ 3876013 w 7519130"/>
                  <a:gd name="connsiteY8-414" fmla="*/ 4670076 h 4940831"/>
                  <a:gd name="connsiteX9-415" fmla="*/ 248102 w 7519130"/>
                  <a:gd name="connsiteY9-416" fmla="*/ 3351915 h 4940831"/>
                  <a:gd name="connsiteX10-417" fmla="*/ 384669 w 7519130"/>
                  <a:gd name="connsiteY10-418" fmla="*/ 1748746 h 4940831"/>
                  <a:gd name="connsiteX0-419" fmla="*/ 384669 w 7519130"/>
                  <a:gd name="connsiteY0-420" fmla="*/ 1748746 h 4940831"/>
                  <a:gd name="connsiteX1-421" fmla="*/ 901246 w 7519130"/>
                  <a:gd name="connsiteY1-422" fmla="*/ 478086 h 4940831"/>
                  <a:gd name="connsiteX2-423" fmla="*/ 2367848 w 7519130"/>
                  <a:gd name="connsiteY2-424" fmla="*/ 270268 h 4940831"/>
                  <a:gd name="connsiteX3-425" fmla="*/ 3876015 w 7519130"/>
                  <a:gd name="connsiteY3-426" fmla="*/ 9011 h 4940831"/>
                  <a:gd name="connsiteX4-427" fmla="*/ 4903230 w 7519130"/>
                  <a:gd name="connsiteY4-428" fmla="*/ 620590 h 4940831"/>
                  <a:gd name="connsiteX5-429" fmla="*/ 7218919 w 7519130"/>
                  <a:gd name="connsiteY5-430" fmla="*/ 1077790 h 4940831"/>
                  <a:gd name="connsiteX6-431" fmla="*/ 7058602 w 7519130"/>
                  <a:gd name="connsiteY6-432" fmla="*/ 2900652 h 4940831"/>
                  <a:gd name="connsiteX7-433" fmla="*/ 6613276 w 7519130"/>
                  <a:gd name="connsiteY7-434" fmla="*/ 4551323 h 4940831"/>
                  <a:gd name="connsiteX8-435" fmla="*/ 3876013 w 7519130"/>
                  <a:gd name="connsiteY8-436" fmla="*/ 4670076 h 4940831"/>
                  <a:gd name="connsiteX9-437" fmla="*/ 248102 w 7519130"/>
                  <a:gd name="connsiteY9-438" fmla="*/ 3351915 h 4940831"/>
                  <a:gd name="connsiteX10-439" fmla="*/ 384669 w 7519130"/>
                  <a:gd name="connsiteY10-440" fmla="*/ 1748746 h 494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7519130" h="4940831">
                    <a:moveTo>
                      <a:pt x="384669" y="1748746"/>
                    </a:moveTo>
                    <a:cubicBezTo>
                      <a:pt x="493526" y="1269775"/>
                      <a:pt x="570716" y="724499"/>
                      <a:pt x="901246" y="478086"/>
                    </a:cubicBezTo>
                    <a:cubicBezTo>
                      <a:pt x="1231776" y="231673"/>
                      <a:pt x="1872053" y="348447"/>
                      <a:pt x="2367848" y="270268"/>
                    </a:cubicBezTo>
                    <a:cubicBezTo>
                      <a:pt x="2863643" y="192089"/>
                      <a:pt x="3453451" y="-49376"/>
                      <a:pt x="3876015" y="9011"/>
                    </a:cubicBezTo>
                    <a:cubicBezTo>
                      <a:pt x="4298579" y="67398"/>
                      <a:pt x="4346079" y="442460"/>
                      <a:pt x="4903230" y="620590"/>
                    </a:cubicBezTo>
                    <a:cubicBezTo>
                      <a:pt x="5460381" y="798720"/>
                      <a:pt x="6503430" y="418710"/>
                      <a:pt x="7218919" y="1077790"/>
                    </a:cubicBezTo>
                    <a:cubicBezTo>
                      <a:pt x="7934408" y="1736870"/>
                      <a:pt x="7159543" y="2321730"/>
                      <a:pt x="7058602" y="2900652"/>
                    </a:cubicBezTo>
                    <a:cubicBezTo>
                      <a:pt x="6957662" y="3479574"/>
                      <a:pt x="7351526" y="4066414"/>
                      <a:pt x="6613276" y="4551323"/>
                    </a:cubicBezTo>
                    <a:cubicBezTo>
                      <a:pt x="5875026" y="5036232"/>
                      <a:pt x="5402981" y="4448403"/>
                      <a:pt x="3876013" y="4670076"/>
                    </a:cubicBezTo>
                    <a:cubicBezTo>
                      <a:pt x="1268390" y="5610206"/>
                      <a:pt x="829993" y="3838803"/>
                      <a:pt x="248102" y="3351915"/>
                    </a:cubicBezTo>
                    <a:cubicBezTo>
                      <a:pt x="-333789" y="2865027"/>
                      <a:pt x="275812" y="2227717"/>
                      <a:pt x="384669" y="1748746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68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F789B79D-E250-474E-9AAE-DE9D361BC063}"/>
                  </a:ext>
                </a:extLst>
              </p:cNvPr>
              <p:cNvSpPr/>
              <p:nvPr/>
            </p:nvSpPr>
            <p:spPr>
              <a:xfrm>
                <a:off x="5206" y="3980"/>
                <a:ext cx="1218" cy="1153"/>
              </a:xfrm>
              <a:custGeom>
                <a:avLst/>
                <a:gdLst>
                  <a:gd name="connsiteX0" fmla="*/ 359320 w 7820744"/>
                  <a:gd name="connsiteY0" fmla="*/ 2295156 h 5515205"/>
                  <a:gd name="connsiteX1" fmla="*/ 810582 w 7820744"/>
                  <a:gd name="connsiteY1" fmla="*/ 965120 h 5515205"/>
                  <a:gd name="connsiteX2" fmla="*/ 2556255 w 7820744"/>
                  <a:gd name="connsiteY2" fmla="*/ 858242 h 5515205"/>
                  <a:gd name="connsiteX3" fmla="*/ 3215335 w 7820744"/>
                  <a:gd name="connsiteY3" fmla="*/ 3219 h 5515205"/>
                  <a:gd name="connsiteX4" fmla="*/ 5091637 w 7820744"/>
                  <a:gd name="connsiteY4" fmla="*/ 1208564 h 5515205"/>
                  <a:gd name="connsiteX5" fmla="*/ 6463237 w 7820744"/>
                  <a:gd name="connsiteY5" fmla="*/ 216975 h 5515205"/>
                  <a:gd name="connsiteX6" fmla="*/ 7745772 w 7820744"/>
                  <a:gd name="connsiteY6" fmla="*/ 4011141 h 5515205"/>
                  <a:gd name="connsiteX7" fmla="*/ 4129735 w 7820744"/>
                  <a:gd name="connsiteY7" fmla="*/ 4836476 h 5515205"/>
                  <a:gd name="connsiteX8" fmla="*/ 436509 w 7820744"/>
                  <a:gd name="connsiteY8" fmla="*/ 5436180 h 5515205"/>
                  <a:gd name="connsiteX9" fmla="*/ 62437 w 7820744"/>
                  <a:gd name="connsiteY9" fmla="*/ 2995801 h 5515205"/>
                  <a:gd name="connsiteX10" fmla="*/ 359320 w 7820744"/>
                  <a:gd name="connsiteY10" fmla="*/ 2295156 h 5515205"/>
                  <a:gd name="connsiteX0-1" fmla="*/ 359320 w 7820744"/>
                  <a:gd name="connsiteY0-2" fmla="*/ 2172980 h 5393029"/>
                  <a:gd name="connsiteX1-3" fmla="*/ 810582 w 7820744"/>
                  <a:gd name="connsiteY1-4" fmla="*/ 842944 h 5393029"/>
                  <a:gd name="connsiteX2-5" fmla="*/ 2556255 w 7820744"/>
                  <a:gd name="connsiteY2-6" fmla="*/ 736066 h 5393029"/>
                  <a:gd name="connsiteX3-7" fmla="*/ 3666598 w 7820744"/>
                  <a:gd name="connsiteY3-8" fmla="*/ 397620 h 5393029"/>
                  <a:gd name="connsiteX4-9" fmla="*/ 5091637 w 7820744"/>
                  <a:gd name="connsiteY4-10" fmla="*/ 1086388 h 5393029"/>
                  <a:gd name="connsiteX5-11" fmla="*/ 6463237 w 7820744"/>
                  <a:gd name="connsiteY5-12" fmla="*/ 94799 h 5393029"/>
                  <a:gd name="connsiteX6-13" fmla="*/ 7745772 w 7820744"/>
                  <a:gd name="connsiteY6-14" fmla="*/ 3888965 h 5393029"/>
                  <a:gd name="connsiteX7-15" fmla="*/ 4129735 w 7820744"/>
                  <a:gd name="connsiteY7-16" fmla="*/ 4714300 h 5393029"/>
                  <a:gd name="connsiteX8-17" fmla="*/ 436509 w 7820744"/>
                  <a:gd name="connsiteY8-18" fmla="*/ 5314004 h 5393029"/>
                  <a:gd name="connsiteX9-19" fmla="*/ 62437 w 7820744"/>
                  <a:gd name="connsiteY9-20" fmla="*/ 2873625 h 5393029"/>
                  <a:gd name="connsiteX10-21" fmla="*/ 359320 w 7820744"/>
                  <a:gd name="connsiteY10-22" fmla="*/ 2172980 h 5393029"/>
                  <a:gd name="connsiteX0-23" fmla="*/ 359320 w 7993308"/>
                  <a:gd name="connsiteY0-24" fmla="*/ 1782385 h 5002434"/>
                  <a:gd name="connsiteX1-25" fmla="*/ 810582 w 7993308"/>
                  <a:gd name="connsiteY1-26" fmla="*/ 452349 h 5002434"/>
                  <a:gd name="connsiteX2-27" fmla="*/ 2556255 w 7993308"/>
                  <a:gd name="connsiteY2-28" fmla="*/ 345471 h 5002434"/>
                  <a:gd name="connsiteX3-29" fmla="*/ 3666598 w 7993308"/>
                  <a:gd name="connsiteY3-30" fmla="*/ 7025 h 5002434"/>
                  <a:gd name="connsiteX4-31" fmla="*/ 5091637 w 7993308"/>
                  <a:gd name="connsiteY4-32" fmla="*/ 695793 h 5002434"/>
                  <a:gd name="connsiteX5-33" fmla="*/ 7389513 w 7993308"/>
                  <a:gd name="connsiteY5-34" fmla="*/ 1194557 h 5002434"/>
                  <a:gd name="connsiteX6-35" fmla="*/ 7745772 w 7993308"/>
                  <a:gd name="connsiteY6-36" fmla="*/ 3498370 h 5002434"/>
                  <a:gd name="connsiteX7-37" fmla="*/ 4129735 w 7993308"/>
                  <a:gd name="connsiteY7-38" fmla="*/ 4323705 h 5002434"/>
                  <a:gd name="connsiteX8-39" fmla="*/ 436509 w 7993308"/>
                  <a:gd name="connsiteY8-40" fmla="*/ 4923409 h 5002434"/>
                  <a:gd name="connsiteX9-41" fmla="*/ 62437 w 7993308"/>
                  <a:gd name="connsiteY9-42" fmla="*/ 2483030 h 5002434"/>
                  <a:gd name="connsiteX10-43" fmla="*/ 359320 w 7993308"/>
                  <a:gd name="connsiteY10-44" fmla="*/ 1782385 h 5002434"/>
                  <a:gd name="connsiteX0-45" fmla="*/ 359320 w 8103627"/>
                  <a:gd name="connsiteY0-46" fmla="*/ 1782385 h 5007824"/>
                  <a:gd name="connsiteX1-47" fmla="*/ 810582 w 8103627"/>
                  <a:gd name="connsiteY1-48" fmla="*/ 452349 h 5007824"/>
                  <a:gd name="connsiteX2-49" fmla="*/ 2556255 w 8103627"/>
                  <a:gd name="connsiteY2-50" fmla="*/ 345471 h 5007824"/>
                  <a:gd name="connsiteX3-51" fmla="*/ 3666598 w 8103627"/>
                  <a:gd name="connsiteY3-52" fmla="*/ 7025 h 5007824"/>
                  <a:gd name="connsiteX4-53" fmla="*/ 5091637 w 8103627"/>
                  <a:gd name="connsiteY4-54" fmla="*/ 695793 h 5007824"/>
                  <a:gd name="connsiteX5-55" fmla="*/ 7389513 w 8103627"/>
                  <a:gd name="connsiteY5-56" fmla="*/ 1194557 h 5007824"/>
                  <a:gd name="connsiteX6-57" fmla="*/ 7882339 w 8103627"/>
                  <a:gd name="connsiteY6-58" fmla="*/ 3118359 h 5007824"/>
                  <a:gd name="connsiteX7-59" fmla="*/ 4129735 w 8103627"/>
                  <a:gd name="connsiteY7-60" fmla="*/ 4323705 h 5007824"/>
                  <a:gd name="connsiteX8-61" fmla="*/ 436509 w 8103627"/>
                  <a:gd name="connsiteY8-62" fmla="*/ 4923409 h 5007824"/>
                  <a:gd name="connsiteX9-63" fmla="*/ 62437 w 8103627"/>
                  <a:gd name="connsiteY9-64" fmla="*/ 2483030 h 5007824"/>
                  <a:gd name="connsiteX10-65" fmla="*/ 359320 w 8103627"/>
                  <a:gd name="connsiteY10-66" fmla="*/ 1782385 h 5007824"/>
                  <a:gd name="connsiteX0-67" fmla="*/ 359320 w 7915232"/>
                  <a:gd name="connsiteY0-68" fmla="*/ 1782385 h 5111879"/>
                  <a:gd name="connsiteX1-69" fmla="*/ 810582 w 7915232"/>
                  <a:gd name="connsiteY1-70" fmla="*/ 452349 h 5111879"/>
                  <a:gd name="connsiteX2-71" fmla="*/ 2556255 w 7915232"/>
                  <a:gd name="connsiteY2-72" fmla="*/ 345471 h 5111879"/>
                  <a:gd name="connsiteX3-73" fmla="*/ 3666598 w 7915232"/>
                  <a:gd name="connsiteY3-74" fmla="*/ 7025 h 5111879"/>
                  <a:gd name="connsiteX4-75" fmla="*/ 5091637 w 7915232"/>
                  <a:gd name="connsiteY4-76" fmla="*/ 695793 h 5111879"/>
                  <a:gd name="connsiteX5-77" fmla="*/ 7389513 w 7915232"/>
                  <a:gd name="connsiteY5-78" fmla="*/ 1194557 h 5111879"/>
                  <a:gd name="connsiteX6-79" fmla="*/ 7882339 w 7915232"/>
                  <a:gd name="connsiteY6-80" fmla="*/ 3118359 h 5111879"/>
                  <a:gd name="connsiteX7-81" fmla="*/ 7033252 w 7915232"/>
                  <a:gd name="connsiteY7-82" fmla="*/ 4834344 h 5111879"/>
                  <a:gd name="connsiteX8-83" fmla="*/ 436509 w 7915232"/>
                  <a:gd name="connsiteY8-84" fmla="*/ 4923409 h 5111879"/>
                  <a:gd name="connsiteX9-85" fmla="*/ 62437 w 7915232"/>
                  <a:gd name="connsiteY9-86" fmla="*/ 2483030 h 5111879"/>
                  <a:gd name="connsiteX10-87" fmla="*/ 359320 w 7915232"/>
                  <a:gd name="connsiteY10-88" fmla="*/ 1782385 h 5111879"/>
                  <a:gd name="connsiteX0-89" fmla="*/ 532312 w 8071810"/>
                  <a:gd name="connsiteY0-90" fmla="*/ 1782385 h 4866519"/>
                  <a:gd name="connsiteX1-91" fmla="*/ 983574 w 8071810"/>
                  <a:gd name="connsiteY1-92" fmla="*/ 452349 h 4866519"/>
                  <a:gd name="connsiteX2-93" fmla="*/ 2729247 w 8071810"/>
                  <a:gd name="connsiteY2-94" fmla="*/ 345471 h 4866519"/>
                  <a:gd name="connsiteX3-95" fmla="*/ 3839590 w 8071810"/>
                  <a:gd name="connsiteY3-96" fmla="*/ 7025 h 4866519"/>
                  <a:gd name="connsiteX4-97" fmla="*/ 5264629 w 8071810"/>
                  <a:gd name="connsiteY4-98" fmla="*/ 695793 h 4866519"/>
                  <a:gd name="connsiteX5-99" fmla="*/ 7562505 w 8071810"/>
                  <a:gd name="connsiteY5-100" fmla="*/ 1194557 h 4866519"/>
                  <a:gd name="connsiteX6-101" fmla="*/ 8055331 w 8071810"/>
                  <a:gd name="connsiteY6-102" fmla="*/ 3118359 h 4866519"/>
                  <a:gd name="connsiteX7-103" fmla="*/ 7206244 w 8071810"/>
                  <a:gd name="connsiteY7-104" fmla="*/ 4834344 h 4866519"/>
                  <a:gd name="connsiteX8-105" fmla="*/ 4267101 w 8071810"/>
                  <a:gd name="connsiteY8-106" fmla="*/ 4145575 h 4866519"/>
                  <a:gd name="connsiteX9-107" fmla="*/ 235429 w 8071810"/>
                  <a:gd name="connsiteY9-108" fmla="*/ 2483030 h 4866519"/>
                  <a:gd name="connsiteX10-109" fmla="*/ 532312 w 8071810"/>
                  <a:gd name="connsiteY10-110" fmla="*/ 1782385 h 4866519"/>
                  <a:gd name="connsiteX0-111" fmla="*/ 532312 w 8071810"/>
                  <a:gd name="connsiteY0-112" fmla="*/ 1782385 h 4866519"/>
                  <a:gd name="connsiteX1-113" fmla="*/ 983574 w 8071810"/>
                  <a:gd name="connsiteY1-114" fmla="*/ 452349 h 4866519"/>
                  <a:gd name="connsiteX2-115" fmla="*/ 2729247 w 8071810"/>
                  <a:gd name="connsiteY2-116" fmla="*/ 345471 h 4866519"/>
                  <a:gd name="connsiteX3-117" fmla="*/ 3839590 w 8071810"/>
                  <a:gd name="connsiteY3-118" fmla="*/ 7025 h 4866519"/>
                  <a:gd name="connsiteX4-119" fmla="*/ 5264629 w 8071810"/>
                  <a:gd name="connsiteY4-120" fmla="*/ 695793 h 4866519"/>
                  <a:gd name="connsiteX5-121" fmla="*/ 7562505 w 8071810"/>
                  <a:gd name="connsiteY5-122" fmla="*/ 1194557 h 4866519"/>
                  <a:gd name="connsiteX6-123" fmla="*/ 8055331 w 8071810"/>
                  <a:gd name="connsiteY6-124" fmla="*/ 3118359 h 4866519"/>
                  <a:gd name="connsiteX7-125" fmla="*/ 7206244 w 8071810"/>
                  <a:gd name="connsiteY7-126" fmla="*/ 4834344 h 4866519"/>
                  <a:gd name="connsiteX8-127" fmla="*/ 4267101 w 8071810"/>
                  <a:gd name="connsiteY8-128" fmla="*/ 4145575 h 4866519"/>
                  <a:gd name="connsiteX9-129" fmla="*/ 235429 w 8071810"/>
                  <a:gd name="connsiteY9-130" fmla="*/ 2483030 h 4866519"/>
                  <a:gd name="connsiteX10-131" fmla="*/ 532312 w 8071810"/>
                  <a:gd name="connsiteY10-132" fmla="*/ 1782385 h 4866519"/>
                  <a:gd name="connsiteX0-133" fmla="*/ 530167 w 8069665"/>
                  <a:gd name="connsiteY0-134" fmla="*/ 1782385 h 5009813"/>
                  <a:gd name="connsiteX1-135" fmla="*/ 981429 w 8069665"/>
                  <a:gd name="connsiteY1-136" fmla="*/ 452349 h 5009813"/>
                  <a:gd name="connsiteX2-137" fmla="*/ 2727102 w 8069665"/>
                  <a:gd name="connsiteY2-138" fmla="*/ 345471 h 5009813"/>
                  <a:gd name="connsiteX3-139" fmla="*/ 3837445 w 8069665"/>
                  <a:gd name="connsiteY3-140" fmla="*/ 7025 h 5009813"/>
                  <a:gd name="connsiteX4-141" fmla="*/ 5262484 w 8069665"/>
                  <a:gd name="connsiteY4-142" fmla="*/ 695793 h 5009813"/>
                  <a:gd name="connsiteX5-143" fmla="*/ 7560360 w 8069665"/>
                  <a:gd name="connsiteY5-144" fmla="*/ 1194557 h 5009813"/>
                  <a:gd name="connsiteX6-145" fmla="*/ 8053186 w 8069665"/>
                  <a:gd name="connsiteY6-146" fmla="*/ 3118359 h 5009813"/>
                  <a:gd name="connsiteX7-147" fmla="*/ 7204099 w 8069665"/>
                  <a:gd name="connsiteY7-148" fmla="*/ 4834344 h 5009813"/>
                  <a:gd name="connsiteX8-149" fmla="*/ 4235267 w 8069665"/>
                  <a:gd name="connsiteY8-150" fmla="*/ 4745279 h 5009813"/>
                  <a:gd name="connsiteX9-151" fmla="*/ 233284 w 8069665"/>
                  <a:gd name="connsiteY9-152" fmla="*/ 2483030 h 5009813"/>
                  <a:gd name="connsiteX10-153" fmla="*/ 530167 w 8069665"/>
                  <a:gd name="connsiteY10-154" fmla="*/ 1782385 h 5009813"/>
                  <a:gd name="connsiteX0-155" fmla="*/ 530167 w 8069665"/>
                  <a:gd name="connsiteY0-156" fmla="*/ 1782385 h 4941977"/>
                  <a:gd name="connsiteX1-157" fmla="*/ 981429 w 8069665"/>
                  <a:gd name="connsiteY1-158" fmla="*/ 452349 h 4941977"/>
                  <a:gd name="connsiteX2-159" fmla="*/ 2727102 w 8069665"/>
                  <a:gd name="connsiteY2-160" fmla="*/ 345471 h 4941977"/>
                  <a:gd name="connsiteX3-161" fmla="*/ 3837445 w 8069665"/>
                  <a:gd name="connsiteY3-162" fmla="*/ 7025 h 4941977"/>
                  <a:gd name="connsiteX4-163" fmla="*/ 5262484 w 8069665"/>
                  <a:gd name="connsiteY4-164" fmla="*/ 695793 h 4941977"/>
                  <a:gd name="connsiteX5-165" fmla="*/ 7560360 w 8069665"/>
                  <a:gd name="connsiteY5-166" fmla="*/ 1194557 h 4941977"/>
                  <a:gd name="connsiteX6-167" fmla="*/ 8053186 w 8069665"/>
                  <a:gd name="connsiteY6-168" fmla="*/ 3118359 h 4941977"/>
                  <a:gd name="connsiteX7-169" fmla="*/ 7204099 w 8069665"/>
                  <a:gd name="connsiteY7-170" fmla="*/ 4834344 h 4941977"/>
                  <a:gd name="connsiteX8-171" fmla="*/ 4235267 w 8069665"/>
                  <a:gd name="connsiteY8-172" fmla="*/ 4745279 h 4941977"/>
                  <a:gd name="connsiteX9-173" fmla="*/ 233284 w 8069665"/>
                  <a:gd name="connsiteY9-174" fmla="*/ 2483030 h 4941977"/>
                  <a:gd name="connsiteX10-175" fmla="*/ 530167 w 8069665"/>
                  <a:gd name="connsiteY10-176" fmla="*/ 1782385 h 4941977"/>
                  <a:gd name="connsiteX0-177" fmla="*/ 235144 w 7774642"/>
                  <a:gd name="connsiteY0-178" fmla="*/ 1782385 h 5016724"/>
                  <a:gd name="connsiteX1-179" fmla="*/ 686406 w 7774642"/>
                  <a:gd name="connsiteY1-180" fmla="*/ 452349 h 5016724"/>
                  <a:gd name="connsiteX2-181" fmla="*/ 2432079 w 7774642"/>
                  <a:gd name="connsiteY2-182" fmla="*/ 345471 h 5016724"/>
                  <a:gd name="connsiteX3-183" fmla="*/ 3542422 w 7774642"/>
                  <a:gd name="connsiteY3-184" fmla="*/ 7025 h 5016724"/>
                  <a:gd name="connsiteX4-185" fmla="*/ 4967461 w 7774642"/>
                  <a:gd name="connsiteY4-186" fmla="*/ 695793 h 5016724"/>
                  <a:gd name="connsiteX5-187" fmla="*/ 7265337 w 7774642"/>
                  <a:gd name="connsiteY5-188" fmla="*/ 1194557 h 5016724"/>
                  <a:gd name="connsiteX6-189" fmla="*/ 7758163 w 7774642"/>
                  <a:gd name="connsiteY6-190" fmla="*/ 3118359 h 5016724"/>
                  <a:gd name="connsiteX7-191" fmla="*/ 6909076 w 7774642"/>
                  <a:gd name="connsiteY7-192" fmla="*/ 4834344 h 5016724"/>
                  <a:gd name="connsiteX8-193" fmla="*/ 3940244 w 7774642"/>
                  <a:gd name="connsiteY8-194" fmla="*/ 4745279 h 5016724"/>
                  <a:gd name="connsiteX9-195" fmla="*/ 312333 w 7774642"/>
                  <a:gd name="connsiteY9-196" fmla="*/ 3427118 h 5016724"/>
                  <a:gd name="connsiteX10-197" fmla="*/ 235144 w 7774642"/>
                  <a:gd name="connsiteY10-198" fmla="*/ 1782385 h 5016724"/>
                  <a:gd name="connsiteX0-199" fmla="*/ 235144 w 7774642"/>
                  <a:gd name="connsiteY0-200" fmla="*/ 1706701 h 4941040"/>
                  <a:gd name="connsiteX1-201" fmla="*/ 686406 w 7774642"/>
                  <a:gd name="connsiteY1-202" fmla="*/ 376665 h 4941040"/>
                  <a:gd name="connsiteX2-203" fmla="*/ 2432079 w 7774642"/>
                  <a:gd name="connsiteY2-204" fmla="*/ 269787 h 4941040"/>
                  <a:gd name="connsiteX3-205" fmla="*/ 3940246 w 7774642"/>
                  <a:gd name="connsiteY3-206" fmla="*/ 8530 h 4941040"/>
                  <a:gd name="connsiteX4-207" fmla="*/ 4967461 w 7774642"/>
                  <a:gd name="connsiteY4-208" fmla="*/ 620109 h 4941040"/>
                  <a:gd name="connsiteX5-209" fmla="*/ 7265337 w 7774642"/>
                  <a:gd name="connsiteY5-210" fmla="*/ 1118873 h 4941040"/>
                  <a:gd name="connsiteX6-211" fmla="*/ 7758163 w 7774642"/>
                  <a:gd name="connsiteY6-212" fmla="*/ 3042675 h 4941040"/>
                  <a:gd name="connsiteX7-213" fmla="*/ 6909076 w 7774642"/>
                  <a:gd name="connsiteY7-214" fmla="*/ 4758660 h 4941040"/>
                  <a:gd name="connsiteX8-215" fmla="*/ 3940244 w 7774642"/>
                  <a:gd name="connsiteY8-216" fmla="*/ 4669595 h 4941040"/>
                  <a:gd name="connsiteX9-217" fmla="*/ 312333 w 7774642"/>
                  <a:gd name="connsiteY9-218" fmla="*/ 3351434 h 4941040"/>
                  <a:gd name="connsiteX10-219" fmla="*/ 235144 w 7774642"/>
                  <a:gd name="connsiteY10-220" fmla="*/ 1706701 h 4941040"/>
                  <a:gd name="connsiteX0-221" fmla="*/ 235144 w 7811682"/>
                  <a:gd name="connsiteY0-222" fmla="*/ 1706701 h 4941040"/>
                  <a:gd name="connsiteX1-223" fmla="*/ 686406 w 7811682"/>
                  <a:gd name="connsiteY1-224" fmla="*/ 376665 h 4941040"/>
                  <a:gd name="connsiteX2-225" fmla="*/ 2432079 w 7811682"/>
                  <a:gd name="connsiteY2-226" fmla="*/ 269787 h 4941040"/>
                  <a:gd name="connsiteX3-227" fmla="*/ 3940246 w 7811682"/>
                  <a:gd name="connsiteY3-228" fmla="*/ 8530 h 4941040"/>
                  <a:gd name="connsiteX4-229" fmla="*/ 4967461 w 7811682"/>
                  <a:gd name="connsiteY4-230" fmla="*/ 620109 h 4941040"/>
                  <a:gd name="connsiteX5-231" fmla="*/ 7419717 w 7811682"/>
                  <a:gd name="connsiteY5-232" fmla="*/ 821990 h 4941040"/>
                  <a:gd name="connsiteX6-233" fmla="*/ 7758163 w 7811682"/>
                  <a:gd name="connsiteY6-234" fmla="*/ 3042675 h 4941040"/>
                  <a:gd name="connsiteX7-235" fmla="*/ 6909076 w 7811682"/>
                  <a:gd name="connsiteY7-236" fmla="*/ 4758660 h 4941040"/>
                  <a:gd name="connsiteX8-237" fmla="*/ 3940244 w 7811682"/>
                  <a:gd name="connsiteY8-238" fmla="*/ 4669595 h 4941040"/>
                  <a:gd name="connsiteX9-239" fmla="*/ 312333 w 7811682"/>
                  <a:gd name="connsiteY9-240" fmla="*/ 3351434 h 4941040"/>
                  <a:gd name="connsiteX10-241" fmla="*/ 235144 w 7811682"/>
                  <a:gd name="connsiteY10-242" fmla="*/ 1706701 h 4941040"/>
                  <a:gd name="connsiteX0-243" fmla="*/ 235144 w 7773007"/>
                  <a:gd name="connsiteY0-244" fmla="*/ 1706701 h 4941040"/>
                  <a:gd name="connsiteX1-245" fmla="*/ 686406 w 7773007"/>
                  <a:gd name="connsiteY1-246" fmla="*/ 376665 h 4941040"/>
                  <a:gd name="connsiteX2-247" fmla="*/ 2432079 w 7773007"/>
                  <a:gd name="connsiteY2-248" fmla="*/ 269787 h 4941040"/>
                  <a:gd name="connsiteX3-249" fmla="*/ 3940246 w 7773007"/>
                  <a:gd name="connsiteY3-250" fmla="*/ 8530 h 4941040"/>
                  <a:gd name="connsiteX4-251" fmla="*/ 4967461 w 7773007"/>
                  <a:gd name="connsiteY4-252" fmla="*/ 620109 h 4941040"/>
                  <a:gd name="connsiteX5-253" fmla="*/ 7253462 w 7773007"/>
                  <a:gd name="connsiteY5-254" fmla="*/ 1089184 h 4941040"/>
                  <a:gd name="connsiteX6-255" fmla="*/ 7758163 w 7773007"/>
                  <a:gd name="connsiteY6-256" fmla="*/ 3042675 h 4941040"/>
                  <a:gd name="connsiteX7-257" fmla="*/ 6909076 w 7773007"/>
                  <a:gd name="connsiteY7-258" fmla="*/ 4758660 h 4941040"/>
                  <a:gd name="connsiteX8-259" fmla="*/ 3940244 w 7773007"/>
                  <a:gd name="connsiteY8-260" fmla="*/ 4669595 h 4941040"/>
                  <a:gd name="connsiteX9-261" fmla="*/ 312333 w 7773007"/>
                  <a:gd name="connsiteY9-262" fmla="*/ 3351434 h 4941040"/>
                  <a:gd name="connsiteX10-263" fmla="*/ 235144 w 7773007"/>
                  <a:gd name="connsiteY10-264" fmla="*/ 1706701 h 4941040"/>
                  <a:gd name="connsiteX0-265" fmla="*/ 235144 w 7823182"/>
                  <a:gd name="connsiteY0-266" fmla="*/ 1706701 h 4941040"/>
                  <a:gd name="connsiteX1-267" fmla="*/ 686406 w 7823182"/>
                  <a:gd name="connsiteY1-268" fmla="*/ 376665 h 4941040"/>
                  <a:gd name="connsiteX2-269" fmla="*/ 2432079 w 7823182"/>
                  <a:gd name="connsiteY2-270" fmla="*/ 269787 h 4941040"/>
                  <a:gd name="connsiteX3-271" fmla="*/ 3940246 w 7823182"/>
                  <a:gd name="connsiteY3-272" fmla="*/ 8530 h 4941040"/>
                  <a:gd name="connsiteX4-273" fmla="*/ 4967461 w 7823182"/>
                  <a:gd name="connsiteY4-274" fmla="*/ 620109 h 4941040"/>
                  <a:gd name="connsiteX5-275" fmla="*/ 7253462 w 7823182"/>
                  <a:gd name="connsiteY5-276" fmla="*/ 1089184 h 4941040"/>
                  <a:gd name="connsiteX6-277" fmla="*/ 7758163 w 7823182"/>
                  <a:gd name="connsiteY6-278" fmla="*/ 3042675 h 4941040"/>
                  <a:gd name="connsiteX7-279" fmla="*/ 6909076 w 7823182"/>
                  <a:gd name="connsiteY7-280" fmla="*/ 4758660 h 4941040"/>
                  <a:gd name="connsiteX8-281" fmla="*/ 3940244 w 7823182"/>
                  <a:gd name="connsiteY8-282" fmla="*/ 4669595 h 4941040"/>
                  <a:gd name="connsiteX9-283" fmla="*/ 312333 w 7823182"/>
                  <a:gd name="connsiteY9-284" fmla="*/ 3351434 h 4941040"/>
                  <a:gd name="connsiteX10-285" fmla="*/ 235144 w 7823182"/>
                  <a:gd name="connsiteY10-286" fmla="*/ 1706701 h 4941040"/>
                  <a:gd name="connsiteX0-287" fmla="*/ 235144 w 7394709"/>
                  <a:gd name="connsiteY0-288" fmla="*/ 1706701 h 4941040"/>
                  <a:gd name="connsiteX1-289" fmla="*/ 686406 w 7394709"/>
                  <a:gd name="connsiteY1-290" fmla="*/ 376665 h 4941040"/>
                  <a:gd name="connsiteX2-291" fmla="*/ 2432079 w 7394709"/>
                  <a:gd name="connsiteY2-292" fmla="*/ 269787 h 4941040"/>
                  <a:gd name="connsiteX3-293" fmla="*/ 3940246 w 7394709"/>
                  <a:gd name="connsiteY3-294" fmla="*/ 8530 h 4941040"/>
                  <a:gd name="connsiteX4-295" fmla="*/ 4967461 w 7394709"/>
                  <a:gd name="connsiteY4-296" fmla="*/ 620109 h 4941040"/>
                  <a:gd name="connsiteX5-297" fmla="*/ 7253462 w 7394709"/>
                  <a:gd name="connsiteY5-298" fmla="*/ 1089184 h 4941040"/>
                  <a:gd name="connsiteX6-299" fmla="*/ 7122833 w 7394709"/>
                  <a:gd name="connsiteY6-300" fmla="*/ 2900171 h 4941040"/>
                  <a:gd name="connsiteX7-301" fmla="*/ 6909076 w 7394709"/>
                  <a:gd name="connsiteY7-302" fmla="*/ 4758660 h 4941040"/>
                  <a:gd name="connsiteX8-303" fmla="*/ 3940244 w 7394709"/>
                  <a:gd name="connsiteY8-304" fmla="*/ 4669595 h 4941040"/>
                  <a:gd name="connsiteX9-305" fmla="*/ 312333 w 7394709"/>
                  <a:gd name="connsiteY9-306" fmla="*/ 3351434 h 4941040"/>
                  <a:gd name="connsiteX10-307" fmla="*/ 235144 w 7394709"/>
                  <a:gd name="connsiteY10-308" fmla="*/ 1706701 h 4941040"/>
                  <a:gd name="connsiteX0-309" fmla="*/ 235144 w 7419482"/>
                  <a:gd name="connsiteY0-310" fmla="*/ 1706701 h 4941040"/>
                  <a:gd name="connsiteX1-311" fmla="*/ 686406 w 7419482"/>
                  <a:gd name="connsiteY1-312" fmla="*/ 376665 h 4941040"/>
                  <a:gd name="connsiteX2-313" fmla="*/ 2432079 w 7419482"/>
                  <a:gd name="connsiteY2-314" fmla="*/ 269787 h 4941040"/>
                  <a:gd name="connsiteX3-315" fmla="*/ 3940246 w 7419482"/>
                  <a:gd name="connsiteY3-316" fmla="*/ 8530 h 4941040"/>
                  <a:gd name="connsiteX4-317" fmla="*/ 4967461 w 7419482"/>
                  <a:gd name="connsiteY4-318" fmla="*/ 620109 h 4941040"/>
                  <a:gd name="connsiteX5-319" fmla="*/ 7283150 w 7419482"/>
                  <a:gd name="connsiteY5-320" fmla="*/ 1077309 h 4941040"/>
                  <a:gd name="connsiteX6-321" fmla="*/ 7122833 w 7419482"/>
                  <a:gd name="connsiteY6-322" fmla="*/ 2900171 h 4941040"/>
                  <a:gd name="connsiteX7-323" fmla="*/ 6909076 w 7419482"/>
                  <a:gd name="connsiteY7-324" fmla="*/ 4758660 h 4941040"/>
                  <a:gd name="connsiteX8-325" fmla="*/ 3940244 w 7419482"/>
                  <a:gd name="connsiteY8-326" fmla="*/ 4669595 h 4941040"/>
                  <a:gd name="connsiteX9-327" fmla="*/ 312333 w 7419482"/>
                  <a:gd name="connsiteY9-328" fmla="*/ 3351434 h 4941040"/>
                  <a:gd name="connsiteX10-329" fmla="*/ 235144 w 7419482"/>
                  <a:gd name="connsiteY10-330" fmla="*/ 1706701 h 4941040"/>
                  <a:gd name="connsiteX0-331" fmla="*/ 235144 w 7575845"/>
                  <a:gd name="connsiteY0-332" fmla="*/ 1706701 h 4941040"/>
                  <a:gd name="connsiteX1-333" fmla="*/ 686406 w 7575845"/>
                  <a:gd name="connsiteY1-334" fmla="*/ 376665 h 4941040"/>
                  <a:gd name="connsiteX2-335" fmla="*/ 2432079 w 7575845"/>
                  <a:gd name="connsiteY2-336" fmla="*/ 269787 h 4941040"/>
                  <a:gd name="connsiteX3-337" fmla="*/ 3940246 w 7575845"/>
                  <a:gd name="connsiteY3-338" fmla="*/ 8530 h 4941040"/>
                  <a:gd name="connsiteX4-339" fmla="*/ 4967461 w 7575845"/>
                  <a:gd name="connsiteY4-340" fmla="*/ 620109 h 4941040"/>
                  <a:gd name="connsiteX5-341" fmla="*/ 7283150 w 7575845"/>
                  <a:gd name="connsiteY5-342" fmla="*/ 1077309 h 4941040"/>
                  <a:gd name="connsiteX6-343" fmla="*/ 7122833 w 7575845"/>
                  <a:gd name="connsiteY6-344" fmla="*/ 2900171 h 4941040"/>
                  <a:gd name="connsiteX7-345" fmla="*/ 6909076 w 7575845"/>
                  <a:gd name="connsiteY7-346" fmla="*/ 4758660 h 4941040"/>
                  <a:gd name="connsiteX8-347" fmla="*/ 3940244 w 7575845"/>
                  <a:gd name="connsiteY8-348" fmla="*/ 4669595 h 4941040"/>
                  <a:gd name="connsiteX9-349" fmla="*/ 312333 w 7575845"/>
                  <a:gd name="connsiteY9-350" fmla="*/ 3351434 h 4941040"/>
                  <a:gd name="connsiteX10-351" fmla="*/ 235144 w 7575845"/>
                  <a:gd name="connsiteY10-352" fmla="*/ 1706701 h 4941040"/>
                  <a:gd name="connsiteX0-353" fmla="*/ 375483 w 7502428"/>
                  <a:gd name="connsiteY0-354" fmla="*/ 1748265 h 4940350"/>
                  <a:gd name="connsiteX1-355" fmla="*/ 612989 w 7502428"/>
                  <a:gd name="connsiteY1-356" fmla="*/ 376665 h 4940350"/>
                  <a:gd name="connsiteX2-357" fmla="*/ 2358662 w 7502428"/>
                  <a:gd name="connsiteY2-358" fmla="*/ 269787 h 4940350"/>
                  <a:gd name="connsiteX3-359" fmla="*/ 3866829 w 7502428"/>
                  <a:gd name="connsiteY3-360" fmla="*/ 8530 h 4940350"/>
                  <a:gd name="connsiteX4-361" fmla="*/ 4894044 w 7502428"/>
                  <a:gd name="connsiteY4-362" fmla="*/ 620109 h 4940350"/>
                  <a:gd name="connsiteX5-363" fmla="*/ 7209733 w 7502428"/>
                  <a:gd name="connsiteY5-364" fmla="*/ 1077309 h 4940350"/>
                  <a:gd name="connsiteX6-365" fmla="*/ 7049416 w 7502428"/>
                  <a:gd name="connsiteY6-366" fmla="*/ 2900171 h 4940350"/>
                  <a:gd name="connsiteX7-367" fmla="*/ 6835659 w 7502428"/>
                  <a:gd name="connsiteY7-368" fmla="*/ 4758660 h 4940350"/>
                  <a:gd name="connsiteX8-369" fmla="*/ 3866827 w 7502428"/>
                  <a:gd name="connsiteY8-370" fmla="*/ 4669595 h 4940350"/>
                  <a:gd name="connsiteX9-371" fmla="*/ 238916 w 7502428"/>
                  <a:gd name="connsiteY9-372" fmla="*/ 3351434 h 4940350"/>
                  <a:gd name="connsiteX10-373" fmla="*/ 375483 w 7502428"/>
                  <a:gd name="connsiteY10-374" fmla="*/ 1748265 h 4940350"/>
                  <a:gd name="connsiteX0-375" fmla="*/ 384669 w 7511614"/>
                  <a:gd name="connsiteY0-376" fmla="*/ 1748746 h 4940831"/>
                  <a:gd name="connsiteX1-377" fmla="*/ 901246 w 7511614"/>
                  <a:gd name="connsiteY1-378" fmla="*/ 478086 h 4940831"/>
                  <a:gd name="connsiteX2-379" fmla="*/ 2367848 w 7511614"/>
                  <a:gd name="connsiteY2-380" fmla="*/ 270268 h 4940831"/>
                  <a:gd name="connsiteX3-381" fmla="*/ 3876015 w 7511614"/>
                  <a:gd name="connsiteY3-382" fmla="*/ 9011 h 4940831"/>
                  <a:gd name="connsiteX4-383" fmla="*/ 4903230 w 7511614"/>
                  <a:gd name="connsiteY4-384" fmla="*/ 620590 h 4940831"/>
                  <a:gd name="connsiteX5-385" fmla="*/ 7218919 w 7511614"/>
                  <a:gd name="connsiteY5-386" fmla="*/ 1077790 h 4940831"/>
                  <a:gd name="connsiteX6-387" fmla="*/ 7058602 w 7511614"/>
                  <a:gd name="connsiteY6-388" fmla="*/ 2900652 h 4940831"/>
                  <a:gd name="connsiteX7-389" fmla="*/ 6844845 w 7511614"/>
                  <a:gd name="connsiteY7-390" fmla="*/ 4759141 h 4940831"/>
                  <a:gd name="connsiteX8-391" fmla="*/ 3876013 w 7511614"/>
                  <a:gd name="connsiteY8-392" fmla="*/ 4670076 h 4940831"/>
                  <a:gd name="connsiteX9-393" fmla="*/ 248102 w 7511614"/>
                  <a:gd name="connsiteY9-394" fmla="*/ 3351915 h 4940831"/>
                  <a:gd name="connsiteX10-395" fmla="*/ 384669 w 7511614"/>
                  <a:gd name="connsiteY10-396" fmla="*/ 1748746 h 4940831"/>
                  <a:gd name="connsiteX0-397" fmla="*/ 384669 w 7519130"/>
                  <a:gd name="connsiteY0-398" fmla="*/ 1748746 h 4940831"/>
                  <a:gd name="connsiteX1-399" fmla="*/ 901246 w 7519130"/>
                  <a:gd name="connsiteY1-400" fmla="*/ 478086 h 4940831"/>
                  <a:gd name="connsiteX2-401" fmla="*/ 2367848 w 7519130"/>
                  <a:gd name="connsiteY2-402" fmla="*/ 270268 h 4940831"/>
                  <a:gd name="connsiteX3-403" fmla="*/ 3876015 w 7519130"/>
                  <a:gd name="connsiteY3-404" fmla="*/ 9011 h 4940831"/>
                  <a:gd name="connsiteX4-405" fmla="*/ 4903230 w 7519130"/>
                  <a:gd name="connsiteY4-406" fmla="*/ 620590 h 4940831"/>
                  <a:gd name="connsiteX5-407" fmla="*/ 7218919 w 7519130"/>
                  <a:gd name="connsiteY5-408" fmla="*/ 1077790 h 4940831"/>
                  <a:gd name="connsiteX6-409" fmla="*/ 7058602 w 7519130"/>
                  <a:gd name="connsiteY6-410" fmla="*/ 2900652 h 4940831"/>
                  <a:gd name="connsiteX7-411" fmla="*/ 6613276 w 7519130"/>
                  <a:gd name="connsiteY7-412" fmla="*/ 4551323 h 4940831"/>
                  <a:gd name="connsiteX8-413" fmla="*/ 3876013 w 7519130"/>
                  <a:gd name="connsiteY8-414" fmla="*/ 4670076 h 4940831"/>
                  <a:gd name="connsiteX9-415" fmla="*/ 248102 w 7519130"/>
                  <a:gd name="connsiteY9-416" fmla="*/ 3351915 h 4940831"/>
                  <a:gd name="connsiteX10-417" fmla="*/ 384669 w 7519130"/>
                  <a:gd name="connsiteY10-418" fmla="*/ 1748746 h 4940831"/>
                  <a:gd name="connsiteX0-419" fmla="*/ 384669 w 7519130"/>
                  <a:gd name="connsiteY0-420" fmla="*/ 1748746 h 4940831"/>
                  <a:gd name="connsiteX1-421" fmla="*/ 901246 w 7519130"/>
                  <a:gd name="connsiteY1-422" fmla="*/ 478086 h 4940831"/>
                  <a:gd name="connsiteX2-423" fmla="*/ 2367848 w 7519130"/>
                  <a:gd name="connsiteY2-424" fmla="*/ 270268 h 4940831"/>
                  <a:gd name="connsiteX3-425" fmla="*/ 3876015 w 7519130"/>
                  <a:gd name="connsiteY3-426" fmla="*/ 9011 h 4940831"/>
                  <a:gd name="connsiteX4-427" fmla="*/ 4903230 w 7519130"/>
                  <a:gd name="connsiteY4-428" fmla="*/ 620590 h 4940831"/>
                  <a:gd name="connsiteX5-429" fmla="*/ 7218919 w 7519130"/>
                  <a:gd name="connsiteY5-430" fmla="*/ 1077790 h 4940831"/>
                  <a:gd name="connsiteX6-431" fmla="*/ 7058602 w 7519130"/>
                  <a:gd name="connsiteY6-432" fmla="*/ 2900652 h 4940831"/>
                  <a:gd name="connsiteX7-433" fmla="*/ 6613276 w 7519130"/>
                  <a:gd name="connsiteY7-434" fmla="*/ 4551323 h 4940831"/>
                  <a:gd name="connsiteX8-435" fmla="*/ 3876013 w 7519130"/>
                  <a:gd name="connsiteY8-436" fmla="*/ 4670076 h 4940831"/>
                  <a:gd name="connsiteX9-437" fmla="*/ 248102 w 7519130"/>
                  <a:gd name="connsiteY9-438" fmla="*/ 3351915 h 4940831"/>
                  <a:gd name="connsiteX10-439" fmla="*/ 384669 w 7519130"/>
                  <a:gd name="connsiteY10-440" fmla="*/ 1748746 h 494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7519130" h="4940831">
                    <a:moveTo>
                      <a:pt x="384669" y="1748746"/>
                    </a:moveTo>
                    <a:cubicBezTo>
                      <a:pt x="493526" y="1269775"/>
                      <a:pt x="570716" y="724499"/>
                      <a:pt x="901246" y="478086"/>
                    </a:cubicBezTo>
                    <a:cubicBezTo>
                      <a:pt x="1231776" y="231673"/>
                      <a:pt x="1872053" y="348447"/>
                      <a:pt x="2367848" y="270268"/>
                    </a:cubicBezTo>
                    <a:cubicBezTo>
                      <a:pt x="2863643" y="192089"/>
                      <a:pt x="3453451" y="-49376"/>
                      <a:pt x="3876015" y="9011"/>
                    </a:cubicBezTo>
                    <a:cubicBezTo>
                      <a:pt x="4298579" y="67398"/>
                      <a:pt x="4346079" y="442460"/>
                      <a:pt x="4903230" y="620590"/>
                    </a:cubicBezTo>
                    <a:cubicBezTo>
                      <a:pt x="5460381" y="798720"/>
                      <a:pt x="6503430" y="418710"/>
                      <a:pt x="7218919" y="1077790"/>
                    </a:cubicBezTo>
                    <a:cubicBezTo>
                      <a:pt x="7934408" y="1736870"/>
                      <a:pt x="7159543" y="2321730"/>
                      <a:pt x="7058602" y="2900652"/>
                    </a:cubicBezTo>
                    <a:cubicBezTo>
                      <a:pt x="6957662" y="3479574"/>
                      <a:pt x="7351526" y="4066414"/>
                      <a:pt x="6613276" y="4551323"/>
                    </a:cubicBezTo>
                    <a:cubicBezTo>
                      <a:pt x="5875026" y="5036232"/>
                      <a:pt x="5402981" y="4448403"/>
                      <a:pt x="3876013" y="4670076"/>
                    </a:cubicBezTo>
                    <a:cubicBezTo>
                      <a:pt x="1268390" y="5610206"/>
                      <a:pt x="829993" y="3838803"/>
                      <a:pt x="248102" y="3351915"/>
                    </a:cubicBezTo>
                    <a:cubicBezTo>
                      <a:pt x="-333789" y="2865027"/>
                      <a:pt x="275812" y="2227717"/>
                      <a:pt x="384669" y="1748746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168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01</a:t>
                </a:r>
                <a:endParaRPr lang="zh-CN" altLang="en-US" sz="3200" b="1" dirty="0"/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1B4FC88-4B39-40ED-B20D-D44EADAA880D}"/>
              </a:ext>
            </a:extLst>
          </p:cNvPr>
          <p:cNvGrpSpPr/>
          <p:nvPr/>
        </p:nvGrpSpPr>
        <p:grpSpPr>
          <a:xfrm>
            <a:off x="-7075921" y="5150601"/>
            <a:ext cx="5438140" cy="886460"/>
            <a:chOff x="1952" y="8073"/>
            <a:chExt cx="8564" cy="1396"/>
          </a:xfrm>
        </p:grpSpPr>
        <p:sp>
          <p:nvSpPr>
            <p:cNvPr id="29" name="流程图: 终止 28">
              <a:extLst>
                <a:ext uri="{FF2B5EF4-FFF2-40B4-BE49-F238E27FC236}">
                  <a16:creationId xmlns:a16="http://schemas.microsoft.com/office/drawing/2014/main" id="{F2A9E2C4-C3ED-4FCA-9386-144CE8DAAC64}"/>
                </a:ext>
              </a:extLst>
            </p:cNvPr>
            <p:cNvSpPr/>
            <p:nvPr/>
          </p:nvSpPr>
          <p:spPr>
            <a:xfrm>
              <a:off x="3996" y="8157"/>
              <a:ext cx="6520" cy="1312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在此处输入小标题</a:t>
              </a: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F9E9D52A-0535-40DC-9F71-05FCC36D360E}"/>
                </a:ext>
              </a:extLst>
            </p:cNvPr>
            <p:cNvGrpSpPr/>
            <p:nvPr/>
          </p:nvGrpSpPr>
          <p:grpSpPr>
            <a:xfrm>
              <a:off x="1952" y="8073"/>
              <a:ext cx="1418" cy="1353"/>
              <a:chOff x="5206" y="3980"/>
              <a:chExt cx="1418" cy="1353"/>
            </a:xfrm>
          </p:grpSpPr>
          <p:sp>
            <p:nvSpPr>
              <p:cNvPr id="31" name="任意多边形: 形状 33">
                <a:extLst>
                  <a:ext uri="{FF2B5EF4-FFF2-40B4-BE49-F238E27FC236}">
                    <a16:creationId xmlns:a16="http://schemas.microsoft.com/office/drawing/2014/main" id="{F1986571-82CE-4DEB-9656-637867BDBAA8}"/>
                  </a:ext>
                </a:extLst>
              </p:cNvPr>
              <p:cNvSpPr/>
              <p:nvPr/>
            </p:nvSpPr>
            <p:spPr>
              <a:xfrm>
                <a:off x="5406" y="4180"/>
                <a:ext cx="1218" cy="1153"/>
              </a:xfrm>
              <a:custGeom>
                <a:avLst/>
                <a:gdLst>
                  <a:gd name="connsiteX0" fmla="*/ 359320 w 7820744"/>
                  <a:gd name="connsiteY0" fmla="*/ 2295156 h 5515205"/>
                  <a:gd name="connsiteX1" fmla="*/ 810582 w 7820744"/>
                  <a:gd name="connsiteY1" fmla="*/ 965120 h 5515205"/>
                  <a:gd name="connsiteX2" fmla="*/ 2556255 w 7820744"/>
                  <a:gd name="connsiteY2" fmla="*/ 858242 h 5515205"/>
                  <a:gd name="connsiteX3" fmla="*/ 3215335 w 7820744"/>
                  <a:gd name="connsiteY3" fmla="*/ 3219 h 5515205"/>
                  <a:gd name="connsiteX4" fmla="*/ 5091637 w 7820744"/>
                  <a:gd name="connsiteY4" fmla="*/ 1208564 h 5515205"/>
                  <a:gd name="connsiteX5" fmla="*/ 6463237 w 7820744"/>
                  <a:gd name="connsiteY5" fmla="*/ 216975 h 5515205"/>
                  <a:gd name="connsiteX6" fmla="*/ 7745772 w 7820744"/>
                  <a:gd name="connsiteY6" fmla="*/ 4011141 h 5515205"/>
                  <a:gd name="connsiteX7" fmla="*/ 4129735 w 7820744"/>
                  <a:gd name="connsiteY7" fmla="*/ 4836476 h 5515205"/>
                  <a:gd name="connsiteX8" fmla="*/ 436509 w 7820744"/>
                  <a:gd name="connsiteY8" fmla="*/ 5436180 h 5515205"/>
                  <a:gd name="connsiteX9" fmla="*/ 62437 w 7820744"/>
                  <a:gd name="connsiteY9" fmla="*/ 2995801 h 5515205"/>
                  <a:gd name="connsiteX10" fmla="*/ 359320 w 7820744"/>
                  <a:gd name="connsiteY10" fmla="*/ 2295156 h 5515205"/>
                  <a:gd name="connsiteX0-1" fmla="*/ 359320 w 7820744"/>
                  <a:gd name="connsiteY0-2" fmla="*/ 2172980 h 5393029"/>
                  <a:gd name="connsiteX1-3" fmla="*/ 810582 w 7820744"/>
                  <a:gd name="connsiteY1-4" fmla="*/ 842944 h 5393029"/>
                  <a:gd name="connsiteX2-5" fmla="*/ 2556255 w 7820744"/>
                  <a:gd name="connsiteY2-6" fmla="*/ 736066 h 5393029"/>
                  <a:gd name="connsiteX3-7" fmla="*/ 3666598 w 7820744"/>
                  <a:gd name="connsiteY3-8" fmla="*/ 397620 h 5393029"/>
                  <a:gd name="connsiteX4-9" fmla="*/ 5091637 w 7820744"/>
                  <a:gd name="connsiteY4-10" fmla="*/ 1086388 h 5393029"/>
                  <a:gd name="connsiteX5-11" fmla="*/ 6463237 w 7820744"/>
                  <a:gd name="connsiteY5-12" fmla="*/ 94799 h 5393029"/>
                  <a:gd name="connsiteX6-13" fmla="*/ 7745772 w 7820744"/>
                  <a:gd name="connsiteY6-14" fmla="*/ 3888965 h 5393029"/>
                  <a:gd name="connsiteX7-15" fmla="*/ 4129735 w 7820744"/>
                  <a:gd name="connsiteY7-16" fmla="*/ 4714300 h 5393029"/>
                  <a:gd name="connsiteX8-17" fmla="*/ 436509 w 7820744"/>
                  <a:gd name="connsiteY8-18" fmla="*/ 5314004 h 5393029"/>
                  <a:gd name="connsiteX9-19" fmla="*/ 62437 w 7820744"/>
                  <a:gd name="connsiteY9-20" fmla="*/ 2873625 h 5393029"/>
                  <a:gd name="connsiteX10-21" fmla="*/ 359320 w 7820744"/>
                  <a:gd name="connsiteY10-22" fmla="*/ 2172980 h 5393029"/>
                  <a:gd name="connsiteX0-23" fmla="*/ 359320 w 7993308"/>
                  <a:gd name="connsiteY0-24" fmla="*/ 1782385 h 5002434"/>
                  <a:gd name="connsiteX1-25" fmla="*/ 810582 w 7993308"/>
                  <a:gd name="connsiteY1-26" fmla="*/ 452349 h 5002434"/>
                  <a:gd name="connsiteX2-27" fmla="*/ 2556255 w 7993308"/>
                  <a:gd name="connsiteY2-28" fmla="*/ 345471 h 5002434"/>
                  <a:gd name="connsiteX3-29" fmla="*/ 3666598 w 7993308"/>
                  <a:gd name="connsiteY3-30" fmla="*/ 7025 h 5002434"/>
                  <a:gd name="connsiteX4-31" fmla="*/ 5091637 w 7993308"/>
                  <a:gd name="connsiteY4-32" fmla="*/ 695793 h 5002434"/>
                  <a:gd name="connsiteX5-33" fmla="*/ 7389513 w 7993308"/>
                  <a:gd name="connsiteY5-34" fmla="*/ 1194557 h 5002434"/>
                  <a:gd name="connsiteX6-35" fmla="*/ 7745772 w 7993308"/>
                  <a:gd name="connsiteY6-36" fmla="*/ 3498370 h 5002434"/>
                  <a:gd name="connsiteX7-37" fmla="*/ 4129735 w 7993308"/>
                  <a:gd name="connsiteY7-38" fmla="*/ 4323705 h 5002434"/>
                  <a:gd name="connsiteX8-39" fmla="*/ 436509 w 7993308"/>
                  <a:gd name="connsiteY8-40" fmla="*/ 4923409 h 5002434"/>
                  <a:gd name="connsiteX9-41" fmla="*/ 62437 w 7993308"/>
                  <a:gd name="connsiteY9-42" fmla="*/ 2483030 h 5002434"/>
                  <a:gd name="connsiteX10-43" fmla="*/ 359320 w 7993308"/>
                  <a:gd name="connsiteY10-44" fmla="*/ 1782385 h 5002434"/>
                  <a:gd name="connsiteX0-45" fmla="*/ 359320 w 8103627"/>
                  <a:gd name="connsiteY0-46" fmla="*/ 1782385 h 5007824"/>
                  <a:gd name="connsiteX1-47" fmla="*/ 810582 w 8103627"/>
                  <a:gd name="connsiteY1-48" fmla="*/ 452349 h 5007824"/>
                  <a:gd name="connsiteX2-49" fmla="*/ 2556255 w 8103627"/>
                  <a:gd name="connsiteY2-50" fmla="*/ 345471 h 5007824"/>
                  <a:gd name="connsiteX3-51" fmla="*/ 3666598 w 8103627"/>
                  <a:gd name="connsiteY3-52" fmla="*/ 7025 h 5007824"/>
                  <a:gd name="connsiteX4-53" fmla="*/ 5091637 w 8103627"/>
                  <a:gd name="connsiteY4-54" fmla="*/ 695793 h 5007824"/>
                  <a:gd name="connsiteX5-55" fmla="*/ 7389513 w 8103627"/>
                  <a:gd name="connsiteY5-56" fmla="*/ 1194557 h 5007824"/>
                  <a:gd name="connsiteX6-57" fmla="*/ 7882339 w 8103627"/>
                  <a:gd name="connsiteY6-58" fmla="*/ 3118359 h 5007824"/>
                  <a:gd name="connsiteX7-59" fmla="*/ 4129735 w 8103627"/>
                  <a:gd name="connsiteY7-60" fmla="*/ 4323705 h 5007824"/>
                  <a:gd name="connsiteX8-61" fmla="*/ 436509 w 8103627"/>
                  <a:gd name="connsiteY8-62" fmla="*/ 4923409 h 5007824"/>
                  <a:gd name="connsiteX9-63" fmla="*/ 62437 w 8103627"/>
                  <a:gd name="connsiteY9-64" fmla="*/ 2483030 h 5007824"/>
                  <a:gd name="connsiteX10-65" fmla="*/ 359320 w 8103627"/>
                  <a:gd name="connsiteY10-66" fmla="*/ 1782385 h 5007824"/>
                  <a:gd name="connsiteX0-67" fmla="*/ 359320 w 7915232"/>
                  <a:gd name="connsiteY0-68" fmla="*/ 1782385 h 5111879"/>
                  <a:gd name="connsiteX1-69" fmla="*/ 810582 w 7915232"/>
                  <a:gd name="connsiteY1-70" fmla="*/ 452349 h 5111879"/>
                  <a:gd name="connsiteX2-71" fmla="*/ 2556255 w 7915232"/>
                  <a:gd name="connsiteY2-72" fmla="*/ 345471 h 5111879"/>
                  <a:gd name="connsiteX3-73" fmla="*/ 3666598 w 7915232"/>
                  <a:gd name="connsiteY3-74" fmla="*/ 7025 h 5111879"/>
                  <a:gd name="connsiteX4-75" fmla="*/ 5091637 w 7915232"/>
                  <a:gd name="connsiteY4-76" fmla="*/ 695793 h 5111879"/>
                  <a:gd name="connsiteX5-77" fmla="*/ 7389513 w 7915232"/>
                  <a:gd name="connsiteY5-78" fmla="*/ 1194557 h 5111879"/>
                  <a:gd name="connsiteX6-79" fmla="*/ 7882339 w 7915232"/>
                  <a:gd name="connsiteY6-80" fmla="*/ 3118359 h 5111879"/>
                  <a:gd name="connsiteX7-81" fmla="*/ 7033252 w 7915232"/>
                  <a:gd name="connsiteY7-82" fmla="*/ 4834344 h 5111879"/>
                  <a:gd name="connsiteX8-83" fmla="*/ 436509 w 7915232"/>
                  <a:gd name="connsiteY8-84" fmla="*/ 4923409 h 5111879"/>
                  <a:gd name="connsiteX9-85" fmla="*/ 62437 w 7915232"/>
                  <a:gd name="connsiteY9-86" fmla="*/ 2483030 h 5111879"/>
                  <a:gd name="connsiteX10-87" fmla="*/ 359320 w 7915232"/>
                  <a:gd name="connsiteY10-88" fmla="*/ 1782385 h 5111879"/>
                  <a:gd name="connsiteX0-89" fmla="*/ 532312 w 8071810"/>
                  <a:gd name="connsiteY0-90" fmla="*/ 1782385 h 4866519"/>
                  <a:gd name="connsiteX1-91" fmla="*/ 983574 w 8071810"/>
                  <a:gd name="connsiteY1-92" fmla="*/ 452349 h 4866519"/>
                  <a:gd name="connsiteX2-93" fmla="*/ 2729247 w 8071810"/>
                  <a:gd name="connsiteY2-94" fmla="*/ 345471 h 4866519"/>
                  <a:gd name="connsiteX3-95" fmla="*/ 3839590 w 8071810"/>
                  <a:gd name="connsiteY3-96" fmla="*/ 7025 h 4866519"/>
                  <a:gd name="connsiteX4-97" fmla="*/ 5264629 w 8071810"/>
                  <a:gd name="connsiteY4-98" fmla="*/ 695793 h 4866519"/>
                  <a:gd name="connsiteX5-99" fmla="*/ 7562505 w 8071810"/>
                  <a:gd name="connsiteY5-100" fmla="*/ 1194557 h 4866519"/>
                  <a:gd name="connsiteX6-101" fmla="*/ 8055331 w 8071810"/>
                  <a:gd name="connsiteY6-102" fmla="*/ 3118359 h 4866519"/>
                  <a:gd name="connsiteX7-103" fmla="*/ 7206244 w 8071810"/>
                  <a:gd name="connsiteY7-104" fmla="*/ 4834344 h 4866519"/>
                  <a:gd name="connsiteX8-105" fmla="*/ 4267101 w 8071810"/>
                  <a:gd name="connsiteY8-106" fmla="*/ 4145575 h 4866519"/>
                  <a:gd name="connsiteX9-107" fmla="*/ 235429 w 8071810"/>
                  <a:gd name="connsiteY9-108" fmla="*/ 2483030 h 4866519"/>
                  <a:gd name="connsiteX10-109" fmla="*/ 532312 w 8071810"/>
                  <a:gd name="connsiteY10-110" fmla="*/ 1782385 h 4866519"/>
                  <a:gd name="connsiteX0-111" fmla="*/ 532312 w 8071810"/>
                  <a:gd name="connsiteY0-112" fmla="*/ 1782385 h 4866519"/>
                  <a:gd name="connsiteX1-113" fmla="*/ 983574 w 8071810"/>
                  <a:gd name="connsiteY1-114" fmla="*/ 452349 h 4866519"/>
                  <a:gd name="connsiteX2-115" fmla="*/ 2729247 w 8071810"/>
                  <a:gd name="connsiteY2-116" fmla="*/ 345471 h 4866519"/>
                  <a:gd name="connsiteX3-117" fmla="*/ 3839590 w 8071810"/>
                  <a:gd name="connsiteY3-118" fmla="*/ 7025 h 4866519"/>
                  <a:gd name="connsiteX4-119" fmla="*/ 5264629 w 8071810"/>
                  <a:gd name="connsiteY4-120" fmla="*/ 695793 h 4866519"/>
                  <a:gd name="connsiteX5-121" fmla="*/ 7562505 w 8071810"/>
                  <a:gd name="connsiteY5-122" fmla="*/ 1194557 h 4866519"/>
                  <a:gd name="connsiteX6-123" fmla="*/ 8055331 w 8071810"/>
                  <a:gd name="connsiteY6-124" fmla="*/ 3118359 h 4866519"/>
                  <a:gd name="connsiteX7-125" fmla="*/ 7206244 w 8071810"/>
                  <a:gd name="connsiteY7-126" fmla="*/ 4834344 h 4866519"/>
                  <a:gd name="connsiteX8-127" fmla="*/ 4267101 w 8071810"/>
                  <a:gd name="connsiteY8-128" fmla="*/ 4145575 h 4866519"/>
                  <a:gd name="connsiteX9-129" fmla="*/ 235429 w 8071810"/>
                  <a:gd name="connsiteY9-130" fmla="*/ 2483030 h 4866519"/>
                  <a:gd name="connsiteX10-131" fmla="*/ 532312 w 8071810"/>
                  <a:gd name="connsiteY10-132" fmla="*/ 1782385 h 4866519"/>
                  <a:gd name="connsiteX0-133" fmla="*/ 530167 w 8069665"/>
                  <a:gd name="connsiteY0-134" fmla="*/ 1782385 h 5009813"/>
                  <a:gd name="connsiteX1-135" fmla="*/ 981429 w 8069665"/>
                  <a:gd name="connsiteY1-136" fmla="*/ 452349 h 5009813"/>
                  <a:gd name="connsiteX2-137" fmla="*/ 2727102 w 8069665"/>
                  <a:gd name="connsiteY2-138" fmla="*/ 345471 h 5009813"/>
                  <a:gd name="connsiteX3-139" fmla="*/ 3837445 w 8069665"/>
                  <a:gd name="connsiteY3-140" fmla="*/ 7025 h 5009813"/>
                  <a:gd name="connsiteX4-141" fmla="*/ 5262484 w 8069665"/>
                  <a:gd name="connsiteY4-142" fmla="*/ 695793 h 5009813"/>
                  <a:gd name="connsiteX5-143" fmla="*/ 7560360 w 8069665"/>
                  <a:gd name="connsiteY5-144" fmla="*/ 1194557 h 5009813"/>
                  <a:gd name="connsiteX6-145" fmla="*/ 8053186 w 8069665"/>
                  <a:gd name="connsiteY6-146" fmla="*/ 3118359 h 5009813"/>
                  <a:gd name="connsiteX7-147" fmla="*/ 7204099 w 8069665"/>
                  <a:gd name="connsiteY7-148" fmla="*/ 4834344 h 5009813"/>
                  <a:gd name="connsiteX8-149" fmla="*/ 4235267 w 8069665"/>
                  <a:gd name="connsiteY8-150" fmla="*/ 4745279 h 5009813"/>
                  <a:gd name="connsiteX9-151" fmla="*/ 233284 w 8069665"/>
                  <a:gd name="connsiteY9-152" fmla="*/ 2483030 h 5009813"/>
                  <a:gd name="connsiteX10-153" fmla="*/ 530167 w 8069665"/>
                  <a:gd name="connsiteY10-154" fmla="*/ 1782385 h 5009813"/>
                  <a:gd name="connsiteX0-155" fmla="*/ 530167 w 8069665"/>
                  <a:gd name="connsiteY0-156" fmla="*/ 1782385 h 4941977"/>
                  <a:gd name="connsiteX1-157" fmla="*/ 981429 w 8069665"/>
                  <a:gd name="connsiteY1-158" fmla="*/ 452349 h 4941977"/>
                  <a:gd name="connsiteX2-159" fmla="*/ 2727102 w 8069665"/>
                  <a:gd name="connsiteY2-160" fmla="*/ 345471 h 4941977"/>
                  <a:gd name="connsiteX3-161" fmla="*/ 3837445 w 8069665"/>
                  <a:gd name="connsiteY3-162" fmla="*/ 7025 h 4941977"/>
                  <a:gd name="connsiteX4-163" fmla="*/ 5262484 w 8069665"/>
                  <a:gd name="connsiteY4-164" fmla="*/ 695793 h 4941977"/>
                  <a:gd name="connsiteX5-165" fmla="*/ 7560360 w 8069665"/>
                  <a:gd name="connsiteY5-166" fmla="*/ 1194557 h 4941977"/>
                  <a:gd name="connsiteX6-167" fmla="*/ 8053186 w 8069665"/>
                  <a:gd name="connsiteY6-168" fmla="*/ 3118359 h 4941977"/>
                  <a:gd name="connsiteX7-169" fmla="*/ 7204099 w 8069665"/>
                  <a:gd name="connsiteY7-170" fmla="*/ 4834344 h 4941977"/>
                  <a:gd name="connsiteX8-171" fmla="*/ 4235267 w 8069665"/>
                  <a:gd name="connsiteY8-172" fmla="*/ 4745279 h 4941977"/>
                  <a:gd name="connsiteX9-173" fmla="*/ 233284 w 8069665"/>
                  <a:gd name="connsiteY9-174" fmla="*/ 2483030 h 4941977"/>
                  <a:gd name="connsiteX10-175" fmla="*/ 530167 w 8069665"/>
                  <a:gd name="connsiteY10-176" fmla="*/ 1782385 h 4941977"/>
                  <a:gd name="connsiteX0-177" fmla="*/ 235144 w 7774642"/>
                  <a:gd name="connsiteY0-178" fmla="*/ 1782385 h 5016724"/>
                  <a:gd name="connsiteX1-179" fmla="*/ 686406 w 7774642"/>
                  <a:gd name="connsiteY1-180" fmla="*/ 452349 h 5016724"/>
                  <a:gd name="connsiteX2-181" fmla="*/ 2432079 w 7774642"/>
                  <a:gd name="connsiteY2-182" fmla="*/ 345471 h 5016724"/>
                  <a:gd name="connsiteX3-183" fmla="*/ 3542422 w 7774642"/>
                  <a:gd name="connsiteY3-184" fmla="*/ 7025 h 5016724"/>
                  <a:gd name="connsiteX4-185" fmla="*/ 4967461 w 7774642"/>
                  <a:gd name="connsiteY4-186" fmla="*/ 695793 h 5016724"/>
                  <a:gd name="connsiteX5-187" fmla="*/ 7265337 w 7774642"/>
                  <a:gd name="connsiteY5-188" fmla="*/ 1194557 h 5016724"/>
                  <a:gd name="connsiteX6-189" fmla="*/ 7758163 w 7774642"/>
                  <a:gd name="connsiteY6-190" fmla="*/ 3118359 h 5016724"/>
                  <a:gd name="connsiteX7-191" fmla="*/ 6909076 w 7774642"/>
                  <a:gd name="connsiteY7-192" fmla="*/ 4834344 h 5016724"/>
                  <a:gd name="connsiteX8-193" fmla="*/ 3940244 w 7774642"/>
                  <a:gd name="connsiteY8-194" fmla="*/ 4745279 h 5016724"/>
                  <a:gd name="connsiteX9-195" fmla="*/ 312333 w 7774642"/>
                  <a:gd name="connsiteY9-196" fmla="*/ 3427118 h 5016724"/>
                  <a:gd name="connsiteX10-197" fmla="*/ 235144 w 7774642"/>
                  <a:gd name="connsiteY10-198" fmla="*/ 1782385 h 5016724"/>
                  <a:gd name="connsiteX0-199" fmla="*/ 235144 w 7774642"/>
                  <a:gd name="connsiteY0-200" fmla="*/ 1706701 h 4941040"/>
                  <a:gd name="connsiteX1-201" fmla="*/ 686406 w 7774642"/>
                  <a:gd name="connsiteY1-202" fmla="*/ 376665 h 4941040"/>
                  <a:gd name="connsiteX2-203" fmla="*/ 2432079 w 7774642"/>
                  <a:gd name="connsiteY2-204" fmla="*/ 269787 h 4941040"/>
                  <a:gd name="connsiteX3-205" fmla="*/ 3940246 w 7774642"/>
                  <a:gd name="connsiteY3-206" fmla="*/ 8530 h 4941040"/>
                  <a:gd name="connsiteX4-207" fmla="*/ 4967461 w 7774642"/>
                  <a:gd name="connsiteY4-208" fmla="*/ 620109 h 4941040"/>
                  <a:gd name="connsiteX5-209" fmla="*/ 7265337 w 7774642"/>
                  <a:gd name="connsiteY5-210" fmla="*/ 1118873 h 4941040"/>
                  <a:gd name="connsiteX6-211" fmla="*/ 7758163 w 7774642"/>
                  <a:gd name="connsiteY6-212" fmla="*/ 3042675 h 4941040"/>
                  <a:gd name="connsiteX7-213" fmla="*/ 6909076 w 7774642"/>
                  <a:gd name="connsiteY7-214" fmla="*/ 4758660 h 4941040"/>
                  <a:gd name="connsiteX8-215" fmla="*/ 3940244 w 7774642"/>
                  <a:gd name="connsiteY8-216" fmla="*/ 4669595 h 4941040"/>
                  <a:gd name="connsiteX9-217" fmla="*/ 312333 w 7774642"/>
                  <a:gd name="connsiteY9-218" fmla="*/ 3351434 h 4941040"/>
                  <a:gd name="connsiteX10-219" fmla="*/ 235144 w 7774642"/>
                  <a:gd name="connsiteY10-220" fmla="*/ 1706701 h 4941040"/>
                  <a:gd name="connsiteX0-221" fmla="*/ 235144 w 7811682"/>
                  <a:gd name="connsiteY0-222" fmla="*/ 1706701 h 4941040"/>
                  <a:gd name="connsiteX1-223" fmla="*/ 686406 w 7811682"/>
                  <a:gd name="connsiteY1-224" fmla="*/ 376665 h 4941040"/>
                  <a:gd name="connsiteX2-225" fmla="*/ 2432079 w 7811682"/>
                  <a:gd name="connsiteY2-226" fmla="*/ 269787 h 4941040"/>
                  <a:gd name="connsiteX3-227" fmla="*/ 3940246 w 7811682"/>
                  <a:gd name="connsiteY3-228" fmla="*/ 8530 h 4941040"/>
                  <a:gd name="connsiteX4-229" fmla="*/ 4967461 w 7811682"/>
                  <a:gd name="connsiteY4-230" fmla="*/ 620109 h 4941040"/>
                  <a:gd name="connsiteX5-231" fmla="*/ 7419717 w 7811682"/>
                  <a:gd name="connsiteY5-232" fmla="*/ 821990 h 4941040"/>
                  <a:gd name="connsiteX6-233" fmla="*/ 7758163 w 7811682"/>
                  <a:gd name="connsiteY6-234" fmla="*/ 3042675 h 4941040"/>
                  <a:gd name="connsiteX7-235" fmla="*/ 6909076 w 7811682"/>
                  <a:gd name="connsiteY7-236" fmla="*/ 4758660 h 4941040"/>
                  <a:gd name="connsiteX8-237" fmla="*/ 3940244 w 7811682"/>
                  <a:gd name="connsiteY8-238" fmla="*/ 4669595 h 4941040"/>
                  <a:gd name="connsiteX9-239" fmla="*/ 312333 w 7811682"/>
                  <a:gd name="connsiteY9-240" fmla="*/ 3351434 h 4941040"/>
                  <a:gd name="connsiteX10-241" fmla="*/ 235144 w 7811682"/>
                  <a:gd name="connsiteY10-242" fmla="*/ 1706701 h 4941040"/>
                  <a:gd name="connsiteX0-243" fmla="*/ 235144 w 7773007"/>
                  <a:gd name="connsiteY0-244" fmla="*/ 1706701 h 4941040"/>
                  <a:gd name="connsiteX1-245" fmla="*/ 686406 w 7773007"/>
                  <a:gd name="connsiteY1-246" fmla="*/ 376665 h 4941040"/>
                  <a:gd name="connsiteX2-247" fmla="*/ 2432079 w 7773007"/>
                  <a:gd name="connsiteY2-248" fmla="*/ 269787 h 4941040"/>
                  <a:gd name="connsiteX3-249" fmla="*/ 3940246 w 7773007"/>
                  <a:gd name="connsiteY3-250" fmla="*/ 8530 h 4941040"/>
                  <a:gd name="connsiteX4-251" fmla="*/ 4967461 w 7773007"/>
                  <a:gd name="connsiteY4-252" fmla="*/ 620109 h 4941040"/>
                  <a:gd name="connsiteX5-253" fmla="*/ 7253462 w 7773007"/>
                  <a:gd name="connsiteY5-254" fmla="*/ 1089184 h 4941040"/>
                  <a:gd name="connsiteX6-255" fmla="*/ 7758163 w 7773007"/>
                  <a:gd name="connsiteY6-256" fmla="*/ 3042675 h 4941040"/>
                  <a:gd name="connsiteX7-257" fmla="*/ 6909076 w 7773007"/>
                  <a:gd name="connsiteY7-258" fmla="*/ 4758660 h 4941040"/>
                  <a:gd name="connsiteX8-259" fmla="*/ 3940244 w 7773007"/>
                  <a:gd name="connsiteY8-260" fmla="*/ 4669595 h 4941040"/>
                  <a:gd name="connsiteX9-261" fmla="*/ 312333 w 7773007"/>
                  <a:gd name="connsiteY9-262" fmla="*/ 3351434 h 4941040"/>
                  <a:gd name="connsiteX10-263" fmla="*/ 235144 w 7773007"/>
                  <a:gd name="connsiteY10-264" fmla="*/ 1706701 h 4941040"/>
                  <a:gd name="connsiteX0-265" fmla="*/ 235144 w 7823182"/>
                  <a:gd name="connsiteY0-266" fmla="*/ 1706701 h 4941040"/>
                  <a:gd name="connsiteX1-267" fmla="*/ 686406 w 7823182"/>
                  <a:gd name="connsiteY1-268" fmla="*/ 376665 h 4941040"/>
                  <a:gd name="connsiteX2-269" fmla="*/ 2432079 w 7823182"/>
                  <a:gd name="connsiteY2-270" fmla="*/ 269787 h 4941040"/>
                  <a:gd name="connsiteX3-271" fmla="*/ 3940246 w 7823182"/>
                  <a:gd name="connsiteY3-272" fmla="*/ 8530 h 4941040"/>
                  <a:gd name="connsiteX4-273" fmla="*/ 4967461 w 7823182"/>
                  <a:gd name="connsiteY4-274" fmla="*/ 620109 h 4941040"/>
                  <a:gd name="connsiteX5-275" fmla="*/ 7253462 w 7823182"/>
                  <a:gd name="connsiteY5-276" fmla="*/ 1089184 h 4941040"/>
                  <a:gd name="connsiteX6-277" fmla="*/ 7758163 w 7823182"/>
                  <a:gd name="connsiteY6-278" fmla="*/ 3042675 h 4941040"/>
                  <a:gd name="connsiteX7-279" fmla="*/ 6909076 w 7823182"/>
                  <a:gd name="connsiteY7-280" fmla="*/ 4758660 h 4941040"/>
                  <a:gd name="connsiteX8-281" fmla="*/ 3940244 w 7823182"/>
                  <a:gd name="connsiteY8-282" fmla="*/ 4669595 h 4941040"/>
                  <a:gd name="connsiteX9-283" fmla="*/ 312333 w 7823182"/>
                  <a:gd name="connsiteY9-284" fmla="*/ 3351434 h 4941040"/>
                  <a:gd name="connsiteX10-285" fmla="*/ 235144 w 7823182"/>
                  <a:gd name="connsiteY10-286" fmla="*/ 1706701 h 4941040"/>
                  <a:gd name="connsiteX0-287" fmla="*/ 235144 w 7394709"/>
                  <a:gd name="connsiteY0-288" fmla="*/ 1706701 h 4941040"/>
                  <a:gd name="connsiteX1-289" fmla="*/ 686406 w 7394709"/>
                  <a:gd name="connsiteY1-290" fmla="*/ 376665 h 4941040"/>
                  <a:gd name="connsiteX2-291" fmla="*/ 2432079 w 7394709"/>
                  <a:gd name="connsiteY2-292" fmla="*/ 269787 h 4941040"/>
                  <a:gd name="connsiteX3-293" fmla="*/ 3940246 w 7394709"/>
                  <a:gd name="connsiteY3-294" fmla="*/ 8530 h 4941040"/>
                  <a:gd name="connsiteX4-295" fmla="*/ 4967461 w 7394709"/>
                  <a:gd name="connsiteY4-296" fmla="*/ 620109 h 4941040"/>
                  <a:gd name="connsiteX5-297" fmla="*/ 7253462 w 7394709"/>
                  <a:gd name="connsiteY5-298" fmla="*/ 1089184 h 4941040"/>
                  <a:gd name="connsiteX6-299" fmla="*/ 7122833 w 7394709"/>
                  <a:gd name="connsiteY6-300" fmla="*/ 2900171 h 4941040"/>
                  <a:gd name="connsiteX7-301" fmla="*/ 6909076 w 7394709"/>
                  <a:gd name="connsiteY7-302" fmla="*/ 4758660 h 4941040"/>
                  <a:gd name="connsiteX8-303" fmla="*/ 3940244 w 7394709"/>
                  <a:gd name="connsiteY8-304" fmla="*/ 4669595 h 4941040"/>
                  <a:gd name="connsiteX9-305" fmla="*/ 312333 w 7394709"/>
                  <a:gd name="connsiteY9-306" fmla="*/ 3351434 h 4941040"/>
                  <a:gd name="connsiteX10-307" fmla="*/ 235144 w 7394709"/>
                  <a:gd name="connsiteY10-308" fmla="*/ 1706701 h 4941040"/>
                  <a:gd name="connsiteX0-309" fmla="*/ 235144 w 7419482"/>
                  <a:gd name="connsiteY0-310" fmla="*/ 1706701 h 4941040"/>
                  <a:gd name="connsiteX1-311" fmla="*/ 686406 w 7419482"/>
                  <a:gd name="connsiteY1-312" fmla="*/ 376665 h 4941040"/>
                  <a:gd name="connsiteX2-313" fmla="*/ 2432079 w 7419482"/>
                  <a:gd name="connsiteY2-314" fmla="*/ 269787 h 4941040"/>
                  <a:gd name="connsiteX3-315" fmla="*/ 3940246 w 7419482"/>
                  <a:gd name="connsiteY3-316" fmla="*/ 8530 h 4941040"/>
                  <a:gd name="connsiteX4-317" fmla="*/ 4967461 w 7419482"/>
                  <a:gd name="connsiteY4-318" fmla="*/ 620109 h 4941040"/>
                  <a:gd name="connsiteX5-319" fmla="*/ 7283150 w 7419482"/>
                  <a:gd name="connsiteY5-320" fmla="*/ 1077309 h 4941040"/>
                  <a:gd name="connsiteX6-321" fmla="*/ 7122833 w 7419482"/>
                  <a:gd name="connsiteY6-322" fmla="*/ 2900171 h 4941040"/>
                  <a:gd name="connsiteX7-323" fmla="*/ 6909076 w 7419482"/>
                  <a:gd name="connsiteY7-324" fmla="*/ 4758660 h 4941040"/>
                  <a:gd name="connsiteX8-325" fmla="*/ 3940244 w 7419482"/>
                  <a:gd name="connsiteY8-326" fmla="*/ 4669595 h 4941040"/>
                  <a:gd name="connsiteX9-327" fmla="*/ 312333 w 7419482"/>
                  <a:gd name="connsiteY9-328" fmla="*/ 3351434 h 4941040"/>
                  <a:gd name="connsiteX10-329" fmla="*/ 235144 w 7419482"/>
                  <a:gd name="connsiteY10-330" fmla="*/ 1706701 h 4941040"/>
                  <a:gd name="connsiteX0-331" fmla="*/ 235144 w 7575845"/>
                  <a:gd name="connsiteY0-332" fmla="*/ 1706701 h 4941040"/>
                  <a:gd name="connsiteX1-333" fmla="*/ 686406 w 7575845"/>
                  <a:gd name="connsiteY1-334" fmla="*/ 376665 h 4941040"/>
                  <a:gd name="connsiteX2-335" fmla="*/ 2432079 w 7575845"/>
                  <a:gd name="connsiteY2-336" fmla="*/ 269787 h 4941040"/>
                  <a:gd name="connsiteX3-337" fmla="*/ 3940246 w 7575845"/>
                  <a:gd name="connsiteY3-338" fmla="*/ 8530 h 4941040"/>
                  <a:gd name="connsiteX4-339" fmla="*/ 4967461 w 7575845"/>
                  <a:gd name="connsiteY4-340" fmla="*/ 620109 h 4941040"/>
                  <a:gd name="connsiteX5-341" fmla="*/ 7283150 w 7575845"/>
                  <a:gd name="connsiteY5-342" fmla="*/ 1077309 h 4941040"/>
                  <a:gd name="connsiteX6-343" fmla="*/ 7122833 w 7575845"/>
                  <a:gd name="connsiteY6-344" fmla="*/ 2900171 h 4941040"/>
                  <a:gd name="connsiteX7-345" fmla="*/ 6909076 w 7575845"/>
                  <a:gd name="connsiteY7-346" fmla="*/ 4758660 h 4941040"/>
                  <a:gd name="connsiteX8-347" fmla="*/ 3940244 w 7575845"/>
                  <a:gd name="connsiteY8-348" fmla="*/ 4669595 h 4941040"/>
                  <a:gd name="connsiteX9-349" fmla="*/ 312333 w 7575845"/>
                  <a:gd name="connsiteY9-350" fmla="*/ 3351434 h 4941040"/>
                  <a:gd name="connsiteX10-351" fmla="*/ 235144 w 7575845"/>
                  <a:gd name="connsiteY10-352" fmla="*/ 1706701 h 4941040"/>
                  <a:gd name="connsiteX0-353" fmla="*/ 375483 w 7502428"/>
                  <a:gd name="connsiteY0-354" fmla="*/ 1748265 h 4940350"/>
                  <a:gd name="connsiteX1-355" fmla="*/ 612989 w 7502428"/>
                  <a:gd name="connsiteY1-356" fmla="*/ 376665 h 4940350"/>
                  <a:gd name="connsiteX2-357" fmla="*/ 2358662 w 7502428"/>
                  <a:gd name="connsiteY2-358" fmla="*/ 269787 h 4940350"/>
                  <a:gd name="connsiteX3-359" fmla="*/ 3866829 w 7502428"/>
                  <a:gd name="connsiteY3-360" fmla="*/ 8530 h 4940350"/>
                  <a:gd name="connsiteX4-361" fmla="*/ 4894044 w 7502428"/>
                  <a:gd name="connsiteY4-362" fmla="*/ 620109 h 4940350"/>
                  <a:gd name="connsiteX5-363" fmla="*/ 7209733 w 7502428"/>
                  <a:gd name="connsiteY5-364" fmla="*/ 1077309 h 4940350"/>
                  <a:gd name="connsiteX6-365" fmla="*/ 7049416 w 7502428"/>
                  <a:gd name="connsiteY6-366" fmla="*/ 2900171 h 4940350"/>
                  <a:gd name="connsiteX7-367" fmla="*/ 6835659 w 7502428"/>
                  <a:gd name="connsiteY7-368" fmla="*/ 4758660 h 4940350"/>
                  <a:gd name="connsiteX8-369" fmla="*/ 3866827 w 7502428"/>
                  <a:gd name="connsiteY8-370" fmla="*/ 4669595 h 4940350"/>
                  <a:gd name="connsiteX9-371" fmla="*/ 238916 w 7502428"/>
                  <a:gd name="connsiteY9-372" fmla="*/ 3351434 h 4940350"/>
                  <a:gd name="connsiteX10-373" fmla="*/ 375483 w 7502428"/>
                  <a:gd name="connsiteY10-374" fmla="*/ 1748265 h 4940350"/>
                  <a:gd name="connsiteX0-375" fmla="*/ 384669 w 7511614"/>
                  <a:gd name="connsiteY0-376" fmla="*/ 1748746 h 4940831"/>
                  <a:gd name="connsiteX1-377" fmla="*/ 901246 w 7511614"/>
                  <a:gd name="connsiteY1-378" fmla="*/ 478086 h 4940831"/>
                  <a:gd name="connsiteX2-379" fmla="*/ 2367848 w 7511614"/>
                  <a:gd name="connsiteY2-380" fmla="*/ 270268 h 4940831"/>
                  <a:gd name="connsiteX3-381" fmla="*/ 3876015 w 7511614"/>
                  <a:gd name="connsiteY3-382" fmla="*/ 9011 h 4940831"/>
                  <a:gd name="connsiteX4-383" fmla="*/ 4903230 w 7511614"/>
                  <a:gd name="connsiteY4-384" fmla="*/ 620590 h 4940831"/>
                  <a:gd name="connsiteX5-385" fmla="*/ 7218919 w 7511614"/>
                  <a:gd name="connsiteY5-386" fmla="*/ 1077790 h 4940831"/>
                  <a:gd name="connsiteX6-387" fmla="*/ 7058602 w 7511614"/>
                  <a:gd name="connsiteY6-388" fmla="*/ 2900652 h 4940831"/>
                  <a:gd name="connsiteX7-389" fmla="*/ 6844845 w 7511614"/>
                  <a:gd name="connsiteY7-390" fmla="*/ 4759141 h 4940831"/>
                  <a:gd name="connsiteX8-391" fmla="*/ 3876013 w 7511614"/>
                  <a:gd name="connsiteY8-392" fmla="*/ 4670076 h 4940831"/>
                  <a:gd name="connsiteX9-393" fmla="*/ 248102 w 7511614"/>
                  <a:gd name="connsiteY9-394" fmla="*/ 3351915 h 4940831"/>
                  <a:gd name="connsiteX10-395" fmla="*/ 384669 w 7511614"/>
                  <a:gd name="connsiteY10-396" fmla="*/ 1748746 h 4940831"/>
                  <a:gd name="connsiteX0-397" fmla="*/ 384669 w 7519130"/>
                  <a:gd name="connsiteY0-398" fmla="*/ 1748746 h 4940831"/>
                  <a:gd name="connsiteX1-399" fmla="*/ 901246 w 7519130"/>
                  <a:gd name="connsiteY1-400" fmla="*/ 478086 h 4940831"/>
                  <a:gd name="connsiteX2-401" fmla="*/ 2367848 w 7519130"/>
                  <a:gd name="connsiteY2-402" fmla="*/ 270268 h 4940831"/>
                  <a:gd name="connsiteX3-403" fmla="*/ 3876015 w 7519130"/>
                  <a:gd name="connsiteY3-404" fmla="*/ 9011 h 4940831"/>
                  <a:gd name="connsiteX4-405" fmla="*/ 4903230 w 7519130"/>
                  <a:gd name="connsiteY4-406" fmla="*/ 620590 h 4940831"/>
                  <a:gd name="connsiteX5-407" fmla="*/ 7218919 w 7519130"/>
                  <a:gd name="connsiteY5-408" fmla="*/ 1077790 h 4940831"/>
                  <a:gd name="connsiteX6-409" fmla="*/ 7058602 w 7519130"/>
                  <a:gd name="connsiteY6-410" fmla="*/ 2900652 h 4940831"/>
                  <a:gd name="connsiteX7-411" fmla="*/ 6613276 w 7519130"/>
                  <a:gd name="connsiteY7-412" fmla="*/ 4551323 h 4940831"/>
                  <a:gd name="connsiteX8-413" fmla="*/ 3876013 w 7519130"/>
                  <a:gd name="connsiteY8-414" fmla="*/ 4670076 h 4940831"/>
                  <a:gd name="connsiteX9-415" fmla="*/ 248102 w 7519130"/>
                  <a:gd name="connsiteY9-416" fmla="*/ 3351915 h 4940831"/>
                  <a:gd name="connsiteX10-417" fmla="*/ 384669 w 7519130"/>
                  <a:gd name="connsiteY10-418" fmla="*/ 1748746 h 4940831"/>
                  <a:gd name="connsiteX0-419" fmla="*/ 384669 w 7519130"/>
                  <a:gd name="connsiteY0-420" fmla="*/ 1748746 h 4940831"/>
                  <a:gd name="connsiteX1-421" fmla="*/ 901246 w 7519130"/>
                  <a:gd name="connsiteY1-422" fmla="*/ 478086 h 4940831"/>
                  <a:gd name="connsiteX2-423" fmla="*/ 2367848 w 7519130"/>
                  <a:gd name="connsiteY2-424" fmla="*/ 270268 h 4940831"/>
                  <a:gd name="connsiteX3-425" fmla="*/ 3876015 w 7519130"/>
                  <a:gd name="connsiteY3-426" fmla="*/ 9011 h 4940831"/>
                  <a:gd name="connsiteX4-427" fmla="*/ 4903230 w 7519130"/>
                  <a:gd name="connsiteY4-428" fmla="*/ 620590 h 4940831"/>
                  <a:gd name="connsiteX5-429" fmla="*/ 7218919 w 7519130"/>
                  <a:gd name="connsiteY5-430" fmla="*/ 1077790 h 4940831"/>
                  <a:gd name="connsiteX6-431" fmla="*/ 7058602 w 7519130"/>
                  <a:gd name="connsiteY6-432" fmla="*/ 2900652 h 4940831"/>
                  <a:gd name="connsiteX7-433" fmla="*/ 6613276 w 7519130"/>
                  <a:gd name="connsiteY7-434" fmla="*/ 4551323 h 4940831"/>
                  <a:gd name="connsiteX8-435" fmla="*/ 3876013 w 7519130"/>
                  <a:gd name="connsiteY8-436" fmla="*/ 4670076 h 4940831"/>
                  <a:gd name="connsiteX9-437" fmla="*/ 248102 w 7519130"/>
                  <a:gd name="connsiteY9-438" fmla="*/ 3351915 h 4940831"/>
                  <a:gd name="connsiteX10-439" fmla="*/ 384669 w 7519130"/>
                  <a:gd name="connsiteY10-440" fmla="*/ 1748746 h 494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7519130" h="4940831">
                    <a:moveTo>
                      <a:pt x="384669" y="1748746"/>
                    </a:moveTo>
                    <a:cubicBezTo>
                      <a:pt x="493526" y="1269775"/>
                      <a:pt x="570716" y="724499"/>
                      <a:pt x="901246" y="478086"/>
                    </a:cubicBezTo>
                    <a:cubicBezTo>
                      <a:pt x="1231776" y="231673"/>
                      <a:pt x="1872053" y="348447"/>
                      <a:pt x="2367848" y="270268"/>
                    </a:cubicBezTo>
                    <a:cubicBezTo>
                      <a:pt x="2863643" y="192089"/>
                      <a:pt x="3453451" y="-49376"/>
                      <a:pt x="3876015" y="9011"/>
                    </a:cubicBezTo>
                    <a:cubicBezTo>
                      <a:pt x="4298579" y="67398"/>
                      <a:pt x="4346079" y="442460"/>
                      <a:pt x="4903230" y="620590"/>
                    </a:cubicBezTo>
                    <a:cubicBezTo>
                      <a:pt x="5460381" y="798720"/>
                      <a:pt x="6503430" y="418710"/>
                      <a:pt x="7218919" y="1077790"/>
                    </a:cubicBezTo>
                    <a:cubicBezTo>
                      <a:pt x="7934408" y="1736870"/>
                      <a:pt x="7159543" y="2321730"/>
                      <a:pt x="7058602" y="2900652"/>
                    </a:cubicBezTo>
                    <a:cubicBezTo>
                      <a:pt x="6957662" y="3479574"/>
                      <a:pt x="7351526" y="4066414"/>
                      <a:pt x="6613276" y="4551323"/>
                    </a:cubicBezTo>
                    <a:cubicBezTo>
                      <a:pt x="5875026" y="5036232"/>
                      <a:pt x="5402981" y="4448403"/>
                      <a:pt x="3876013" y="4670076"/>
                    </a:cubicBezTo>
                    <a:cubicBezTo>
                      <a:pt x="1268390" y="5610206"/>
                      <a:pt x="829993" y="3838803"/>
                      <a:pt x="248102" y="3351915"/>
                    </a:cubicBezTo>
                    <a:cubicBezTo>
                      <a:pt x="-333789" y="2865027"/>
                      <a:pt x="275812" y="2227717"/>
                      <a:pt x="384669" y="1748746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68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任意多边形: 形状 33">
                <a:extLst>
                  <a:ext uri="{FF2B5EF4-FFF2-40B4-BE49-F238E27FC236}">
                    <a16:creationId xmlns:a16="http://schemas.microsoft.com/office/drawing/2014/main" id="{A0C04FAB-1CA3-41EC-B15D-1D1E1A2707C5}"/>
                  </a:ext>
                </a:extLst>
              </p:cNvPr>
              <p:cNvSpPr/>
              <p:nvPr/>
            </p:nvSpPr>
            <p:spPr>
              <a:xfrm>
                <a:off x="5206" y="3980"/>
                <a:ext cx="1218" cy="1153"/>
              </a:xfrm>
              <a:custGeom>
                <a:avLst/>
                <a:gdLst>
                  <a:gd name="connsiteX0" fmla="*/ 359320 w 7820744"/>
                  <a:gd name="connsiteY0" fmla="*/ 2295156 h 5515205"/>
                  <a:gd name="connsiteX1" fmla="*/ 810582 w 7820744"/>
                  <a:gd name="connsiteY1" fmla="*/ 965120 h 5515205"/>
                  <a:gd name="connsiteX2" fmla="*/ 2556255 w 7820744"/>
                  <a:gd name="connsiteY2" fmla="*/ 858242 h 5515205"/>
                  <a:gd name="connsiteX3" fmla="*/ 3215335 w 7820744"/>
                  <a:gd name="connsiteY3" fmla="*/ 3219 h 5515205"/>
                  <a:gd name="connsiteX4" fmla="*/ 5091637 w 7820744"/>
                  <a:gd name="connsiteY4" fmla="*/ 1208564 h 5515205"/>
                  <a:gd name="connsiteX5" fmla="*/ 6463237 w 7820744"/>
                  <a:gd name="connsiteY5" fmla="*/ 216975 h 5515205"/>
                  <a:gd name="connsiteX6" fmla="*/ 7745772 w 7820744"/>
                  <a:gd name="connsiteY6" fmla="*/ 4011141 h 5515205"/>
                  <a:gd name="connsiteX7" fmla="*/ 4129735 w 7820744"/>
                  <a:gd name="connsiteY7" fmla="*/ 4836476 h 5515205"/>
                  <a:gd name="connsiteX8" fmla="*/ 436509 w 7820744"/>
                  <a:gd name="connsiteY8" fmla="*/ 5436180 h 5515205"/>
                  <a:gd name="connsiteX9" fmla="*/ 62437 w 7820744"/>
                  <a:gd name="connsiteY9" fmla="*/ 2995801 h 5515205"/>
                  <a:gd name="connsiteX10" fmla="*/ 359320 w 7820744"/>
                  <a:gd name="connsiteY10" fmla="*/ 2295156 h 5515205"/>
                  <a:gd name="connsiteX0-1" fmla="*/ 359320 w 7820744"/>
                  <a:gd name="connsiteY0-2" fmla="*/ 2172980 h 5393029"/>
                  <a:gd name="connsiteX1-3" fmla="*/ 810582 w 7820744"/>
                  <a:gd name="connsiteY1-4" fmla="*/ 842944 h 5393029"/>
                  <a:gd name="connsiteX2-5" fmla="*/ 2556255 w 7820744"/>
                  <a:gd name="connsiteY2-6" fmla="*/ 736066 h 5393029"/>
                  <a:gd name="connsiteX3-7" fmla="*/ 3666598 w 7820744"/>
                  <a:gd name="connsiteY3-8" fmla="*/ 397620 h 5393029"/>
                  <a:gd name="connsiteX4-9" fmla="*/ 5091637 w 7820744"/>
                  <a:gd name="connsiteY4-10" fmla="*/ 1086388 h 5393029"/>
                  <a:gd name="connsiteX5-11" fmla="*/ 6463237 w 7820744"/>
                  <a:gd name="connsiteY5-12" fmla="*/ 94799 h 5393029"/>
                  <a:gd name="connsiteX6-13" fmla="*/ 7745772 w 7820744"/>
                  <a:gd name="connsiteY6-14" fmla="*/ 3888965 h 5393029"/>
                  <a:gd name="connsiteX7-15" fmla="*/ 4129735 w 7820744"/>
                  <a:gd name="connsiteY7-16" fmla="*/ 4714300 h 5393029"/>
                  <a:gd name="connsiteX8-17" fmla="*/ 436509 w 7820744"/>
                  <a:gd name="connsiteY8-18" fmla="*/ 5314004 h 5393029"/>
                  <a:gd name="connsiteX9-19" fmla="*/ 62437 w 7820744"/>
                  <a:gd name="connsiteY9-20" fmla="*/ 2873625 h 5393029"/>
                  <a:gd name="connsiteX10-21" fmla="*/ 359320 w 7820744"/>
                  <a:gd name="connsiteY10-22" fmla="*/ 2172980 h 5393029"/>
                  <a:gd name="connsiteX0-23" fmla="*/ 359320 w 7993308"/>
                  <a:gd name="connsiteY0-24" fmla="*/ 1782385 h 5002434"/>
                  <a:gd name="connsiteX1-25" fmla="*/ 810582 w 7993308"/>
                  <a:gd name="connsiteY1-26" fmla="*/ 452349 h 5002434"/>
                  <a:gd name="connsiteX2-27" fmla="*/ 2556255 w 7993308"/>
                  <a:gd name="connsiteY2-28" fmla="*/ 345471 h 5002434"/>
                  <a:gd name="connsiteX3-29" fmla="*/ 3666598 w 7993308"/>
                  <a:gd name="connsiteY3-30" fmla="*/ 7025 h 5002434"/>
                  <a:gd name="connsiteX4-31" fmla="*/ 5091637 w 7993308"/>
                  <a:gd name="connsiteY4-32" fmla="*/ 695793 h 5002434"/>
                  <a:gd name="connsiteX5-33" fmla="*/ 7389513 w 7993308"/>
                  <a:gd name="connsiteY5-34" fmla="*/ 1194557 h 5002434"/>
                  <a:gd name="connsiteX6-35" fmla="*/ 7745772 w 7993308"/>
                  <a:gd name="connsiteY6-36" fmla="*/ 3498370 h 5002434"/>
                  <a:gd name="connsiteX7-37" fmla="*/ 4129735 w 7993308"/>
                  <a:gd name="connsiteY7-38" fmla="*/ 4323705 h 5002434"/>
                  <a:gd name="connsiteX8-39" fmla="*/ 436509 w 7993308"/>
                  <a:gd name="connsiteY8-40" fmla="*/ 4923409 h 5002434"/>
                  <a:gd name="connsiteX9-41" fmla="*/ 62437 w 7993308"/>
                  <a:gd name="connsiteY9-42" fmla="*/ 2483030 h 5002434"/>
                  <a:gd name="connsiteX10-43" fmla="*/ 359320 w 7993308"/>
                  <a:gd name="connsiteY10-44" fmla="*/ 1782385 h 5002434"/>
                  <a:gd name="connsiteX0-45" fmla="*/ 359320 w 8103627"/>
                  <a:gd name="connsiteY0-46" fmla="*/ 1782385 h 5007824"/>
                  <a:gd name="connsiteX1-47" fmla="*/ 810582 w 8103627"/>
                  <a:gd name="connsiteY1-48" fmla="*/ 452349 h 5007824"/>
                  <a:gd name="connsiteX2-49" fmla="*/ 2556255 w 8103627"/>
                  <a:gd name="connsiteY2-50" fmla="*/ 345471 h 5007824"/>
                  <a:gd name="connsiteX3-51" fmla="*/ 3666598 w 8103627"/>
                  <a:gd name="connsiteY3-52" fmla="*/ 7025 h 5007824"/>
                  <a:gd name="connsiteX4-53" fmla="*/ 5091637 w 8103627"/>
                  <a:gd name="connsiteY4-54" fmla="*/ 695793 h 5007824"/>
                  <a:gd name="connsiteX5-55" fmla="*/ 7389513 w 8103627"/>
                  <a:gd name="connsiteY5-56" fmla="*/ 1194557 h 5007824"/>
                  <a:gd name="connsiteX6-57" fmla="*/ 7882339 w 8103627"/>
                  <a:gd name="connsiteY6-58" fmla="*/ 3118359 h 5007824"/>
                  <a:gd name="connsiteX7-59" fmla="*/ 4129735 w 8103627"/>
                  <a:gd name="connsiteY7-60" fmla="*/ 4323705 h 5007824"/>
                  <a:gd name="connsiteX8-61" fmla="*/ 436509 w 8103627"/>
                  <a:gd name="connsiteY8-62" fmla="*/ 4923409 h 5007824"/>
                  <a:gd name="connsiteX9-63" fmla="*/ 62437 w 8103627"/>
                  <a:gd name="connsiteY9-64" fmla="*/ 2483030 h 5007824"/>
                  <a:gd name="connsiteX10-65" fmla="*/ 359320 w 8103627"/>
                  <a:gd name="connsiteY10-66" fmla="*/ 1782385 h 5007824"/>
                  <a:gd name="connsiteX0-67" fmla="*/ 359320 w 7915232"/>
                  <a:gd name="connsiteY0-68" fmla="*/ 1782385 h 5111879"/>
                  <a:gd name="connsiteX1-69" fmla="*/ 810582 w 7915232"/>
                  <a:gd name="connsiteY1-70" fmla="*/ 452349 h 5111879"/>
                  <a:gd name="connsiteX2-71" fmla="*/ 2556255 w 7915232"/>
                  <a:gd name="connsiteY2-72" fmla="*/ 345471 h 5111879"/>
                  <a:gd name="connsiteX3-73" fmla="*/ 3666598 w 7915232"/>
                  <a:gd name="connsiteY3-74" fmla="*/ 7025 h 5111879"/>
                  <a:gd name="connsiteX4-75" fmla="*/ 5091637 w 7915232"/>
                  <a:gd name="connsiteY4-76" fmla="*/ 695793 h 5111879"/>
                  <a:gd name="connsiteX5-77" fmla="*/ 7389513 w 7915232"/>
                  <a:gd name="connsiteY5-78" fmla="*/ 1194557 h 5111879"/>
                  <a:gd name="connsiteX6-79" fmla="*/ 7882339 w 7915232"/>
                  <a:gd name="connsiteY6-80" fmla="*/ 3118359 h 5111879"/>
                  <a:gd name="connsiteX7-81" fmla="*/ 7033252 w 7915232"/>
                  <a:gd name="connsiteY7-82" fmla="*/ 4834344 h 5111879"/>
                  <a:gd name="connsiteX8-83" fmla="*/ 436509 w 7915232"/>
                  <a:gd name="connsiteY8-84" fmla="*/ 4923409 h 5111879"/>
                  <a:gd name="connsiteX9-85" fmla="*/ 62437 w 7915232"/>
                  <a:gd name="connsiteY9-86" fmla="*/ 2483030 h 5111879"/>
                  <a:gd name="connsiteX10-87" fmla="*/ 359320 w 7915232"/>
                  <a:gd name="connsiteY10-88" fmla="*/ 1782385 h 5111879"/>
                  <a:gd name="connsiteX0-89" fmla="*/ 532312 w 8071810"/>
                  <a:gd name="connsiteY0-90" fmla="*/ 1782385 h 4866519"/>
                  <a:gd name="connsiteX1-91" fmla="*/ 983574 w 8071810"/>
                  <a:gd name="connsiteY1-92" fmla="*/ 452349 h 4866519"/>
                  <a:gd name="connsiteX2-93" fmla="*/ 2729247 w 8071810"/>
                  <a:gd name="connsiteY2-94" fmla="*/ 345471 h 4866519"/>
                  <a:gd name="connsiteX3-95" fmla="*/ 3839590 w 8071810"/>
                  <a:gd name="connsiteY3-96" fmla="*/ 7025 h 4866519"/>
                  <a:gd name="connsiteX4-97" fmla="*/ 5264629 w 8071810"/>
                  <a:gd name="connsiteY4-98" fmla="*/ 695793 h 4866519"/>
                  <a:gd name="connsiteX5-99" fmla="*/ 7562505 w 8071810"/>
                  <a:gd name="connsiteY5-100" fmla="*/ 1194557 h 4866519"/>
                  <a:gd name="connsiteX6-101" fmla="*/ 8055331 w 8071810"/>
                  <a:gd name="connsiteY6-102" fmla="*/ 3118359 h 4866519"/>
                  <a:gd name="connsiteX7-103" fmla="*/ 7206244 w 8071810"/>
                  <a:gd name="connsiteY7-104" fmla="*/ 4834344 h 4866519"/>
                  <a:gd name="connsiteX8-105" fmla="*/ 4267101 w 8071810"/>
                  <a:gd name="connsiteY8-106" fmla="*/ 4145575 h 4866519"/>
                  <a:gd name="connsiteX9-107" fmla="*/ 235429 w 8071810"/>
                  <a:gd name="connsiteY9-108" fmla="*/ 2483030 h 4866519"/>
                  <a:gd name="connsiteX10-109" fmla="*/ 532312 w 8071810"/>
                  <a:gd name="connsiteY10-110" fmla="*/ 1782385 h 4866519"/>
                  <a:gd name="connsiteX0-111" fmla="*/ 532312 w 8071810"/>
                  <a:gd name="connsiteY0-112" fmla="*/ 1782385 h 4866519"/>
                  <a:gd name="connsiteX1-113" fmla="*/ 983574 w 8071810"/>
                  <a:gd name="connsiteY1-114" fmla="*/ 452349 h 4866519"/>
                  <a:gd name="connsiteX2-115" fmla="*/ 2729247 w 8071810"/>
                  <a:gd name="connsiteY2-116" fmla="*/ 345471 h 4866519"/>
                  <a:gd name="connsiteX3-117" fmla="*/ 3839590 w 8071810"/>
                  <a:gd name="connsiteY3-118" fmla="*/ 7025 h 4866519"/>
                  <a:gd name="connsiteX4-119" fmla="*/ 5264629 w 8071810"/>
                  <a:gd name="connsiteY4-120" fmla="*/ 695793 h 4866519"/>
                  <a:gd name="connsiteX5-121" fmla="*/ 7562505 w 8071810"/>
                  <a:gd name="connsiteY5-122" fmla="*/ 1194557 h 4866519"/>
                  <a:gd name="connsiteX6-123" fmla="*/ 8055331 w 8071810"/>
                  <a:gd name="connsiteY6-124" fmla="*/ 3118359 h 4866519"/>
                  <a:gd name="connsiteX7-125" fmla="*/ 7206244 w 8071810"/>
                  <a:gd name="connsiteY7-126" fmla="*/ 4834344 h 4866519"/>
                  <a:gd name="connsiteX8-127" fmla="*/ 4267101 w 8071810"/>
                  <a:gd name="connsiteY8-128" fmla="*/ 4145575 h 4866519"/>
                  <a:gd name="connsiteX9-129" fmla="*/ 235429 w 8071810"/>
                  <a:gd name="connsiteY9-130" fmla="*/ 2483030 h 4866519"/>
                  <a:gd name="connsiteX10-131" fmla="*/ 532312 w 8071810"/>
                  <a:gd name="connsiteY10-132" fmla="*/ 1782385 h 4866519"/>
                  <a:gd name="connsiteX0-133" fmla="*/ 530167 w 8069665"/>
                  <a:gd name="connsiteY0-134" fmla="*/ 1782385 h 5009813"/>
                  <a:gd name="connsiteX1-135" fmla="*/ 981429 w 8069665"/>
                  <a:gd name="connsiteY1-136" fmla="*/ 452349 h 5009813"/>
                  <a:gd name="connsiteX2-137" fmla="*/ 2727102 w 8069665"/>
                  <a:gd name="connsiteY2-138" fmla="*/ 345471 h 5009813"/>
                  <a:gd name="connsiteX3-139" fmla="*/ 3837445 w 8069665"/>
                  <a:gd name="connsiteY3-140" fmla="*/ 7025 h 5009813"/>
                  <a:gd name="connsiteX4-141" fmla="*/ 5262484 w 8069665"/>
                  <a:gd name="connsiteY4-142" fmla="*/ 695793 h 5009813"/>
                  <a:gd name="connsiteX5-143" fmla="*/ 7560360 w 8069665"/>
                  <a:gd name="connsiteY5-144" fmla="*/ 1194557 h 5009813"/>
                  <a:gd name="connsiteX6-145" fmla="*/ 8053186 w 8069665"/>
                  <a:gd name="connsiteY6-146" fmla="*/ 3118359 h 5009813"/>
                  <a:gd name="connsiteX7-147" fmla="*/ 7204099 w 8069665"/>
                  <a:gd name="connsiteY7-148" fmla="*/ 4834344 h 5009813"/>
                  <a:gd name="connsiteX8-149" fmla="*/ 4235267 w 8069665"/>
                  <a:gd name="connsiteY8-150" fmla="*/ 4745279 h 5009813"/>
                  <a:gd name="connsiteX9-151" fmla="*/ 233284 w 8069665"/>
                  <a:gd name="connsiteY9-152" fmla="*/ 2483030 h 5009813"/>
                  <a:gd name="connsiteX10-153" fmla="*/ 530167 w 8069665"/>
                  <a:gd name="connsiteY10-154" fmla="*/ 1782385 h 5009813"/>
                  <a:gd name="connsiteX0-155" fmla="*/ 530167 w 8069665"/>
                  <a:gd name="connsiteY0-156" fmla="*/ 1782385 h 4941977"/>
                  <a:gd name="connsiteX1-157" fmla="*/ 981429 w 8069665"/>
                  <a:gd name="connsiteY1-158" fmla="*/ 452349 h 4941977"/>
                  <a:gd name="connsiteX2-159" fmla="*/ 2727102 w 8069665"/>
                  <a:gd name="connsiteY2-160" fmla="*/ 345471 h 4941977"/>
                  <a:gd name="connsiteX3-161" fmla="*/ 3837445 w 8069665"/>
                  <a:gd name="connsiteY3-162" fmla="*/ 7025 h 4941977"/>
                  <a:gd name="connsiteX4-163" fmla="*/ 5262484 w 8069665"/>
                  <a:gd name="connsiteY4-164" fmla="*/ 695793 h 4941977"/>
                  <a:gd name="connsiteX5-165" fmla="*/ 7560360 w 8069665"/>
                  <a:gd name="connsiteY5-166" fmla="*/ 1194557 h 4941977"/>
                  <a:gd name="connsiteX6-167" fmla="*/ 8053186 w 8069665"/>
                  <a:gd name="connsiteY6-168" fmla="*/ 3118359 h 4941977"/>
                  <a:gd name="connsiteX7-169" fmla="*/ 7204099 w 8069665"/>
                  <a:gd name="connsiteY7-170" fmla="*/ 4834344 h 4941977"/>
                  <a:gd name="connsiteX8-171" fmla="*/ 4235267 w 8069665"/>
                  <a:gd name="connsiteY8-172" fmla="*/ 4745279 h 4941977"/>
                  <a:gd name="connsiteX9-173" fmla="*/ 233284 w 8069665"/>
                  <a:gd name="connsiteY9-174" fmla="*/ 2483030 h 4941977"/>
                  <a:gd name="connsiteX10-175" fmla="*/ 530167 w 8069665"/>
                  <a:gd name="connsiteY10-176" fmla="*/ 1782385 h 4941977"/>
                  <a:gd name="connsiteX0-177" fmla="*/ 235144 w 7774642"/>
                  <a:gd name="connsiteY0-178" fmla="*/ 1782385 h 5016724"/>
                  <a:gd name="connsiteX1-179" fmla="*/ 686406 w 7774642"/>
                  <a:gd name="connsiteY1-180" fmla="*/ 452349 h 5016724"/>
                  <a:gd name="connsiteX2-181" fmla="*/ 2432079 w 7774642"/>
                  <a:gd name="connsiteY2-182" fmla="*/ 345471 h 5016724"/>
                  <a:gd name="connsiteX3-183" fmla="*/ 3542422 w 7774642"/>
                  <a:gd name="connsiteY3-184" fmla="*/ 7025 h 5016724"/>
                  <a:gd name="connsiteX4-185" fmla="*/ 4967461 w 7774642"/>
                  <a:gd name="connsiteY4-186" fmla="*/ 695793 h 5016724"/>
                  <a:gd name="connsiteX5-187" fmla="*/ 7265337 w 7774642"/>
                  <a:gd name="connsiteY5-188" fmla="*/ 1194557 h 5016724"/>
                  <a:gd name="connsiteX6-189" fmla="*/ 7758163 w 7774642"/>
                  <a:gd name="connsiteY6-190" fmla="*/ 3118359 h 5016724"/>
                  <a:gd name="connsiteX7-191" fmla="*/ 6909076 w 7774642"/>
                  <a:gd name="connsiteY7-192" fmla="*/ 4834344 h 5016724"/>
                  <a:gd name="connsiteX8-193" fmla="*/ 3940244 w 7774642"/>
                  <a:gd name="connsiteY8-194" fmla="*/ 4745279 h 5016724"/>
                  <a:gd name="connsiteX9-195" fmla="*/ 312333 w 7774642"/>
                  <a:gd name="connsiteY9-196" fmla="*/ 3427118 h 5016724"/>
                  <a:gd name="connsiteX10-197" fmla="*/ 235144 w 7774642"/>
                  <a:gd name="connsiteY10-198" fmla="*/ 1782385 h 5016724"/>
                  <a:gd name="connsiteX0-199" fmla="*/ 235144 w 7774642"/>
                  <a:gd name="connsiteY0-200" fmla="*/ 1706701 h 4941040"/>
                  <a:gd name="connsiteX1-201" fmla="*/ 686406 w 7774642"/>
                  <a:gd name="connsiteY1-202" fmla="*/ 376665 h 4941040"/>
                  <a:gd name="connsiteX2-203" fmla="*/ 2432079 w 7774642"/>
                  <a:gd name="connsiteY2-204" fmla="*/ 269787 h 4941040"/>
                  <a:gd name="connsiteX3-205" fmla="*/ 3940246 w 7774642"/>
                  <a:gd name="connsiteY3-206" fmla="*/ 8530 h 4941040"/>
                  <a:gd name="connsiteX4-207" fmla="*/ 4967461 w 7774642"/>
                  <a:gd name="connsiteY4-208" fmla="*/ 620109 h 4941040"/>
                  <a:gd name="connsiteX5-209" fmla="*/ 7265337 w 7774642"/>
                  <a:gd name="connsiteY5-210" fmla="*/ 1118873 h 4941040"/>
                  <a:gd name="connsiteX6-211" fmla="*/ 7758163 w 7774642"/>
                  <a:gd name="connsiteY6-212" fmla="*/ 3042675 h 4941040"/>
                  <a:gd name="connsiteX7-213" fmla="*/ 6909076 w 7774642"/>
                  <a:gd name="connsiteY7-214" fmla="*/ 4758660 h 4941040"/>
                  <a:gd name="connsiteX8-215" fmla="*/ 3940244 w 7774642"/>
                  <a:gd name="connsiteY8-216" fmla="*/ 4669595 h 4941040"/>
                  <a:gd name="connsiteX9-217" fmla="*/ 312333 w 7774642"/>
                  <a:gd name="connsiteY9-218" fmla="*/ 3351434 h 4941040"/>
                  <a:gd name="connsiteX10-219" fmla="*/ 235144 w 7774642"/>
                  <a:gd name="connsiteY10-220" fmla="*/ 1706701 h 4941040"/>
                  <a:gd name="connsiteX0-221" fmla="*/ 235144 w 7811682"/>
                  <a:gd name="connsiteY0-222" fmla="*/ 1706701 h 4941040"/>
                  <a:gd name="connsiteX1-223" fmla="*/ 686406 w 7811682"/>
                  <a:gd name="connsiteY1-224" fmla="*/ 376665 h 4941040"/>
                  <a:gd name="connsiteX2-225" fmla="*/ 2432079 w 7811682"/>
                  <a:gd name="connsiteY2-226" fmla="*/ 269787 h 4941040"/>
                  <a:gd name="connsiteX3-227" fmla="*/ 3940246 w 7811682"/>
                  <a:gd name="connsiteY3-228" fmla="*/ 8530 h 4941040"/>
                  <a:gd name="connsiteX4-229" fmla="*/ 4967461 w 7811682"/>
                  <a:gd name="connsiteY4-230" fmla="*/ 620109 h 4941040"/>
                  <a:gd name="connsiteX5-231" fmla="*/ 7419717 w 7811682"/>
                  <a:gd name="connsiteY5-232" fmla="*/ 821990 h 4941040"/>
                  <a:gd name="connsiteX6-233" fmla="*/ 7758163 w 7811682"/>
                  <a:gd name="connsiteY6-234" fmla="*/ 3042675 h 4941040"/>
                  <a:gd name="connsiteX7-235" fmla="*/ 6909076 w 7811682"/>
                  <a:gd name="connsiteY7-236" fmla="*/ 4758660 h 4941040"/>
                  <a:gd name="connsiteX8-237" fmla="*/ 3940244 w 7811682"/>
                  <a:gd name="connsiteY8-238" fmla="*/ 4669595 h 4941040"/>
                  <a:gd name="connsiteX9-239" fmla="*/ 312333 w 7811682"/>
                  <a:gd name="connsiteY9-240" fmla="*/ 3351434 h 4941040"/>
                  <a:gd name="connsiteX10-241" fmla="*/ 235144 w 7811682"/>
                  <a:gd name="connsiteY10-242" fmla="*/ 1706701 h 4941040"/>
                  <a:gd name="connsiteX0-243" fmla="*/ 235144 w 7773007"/>
                  <a:gd name="connsiteY0-244" fmla="*/ 1706701 h 4941040"/>
                  <a:gd name="connsiteX1-245" fmla="*/ 686406 w 7773007"/>
                  <a:gd name="connsiteY1-246" fmla="*/ 376665 h 4941040"/>
                  <a:gd name="connsiteX2-247" fmla="*/ 2432079 w 7773007"/>
                  <a:gd name="connsiteY2-248" fmla="*/ 269787 h 4941040"/>
                  <a:gd name="connsiteX3-249" fmla="*/ 3940246 w 7773007"/>
                  <a:gd name="connsiteY3-250" fmla="*/ 8530 h 4941040"/>
                  <a:gd name="connsiteX4-251" fmla="*/ 4967461 w 7773007"/>
                  <a:gd name="connsiteY4-252" fmla="*/ 620109 h 4941040"/>
                  <a:gd name="connsiteX5-253" fmla="*/ 7253462 w 7773007"/>
                  <a:gd name="connsiteY5-254" fmla="*/ 1089184 h 4941040"/>
                  <a:gd name="connsiteX6-255" fmla="*/ 7758163 w 7773007"/>
                  <a:gd name="connsiteY6-256" fmla="*/ 3042675 h 4941040"/>
                  <a:gd name="connsiteX7-257" fmla="*/ 6909076 w 7773007"/>
                  <a:gd name="connsiteY7-258" fmla="*/ 4758660 h 4941040"/>
                  <a:gd name="connsiteX8-259" fmla="*/ 3940244 w 7773007"/>
                  <a:gd name="connsiteY8-260" fmla="*/ 4669595 h 4941040"/>
                  <a:gd name="connsiteX9-261" fmla="*/ 312333 w 7773007"/>
                  <a:gd name="connsiteY9-262" fmla="*/ 3351434 h 4941040"/>
                  <a:gd name="connsiteX10-263" fmla="*/ 235144 w 7773007"/>
                  <a:gd name="connsiteY10-264" fmla="*/ 1706701 h 4941040"/>
                  <a:gd name="connsiteX0-265" fmla="*/ 235144 w 7823182"/>
                  <a:gd name="connsiteY0-266" fmla="*/ 1706701 h 4941040"/>
                  <a:gd name="connsiteX1-267" fmla="*/ 686406 w 7823182"/>
                  <a:gd name="connsiteY1-268" fmla="*/ 376665 h 4941040"/>
                  <a:gd name="connsiteX2-269" fmla="*/ 2432079 w 7823182"/>
                  <a:gd name="connsiteY2-270" fmla="*/ 269787 h 4941040"/>
                  <a:gd name="connsiteX3-271" fmla="*/ 3940246 w 7823182"/>
                  <a:gd name="connsiteY3-272" fmla="*/ 8530 h 4941040"/>
                  <a:gd name="connsiteX4-273" fmla="*/ 4967461 w 7823182"/>
                  <a:gd name="connsiteY4-274" fmla="*/ 620109 h 4941040"/>
                  <a:gd name="connsiteX5-275" fmla="*/ 7253462 w 7823182"/>
                  <a:gd name="connsiteY5-276" fmla="*/ 1089184 h 4941040"/>
                  <a:gd name="connsiteX6-277" fmla="*/ 7758163 w 7823182"/>
                  <a:gd name="connsiteY6-278" fmla="*/ 3042675 h 4941040"/>
                  <a:gd name="connsiteX7-279" fmla="*/ 6909076 w 7823182"/>
                  <a:gd name="connsiteY7-280" fmla="*/ 4758660 h 4941040"/>
                  <a:gd name="connsiteX8-281" fmla="*/ 3940244 w 7823182"/>
                  <a:gd name="connsiteY8-282" fmla="*/ 4669595 h 4941040"/>
                  <a:gd name="connsiteX9-283" fmla="*/ 312333 w 7823182"/>
                  <a:gd name="connsiteY9-284" fmla="*/ 3351434 h 4941040"/>
                  <a:gd name="connsiteX10-285" fmla="*/ 235144 w 7823182"/>
                  <a:gd name="connsiteY10-286" fmla="*/ 1706701 h 4941040"/>
                  <a:gd name="connsiteX0-287" fmla="*/ 235144 w 7394709"/>
                  <a:gd name="connsiteY0-288" fmla="*/ 1706701 h 4941040"/>
                  <a:gd name="connsiteX1-289" fmla="*/ 686406 w 7394709"/>
                  <a:gd name="connsiteY1-290" fmla="*/ 376665 h 4941040"/>
                  <a:gd name="connsiteX2-291" fmla="*/ 2432079 w 7394709"/>
                  <a:gd name="connsiteY2-292" fmla="*/ 269787 h 4941040"/>
                  <a:gd name="connsiteX3-293" fmla="*/ 3940246 w 7394709"/>
                  <a:gd name="connsiteY3-294" fmla="*/ 8530 h 4941040"/>
                  <a:gd name="connsiteX4-295" fmla="*/ 4967461 w 7394709"/>
                  <a:gd name="connsiteY4-296" fmla="*/ 620109 h 4941040"/>
                  <a:gd name="connsiteX5-297" fmla="*/ 7253462 w 7394709"/>
                  <a:gd name="connsiteY5-298" fmla="*/ 1089184 h 4941040"/>
                  <a:gd name="connsiteX6-299" fmla="*/ 7122833 w 7394709"/>
                  <a:gd name="connsiteY6-300" fmla="*/ 2900171 h 4941040"/>
                  <a:gd name="connsiteX7-301" fmla="*/ 6909076 w 7394709"/>
                  <a:gd name="connsiteY7-302" fmla="*/ 4758660 h 4941040"/>
                  <a:gd name="connsiteX8-303" fmla="*/ 3940244 w 7394709"/>
                  <a:gd name="connsiteY8-304" fmla="*/ 4669595 h 4941040"/>
                  <a:gd name="connsiteX9-305" fmla="*/ 312333 w 7394709"/>
                  <a:gd name="connsiteY9-306" fmla="*/ 3351434 h 4941040"/>
                  <a:gd name="connsiteX10-307" fmla="*/ 235144 w 7394709"/>
                  <a:gd name="connsiteY10-308" fmla="*/ 1706701 h 4941040"/>
                  <a:gd name="connsiteX0-309" fmla="*/ 235144 w 7419482"/>
                  <a:gd name="connsiteY0-310" fmla="*/ 1706701 h 4941040"/>
                  <a:gd name="connsiteX1-311" fmla="*/ 686406 w 7419482"/>
                  <a:gd name="connsiteY1-312" fmla="*/ 376665 h 4941040"/>
                  <a:gd name="connsiteX2-313" fmla="*/ 2432079 w 7419482"/>
                  <a:gd name="connsiteY2-314" fmla="*/ 269787 h 4941040"/>
                  <a:gd name="connsiteX3-315" fmla="*/ 3940246 w 7419482"/>
                  <a:gd name="connsiteY3-316" fmla="*/ 8530 h 4941040"/>
                  <a:gd name="connsiteX4-317" fmla="*/ 4967461 w 7419482"/>
                  <a:gd name="connsiteY4-318" fmla="*/ 620109 h 4941040"/>
                  <a:gd name="connsiteX5-319" fmla="*/ 7283150 w 7419482"/>
                  <a:gd name="connsiteY5-320" fmla="*/ 1077309 h 4941040"/>
                  <a:gd name="connsiteX6-321" fmla="*/ 7122833 w 7419482"/>
                  <a:gd name="connsiteY6-322" fmla="*/ 2900171 h 4941040"/>
                  <a:gd name="connsiteX7-323" fmla="*/ 6909076 w 7419482"/>
                  <a:gd name="connsiteY7-324" fmla="*/ 4758660 h 4941040"/>
                  <a:gd name="connsiteX8-325" fmla="*/ 3940244 w 7419482"/>
                  <a:gd name="connsiteY8-326" fmla="*/ 4669595 h 4941040"/>
                  <a:gd name="connsiteX9-327" fmla="*/ 312333 w 7419482"/>
                  <a:gd name="connsiteY9-328" fmla="*/ 3351434 h 4941040"/>
                  <a:gd name="connsiteX10-329" fmla="*/ 235144 w 7419482"/>
                  <a:gd name="connsiteY10-330" fmla="*/ 1706701 h 4941040"/>
                  <a:gd name="connsiteX0-331" fmla="*/ 235144 w 7575845"/>
                  <a:gd name="connsiteY0-332" fmla="*/ 1706701 h 4941040"/>
                  <a:gd name="connsiteX1-333" fmla="*/ 686406 w 7575845"/>
                  <a:gd name="connsiteY1-334" fmla="*/ 376665 h 4941040"/>
                  <a:gd name="connsiteX2-335" fmla="*/ 2432079 w 7575845"/>
                  <a:gd name="connsiteY2-336" fmla="*/ 269787 h 4941040"/>
                  <a:gd name="connsiteX3-337" fmla="*/ 3940246 w 7575845"/>
                  <a:gd name="connsiteY3-338" fmla="*/ 8530 h 4941040"/>
                  <a:gd name="connsiteX4-339" fmla="*/ 4967461 w 7575845"/>
                  <a:gd name="connsiteY4-340" fmla="*/ 620109 h 4941040"/>
                  <a:gd name="connsiteX5-341" fmla="*/ 7283150 w 7575845"/>
                  <a:gd name="connsiteY5-342" fmla="*/ 1077309 h 4941040"/>
                  <a:gd name="connsiteX6-343" fmla="*/ 7122833 w 7575845"/>
                  <a:gd name="connsiteY6-344" fmla="*/ 2900171 h 4941040"/>
                  <a:gd name="connsiteX7-345" fmla="*/ 6909076 w 7575845"/>
                  <a:gd name="connsiteY7-346" fmla="*/ 4758660 h 4941040"/>
                  <a:gd name="connsiteX8-347" fmla="*/ 3940244 w 7575845"/>
                  <a:gd name="connsiteY8-348" fmla="*/ 4669595 h 4941040"/>
                  <a:gd name="connsiteX9-349" fmla="*/ 312333 w 7575845"/>
                  <a:gd name="connsiteY9-350" fmla="*/ 3351434 h 4941040"/>
                  <a:gd name="connsiteX10-351" fmla="*/ 235144 w 7575845"/>
                  <a:gd name="connsiteY10-352" fmla="*/ 1706701 h 4941040"/>
                  <a:gd name="connsiteX0-353" fmla="*/ 375483 w 7502428"/>
                  <a:gd name="connsiteY0-354" fmla="*/ 1748265 h 4940350"/>
                  <a:gd name="connsiteX1-355" fmla="*/ 612989 w 7502428"/>
                  <a:gd name="connsiteY1-356" fmla="*/ 376665 h 4940350"/>
                  <a:gd name="connsiteX2-357" fmla="*/ 2358662 w 7502428"/>
                  <a:gd name="connsiteY2-358" fmla="*/ 269787 h 4940350"/>
                  <a:gd name="connsiteX3-359" fmla="*/ 3866829 w 7502428"/>
                  <a:gd name="connsiteY3-360" fmla="*/ 8530 h 4940350"/>
                  <a:gd name="connsiteX4-361" fmla="*/ 4894044 w 7502428"/>
                  <a:gd name="connsiteY4-362" fmla="*/ 620109 h 4940350"/>
                  <a:gd name="connsiteX5-363" fmla="*/ 7209733 w 7502428"/>
                  <a:gd name="connsiteY5-364" fmla="*/ 1077309 h 4940350"/>
                  <a:gd name="connsiteX6-365" fmla="*/ 7049416 w 7502428"/>
                  <a:gd name="connsiteY6-366" fmla="*/ 2900171 h 4940350"/>
                  <a:gd name="connsiteX7-367" fmla="*/ 6835659 w 7502428"/>
                  <a:gd name="connsiteY7-368" fmla="*/ 4758660 h 4940350"/>
                  <a:gd name="connsiteX8-369" fmla="*/ 3866827 w 7502428"/>
                  <a:gd name="connsiteY8-370" fmla="*/ 4669595 h 4940350"/>
                  <a:gd name="connsiteX9-371" fmla="*/ 238916 w 7502428"/>
                  <a:gd name="connsiteY9-372" fmla="*/ 3351434 h 4940350"/>
                  <a:gd name="connsiteX10-373" fmla="*/ 375483 w 7502428"/>
                  <a:gd name="connsiteY10-374" fmla="*/ 1748265 h 4940350"/>
                  <a:gd name="connsiteX0-375" fmla="*/ 384669 w 7511614"/>
                  <a:gd name="connsiteY0-376" fmla="*/ 1748746 h 4940831"/>
                  <a:gd name="connsiteX1-377" fmla="*/ 901246 w 7511614"/>
                  <a:gd name="connsiteY1-378" fmla="*/ 478086 h 4940831"/>
                  <a:gd name="connsiteX2-379" fmla="*/ 2367848 w 7511614"/>
                  <a:gd name="connsiteY2-380" fmla="*/ 270268 h 4940831"/>
                  <a:gd name="connsiteX3-381" fmla="*/ 3876015 w 7511614"/>
                  <a:gd name="connsiteY3-382" fmla="*/ 9011 h 4940831"/>
                  <a:gd name="connsiteX4-383" fmla="*/ 4903230 w 7511614"/>
                  <a:gd name="connsiteY4-384" fmla="*/ 620590 h 4940831"/>
                  <a:gd name="connsiteX5-385" fmla="*/ 7218919 w 7511614"/>
                  <a:gd name="connsiteY5-386" fmla="*/ 1077790 h 4940831"/>
                  <a:gd name="connsiteX6-387" fmla="*/ 7058602 w 7511614"/>
                  <a:gd name="connsiteY6-388" fmla="*/ 2900652 h 4940831"/>
                  <a:gd name="connsiteX7-389" fmla="*/ 6844845 w 7511614"/>
                  <a:gd name="connsiteY7-390" fmla="*/ 4759141 h 4940831"/>
                  <a:gd name="connsiteX8-391" fmla="*/ 3876013 w 7511614"/>
                  <a:gd name="connsiteY8-392" fmla="*/ 4670076 h 4940831"/>
                  <a:gd name="connsiteX9-393" fmla="*/ 248102 w 7511614"/>
                  <a:gd name="connsiteY9-394" fmla="*/ 3351915 h 4940831"/>
                  <a:gd name="connsiteX10-395" fmla="*/ 384669 w 7511614"/>
                  <a:gd name="connsiteY10-396" fmla="*/ 1748746 h 4940831"/>
                  <a:gd name="connsiteX0-397" fmla="*/ 384669 w 7519130"/>
                  <a:gd name="connsiteY0-398" fmla="*/ 1748746 h 4940831"/>
                  <a:gd name="connsiteX1-399" fmla="*/ 901246 w 7519130"/>
                  <a:gd name="connsiteY1-400" fmla="*/ 478086 h 4940831"/>
                  <a:gd name="connsiteX2-401" fmla="*/ 2367848 w 7519130"/>
                  <a:gd name="connsiteY2-402" fmla="*/ 270268 h 4940831"/>
                  <a:gd name="connsiteX3-403" fmla="*/ 3876015 w 7519130"/>
                  <a:gd name="connsiteY3-404" fmla="*/ 9011 h 4940831"/>
                  <a:gd name="connsiteX4-405" fmla="*/ 4903230 w 7519130"/>
                  <a:gd name="connsiteY4-406" fmla="*/ 620590 h 4940831"/>
                  <a:gd name="connsiteX5-407" fmla="*/ 7218919 w 7519130"/>
                  <a:gd name="connsiteY5-408" fmla="*/ 1077790 h 4940831"/>
                  <a:gd name="connsiteX6-409" fmla="*/ 7058602 w 7519130"/>
                  <a:gd name="connsiteY6-410" fmla="*/ 2900652 h 4940831"/>
                  <a:gd name="connsiteX7-411" fmla="*/ 6613276 w 7519130"/>
                  <a:gd name="connsiteY7-412" fmla="*/ 4551323 h 4940831"/>
                  <a:gd name="connsiteX8-413" fmla="*/ 3876013 w 7519130"/>
                  <a:gd name="connsiteY8-414" fmla="*/ 4670076 h 4940831"/>
                  <a:gd name="connsiteX9-415" fmla="*/ 248102 w 7519130"/>
                  <a:gd name="connsiteY9-416" fmla="*/ 3351915 h 4940831"/>
                  <a:gd name="connsiteX10-417" fmla="*/ 384669 w 7519130"/>
                  <a:gd name="connsiteY10-418" fmla="*/ 1748746 h 4940831"/>
                  <a:gd name="connsiteX0-419" fmla="*/ 384669 w 7519130"/>
                  <a:gd name="connsiteY0-420" fmla="*/ 1748746 h 4940831"/>
                  <a:gd name="connsiteX1-421" fmla="*/ 901246 w 7519130"/>
                  <a:gd name="connsiteY1-422" fmla="*/ 478086 h 4940831"/>
                  <a:gd name="connsiteX2-423" fmla="*/ 2367848 w 7519130"/>
                  <a:gd name="connsiteY2-424" fmla="*/ 270268 h 4940831"/>
                  <a:gd name="connsiteX3-425" fmla="*/ 3876015 w 7519130"/>
                  <a:gd name="connsiteY3-426" fmla="*/ 9011 h 4940831"/>
                  <a:gd name="connsiteX4-427" fmla="*/ 4903230 w 7519130"/>
                  <a:gd name="connsiteY4-428" fmla="*/ 620590 h 4940831"/>
                  <a:gd name="connsiteX5-429" fmla="*/ 7218919 w 7519130"/>
                  <a:gd name="connsiteY5-430" fmla="*/ 1077790 h 4940831"/>
                  <a:gd name="connsiteX6-431" fmla="*/ 7058602 w 7519130"/>
                  <a:gd name="connsiteY6-432" fmla="*/ 2900652 h 4940831"/>
                  <a:gd name="connsiteX7-433" fmla="*/ 6613276 w 7519130"/>
                  <a:gd name="connsiteY7-434" fmla="*/ 4551323 h 4940831"/>
                  <a:gd name="connsiteX8-435" fmla="*/ 3876013 w 7519130"/>
                  <a:gd name="connsiteY8-436" fmla="*/ 4670076 h 4940831"/>
                  <a:gd name="connsiteX9-437" fmla="*/ 248102 w 7519130"/>
                  <a:gd name="connsiteY9-438" fmla="*/ 3351915 h 4940831"/>
                  <a:gd name="connsiteX10-439" fmla="*/ 384669 w 7519130"/>
                  <a:gd name="connsiteY10-440" fmla="*/ 1748746 h 494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7519130" h="4940831">
                    <a:moveTo>
                      <a:pt x="384669" y="1748746"/>
                    </a:moveTo>
                    <a:cubicBezTo>
                      <a:pt x="493526" y="1269775"/>
                      <a:pt x="570716" y="724499"/>
                      <a:pt x="901246" y="478086"/>
                    </a:cubicBezTo>
                    <a:cubicBezTo>
                      <a:pt x="1231776" y="231673"/>
                      <a:pt x="1872053" y="348447"/>
                      <a:pt x="2367848" y="270268"/>
                    </a:cubicBezTo>
                    <a:cubicBezTo>
                      <a:pt x="2863643" y="192089"/>
                      <a:pt x="3453451" y="-49376"/>
                      <a:pt x="3876015" y="9011"/>
                    </a:cubicBezTo>
                    <a:cubicBezTo>
                      <a:pt x="4298579" y="67398"/>
                      <a:pt x="4346079" y="442460"/>
                      <a:pt x="4903230" y="620590"/>
                    </a:cubicBezTo>
                    <a:cubicBezTo>
                      <a:pt x="5460381" y="798720"/>
                      <a:pt x="6503430" y="418710"/>
                      <a:pt x="7218919" y="1077790"/>
                    </a:cubicBezTo>
                    <a:cubicBezTo>
                      <a:pt x="7934408" y="1736870"/>
                      <a:pt x="7159543" y="2321730"/>
                      <a:pt x="7058602" y="2900652"/>
                    </a:cubicBezTo>
                    <a:cubicBezTo>
                      <a:pt x="6957662" y="3479574"/>
                      <a:pt x="7351526" y="4066414"/>
                      <a:pt x="6613276" y="4551323"/>
                    </a:cubicBezTo>
                    <a:cubicBezTo>
                      <a:pt x="5875026" y="5036232"/>
                      <a:pt x="5402981" y="4448403"/>
                      <a:pt x="3876013" y="4670076"/>
                    </a:cubicBezTo>
                    <a:cubicBezTo>
                      <a:pt x="1268390" y="5610206"/>
                      <a:pt x="829993" y="3838803"/>
                      <a:pt x="248102" y="3351915"/>
                    </a:cubicBezTo>
                    <a:cubicBezTo>
                      <a:pt x="-333789" y="2865027"/>
                      <a:pt x="275812" y="2227717"/>
                      <a:pt x="384669" y="1748746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168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03</a:t>
                </a:r>
                <a:endParaRPr lang="zh-CN" altLang="en-US" sz="3200" b="1" dirty="0"/>
              </a:p>
            </p:txBody>
          </p:sp>
        </p:grpSp>
      </p:grpSp>
      <p:sp>
        <p:nvSpPr>
          <p:cNvPr id="33" name="流程图: 终止 32">
            <a:extLst>
              <a:ext uri="{FF2B5EF4-FFF2-40B4-BE49-F238E27FC236}">
                <a16:creationId xmlns:a16="http://schemas.microsoft.com/office/drawing/2014/main" id="{F5FBF32C-1C70-4F70-B52D-59A0D442A57B}"/>
              </a:ext>
            </a:extLst>
          </p:cNvPr>
          <p:cNvSpPr/>
          <p:nvPr/>
        </p:nvSpPr>
        <p:spPr>
          <a:xfrm>
            <a:off x="12771584" y="228043"/>
            <a:ext cx="5524802" cy="132225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kern="5000" spc="500" dirty="0">
                <a:solidFill>
                  <a:schemeClr val="bg1"/>
                </a:solidFill>
                <a:latin typeface="Agency FB" panose="020B0503020202020204" pitchFamily="34" charset="0"/>
                <a:ea typeface="华文中宋" panose="02010600040101010101" pitchFamily="2" charset="-122"/>
                <a:cs typeface="Aharoni" panose="020B0604020202020204" pitchFamily="2" charset="-79"/>
              </a:rPr>
              <a:t>CATALOGUE</a:t>
            </a:r>
            <a:endParaRPr lang="zh-CN" altLang="en-US" sz="6600" b="1" kern="5000" spc="500" dirty="0">
              <a:solidFill>
                <a:schemeClr val="bg1"/>
              </a:solidFill>
              <a:latin typeface="Agency FB" panose="020B0503020202020204" pitchFamily="34" charset="0"/>
              <a:ea typeface="华文中宋" panose="02010600040101010101" pitchFamily="2" charset="-122"/>
              <a:cs typeface="Aharoni" panose="020B0604020202020204" pitchFamily="2" charset="-79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54A9D11-06AC-40AC-A473-289B111A7920}"/>
              </a:ext>
            </a:extLst>
          </p:cNvPr>
          <p:cNvGrpSpPr/>
          <p:nvPr/>
        </p:nvGrpSpPr>
        <p:grpSpPr>
          <a:xfrm>
            <a:off x="9868000" y="5933598"/>
            <a:ext cx="6621456" cy="5979314"/>
            <a:chOff x="6375500" y="3950089"/>
            <a:chExt cx="6621456" cy="5979314"/>
          </a:xfrm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0294301A-2233-4674-8C21-A81635852452}"/>
                </a:ext>
              </a:extLst>
            </p:cNvPr>
            <p:cNvSpPr/>
            <p:nvPr/>
          </p:nvSpPr>
          <p:spPr>
            <a:xfrm>
              <a:off x="6375500" y="4783655"/>
              <a:ext cx="6442713" cy="3095597"/>
            </a:xfrm>
            <a:custGeom>
              <a:avLst/>
              <a:gdLst>
                <a:gd name="connsiteX0" fmla="*/ 6282167 w 6442713"/>
                <a:gd name="connsiteY0" fmla="*/ 448745 h 3095597"/>
                <a:gd name="connsiteX1" fmla="*/ 4656567 w 6442713"/>
                <a:gd name="connsiteY1" fmla="*/ 110078 h 3095597"/>
                <a:gd name="connsiteX2" fmla="*/ 3513567 w 6442713"/>
                <a:gd name="connsiteY2" fmla="*/ 1786478 h 3095597"/>
                <a:gd name="connsiteX3" fmla="*/ 1100567 w 6442713"/>
                <a:gd name="connsiteY3" fmla="*/ 1794945 h 3095597"/>
                <a:gd name="connsiteX4" fmla="*/ 16833 w 6442713"/>
                <a:gd name="connsiteY4" fmla="*/ 2302945 h 3095597"/>
                <a:gd name="connsiteX5" fmla="*/ 702633 w 6442713"/>
                <a:gd name="connsiteY5" fmla="*/ 2853278 h 3095597"/>
                <a:gd name="connsiteX6" fmla="*/ 3869167 w 6442713"/>
                <a:gd name="connsiteY6" fmla="*/ 3081878 h 3095597"/>
                <a:gd name="connsiteX7" fmla="*/ 6112833 w 6442713"/>
                <a:gd name="connsiteY7" fmla="*/ 2777078 h 3095597"/>
                <a:gd name="connsiteX8" fmla="*/ 6282167 w 6442713"/>
                <a:gd name="connsiteY8" fmla="*/ 448745 h 309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42713" h="3095597">
                  <a:moveTo>
                    <a:pt x="6282167" y="448745"/>
                  </a:moveTo>
                  <a:cubicBezTo>
                    <a:pt x="6039456" y="4245"/>
                    <a:pt x="5118000" y="-112877"/>
                    <a:pt x="4656567" y="110078"/>
                  </a:cubicBezTo>
                  <a:cubicBezTo>
                    <a:pt x="4195134" y="333033"/>
                    <a:pt x="4106233" y="1505667"/>
                    <a:pt x="3513567" y="1786478"/>
                  </a:cubicBezTo>
                  <a:cubicBezTo>
                    <a:pt x="2920901" y="2067289"/>
                    <a:pt x="1683356" y="1708867"/>
                    <a:pt x="1100567" y="1794945"/>
                  </a:cubicBezTo>
                  <a:cubicBezTo>
                    <a:pt x="517778" y="1881023"/>
                    <a:pt x="83155" y="2126556"/>
                    <a:pt x="16833" y="2302945"/>
                  </a:cubicBezTo>
                  <a:cubicBezTo>
                    <a:pt x="-49489" y="2479334"/>
                    <a:pt x="60577" y="2723456"/>
                    <a:pt x="702633" y="2853278"/>
                  </a:cubicBezTo>
                  <a:cubicBezTo>
                    <a:pt x="1344689" y="2983100"/>
                    <a:pt x="2967467" y="3094578"/>
                    <a:pt x="3869167" y="3081878"/>
                  </a:cubicBezTo>
                  <a:cubicBezTo>
                    <a:pt x="4770867" y="3069178"/>
                    <a:pt x="5714900" y="3215933"/>
                    <a:pt x="6112833" y="2777078"/>
                  </a:cubicBezTo>
                  <a:cubicBezTo>
                    <a:pt x="6510766" y="2338223"/>
                    <a:pt x="6524878" y="893245"/>
                    <a:pt x="6282167" y="44874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FD2199FE-5BC7-4CC2-B7D8-433F69B09B20}"/>
                </a:ext>
              </a:extLst>
            </p:cNvPr>
            <p:cNvSpPr/>
            <p:nvPr/>
          </p:nvSpPr>
          <p:spPr>
            <a:xfrm rot="11334844">
              <a:off x="6412110" y="5094627"/>
              <a:ext cx="6274462" cy="4834776"/>
            </a:xfrm>
            <a:custGeom>
              <a:avLst/>
              <a:gdLst>
                <a:gd name="connsiteX0" fmla="*/ 6282167 w 6442713"/>
                <a:gd name="connsiteY0" fmla="*/ 448745 h 3095597"/>
                <a:gd name="connsiteX1" fmla="*/ 4656567 w 6442713"/>
                <a:gd name="connsiteY1" fmla="*/ 110078 h 3095597"/>
                <a:gd name="connsiteX2" fmla="*/ 3513567 w 6442713"/>
                <a:gd name="connsiteY2" fmla="*/ 1786478 h 3095597"/>
                <a:gd name="connsiteX3" fmla="*/ 1100567 w 6442713"/>
                <a:gd name="connsiteY3" fmla="*/ 1794945 h 3095597"/>
                <a:gd name="connsiteX4" fmla="*/ 16833 w 6442713"/>
                <a:gd name="connsiteY4" fmla="*/ 2302945 h 3095597"/>
                <a:gd name="connsiteX5" fmla="*/ 702633 w 6442713"/>
                <a:gd name="connsiteY5" fmla="*/ 2853278 h 3095597"/>
                <a:gd name="connsiteX6" fmla="*/ 3869167 w 6442713"/>
                <a:gd name="connsiteY6" fmla="*/ 3081878 h 3095597"/>
                <a:gd name="connsiteX7" fmla="*/ 6112833 w 6442713"/>
                <a:gd name="connsiteY7" fmla="*/ 2777078 h 3095597"/>
                <a:gd name="connsiteX8" fmla="*/ 6282167 w 6442713"/>
                <a:gd name="connsiteY8" fmla="*/ 448745 h 3095597"/>
                <a:gd name="connsiteX0-1" fmla="*/ 6282167 w 6307569"/>
                <a:gd name="connsiteY0-2" fmla="*/ 435157 h 3069278"/>
                <a:gd name="connsiteX1-3" fmla="*/ 4656567 w 6307569"/>
                <a:gd name="connsiteY1-4" fmla="*/ 96490 h 3069278"/>
                <a:gd name="connsiteX2-5" fmla="*/ 3513567 w 6307569"/>
                <a:gd name="connsiteY2-6" fmla="*/ 1772890 h 3069278"/>
                <a:gd name="connsiteX3-7" fmla="*/ 1100567 w 6307569"/>
                <a:gd name="connsiteY3-8" fmla="*/ 1781357 h 3069278"/>
                <a:gd name="connsiteX4-9" fmla="*/ 16833 w 6307569"/>
                <a:gd name="connsiteY4-10" fmla="*/ 2289357 h 3069278"/>
                <a:gd name="connsiteX5-11" fmla="*/ 702633 w 6307569"/>
                <a:gd name="connsiteY5-12" fmla="*/ 2839690 h 3069278"/>
                <a:gd name="connsiteX6-13" fmla="*/ 3869167 w 6307569"/>
                <a:gd name="connsiteY6-14" fmla="*/ 3068290 h 3069278"/>
                <a:gd name="connsiteX7-15" fmla="*/ 5525189 w 6307569"/>
                <a:gd name="connsiteY7-16" fmla="*/ 2360242 h 3069278"/>
                <a:gd name="connsiteX8-17" fmla="*/ 6282167 w 6307569"/>
                <a:gd name="connsiteY8-18" fmla="*/ 435157 h 3069278"/>
                <a:gd name="connsiteX0-19" fmla="*/ 6276398 w 6307585"/>
                <a:gd name="connsiteY0-20" fmla="*/ 435157 h 2852124"/>
                <a:gd name="connsiteX1-21" fmla="*/ 4650798 w 6307585"/>
                <a:gd name="connsiteY1-22" fmla="*/ 96490 h 2852124"/>
                <a:gd name="connsiteX2-23" fmla="*/ 3507798 w 6307585"/>
                <a:gd name="connsiteY2-24" fmla="*/ 1772890 h 2852124"/>
                <a:gd name="connsiteX3-25" fmla="*/ 1094798 w 6307585"/>
                <a:gd name="connsiteY3-26" fmla="*/ 1781357 h 2852124"/>
                <a:gd name="connsiteX4-27" fmla="*/ 11064 w 6307585"/>
                <a:gd name="connsiteY4-28" fmla="*/ 2289357 h 2852124"/>
                <a:gd name="connsiteX5-29" fmla="*/ 696864 w 6307585"/>
                <a:gd name="connsiteY5-30" fmla="*/ 2839690 h 2852124"/>
                <a:gd name="connsiteX6-31" fmla="*/ 3130086 w 6307585"/>
                <a:gd name="connsiteY6-32" fmla="*/ 2680465 h 2852124"/>
                <a:gd name="connsiteX7-33" fmla="*/ 5519420 w 6307585"/>
                <a:gd name="connsiteY7-34" fmla="*/ 2360242 h 2852124"/>
                <a:gd name="connsiteX8-35" fmla="*/ 6276398 w 6307585"/>
                <a:gd name="connsiteY8-36" fmla="*/ 435157 h 2852124"/>
                <a:gd name="connsiteX0-37" fmla="*/ 6276398 w 6307585"/>
                <a:gd name="connsiteY0-38" fmla="*/ 389636 h 2806603"/>
                <a:gd name="connsiteX1-39" fmla="*/ 4650798 w 6307585"/>
                <a:gd name="connsiteY1-40" fmla="*/ 50969 h 2806603"/>
                <a:gd name="connsiteX2-41" fmla="*/ 2312697 w 6307585"/>
                <a:gd name="connsiteY2-42" fmla="*/ 1104222 h 2806603"/>
                <a:gd name="connsiteX3-43" fmla="*/ 1094798 w 6307585"/>
                <a:gd name="connsiteY3-44" fmla="*/ 1735836 h 2806603"/>
                <a:gd name="connsiteX4-45" fmla="*/ 11064 w 6307585"/>
                <a:gd name="connsiteY4-46" fmla="*/ 2243836 h 2806603"/>
                <a:gd name="connsiteX5-47" fmla="*/ 696864 w 6307585"/>
                <a:gd name="connsiteY5-48" fmla="*/ 2794169 h 2806603"/>
                <a:gd name="connsiteX6-49" fmla="*/ 3130086 w 6307585"/>
                <a:gd name="connsiteY6-50" fmla="*/ 2634944 h 2806603"/>
                <a:gd name="connsiteX7-51" fmla="*/ 5519420 w 6307585"/>
                <a:gd name="connsiteY7-52" fmla="*/ 2314721 h 2806603"/>
                <a:gd name="connsiteX8-53" fmla="*/ 6276398 w 6307585"/>
                <a:gd name="connsiteY8-54" fmla="*/ 389636 h 2806603"/>
                <a:gd name="connsiteX0-55" fmla="*/ 6276398 w 6279040"/>
                <a:gd name="connsiteY0-56" fmla="*/ 379467 h 2796434"/>
                <a:gd name="connsiteX1-57" fmla="*/ 4650798 w 6279040"/>
                <a:gd name="connsiteY1-58" fmla="*/ 40800 h 2796434"/>
                <a:gd name="connsiteX2-59" fmla="*/ 2312697 w 6279040"/>
                <a:gd name="connsiteY2-60" fmla="*/ 1094053 h 2796434"/>
                <a:gd name="connsiteX3-61" fmla="*/ 1094798 w 6279040"/>
                <a:gd name="connsiteY3-62" fmla="*/ 1725667 h 2796434"/>
                <a:gd name="connsiteX4-63" fmla="*/ 11064 w 6279040"/>
                <a:gd name="connsiteY4-64" fmla="*/ 2233667 h 2796434"/>
                <a:gd name="connsiteX5-65" fmla="*/ 696864 w 6279040"/>
                <a:gd name="connsiteY5-66" fmla="*/ 2784000 h 2796434"/>
                <a:gd name="connsiteX6-67" fmla="*/ 3130086 w 6279040"/>
                <a:gd name="connsiteY6-68" fmla="*/ 2624775 h 2796434"/>
                <a:gd name="connsiteX7-69" fmla="*/ 4281713 w 6279040"/>
                <a:gd name="connsiteY7-70" fmla="*/ 1885888 h 2796434"/>
                <a:gd name="connsiteX8-71" fmla="*/ 6276398 w 6279040"/>
                <a:gd name="connsiteY8-72" fmla="*/ 379467 h 2796434"/>
                <a:gd name="connsiteX0-73" fmla="*/ 6276398 w 6276607"/>
                <a:gd name="connsiteY0-74" fmla="*/ 377532 h 2794499"/>
                <a:gd name="connsiteX1-75" fmla="*/ 4650798 w 6276607"/>
                <a:gd name="connsiteY1-76" fmla="*/ 38865 h 2794499"/>
                <a:gd name="connsiteX2-77" fmla="*/ 2312697 w 6276607"/>
                <a:gd name="connsiteY2-78" fmla="*/ 1092118 h 2794499"/>
                <a:gd name="connsiteX3-79" fmla="*/ 1094798 w 6276607"/>
                <a:gd name="connsiteY3-80" fmla="*/ 1723732 h 2794499"/>
                <a:gd name="connsiteX4-81" fmla="*/ 11064 w 6276607"/>
                <a:gd name="connsiteY4-82" fmla="*/ 2231732 h 2794499"/>
                <a:gd name="connsiteX5-83" fmla="*/ 696864 w 6276607"/>
                <a:gd name="connsiteY5-84" fmla="*/ 2782065 h 2794499"/>
                <a:gd name="connsiteX6-85" fmla="*/ 3130086 w 6276607"/>
                <a:gd name="connsiteY6-86" fmla="*/ 2622840 h 2794499"/>
                <a:gd name="connsiteX7-87" fmla="*/ 4752416 w 6276607"/>
                <a:gd name="connsiteY7-88" fmla="*/ 1787060 h 2794499"/>
                <a:gd name="connsiteX8-89" fmla="*/ 6276398 w 6276607"/>
                <a:gd name="connsiteY8-90" fmla="*/ 377532 h 2794499"/>
                <a:gd name="connsiteX0-91" fmla="*/ 6274314 w 6274539"/>
                <a:gd name="connsiteY0-92" fmla="*/ 377532 h 2791242"/>
                <a:gd name="connsiteX1-93" fmla="*/ 4648714 w 6274539"/>
                <a:gd name="connsiteY1-94" fmla="*/ 38865 h 2791242"/>
                <a:gd name="connsiteX2-95" fmla="*/ 2310613 w 6274539"/>
                <a:gd name="connsiteY2-96" fmla="*/ 1092118 h 2791242"/>
                <a:gd name="connsiteX3-97" fmla="*/ 1092714 w 6274539"/>
                <a:gd name="connsiteY3-98" fmla="*/ 1723732 h 2791242"/>
                <a:gd name="connsiteX4-99" fmla="*/ 8980 w 6274539"/>
                <a:gd name="connsiteY4-100" fmla="*/ 2231732 h 2791242"/>
                <a:gd name="connsiteX5-101" fmla="*/ 694780 w 6274539"/>
                <a:gd name="connsiteY5-102" fmla="*/ 2782065 h 2791242"/>
                <a:gd name="connsiteX6-103" fmla="*/ 2672062 w 6274539"/>
                <a:gd name="connsiteY6-104" fmla="*/ 2585023 h 2791242"/>
                <a:gd name="connsiteX7-105" fmla="*/ 4750332 w 6274539"/>
                <a:gd name="connsiteY7-106" fmla="*/ 1787060 h 2791242"/>
                <a:gd name="connsiteX8-107" fmla="*/ 6274314 w 6274539"/>
                <a:gd name="connsiteY8-108" fmla="*/ 377532 h 2791242"/>
                <a:gd name="connsiteX0-109" fmla="*/ 6274236 w 6274462"/>
                <a:gd name="connsiteY0-110" fmla="*/ 377532 h 2786755"/>
                <a:gd name="connsiteX1-111" fmla="*/ 4648636 w 6274462"/>
                <a:gd name="connsiteY1-112" fmla="*/ 38865 h 2786755"/>
                <a:gd name="connsiteX2-113" fmla="*/ 2310535 w 6274462"/>
                <a:gd name="connsiteY2-114" fmla="*/ 1092118 h 2786755"/>
                <a:gd name="connsiteX3-115" fmla="*/ 1092636 w 6274462"/>
                <a:gd name="connsiteY3-116" fmla="*/ 1723732 h 2786755"/>
                <a:gd name="connsiteX4-117" fmla="*/ 8902 w 6274462"/>
                <a:gd name="connsiteY4-118" fmla="*/ 2231732 h 2786755"/>
                <a:gd name="connsiteX5-119" fmla="*/ 694702 w 6274462"/>
                <a:gd name="connsiteY5-120" fmla="*/ 2782065 h 2786755"/>
                <a:gd name="connsiteX6-121" fmla="*/ 2650993 w 6274462"/>
                <a:gd name="connsiteY6-122" fmla="*/ 2507883 h 2786755"/>
                <a:gd name="connsiteX7-123" fmla="*/ 4750254 w 6274462"/>
                <a:gd name="connsiteY7-124" fmla="*/ 1787060 h 2786755"/>
                <a:gd name="connsiteX8-125" fmla="*/ 6274236 w 6274462"/>
                <a:gd name="connsiteY8-126" fmla="*/ 377532 h 27867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6274462" h="2786755">
                  <a:moveTo>
                    <a:pt x="6274236" y="377532"/>
                  </a:moveTo>
                  <a:cubicBezTo>
                    <a:pt x="6257300" y="86166"/>
                    <a:pt x="5309253" y="-80233"/>
                    <a:pt x="4648636" y="38865"/>
                  </a:cubicBezTo>
                  <a:cubicBezTo>
                    <a:pt x="3988019" y="157963"/>
                    <a:pt x="2903201" y="811307"/>
                    <a:pt x="2310535" y="1092118"/>
                  </a:cubicBezTo>
                  <a:cubicBezTo>
                    <a:pt x="1717869" y="1372929"/>
                    <a:pt x="1476242" y="1533796"/>
                    <a:pt x="1092636" y="1723732"/>
                  </a:cubicBezTo>
                  <a:cubicBezTo>
                    <a:pt x="709031" y="1913668"/>
                    <a:pt x="75224" y="2055343"/>
                    <a:pt x="8902" y="2231732"/>
                  </a:cubicBezTo>
                  <a:cubicBezTo>
                    <a:pt x="-57420" y="2408121"/>
                    <a:pt x="254354" y="2736040"/>
                    <a:pt x="694702" y="2782065"/>
                  </a:cubicBezTo>
                  <a:cubicBezTo>
                    <a:pt x="1135050" y="2828090"/>
                    <a:pt x="1749293" y="2520583"/>
                    <a:pt x="2650993" y="2507883"/>
                  </a:cubicBezTo>
                  <a:cubicBezTo>
                    <a:pt x="3552693" y="2495183"/>
                    <a:pt x="4146380" y="2142119"/>
                    <a:pt x="4750254" y="1787060"/>
                  </a:cubicBezTo>
                  <a:cubicBezTo>
                    <a:pt x="5354128" y="1432002"/>
                    <a:pt x="6291172" y="668898"/>
                    <a:pt x="6274236" y="377532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AAD2DE15-82EE-48AB-AEAD-5653674D6ADA}"/>
                    </a:ext>
                  </a:extLst>
                </p14:cNvPr>
                <p14:cNvContentPartPr/>
                <p14:nvPr/>
              </p14:nvContentPartPr>
              <p14:xfrm>
                <a:off x="8729516" y="3950089"/>
                <a:ext cx="4267440" cy="3137040"/>
              </p14:xfrm>
            </p:contentPart>
          </mc:Choice>
          <mc:Fallback xmlns="">
            <p:pic>
              <p:nvPicPr>
                <p:cNvPr id="48" name="墨迹 47"/>
              </p:nvPicPr>
              <p:blipFill>
                <a:blip r:embed="rId10"/>
              </p:blipFill>
              <p:spPr>
                <a:xfrm>
                  <a:off x="8729516" y="3950089"/>
                  <a:ext cx="4267440" cy="3137040"/>
                </a:xfrm>
                <a:prstGeom prst="rect"/>
              </p:spPr>
            </p:pic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948F082-5959-461A-AE03-23EB46CCD6AA}"/>
              </a:ext>
            </a:extLst>
          </p:cNvPr>
          <p:cNvGrpSpPr/>
          <p:nvPr/>
        </p:nvGrpSpPr>
        <p:grpSpPr>
          <a:xfrm>
            <a:off x="3270865" y="-2316763"/>
            <a:ext cx="1440000" cy="1465577"/>
            <a:chOff x="3109511" y="2101128"/>
            <a:chExt cx="1440000" cy="1465577"/>
          </a:xfrm>
        </p:grpSpPr>
        <p:pic>
          <p:nvPicPr>
            <p:cNvPr id="39" name="图片 38" descr="形状, 圆圈&#10;&#10;描述已自动生成">
              <a:extLst>
                <a:ext uri="{FF2B5EF4-FFF2-40B4-BE49-F238E27FC236}">
                  <a16:creationId xmlns:a16="http://schemas.microsoft.com/office/drawing/2014/main" id="{6B96EC66-5C39-490F-B966-3F734C4E8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alphaModFix amt="90000"/>
            </a:blip>
            <a:stretch>
              <a:fillRect/>
            </a:stretch>
          </p:blipFill>
          <p:spPr>
            <a:xfrm rot="2700000">
              <a:off x="3109511" y="2126705"/>
              <a:ext cx="1440000" cy="1440000"/>
            </a:xfrm>
            <a:prstGeom prst="rect">
              <a:avLst/>
            </a:prstGeom>
            <a:noFill/>
          </p:spPr>
        </p:pic>
        <p:pic>
          <p:nvPicPr>
            <p:cNvPr id="40" name="图形 39" descr="气球 纯色填充">
              <a:extLst>
                <a:ext uri="{FF2B5EF4-FFF2-40B4-BE49-F238E27FC236}">
                  <a16:creationId xmlns:a16="http://schemas.microsoft.com/office/drawing/2014/main" id="{DDC7B05B-753C-46C7-BA75-287F740BD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587709" y="2101128"/>
              <a:ext cx="468000" cy="468000"/>
            </a:xfrm>
            <a:prstGeom prst="rect">
              <a:avLst/>
            </a:prstGeom>
          </p:spPr>
        </p:pic>
      </p:grpSp>
      <p:pic>
        <p:nvPicPr>
          <p:cNvPr id="41" name="内容占位符 5" descr="卡通人物&#10;&#10;中度可信度描述已自动生成">
            <a:extLst>
              <a:ext uri="{FF2B5EF4-FFF2-40B4-BE49-F238E27FC236}">
                <a16:creationId xmlns:a16="http://schemas.microsoft.com/office/drawing/2014/main" id="{677C2314-AB4C-4170-95CE-C0BAABD3B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4">
            <a:alphaModFix amt="90000"/>
          </a:blip>
          <a:stretch>
            <a:fillRect/>
          </a:stretch>
        </p:blipFill>
        <p:spPr>
          <a:xfrm rot="2700000">
            <a:off x="4862314" y="7913386"/>
            <a:ext cx="1440000" cy="1440000"/>
          </a:xfrm>
        </p:spPr>
      </p:pic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2F7092F5-D16D-450D-8169-E880C2B3133F}"/>
              </a:ext>
            </a:extLst>
          </p:cNvPr>
          <p:cNvSpPr/>
          <p:nvPr/>
        </p:nvSpPr>
        <p:spPr>
          <a:xfrm>
            <a:off x="5573636" y="8990956"/>
            <a:ext cx="199514" cy="231447"/>
          </a:xfrm>
          <a:custGeom>
            <a:avLst/>
            <a:gdLst>
              <a:gd name="connsiteX0" fmla="*/ 198071 w 199514"/>
              <a:gd name="connsiteY0" fmla="*/ 132207 h 231447"/>
              <a:gd name="connsiteX1" fmla="*/ 109054 w 199514"/>
              <a:gd name="connsiteY1" fmla="*/ 31929 h 231447"/>
              <a:gd name="connsiteX2" fmla="*/ 37781 w 199514"/>
              <a:gd name="connsiteY2" fmla="*/ 3800 h 231447"/>
              <a:gd name="connsiteX3" fmla="*/ 42656 w 199514"/>
              <a:gd name="connsiteY3" fmla="*/ 21301 h 231447"/>
              <a:gd name="connsiteX4" fmla="*/ 38707 w 199514"/>
              <a:gd name="connsiteY4" fmla="*/ 56791 h 231447"/>
              <a:gd name="connsiteX5" fmla="*/ 30664 w 199514"/>
              <a:gd name="connsiteY5" fmla="*/ 148197 h 231447"/>
              <a:gd name="connsiteX6" fmla="*/ 33150 w 199514"/>
              <a:gd name="connsiteY6" fmla="*/ 182322 h 231447"/>
              <a:gd name="connsiteX7" fmla="*/ 73905 w 199514"/>
              <a:gd name="connsiteY7" fmla="*/ 157509 h 231447"/>
              <a:gd name="connsiteX8" fmla="*/ 91067 w 199514"/>
              <a:gd name="connsiteY8" fmla="*/ 179095 h 231447"/>
              <a:gd name="connsiteX9" fmla="*/ 112653 w 199514"/>
              <a:gd name="connsiteY9" fmla="*/ 161933 h 231447"/>
              <a:gd name="connsiteX10" fmla="*/ 105397 w 199514"/>
              <a:gd name="connsiteY10" fmla="*/ 144444 h 231447"/>
              <a:gd name="connsiteX11" fmla="*/ 179888 w 199514"/>
              <a:gd name="connsiteY11" fmla="*/ 139569 h 231447"/>
              <a:gd name="connsiteX12" fmla="*/ 108128 w 199514"/>
              <a:gd name="connsiteY12" fmla="*/ 195680 h 231447"/>
              <a:gd name="connsiteX13" fmla="*/ 17940 w 199514"/>
              <a:gd name="connsiteY13" fmla="*/ 206990 h 231447"/>
              <a:gd name="connsiteX14" fmla="*/ 17940 w 199514"/>
              <a:gd name="connsiteY14" fmla="*/ 206454 h 231447"/>
              <a:gd name="connsiteX15" fmla="*/ 0 w 199514"/>
              <a:gd name="connsiteY15" fmla="*/ 214254 h 231447"/>
              <a:gd name="connsiteX16" fmla="*/ 0 w 199514"/>
              <a:gd name="connsiteY16" fmla="*/ 214254 h 231447"/>
              <a:gd name="connsiteX17" fmla="*/ 116366 w 199514"/>
              <a:gd name="connsiteY17" fmla="*/ 214839 h 231447"/>
              <a:gd name="connsiteX18" fmla="*/ 198071 w 199514"/>
              <a:gd name="connsiteY18" fmla="*/ 132207 h 23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9514" h="231447">
                <a:moveTo>
                  <a:pt x="198071" y="132207"/>
                </a:moveTo>
                <a:cubicBezTo>
                  <a:pt x="186907" y="105200"/>
                  <a:pt x="140741" y="108466"/>
                  <a:pt x="109054" y="31929"/>
                </a:cubicBezTo>
                <a:cubicBezTo>
                  <a:pt x="109054" y="31929"/>
                  <a:pt x="90334" y="-13116"/>
                  <a:pt x="37781" y="3800"/>
                </a:cubicBezTo>
                <a:cubicBezTo>
                  <a:pt x="40194" y="9385"/>
                  <a:pt x="41834" y="15273"/>
                  <a:pt x="42656" y="21301"/>
                </a:cubicBezTo>
                <a:cubicBezTo>
                  <a:pt x="44253" y="33276"/>
                  <a:pt x="42897" y="45460"/>
                  <a:pt x="38707" y="56791"/>
                </a:cubicBezTo>
                <a:cubicBezTo>
                  <a:pt x="20572" y="100666"/>
                  <a:pt x="26179" y="126991"/>
                  <a:pt x="30664" y="148197"/>
                </a:cubicBezTo>
                <a:cubicBezTo>
                  <a:pt x="33821" y="159282"/>
                  <a:pt x="34667" y="170897"/>
                  <a:pt x="33150" y="182322"/>
                </a:cubicBezTo>
                <a:cubicBezTo>
                  <a:pt x="45748" y="172530"/>
                  <a:pt x="59421" y="164205"/>
                  <a:pt x="73905" y="157509"/>
                </a:cubicBezTo>
                <a:cubicBezTo>
                  <a:pt x="72683" y="168209"/>
                  <a:pt x="80367" y="177874"/>
                  <a:pt x="91067" y="179095"/>
                </a:cubicBezTo>
                <a:cubicBezTo>
                  <a:pt x="101767" y="180317"/>
                  <a:pt x="111431" y="172633"/>
                  <a:pt x="112653" y="161933"/>
                </a:cubicBezTo>
                <a:cubicBezTo>
                  <a:pt x="113417" y="155241"/>
                  <a:pt x="110674" y="148629"/>
                  <a:pt x="105397" y="144444"/>
                </a:cubicBezTo>
                <a:cubicBezTo>
                  <a:pt x="143471" y="131086"/>
                  <a:pt x="175354" y="128551"/>
                  <a:pt x="179888" y="139569"/>
                </a:cubicBezTo>
                <a:cubicBezTo>
                  <a:pt x="184763" y="152049"/>
                  <a:pt x="152929" y="177155"/>
                  <a:pt x="108128" y="195680"/>
                </a:cubicBezTo>
                <a:cubicBezTo>
                  <a:pt x="63326" y="214205"/>
                  <a:pt x="23302" y="219275"/>
                  <a:pt x="17940" y="206990"/>
                </a:cubicBezTo>
                <a:cubicBezTo>
                  <a:pt x="17940" y="206990"/>
                  <a:pt x="17940" y="206649"/>
                  <a:pt x="17940" y="206454"/>
                </a:cubicBezTo>
                <a:cubicBezTo>
                  <a:pt x="12480" y="210115"/>
                  <a:pt x="6402" y="212758"/>
                  <a:pt x="0" y="214254"/>
                </a:cubicBezTo>
                <a:cubicBezTo>
                  <a:pt x="0" y="214254"/>
                  <a:pt x="0" y="214254"/>
                  <a:pt x="0" y="214254"/>
                </a:cubicBezTo>
                <a:cubicBezTo>
                  <a:pt x="9116" y="236289"/>
                  <a:pt x="60840" y="237849"/>
                  <a:pt x="116366" y="214839"/>
                </a:cubicBezTo>
                <a:cubicBezTo>
                  <a:pt x="171893" y="191829"/>
                  <a:pt x="207236" y="154242"/>
                  <a:pt x="198071" y="132207"/>
                </a:cubicBezTo>
                <a:close/>
              </a:path>
            </a:pathLst>
          </a:custGeom>
          <a:solidFill>
            <a:srgbClr val="FD9E13"/>
          </a:solidFill>
          <a:ln w="48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80A19A7C-42A3-4805-8F43-681E0E914214}"/>
              </a:ext>
            </a:extLst>
          </p:cNvPr>
          <p:cNvSpPr/>
          <p:nvPr/>
        </p:nvSpPr>
        <p:spPr>
          <a:xfrm>
            <a:off x="5391481" y="8929707"/>
            <a:ext cx="210944" cy="263600"/>
          </a:xfrm>
          <a:custGeom>
            <a:avLst/>
            <a:gdLst>
              <a:gd name="connsiteX0" fmla="*/ 196975 w 210944"/>
              <a:gd name="connsiteY0" fmla="*/ 56664 h 263600"/>
              <a:gd name="connsiteX1" fmla="*/ 193908 w 210944"/>
              <a:gd name="connsiteY1" fmla="*/ 8501 h 263600"/>
              <a:gd name="connsiteX2" fmla="*/ 184446 w 210944"/>
              <a:gd name="connsiteY2" fmla="*/ 2600 h 263600"/>
              <a:gd name="connsiteX3" fmla="*/ 139869 w 210944"/>
              <a:gd name="connsiteY3" fmla="*/ 21090 h 263600"/>
              <a:gd name="connsiteX4" fmla="*/ 137354 w 210944"/>
              <a:gd name="connsiteY4" fmla="*/ 31850 h 263600"/>
              <a:gd name="connsiteX5" fmla="*/ 90456 w 210944"/>
              <a:gd name="connsiteY5" fmla="*/ 63781 h 263600"/>
              <a:gd name="connsiteX6" fmla="*/ 1439 w 210944"/>
              <a:gd name="connsiteY6" fmla="*/ 164060 h 263600"/>
              <a:gd name="connsiteX7" fmla="*/ 83241 w 210944"/>
              <a:gd name="connsiteY7" fmla="*/ 246935 h 263600"/>
              <a:gd name="connsiteX8" fmla="*/ 199607 w 210944"/>
              <a:gd name="connsiteY8" fmla="*/ 246350 h 263600"/>
              <a:gd name="connsiteX9" fmla="*/ 207554 w 210944"/>
              <a:gd name="connsiteY9" fmla="*/ 112239 h 263600"/>
              <a:gd name="connsiteX10" fmla="*/ 196975 w 210944"/>
              <a:gd name="connsiteY10" fmla="*/ 56664 h 263600"/>
              <a:gd name="connsiteX11" fmla="*/ 181570 w 210944"/>
              <a:gd name="connsiteY11" fmla="*/ 238989 h 263600"/>
              <a:gd name="connsiteX12" fmla="*/ 91187 w 210944"/>
              <a:gd name="connsiteY12" fmla="*/ 227776 h 263600"/>
              <a:gd name="connsiteX13" fmla="*/ 19427 w 210944"/>
              <a:gd name="connsiteY13" fmla="*/ 171665 h 263600"/>
              <a:gd name="connsiteX14" fmla="*/ 93917 w 210944"/>
              <a:gd name="connsiteY14" fmla="*/ 176540 h 263600"/>
              <a:gd name="connsiteX15" fmla="*/ 90758 w 210944"/>
              <a:gd name="connsiteY15" fmla="*/ 203936 h 263600"/>
              <a:gd name="connsiteX16" fmla="*/ 118154 w 210944"/>
              <a:gd name="connsiteY16" fmla="*/ 207095 h 263600"/>
              <a:gd name="connsiteX17" fmla="*/ 125410 w 210944"/>
              <a:gd name="connsiteY17" fmla="*/ 189605 h 263600"/>
              <a:gd name="connsiteX18" fmla="*/ 181570 w 210944"/>
              <a:gd name="connsiteY18" fmla="*/ 238989 h 263600"/>
              <a:gd name="connsiteX19" fmla="*/ 184885 w 210944"/>
              <a:gd name="connsiteY19" fmla="*/ 39845 h 263600"/>
              <a:gd name="connsiteX20" fmla="*/ 181570 w 210944"/>
              <a:gd name="connsiteY20" fmla="*/ 44720 h 263600"/>
              <a:gd name="connsiteX21" fmla="*/ 169529 w 210944"/>
              <a:gd name="connsiteY21" fmla="*/ 38724 h 263600"/>
              <a:gd name="connsiteX22" fmla="*/ 156707 w 210944"/>
              <a:gd name="connsiteY22" fmla="*/ 34239 h 263600"/>
              <a:gd name="connsiteX23" fmla="*/ 157780 w 210944"/>
              <a:gd name="connsiteY23" fmla="*/ 28438 h 263600"/>
              <a:gd name="connsiteX24" fmla="*/ 176531 w 210944"/>
              <a:gd name="connsiteY24" fmla="*/ 19709 h 263600"/>
              <a:gd name="connsiteX25" fmla="*/ 185260 w 210944"/>
              <a:gd name="connsiteY25" fmla="*/ 38459 h 263600"/>
              <a:gd name="connsiteX26" fmla="*/ 184787 w 210944"/>
              <a:gd name="connsiteY26" fmla="*/ 39601 h 2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0944" h="263600">
                <a:moveTo>
                  <a:pt x="196975" y="56664"/>
                </a:moveTo>
                <a:cubicBezTo>
                  <a:pt x="209428" y="42517"/>
                  <a:pt x="208054" y="20954"/>
                  <a:pt x="193908" y="8501"/>
                </a:cubicBezTo>
                <a:cubicBezTo>
                  <a:pt x="191099" y="6029"/>
                  <a:pt x="187902" y="4035"/>
                  <a:pt x="184446" y="2600"/>
                </a:cubicBezTo>
                <a:cubicBezTo>
                  <a:pt x="167031" y="-4604"/>
                  <a:pt x="147072" y="3674"/>
                  <a:pt x="139869" y="21090"/>
                </a:cubicBezTo>
                <a:cubicBezTo>
                  <a:pt x="138451" y="24516"/>
                  <a:pt x="137602" y="28151"/>
                  <a:pt x="137354" y="31850"/>
                </a:cubicBezTo>
                <a:cubicBezTo>
                  <a:pt x="103229" y="32971"/>
                  <a:pt x="90456" y="63781"/>
                  <a:pt x="90456" y="63781"/>
                </a:cubicBezTo>
                <a:cubicBezTo>
                  <a:pt x="58769" y="140319"/>
                  <a:pt x="12456" y="136907"/>
                  <a:pt x="1439" y="164060"/>
                </a:cubicBezTo>
                <a:cubicBezTo>
                  <a:pt x="-7726" y="186095"/>
                  <a:pt x="27764" y="223779"/>
                  <a:pt x="83241" y="246935"/>
                </a:cubicBezTo>
                <a:cubicBezTo>
                  <a:pt x="138719" y="270091"/>
                  <a:pt x="190491" y="268385"/>
                  <a:pt x="199607" y="246350"/>
                </a:cubicBezTo>
                <a:cubicBezTo>
                  <a:pt x="210771" y="219489"/>
                  <a:pt x="175866" y="188972"/>
                  <a:pt x="207554" y="112239"/>
                </a:cubicBezTo>
                <a:cubicBezTo>
                  <a:pt x="207554" y="112239"/>
                  <a:pt x="220082" y="81624"/>
                  <a:pt x="196975" y="56664"/>
                </a:cubicBezTo>
                <a:close/>
                <a:moveTo>
                  <a:pt x="181570" y="238989"/>
                </a:moveTo>
                <a:cubicBezTo>
                  <a:pt x="176207" y="251274"/>
                  <a:pt x="135940" y="246350"/>
                  <a:pt x="91187" y="227776"/>
                </a:cubicBezTo>
                <a:cubicBezTo>
                  <a:pt x="46435" y="209203"/>
                  <a:pt x="14260" y="183901"/>
                  <a:pt x="19427" y="171665"/>
                </a:cubicBezTo>
                <a:cubicBezTo>
                  <a:pt x="23961" y="160745"/>
                  <a:pt x="55844" y="163280"/>
                  <a:pt x="93917" y="176540"/>
                </a:cubicBezTo>
                <a:cubicBezTo>
                  <a:pt x="85480" y="183233"/>
                  <a:pt x="84065" y="195499"/>
                  <a:pt x="90758" y="203936"/>
                </a:cubicBezTo>
                <a:cubicBezTo>
                  <a:pt x="97451" y="212373"/>
                  <a:pt x="109717" y="213788"/>
                  <a:pt x="118154" y="207095"/>
                </a:cubicBezTo>
                <a:cubicBezTo>
                  <a:pt x="123431" y="202909"/>
                  <a:pt x="126174" y="196297"/>
                  <a:pt x="125410" y="189605"/>
                </a:cubicBezTo>
                <a:cubicBezTo>
                  <a:pt x="161582" y="207155"/>
                  <a:pt x="185957" y="227923"/>
                  <a:pt x="181570" y="238989"/>
                </a:cubicBezTo>
                <a:close/>
                <a:moveTo>
                  <a:pt x="184885" y="39845"/>
                </a:moveTo>
                <a:cubicBezTo>
                  <a:pt x="184122" y="41678"/>
                  <a:pt x="182994" y="43337"/>
                  <a:pt x="181570" y="44720"/>
                </a:cubicBezTo>
                <a:cubicBezTo>
                  <a:pt x="177707" y="42432"/>
                  <a:pt x="173683" y="40428"/>
                  <a:pt x="169529" y="38724"/>
                </a:cubicBezTo>
                <a:cubicBezTo>
                  <a:pt x="165361" y="36941"/>
                  <a:pt x="161077" y="35443"/>
                  <a:pt x="156707" y="34239"/>
                </a:cubicBezTo>
                <a:cubicBezTo>
                  <a:pt x="156656" y="32251"/>
                  <a:pt x="157021" y="30276"/>
                  <a:pt x="157780" y="28438"/>
                </a:cubicBezTo>
                <a:cubicBezTo>
                  <a:pt x="160547" y="20849"/>
                  <a:pt x="168942" y="16941"/>
                  <a:pt x="176531" y="19709"/>
                </a:cubicBezTo>
                <a:cubicBezTo>
                  <a:pt x="184119" y="22476"/>
                  <a:pt x="188027" y="30871"/>
                  <a:pt x="185260" y="38459"/>
                </a:cubicBezTo>
                <a:cubicBezTo>
                  <a:pt x="185118" y="38846"/>
                  <a:pt x="184961" y="39228"/>
                  <a:pt x="184787" y="39601"/>
                </a:cubicBezTo>
                <a:close/>
              </a:path>
            </a:pathLst>
          </a:custGeom>
          <a:solidFill>
            <a:srgbClr val="FD9E13"/>
          </a:solidFill>
          <a:ln w="48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44" name="图片 43" descr="形状, 圆圈&#10;&#10;描述已自动生成">
            <a:extLst>
              <a:ext uri="{FF2B5EF4-FFF2-40B4-BE49-F238E27FC236}">
                <a16:creationId xmlns:a16="http://schemas.microsoft.com/office/drawing/2014/main" id="{970ACF96-1638-4B27-8768-CB73A9C20DE2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90000"/>
          </a:blip>
          <a:stretch>
            <a:fillRect/>
          </a:stretch>
        </p:blipFill>
        <p:spPr>
          <a:xfrm rot="2700000">
            <a:off x="6083765" y="-2248631"/>
            <a:ext cx="1440000" cy="1440000"/>
          </a:xfrm>
          <a:prstGeom prst="rect">
            <a:avLst/>
          </a:prstGeom>
        </p:spPr>
      </p:pic>
      <p:pic>
        <p:nvPicPr>
          <p:cNvPr id="45" name="图形 44" descr="落叶树 纯色填充">
            <a:extLst>
              <a:ext uri="{FF2B5EF4-FFF2-40B4-BE49-F238E27FC236}">
                <a16:creationId xmlns:a16="http://schemas.microsoft.com/office/drawing/2014/main" id="{880606DB-7426-465E-90D7-5C06BB05206E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 amt="90000"/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66567" y="-2265054"/>
            <a:ext cx="468000" cy="468000"/>
          </a:xfrm>
          <a:prstGeom prst="rect">
            <a:avLst/>
          </a:prstGeom>
        </p:spPr>
      </p:pic>
      <p:pic>
        <p:nvPicPr>
          <p:cNvPr id="46" name="图片 45" descr="黑色的鸟&#10;&#10;描述已自动生成">
            <a:extLst>
              <a:ext uri="{FF2B5EF4-FFF2-40B4-BE49-F238E27FC236}">
                <a16:creationId xmlns:a16="http://schemas.microsoft.com/office/drawing/2014/main" id="{AAF90EB7-48BF-47AF-B43D-79CC952E37D9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90000"/>
          </a:blip>
          <a:stretch>
            <a:fillRect/>
          </a:stretch>
        </p:blipFill>
        <p:spPr>
          <a:xfrm rot="2672867">
            <a:off x="7530758" y="7913418"/>
            <a:ext cx="1440000" cy="1440000"/>
          </a:xfrm>
          <a:prstGeom prst="rect">
            <a:avLst/>
          </a:prstGeom>
        </p:spPr>
      </p:pic>
      <p:pic>
        <p:nvPicPr>
          <p:cNvPr id="47" name="图形 46" descr="沙滩球 纯色填充">
            <a:extLst>
              <a:ext uri="{FF2B5EF4-FFF2-40B4-BE49-F238E27FC236}">
                <a16:creationId xmlns:a16="http://schemas.microsoft.com/office/drawing/2014/main" id="{195FFA54-362A-43C9-9E8B-AE6B329A6C7C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80000"/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007653" y="8795267"/>
            <a:ext cx="468000" cy="468000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F46A598B-28B8-4464-8003-9A84FD53E5EF}"/>
              </a:ext>
            </a:extLst>
          </p:cNvPr>
          <p:cNvSpPr txBox="1"/>
          <p:nvPr/>
        </p:nvSpPr>
        <p:spPr>
          <a:xfrm>
            <a:off x="4602650" y="-2294169"/>
            <a:ext cx="1744133" cy="119888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BE7E5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请在此处输入内容，尽量简洁明了。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F97AE65-3EC8-4ED2-8E5E-45A3E5B0BFB8}"/>
              </a:ext>
            </a:extLst>
          </p:cNvPr>
          <p:cNvSpPr txBox="1"/>
          <p:nvPr/>
        </p:nvSpPr>
        <p:spPr>
          <a:xfrm>
            <a:off x="7336718" y="-2294169"/>
            <a:ext cx="1744133" cy="119888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BE7E5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请在此处输入内容，尽量简洁明了。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2E11052-9039-42DF-9B81-AD91B341AC07}"/>
              </a:ext>
            </a:extLst>
          </p:cNvPr>
          <p:cNvSpPr txBox="1"/>
          <p:nvPr/>
        </p:nvSpPr>
        <p:spPr>
          <a:xfrm>
            <a:off x="3348389" y="8033946"/>
            <a:ext cx="1744133" cy="119888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BE7E5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请在此处输入内容，尽量简洁明了。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567FDA8-5716-4169-9587-0B0899FE0C5F}"/>
              </a:ext>
            </a:extLst>
          </p:cNvPr>
          <p:cNvSpPr txBox="1"/>
          <p:nvPr/>
        </p:nvSpPr>
        <p:spPr>
          <a:xfrm>
            <a:off x="6308213" y="8077964"/>
            <a:ext cx="1744133" cy="119888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BE7E5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请在此处输入内容，尽量简洁明了。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54117" y="2102837"/>
            <a:ext cx="1440000" cy="1465577"/>
            <a:chOff x="3109511" y="2101128"/>
            <a:chExt cx="1440000" cy="1465577"/>
          </a:xfrm>
        </p:grpSpPr>
        <p:pic>
          <p:nvPicPr>
            <p:cNvPr id="14" name="图片 13" descr="形状, 圆圈&#10;&#10;描述已自动生成"/>
            <p:cNvPicPr>
              <a:picLocks noChangeAspect="1"/>
            </p:cNvPicPr>
            <p:nvPr/>
          </p:nvPicPr>
          <p:blipFill>
            <a:blip r:embed="rId2">
              <a:alphaModFix amt="90000"/>
            </a:blip>
            <a:stretch>
              <a:fillRect/>
            </a:stretch>
          </p:blipFill>
          <p:spPr>
            <a:xfrm rot="2700000">
              <a:off x="3109511" y="2126705"/>
              <a:ext cx="1440000" cy="1440000"/>
            </a:xfrm>
            <a:prstGeom prst="rect">
              <a:avLst/>
            </a:prstGeom>
            <a:noFill/>
          </p:spPr>
        </p:pic>
        <p:pic>
          <p:nvPicPr>
            <p:cNvPr id="51" name="图形 50" descr="气球 纯色填充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87709" y="2101128"/>
              <a:ext cx="468000" cy="468000"/>
            </a:xfrm>
            <a:prstGeom prst="rect">
              <a:avLst/>
            </a:prstGeom>
          </p:spPr>
        </p:pic>
      </p:grpSp>
      <p:pic>
        <p:nvPicPr>
          <p:cNvPr id="6" name="内容占位符 5" descr="卡通人物&#10;&#10;中度可信度描述已自动生成"/>
          <p:cNvPicPr>
            <a:picLocks noGrp="1" noChangeAspect="1"/>
          </p:cNvPicPr>
          <p:nvPr>
            <p:ph idx="1"/>
          </p:nvPr>
        </p:nvPicPr>
        <p:blipFill>
          <a:blip r:embed="rId5">
            <a:alphaModFix amt="90000"/>
          </a:blip>
          <a:stretch>
            <a:fillRect/>
          </a:stretch>
        </p:blipFill>
        <p:spPr>
          <a:xfrm rot="2700000">
            <a:off x="4691104" y="3036586"/>
            <a:ext cx="1440000" cy="1440000"/>
          </a:xfrm>
        </p:spPr>
      </p:pic>
      <p:pic>
        <p:nvPicPr>
          <p:cNvPr id="8" name="图片 7" descr="黑色的鸟&#10;&#10;描述已自动生成"/>
          <p:cNvPicPr>
            <a:picLocks noChangeAspect="1"/>
          </p:cNvPicPr>
          <p:nvPr/>
        </p:nvPicPr>
        <p:blipFill>
          <a:blip r:embed="rId6">
            <a:alphaModFix amt="90000"/>
          </a:blip>
          <a:stretch>
            <a:fillRect/>
          </a:stretch>
        </p:blipFill>
        <p:spPr>
          <a:xfrm rot="2672867">
            <a:off x="7452414" y="3083422"/>
            <a:ext cx="1440000" cy="1440000"/>
          </a:xfrm>
          <a:prstGeom prst="rect">
            <a:avLst/>
          </a:prstGeom>
        </p:spPr>
      </p:pic>
      <p:pic>
        <p:nvPicPr>
          <p:cNvPr id="10" name="图片 9" descr="形状, 圆圈&#10;&#10;描述已自动生成"/>
          <p:cNvPicPr>
            <a:picLocks noChangeAspect="1"/>
          </p:cNvPicPr>
          <p:nvPr/>
        </p:nvPicPr>
        <p:blipFill>
          <a:blip r:embed="rId7">
            <a:alphaModFix amt="90000"/>
          </a:blip>
          <a:stretch>
            <a:fillRect/>
          </a:stretch>
        </p:blipFill>
        <p:spPr>
          <a:xfrm rot="2700000">
            <a:off x="6086879" y="2115027"/>
            <a:ext cx="1440000" cy="1440000"/>
          </a:xfrm>
          <a:prstGeom prst="rect">
            <a:avLst/>
          </a:prstGeom>
        </p:spPr>
      </p:pic>
      <p:sp>
        <p:nvSpPr>
          <p:cNvPr id="22" name="任意多边形: 形状 21"/>
          <p:cNvSpPr>
            <a:spLocks noChangeAspect="1"/>
          </p:cNvSpPr>
          <p:nvPr/>
        </p:nvSpPr>
        <p:spPr>
          <a:xfrm>
            <a:off x="3154323" y="2785219"/>
            <a:ext cx="5883354" cy="1070484"/>
          </a:xfrm>
          <a:custGeom>
            <a:avLst/>
            <a:gdLst>
              <a:gd name="connsiteX0" fmla="*/ 0 w 8331200"/>
              <a:gd name="connsiteY0" fmla="*/ 929105 h 1336003"/>
              <a:gd name="connsiteX1" fmla="*/ 1600200 w 8331200"/>
              <a:gd name="connsiteY1" fmla="*/ 6239 h 1336003"/>
              <a:gd name="connsiteX2" fmla="*/ 3429000 w 8331200"/>
              <a:gd name="connsiteY2" fmla="*/ 1335505 h 1336003"/>
              <a:gd name="connsiteX3" fmla="*/ 5139266 w 8331200"/>
              <a:gd name="connsiteY3" fmla="*/ 175572 h 1336003"/>
              <a:gd name="connsiteX4" fmla="*/ 6756400 w 8331200"/>
              <a:gd name="connsiteY4" fmla="*/ 1284705 h 1336003"/>
              <a:gd name="connsiteX5" fmla="*/ 8331200 w 8331200"/>
              <a:gd name="connsiteY5" fmla="*/ 209439 h 1336003"/>
              <a:gd name="connsiteX6" fmla="*/ 8331200 w 8331200"/>
              <a:gd name="connsiteY6" fmla="*/ 209439 h 1336003"/>
              <a:gd name="connsiteX0-1" fmla="*/ 0 w 8238067"/>
              <a:gd name="connsiteY0-2" fmla="*/ 1253222 h 1329920"/>
              <a:gd name="connsiteX1-3" fmla="*/ 1507067 w 8238067"/>
              <a:gd name="connsiteY1-4" fmla="*/ 156 h 1329920"/>
              <a:gd name="connsiteX2-5" fmla="*/ 3335867 w 8238067"/>
              <a:gd name="connsiteY2-6" fmla="*/ 1329422 h 1329920"/>
              <a:gd name="connsiteX3-7" fmla="*/ 5046133 w 8238067"/>
              <a:gd name="connsiteY3-8" fmla="*/ 169489 h 1329920"/>
              <a:gd name="connsiteX4-9" fmla="*/ 6663267 w 8238067"/>
              <a:gd name="connsiteY4-10" fmla="*/ 1278622 h 1329920"/>
              <a:gd name="connsiteX5-11" fmla="*/ 8238067 w 8238067"/>
              <a:gd name="connsiteY5-12" fmla="*/ 203356 h 1329920"/>
              <a:gd name="connsiteX6-13" fmla="*/ 8238067 w 8238067"/>
              <a:gd name="connsiteY6-14" fmla="*/ 203356 h 1329920"/>
              <a:gd name="connsiteX0-15" fmla="*/ 0 w 8238067"/>
              <a:gd name="connsiteY0-16" fmla="*/ 1227827 h 1304389"/>
              <a:gd name="connsiteX1-17" fmla="*/ 1718733 w 8238067"/>
              <a:gd name="connsiteY1-18" fmla="*/ 161 h 1304389"/>
              <a:gd name="connsiteX2-19" fmla="*/ 3335867 w 8238067"/>
              <a:gd name="connsiteY2-20" fmla="*/ 1304027 h 1304389"/>
              <a:gd name="connsiteX3-21" fmla="*/ 5046133 w 8238067"/>
              <a:gd name="connsiteY3-22" fmla="*/ 144094 h 1304389"/>
              <a:gd name="connsiteX4-23" fmla="*/ 6663267 w 8238067"/>
              <a:gd name="connsiteY4-24" fmla="*/ 1253227 h 1304389"/>
              <a:gd name="connsiteX5-25" fmla="*/ 8238067 w 8238067"/>
              <a:gd name="connsiteY5-26" fmla="*/ 177961 h 1304389"/>
              <a:gd name="connsiteX6-27" fmla="*/ 8238067 w 8238067"/>
              <a:gd name="connsiteY6-28" fmla="*/ 177961 h 1304389"/>
              <a:gd name="connsiteX0-29" fmla="*/ 0 w 8094134"/>
              <a:gd name="connsiteY0-30" fmla="*/ 1456631 h 1456631"/>
              <a:gd name="connsiteX1-31" fmla="*/ 1574800 w 8094134"/>
              <a:gd name="connsiteY1-32" fmla="*/ 365 h 1456631"/>
              <a:gd name="connsiteX2-33" fmla="*/ 3191934 w 8094134"/>
              <a:gd name="connsiteY2-34" fmla="*/ 1304231 h 1456631"/>
              <a:gd name="connsiteX3-35" fmla="*/ 4902200 w 8094134"/>
              <a:gd name="connsiteY3-36" fmla="*/ 144298 h 1456631"/>
              <a:gd name="connsiteX4-37" fmla="*/ 6519334 w 8094134"/>
              <a:gd name="connsiteY4-38" fmla="*/ 1253431 h 1456631"/>
              <a:gd name="connsiteX5-39" fmla="*/ 8094134 w 8094134"/>
              <a:gd name="connsiteY5-40" fmla="*/ 178165 h 1456631"/>
              <a:gd name="connsiteX6-41" fmla="*/ 8094134 w 8094134"/>
              <a:gd name="connsiteY6-42" fmla="*/ 178165 h 1456631"/>
              <a:gd name="connsiteX0-43" fmla="*/ 0 w 8094134"/>
              <a:gd name="connsiteY0-44" fmla="*/ 1456631 h 1456631"/>
              <a:gd name="connsiteX1-45" fmla="*/ 1574800 w 8094134"/>
              <a:gd name="connsiteY1-46" fmla="*/ 365 h 1456631"/>
              <a:gd name="connsiteX2-47" fmla="*/ 3191934 w 8094134"/>
              <a:gd name="connsiteY2-48" fmla="*/ 1304231 h 1456631"/>
              <a:gd name="connsiteX3-49" fmla="*/ 4902200 w 8094134"/>
              <a:gd name="connsiteY3-50" fmla="*/ 144298 h 1456631"/>
              <a:gd name="connsiteX4-51" fmla="*/ 6519334 w 8094134"/>
              <a:gd name="connsiteY4-52" fmla="*/ 1253431 h 1456631"/>
              <a:gd name="connsiteX5-53" fmla="*/ 8094134 w 8094134"/>
              <a:gd name="connsiteY5-54" fmla="*/ 178165 h 1456631"/>
              <a:gd name="connsiteX6-55" fmla="*/ 8094134 w 8094134"/>
              <a:gd name="connsiteY6-56" fmla="*/ 178165 h 1456631"/>
              <a:gd name="connsiteX0-57" fmla="*/ 0 w 8094134"/>
              <a:gd name="connsiteY0-58" fmla="*/ 1456631 h 1456631"/>
              <a:gd name="connsiteX1-59" fmla="*/ 1574800 w 8094134"/>
              <a:gd name="connsiteY1-60" fmla="*/ 365 h 1456631"/>
              <a:gd name="connsiteX2-61" fmla="*/ 3191934 w 8094134"/>
              <a:gd name="connsiteY2-62" fmla="*/ 1304231 h 1456631"/>
              <a:gd name="connsiteX3-63" fmla="*/ 4902200 w 8094134"/>
              <a:gd name="connsiteY3-64" fmla="*/ 144298 h 1456631"/>
              <a:gd name="connsiteX4-65" fmla="*/ 6841067 w 8094134"/>
              <a:gd name="connsiteY4-66" fmla="*/ 1304231 h 1456631"/>
              <a:gd name="connsiteX5-67" fmla="*/ 8094134 w 8094134"/>
              <a:gd name="connsiteY5-68" fmla="*/ 178165 h 1456631"/>
              <a:gd name="connsiteX6-69" fmla="*/ 8094134 w 8094134"/>
              <a:gd name="connsiteY6-70" fmla="*/ 178165 h 1456631"/>
              <a:gd name="connsiteX0-71" fmla="*/ 0 w 8094134"/>
              <a:gd name="connsiteY0-72" fmla="*/ 1456631 h 1456631"/>
              <a:gd name="connsiteX1-73" fmla="*/ 1574800 w 8094134"/>
              <a:gd name="connsiteY1-74" fmla="*/ 365 h 1456631"/>
              <a:gd name="connsiteX2-75" fmla="*/ 3191934 w 8094134"/>
              <a:gd name="connsiteY2-76" fmla="*/ 1304231 h 1456631"/>
              <a:gd name="connsiteX3-77" fmla="*/ 4902200 w 8094134"/>
              <a:gd name="connsiteY3-78" fmla="*/ 144298 h 1456631"/>
              <a:gd name="connsiteX4-79" fmla="*/ 6714067 w 8094134"/>
              <a:gd name="connsiteY4-80" fmla="*/ 1304231 h 1456631"/>
              <a:gd name="connsiteX5-81" fmla="*/ 8094134 w 8094134"/>
              <a:gd name="connsiteY5-82" fmla="*/ 178165 h 1456631"/>
              <a:gd name="connsiteX6-83" fmla="*/ 8094134 w 8094134"/>
              <a:gd name="connsiteY6-84" fmla="*/ 178165 h 1456631"/>
              <a:gd name="connsiteX0-85" fmla="*/ 0 w 8094134"/>
              <a:gd name="connsiteY0-86" fmla="*/ 1456631 h 1456631"/>
              <a:gd name="connsiteX1-87" fmla="*/ 1574800 w 8094134"/>
              <a:gd name="connsiteY1-88" fmla="*/ 365 h 1456631"/>
              <a:gd name="connsiteX2-89" fmla="*/ 3191934 w 8094134"/>
              <a:gd name="connsiteY2-90" fmla="*/ 1304231 h 1456631"/>
              <a:gd name="connsiteX3-91" fmla="*/ 5080000 w 8094134"/>
              <a:gd name="connsiteY3-92" fmla="*/ 144298 h 1456631"/>
              <a:gd name="connsiteX4-93" fmla="*/ 6714067 w 8094134"/>
              <a:gd name="connsiteY4-94" fmla="*/ 1304231 h 1456631"/>
              <a:gd name="connsiteX5-95" fmla="*/ 8094134 w 8094134"/>
              <a:gd name="connsiteY5-96" fmla="*/ 178165 h 1456631"/>
              <a:gd name="connsiteX6-97" fmla="*/ 8094134 w 8094134"/>
              <a:gd name="connsiteY6-98" fmla="*/ 178165 h 1456631"/>
              <a:gd name="connsiteX0-99" fmla="*/ 0 w 8094134"/>
              <a:gd name="connsiteY0-100" fmla="*/ 1456375 h 1456375"/>
              <a:gd name="connsiteX1-101" fmla="*/ 1574800 w 8094134"/>
              <a:gd name="connsiteY1-102" fmla="*/ 109 h 1456375"/>
              <a:gd name="connsiteX2-103" fmla="*/ 3318934 w 8094134"/>
              <a:gd name="connsiteY2-104" fmla="*/ 1371708 h 1456375"/>
              <a:gd name="connsiteX3-105" fmla="*/ 5080000 w 8094134"/>
              <a:gd name="connsiteY3-106" fmla="*/ 144042 h 1456375"/>
              <a:gd name="connsiteX4-107" fmla="*/ 6714067 w 8094134"/>
              <a:gd name="connsiteY4-108" fmla="*/ 1303975 h 1456375"/>
              <a:gd name="connsiteX5-109" fmla="*/ 8094134 w 8094134"/>
              <a:gd name="connsiteY5-110" fmla="*/ 177909 h 1456375"/>
              <a:gd name="connsiteX6-111" fmla="*/ 8094134 w 8094134"/>
              <a:gd name="connsiteY6-112" fmla="*/ 177909 h 1456375"/>
              <a:gd name="connsiteX0-113" fmla="*/ 0 w 8094134"/>
              <a:gd name="connsiteY0-114" fmla="*/ 1422511 h 1422511"/>
              <a:gd name="connsiteX1-115" fmla="*/ 1498600 w 8094134"/>
              <a:gd name="connsiteY1-116" fmla="*/ 112 h 1422511"/>
              <a:gd name="connsiteX2-117" fmla="*/ 3318934 w 8094134"/>
              <a:gd name="connsiteY2-118" fmla="*/ 1337844 h 1422511"/>
              <a:gd name="connsiteX3-119" fmla="*/ 5080000 w 8094134"/>
              <a:gd name="connsiteY3-120" fmla="*/ 110178 h 1422511"/>
              <a:gd name="connsiteX4-121" fmla="*/ 6714067 w 8094134"/>
              <a:gd name="connsiteY4-122" fmla="*/ 1270111 h 1422511"/>
              <a:gd name="connsiteX5-123" fmla="*/ 8094134 w 8094134"/>
              <a:gd name="connsiteY5-124" fmla="*/ 144045 h 1422511"/>
              <a:gd name="connsiteX6-125" fmla="*/ 8094134 w 8094134"/>
              <a:gd name="connsiteY6-126" fmla="*/ 144045 h 1422511"/>
              <a:gd name="connsiteX0-127" fmla="*/ 0 w 8144934"/>
              <a:gd name="connsiteY0-128" fmla="*/ 1481982 h 1481982"/>
              <a:gd name="connsiteX1-129" fmla="*/ 1549400 w 8144934"/>
              <a:gd name="connsiteY1-130" fmla="*/ 317 h 1481982"/>
              <a:gd name="connsiteX2-131" fmla="*/ 3369734 w 8144934"/>
              <a:gd name="connsiteY2-132" fmla="*/ 1338049 h 1481982"/>
              <a:gd name="connsiteX3-133" fmla="*/ 5130800 w 8144934"/>
              <a:gd name="connsiteY3-134" fmla="*/ 110383 h 1481982"/>
              <a:gd name="connsiteX4-135" fmla="*/ 6764867 w 8144934"/>
              <a:gd name="connsiteY4-136" fmla="*/ 1270316 h 1481982"/>
              <a:gd name="connsiteX5-137" fmla="*/ 8144934 w 8144934"/>
              <a:gd name="connsiteY5-138" fmla="*/ 144250 h 1481982"/>
              <a:gd name="connsiteX6-139" fmla="*/ 8144934 w 8144934"/>
              <a:gd name="connsiteY6-140" fmla="*/ 144250 h 14819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144934" h="1481982">
                <a:moveTo>
                  <a:pt x="0" y="1481982"/>
                </a:moveTo>
                <a:cubicBezTo>
                  <a:pt x="514350" y="986682"/>
                  <a:pt x="987778" y="24306"/>
                  <a:pt x="1549400" y="317"/>
                </a:cubicBezTo>
                <a:cubicBezTo>
                  <a:pt x="2111022" y="-23672"/>
                  <a:pt x="2772834" y="1319705"/>
                  <a:pt x="3369734" y="1338049"/>
                </a:cubicBezTo>
                <a:cubicBezTo>
                  <a:pt x="3966634" y="1356393"/>
                  <a:pt x="4564945" y="121672"/>
                  <a:pt x="5130800" y="110383"/>
                </a:cubicBezTo>
                <a:cubicBezTo>
                  <a:pt x="5696655" y="99094"/>
                  <a:pt x="6262511" y="1264672"/>
                  <a:pt x="6764867" y="1270316"/>
                </a:cubicBezTo>
                <a:cubicBezTo>
                  <a:pt x="7267223" y="1275961"/>
                  <a:pt x="8144934" y="135783"/>
                  <a:pt x="8144934" y="144250"/>
                </a:cubicBezTo>
                <a:lnTo>
                  <a:pt x="8144934" y="144250"/>
                </a:ln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892899" y="4530920"/>
            <a:ext cx="1744133" cy="119888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rgbClr val="BE7E5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请在此处输入内容，尽量简洁明了。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554215" y="946077"/>
            <a:ext cx="1744133" cy="119888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BE7E5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请在此处输入内容，尽量简洁明了。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080980" y="4530921"/>
            <a:ext cx="1744133" cy="119888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rgbClr val="BE7E5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请在此处输入内容，尽量简洁明了。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674979" y="941195"/>
            <a:ext cx="1744133" cy="119888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rgbClr val="BE7E5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请在此处输入内容，尽量简洁明了。</a:t>
            </a:r>
          </a:p>
        </p:txBody>
      </p:sp>
      <p:sp>
        <p:nvSpPr>
          <p:cNvPr id="28" name="任意多边形: 形状 27"/>
          <p:cNvSpPr/>
          <p:nvPr/>
        </p:nvSpPr>
        <p:spPr>
          <a:xfrm rot="1572000">
            <a:off x="-1005961" y="-938402"/>
            <a:ext cx="4299763" cy="2924678"/>
          </a:xfrm>
          <a:custGeom>
            <a:avLst/>
            <a:gdLst>
              <a:gd name="connsiteX0" fmla="*/ 358864 w 4299763"/>
              <a:gd name="connsiteY0" fmla="*/ 2660745 h 2924678"/>
              <a:gd name="connsiteX1" fmla="*/ 1942131 w 4299763"/>
              <a:gd name="connsiteY1" fmla="*/ 2838545 h 2924678"/>
              <a:gd name="connsiteX2" fmla="*/ 2102997 w 4299763"/>
              <a:gd name="connsiteY2" fmla="*/ 1661678 h 2924678"/>
              <a:gd name="connsiteX3" fmla="*/ 3770931 w 4299763"/>
              <a:gd name="connsiteY3" fmla="*/ 1153678 h 2924678"/>
              <a:gd name="connsiteX4" fmla="*/ 4177331 w 4299763"/>
              <a:gd name="connsiteY4" fmla="*/ 163078 h 2924678"/>
              <a:gd name="connsiteX5" fmla="*/ 1823597 w 4299763"/>
              <a:gd name="connsiteY5" fmla="*/ 112278 h 2924678"/>
              <a:gd name="connsiteX6" fmla="*/ 113331 w 4299763"/>
              <a:gd name="connsiteY6" fmla="*/ 1272212 h 2924678"/>
              <a:gd name="connsiteX7" fmla="*/ 358864 w 4299763"/>
              <a:gd name="connsiteY7" fmla="*/ 2660745 h 2924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9763" h="2924678">
                <a:moveTo>
                  <a:pt x="358864" y="2660745"/>
                </a:moveTo>
                <a:cubicBezTo>
                  <a:pt x="663664" y="2921801"/>
                  <a:pt x="1651442" y="3005056"/>
                  <a:pt x="1942131" y="2838545"/>
                </a:cubicBezTo>
                <a:cubicBezTo>
                  <a:pt x="2232820" y="2672034"/>
                  <a:pt x="1798197" y="1942489"/>
                  <a:pt x="2102997" y="1661678"/>
                </a:cubicBezTo>
                <a:cubicBezTo>
                  <a:pt x="2407797" y="1380867"/>
                  <a:pt x="3425209" y="1403445"/>
                  <a:pt x="3770931" y="1153678"/>
                </a:cubicBezTo>
                <a:cubicBezTo>
                  <a:pt x="4116653" y="903911"/>
                  <a:pt x="4501887" y="336645"/>
                  <a:pt x="4177331" y="163078"/>
                </a:cubicBezTo>
                <a:cubicBezTo>
                  <a:pt x="3852775" y="-10489"/>
                  <a:pt x="2500930" y="-72578"/>
                  <a:pt x="1823597" y="112278"/>
                </a:cubicBezTo>
                <a:cubicBezTo>
                  <a:pt x="1146264" y="297134"/>
                  <a:pt x="358864" y="847467"/>
                  <a:pt x="113331" y="1272212"/>
                </a:cubicBezTo>
                <a:cubicBezTo>
                  <a:pt x="-132202" y="1696956"/>
                  <a:pt x="54064" y="2399689"/>
                  <a:pt x="358864" y="2660745"/>
                </a:cubicBez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-735232" y="-958945"/>
            <a:ext cx="4287794" cy="2880418"/>
          </a:xfrm>
          <a:custGeom>
            <a:avLst/>
            <a:gdLst>
              <a:gd name="connsiteX0" fmla="*/ 358864 w 4299763"/>
              <a:gd name="connsiteY0" fmla="*/ 2660745 h 2924678"/>
              <a:gd name="connsiteX1" fmla="*/ 1942131 w 4299763"/>
              <a:gd name="connsiteY1" fmla="*/ 2838545 h 2924678"/>
              <a:gd name="connsiteX2" fmla="*/ 2102997 w 4299763"/>
              <a:gd name="connsiteY2" fmla="*/ 1661678 h 2924678"/>
              <a:gd name="connsiteX3" fmla="*/ 3770931 w 4299763"/>
              <a:gd name="connsiteY3" fmla="*/ 1153678 h 2924678"/>
              <a:gd name="connsiteX4" fmla="*/ 4177331 w 4299763"/>
              <a:gd name="connsiteY4" fmla="*/ 163078 h 2924678"/>
              <a:gd name="connsiteX5" fmla="*/ 1823597 w 4299763"/>
              <a:gd name="connsiteY5" fmla="*/ 112278 h 2924678"/>
              <a:gd name="connsiteX6" fmla="*/ 113331 w 4299763"/>
              <a:gd name="connsiteY6" fmla="*/ 1272212 h 2924678"/>
              <a:gd name="connsiteX7" fmla="*/ 358864 w 4299763"/>
              <a:gd name="connsiteY7" fmla="*/ 2660745 h 2924678"/>
              <a:gd name="connsiteX0-1" fmla="*/ 358864 w 4292426"/>
              <a:gd name="connsiteY0-2" fmla="*/ 2660745 h 2917170"/>
              <a:gd name="connsiteX1-3" fmla="*/ 1942131 w 4292426"/>
              <a:gd name="connsiteY1-4" fmla="*/ 2838545 h 2917170"/>
              <a:gd name="connsiteX2-5" fmla="*/ 2399330 w 4292426"/>
              <a:gd name="connsiteY2-6" fmla="*/ 1763278 h 2917170"/>
              <a:gd name="connsiteX3-7" fmla="*/ 3770931 w 4292426"/>
              <a:gd name="connsiteY3-8" fmla="*/ 1153678 h 2917170"/>
              <a:gd name="connsiteX4-9" fmla="*/ 4177331 w 4292426"/>
              <a:gd name="connsiteY4-10" fmla="*/ 163078 h 2917170"/>
              <a:gd name="connsiteX5-11" fmla="*/ 1823597 w 4292426"/>
              <a:gd name="connsiteY5-12" fmla="*/ 112278 h 2917170"/>
              <a:gd name="connsiteX6-13" fmla="*/ 113331 w 4292426"/>
              <a:gd name="connsiteY6-14" fmla="*/ 1272212 h 2917170"/>
              <a:gd name="connsiteX7-15" fmla="*/ 358864 w 4292426"/>
              <a:gd name="connsiteY7-16" fmla="*/ 2660745 h 2917170"/>
              <a:gd name="connsiteX0-17" fmla="*/ 345713 w 4279275"/>
              <a:gd name="connsiteY0-18" fmla="*/ 2660745 h 3157678"/>
              <a:gd name="connsiteX1-19" fmla="*/ 1522580 w 4279275"/>
              <a:gd name="connsiteY1-20" fmla="*/ 3117945 h 3157678"/>
              <a:gd name="connsiteX2-21" fmla="*/ 2386179 w 4279275"/>
              <a:gd name="connsiteY2-22" fmla="*/ 1763278 h 3157678"/>
              <a:gd name="connsiteX3-23" fmla="*/ 3757780 w 4279275"/>
              <a:gd name="connsiteY3-24" fmla="*/ 1153678 h 3157678"/>
              <a:gd name="connsiteX4-25" fmla="*/ 4164180 w 4279275"/>
              <a:gd name="connsiteY4-26" fmla="*/ 163078 h 3157678"/>
              <a:gd name="connsiteX5-27" fmla="*/ 1810446 w 4279275"/>
              <a:gd name="connsiteY5-28" fmla="*/ 112278 h 3157678"/>
              <a:gd name="connsiteX6-29" fmla="*/ 100180 w 4279275"/>
              <a:gd name="connsiteY6-30" fmla="*/ 1272212 h 3157678"/>
              <a:gd name="connsiteX7-31" fmla="*/ 345713 w 4279275"/>
              <a:gd name="connsiteY7-32" fmla="*/ 2660745 h 3157678"/>
              <a:gd name="connsiteX0-33" fmla="*/ 354232 w 4287794"/>
              <a:gd name="connsiteY0-34" fmla="*/ 2660745 h 2880418"/>
              <a:gd name="connsiteX1-35" fmla="*/ 1802033 w 4287794"/>
              <a:gd name="connsiteY1-36" fmla="*/ 2787745 h 2880418"/>
              <a:gd name="connsiteX2-37" fmla="*/ 2394698 w 4287794"/>
              <a:gd name="connsiteY2-38" fmla="*/ 1763278 h 2880418"/>
              <a:gd name="connsiteX3-39" fmla="*/ 3766299 w 4287794"/>
              <a:gd name="connsiteY3-40" fmla="*/ 1153678 h 2880418"/>
              <a:gd name="connsiteX4-41" fmla="*/ 4172699 w 4287794"/>
              <a:gd name="connsiteY4-42" fmla="*/ 163078 h 2880418"/>
              <a:gd name="connsiteX5-43" fmla="*/ 1818965 w 4287794"/>
              <a:gd name="connsiteY5-44" fmla="*/ 112278 h 2880418"/>
              <a:gd name="connsiteX6-45" fmla="*/ 108699 w 4287794"/>
              <a:gd name="connsiteY6-46" fmla="*/ 1272212 h 2880418"/>
              <a:gd name="connsiteX7-47" fmla="*/ 354232 w 4287794"/>
              <a:gd name="connsiteY7-48" fmla="*/ 2660745 h 28804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287794" h="2880418">
                <a:moveTo>
                  <a:pt x="354232" y="2660745"/>
                </a:moveTo>
                <a:cubicBezTo>
                  <a:pt x="636454" y="2913334"/>
                  <a:pt x="1461955" y="2937323"/>
                  <a:pt x="1802033" y="2787745"/>
                </a:cubicBezTo>
                <a:cubicBezTo>
                  <a:pt x="2142111" y="2638167"/>
                  <a:pt x="2067320" y="2035623"/>
                  <a:pt x="2394698" y="1763278"/>
                </a:cubicBezTo>
                <a:cubicBezTo>
                  <a:pt x="2722076" y="1490933"/>
                  <a:pt x="3469966" y="1420378"/>
                  <a:pt x="3766299" y="1153678"/>
                </a:cubicBezTo>
                <a:cubicBezTo>
                  <a:pt x="4062633" y="886978"/>
                  <a:pt x="4497255" y="336645"/>
                  <a:pt x="4172699" y="163078"/>
                </a:cubicBezTo>
                <a:cubicBezTo>
                  <a:pt x="3848143" y="-10489"/>
                  <a:pt x="2496298" y="-72578"/>
                  <a:pt x="1818965" y="112278"/>
                </a:cubicBezTo>
                <a:cubicBezTo>
                  <a:pt x="1141632" y="297134"/>
                  <a:pt x="354232" y="847467"/>
                  <a:pt x="108699" y="1272212"/>
                </a:cubicBezTo>
                <a:cubicBezTo>
                  <a:pt x="-136834" y="1696956"/>
                  <a:pt x="72010" y="2408156"/>
                  <a:pt x="354232" y="266074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墨迹 42"/>
              <p14:cNvContentPartPr/>
              <p14:nvPr/>
            </p14:nvContentPartPr>
            <p14:xfrm>
              <a:off x="-57364" y="-340391"/>
              <a:ext cx="3084480" cy="139176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9"/>
            </p:blipFill>
            <p:spPr>
              <a:xfrm>
                <a:off x="-57364" y="-340391"/>
                <a:ext cx="3084480" cy="1391760"/>
              </a:xfrm>
              <a:prstGeom prst="rect"/>
            </p:spPr>
          </p:pic>
        </mc:Fallback>
      </mc:AlternateContent>
      <p:grpSp>
        <p:nvGrpSpPr>
          <p:cNvPr id="7" name="组合 6"/>
          <p:cNvGrpSpPr/>
          <p:nvPr/>
        </p:nvGrpSpPr>
        <p:grpSpPr>
          <a:xfrm>
            <a:off x="6375500" y="3950089"/>
            <a:ext cx="6621456" cy="5979314"/>
            <a:chOff x="6375500" y="3950089"/>
            <a:chExt cx="6621456" cy="5979314"/>
          </a:xfrm>
        </p:grpSpPr>
        <p:sp>
          <p:nvSpPr>
            <p:cNvPr id="29" name="任意多边形: 形状 28"/>
            <p:cNvSpPr/>
            <p:nvPr/>
          </p:nvSpPr>
          <p:spPr>
            <a:xfrm>
              <a:off x="6375500" y="4783655"/>
              <a:ext cx="6442713" cy="3095597"/>
            </a:xfrm>
            <a:custGeom>
              <a:avLst/>
              <a:gdLst>
                <a:gd name="connsiteX0" fmla="*/ 6282167 w 6442713"/>
                <a:gd name="connsiteY0" fmla="*/ 448745 h 3095597"/>
                <a:gd name="connsiteX1" fmla="*/ 4656567 w 6442713"/>
                <a:gd name="connsiteY1" fmla="*/ 110078 h 3095597"/>
                <a:gd name="connsiteX2" fmla="*/ 3513567 w 6442713"/>
                <a:gd name="connsiteY2" fmla="*/ 1786478 h 3095597"/>
                <a:gd name="connsiteX3" fmla="*/ 1100567 w 6442713"/>
                <a:gd name="connsiteY3" fmla="*/ 1794945 h 3095597"/>
                <a:gd name="connsiteX4" fmla="*/ 16833 w 6442713"/>
                <a:gd name="connsiteY4" fmla="*/ 2302945 h 3095597"/>
                <a:gd name="connsiteX5" fmla="*/ 702633 w 6442713"/>
                <a:gd name="connsiteY5" fmla="*/ 2853278 h 3095597"/>
                <a:gd name="connsiteX6" fmla="*/ 3869167 w 6442713"/>
                <a:gd name="connsiteY6" fmla="*/ 3081878 h 3095597"/>
                <a:gd name="connsiteX7" fmla="*/ 6112833 w 6442713"/>
                <a:gd name="connsiteY7" fmla="*/ 2777078 h 3095597"/>
                <a:gd name="connsiteX8" fmla="*/ 6282167 w 6442713"/>
                <a:gd name="connsiteY8" fmla="*/ 448745 h 309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42713" h="3095597">
                  <a:moveTo>
                    <a:pt x="6282167" y="448745"/>
                  </a:moveTo>
                  <a:cubicBezTo>
                    <a:pt x="6039456" y="4245"/>
                    <a:pt x="5118000" y="-112877"/>
                    <a:pt x="4656567" y="110078"/>
                  </a:cubicBezTo>
                  <a:cubicBezTo>
                    <a:pt x="4195134" y="333033"/>
                    <a:pt x="4106233" y="1505667"/>
                    <a:pt x="3513567" y="1786478"/>
                  </a:cubicBezTo>
                  <a:cubicBezTo>
                    <a:pt x="2920901" y="2067289"/>
                    <a:pt x="1683356" y="1708867"/>
                    <a:pt x="1100567" y="1794945"/>
                  </a:cubicBezTo>
                  <a:cubicBezTo>
                    <a:pt x="517778" y="1881023"/>
                    <a:pt x="83155" y="2126556"/>
                    <a:pt x="16833" y="2302945"/>
                  </a:cubicBezTo>
                  <a:cubicBezTo>
                    <a:pt x="-49489" y="2479334"/>
                    <a:pt x="60577" y="2723456"/>
                    <a:pt x="702633" y="2853278"/>
                  </a:cubicBezTo>
                  <a:cubicBezTo>
                    <a:pt x="1344689" y="2983100"/>
                    <a:pt x="2967467" y="3094578"/>
                    <a:pt x="3869167" y="3081878"/>
                  </a:cubicBezTo>
                  <a:cubicBezTo>
                    <a:pt x="4770867" y="3069178"/>
                    <a:pt x="5714900" y="3215933"/>
                    <a:pt x="6112833" y="2777078"/>
                  </a:cubicBezTo>
                  <a:cubicBezTo>
                    <a:pt x="6510766" y="2338223"/>
                    <a:pt x="6524878" y="893245"/>
                    <a:pt x="6282167" y="44874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 rot="11334844">
              <a:off x="6412110" y="5094627"/>
              <a:ext cx="6274462" cy="4834776"/>
            </a:xfrm>
            <a:custGeom>
              <a:avLst/>
              <a:gdLst>
                <a:gd name="connsiteX0" fmla="*/ 6282167 w 6442713"/>
                <a:gd name="connsiteY0" fmla="*/ 448745 h 3095597"/>
                <a:gd name="connsiteX1" fmla="*/ 4656567 w 6442713"/>
                <a:gd name="connsiteY1" fmla="*/ 110078 h 3095597"/>
                <a:gd name="connsiteX2" fmla="*/ 3513567 w 6442713"/>
                <a:gd name="connsiteY2" fmla="*/ 1786478 h 3095597"/>
                <a:gd name="connsiteX3" fmla="*/ 1100567 w 6442713"/>
                <a:gd name="connsiteY3" fmla="*/ 1794945 h 3095597"/>
                <a:gd name="connsiteX4" fmla="*/ 16833 w 6442713"/>
                <a:gd name="connsiteY4" fmla="*/ 2302945 h 3095597"/>
                <a:gd name="connsiteX5" fmla="*/ 702633 w 6442713"/>
                <a:gd name="connsiteY5" fmla="*/ 2853278 h 3095597"/>
                <a:gd name="connsiteX6" fmla="*/ 3869167 w 6442713"/>
                <a:gd name="connsiteY6" fmla="*/ 3081878 h 3095597"/>
                <a:gd name="connsiteX7" fmla="*/ 6112833 w 6442713"/>
                <a:gd name="connsiteY7" fmla="*/ 2777078 h 3095597"/>
                <a:gd name="connsiteX8" fmla="*/ 6282167 w 6442713"/>
                <a:gd name="connsiteY8" fmla="*/ 448745 h 3095597"/>
                <a:gd name="connsiteX0-1" fmla="*/ 6282167 w 6307569"/>
                <a:gd name="connsiteY0-2" fmla="*/ 435157 h 3069278"/>
                <a:gd name="connsiteX1-3" fmla="*/ 4656567 w 6307569"/>
                <a:gd name="connsiteY1-4" fmla="*/ 96490 h 3069278"/>
                <a:gd name="connsiteX2-5" fmla="*/ 3513567 w 6307569"/>
                <a:gd name="connsiteY2-6" fmla="*/ 1772890 h 3069278"/>
                <a:gd name="connsiteX3-7" fmla="*/ 1100567 w 6307569"/>
                <a:gd name="connsiteY3-8" fmla="*/ 1781357 h 3069278"/>
                <a:gd name="connsiteX4-9" fmla="*/ 16833 w 6307569"/>
                <a:gd name="connsiteY4-10" fmla="*/ 2289357 h 3069278"/>
                <a:gd name="connsiteX5-11" fmla="*/ 702633 w 6307569"/>
                <a:gd name="connsiteY5-12" fmla="*/ 2839690 h 3069278"/>
                <a:gd name="connsiteX6-13" fmla="*/ 3869167 w 6307569"/>
                <a:gd name="connsiteY6-14" fmla="*/ 3068290 h 3069278"/>
                <a:gd name="connsiteX7-15" fmla="*/ 5525189 w 6307569"/>
                <a:gd name="connsiteY7-16" fmla="*/ 2360242 h 3069278"/>
                <a:gd name="connsiteX8-17" fmla="*/ 6282167 w 6307569"/>
                <a:gd name="connsiteY8-18" fmla="*/ 435157 h 3069278"/>
                <a:gd name="connsiteX0-19" fmla="*/ 6276398 w 6307585"/>
                <a:gd name="connsiteY0-20" fmla="*/ 435157 h 2852124"/>
                <a:gd name="connsiteX1-21" fmla="*/ 4650798 w 6307585"/>
                <a:gd name="connsiteY1-22" fmla="*/ 96490 h 2852124"/>
                <a:gd name="connsiteX2-23" fmla="*/ 3507798 w 6307585"/>
                <a:gd name="connsiteY2-24" fmla="*/ 1772890 h 2852124"/>
                <a:gd name="connsiteX3-25" fmla="*/ 1094798 w 6307585"/>
                <a:gd name="connsiteY3-26" fmla="*/ 1781357 h 2852124"/>
                <a:gd name="connsiteX4-27" fmla="*/ 11064 w 6307585"/>
                <a:gd name="connsiteY4-28" fmla="*/ 2289357 h 2852124"/>
                <a:gd name="connsiteX5-29" fmla="*/ 696864 w 6307585"/>
                <a:gd name="connsiteY5-30" fmla="*/ 2839690 h 2852124"/>
                <a:gd name="connsiteX6-31" fmla="*/ 3130086 w 6307585"/>
                <a:gd name="connsiteY6-32" fmla="*/ 2680465 h 2852124"/>
                <a:gd name="connsiteX7-33" fmla="*/ 5519420 w 6307585"/>
                <a:gd name="connsiteY7-34" fmla="*/ 2360242 h 2852124"/>
                <a:gd name="connsiteX8-35" fmla="*/ 6276398 w 6307585"/>
                <a:gd name="connsiteY8-36" fmla="*/ 435157 h 2852124"/>
                <a:gd name="connsiteX0-37" fmla="*/ 6276398 w 6307585"/>
                <a:gd name="connsiteY0-38" fmla="*/ 389636 h 2806603"/>
                <a:gd name="connsiteX1-39" fmla="*/ 4650798 w 6307585"/>
                <a:gd name="connsiteY1-40" fmla="*/ 50969 h 2806603"/>
                <a:gd name="connsiteX2-41" fmla="*/ 2312697 w 6307585"/>
                <a:gd name="connsiteY2-42" fmla="*/ 1104222 h 2806603"/>
                <a:gd name="connsiteX3-43" fmla="*/ 1094798 w 6307585"/>
                <a:gd name="connsiteY3-44" fmla="*/ 1735836 h 2806603"/>
                <a:gd name="connsiteX4-45" fmla="*/ 11064 w 6307585"/>
                <a:gd name="connsiteY4-46" fmla="*/ 2243836 h 2806603"/>
                <a:gd name="connsiteX5-47" fmla="*/ 696864 w 6307585"/>
                <a:gd name="connsiteY5-48" fmla="*/ 2794169 h 2806603"/>
                <a:gd name="connsiteX6-49" fmla="*/ 3130086 w 6307585"/>
                <a:gd name="connsiteY6-50" fmla="*/ 2634944 h 2806603"/>
                <a:gd name="connsiteX7-51" fmla="*/ 5519420 w 6307585"/>
                <a:gd name="connsiteY7-52" fmla="*/ 2314721 h 2806603"/>
                <a:gd name="connsiteX8-53" fmla="*/ 6276398 w 6307585"/>
                <a:gd name="connsiteY8-54" fmla="*/ 389636 h 2806603"/>
                <a:gd name="connsiteX0-55" fmla="*/ 6276398 w 6279040"/>
                <a:gd name="connsiteY0-56" fmla="*/ 379467 h 2796434"/>
                <a:gd name="connsiteX1-57" fmla="*/ 4650798 w 6279040"/>
                <a:gd name="connsiteY1-58" fmla="*/ 40800 h 2796434"/>
                <a:gd name="connsiteX2-59" fmla="*/ 2312697 w 6279040"/>
                <a:gd name="connsiteY2-60" fmla="*/ 1094053 h 2796434"/>
                <a:gd name="connsiteX3-61" fmla="*/ 1094798 w 6279040"/>
                <a:gd name="connsiteY3-62" fmla="*/ 1725667 h 2796434"/>
                <a:gd name="connsiteX4-63" fmla="*/ 11064 w 6279040"/>
                <a:gd name="connsiteY4-64" fmla="*/ 2233667 h 2796434"/>
                <a:gd name="connsiteX5-65" fmla="*/ 696864 w 6279040"/>
                <a:gd name="connsiteY5-66" fmla="*/ 2784000 h 2796434"/>
                <a:gd name="connsiteX6-67" fmla="*/ 3130086 w 6279040"/>
                <a:gd name="connsiteY6-68" fmla="*/ 2624775 h 2796434"/>
                <a:gd name="connsiteX7-69" fmla="*/ 4281713 w 6279040"/>
                <a:gd name="connsiteY7-70" fmla="*/ 1885888 h 2796434"/>
                <a:gd name="connsiteX8-71" fmla="*/ 6276398 w 6279040"/>
                <a:gd name="connsiteY8-72" fmla="*/ 379467 h 2796434"/>
                <a:gd name="connsiteX0-73" fmla="*/ 6276398 w 6276607"/>
                <a:gd name="connsiteY0-74" fmla="*/ 377532 h 2794499"/>
                <a:gd name="connsiteX1-75" fmla="*/ 4650798 w 6276607"/>
                <a:gd name="connsiteY1-76" fmla="*/ 38865 h 2794499"/>
                <a:gd name="connsiteX2-77" fmla="*/ 2312697 w 6276607"/>
                <a:gd name="connsiteY2-78" fmla="*/ 1092118 h 2794499"/>
                <a:gd name="connsiteX3-79" fmla="*/ 1094798 w 6276607"/>
                <a:gd name="connsiteY3-80" fmla="*/ 1723732 h 2794499"/>
                <a:gd name="connsiteX4-81" fmla="*/ 11064 w 6276607"/>
                <a:gd name="connsiteY4-82" fmla="*/ 2231732 h 2794499"/>
                <a:gd name="connsiteX5-83" fmla="*/ 696864 w 6276607"/>
                <a:gd name="connsiteY5-84" fmla="*/ 2782065 h 2794499"/>
                <a:gd name="connsiteX6-85" fmla="*/ 3130086 w 6276607"/>
                <a:gd name="connsiteY6-86" fmla="*/ 2622840 h 2794499"/>
                <a:gd name="connsiteX7-87" fmla="*/ 4752416 w 6276607"/>
                <a:gd name="connsiteY7-88" fmla="*/ 1787060 h 2794499"/>
                <a:gd name="connsiteX8-89" fmla="*/ 6276398 w 6276607"/>
                <a:gd name="connsiteY8-90" fmla="*/ 377532 h 2794499"/>
                <a:gd name="connsiteX0-91" fmla="*/ 6274314 w 6274539"/>
                <a:gd name="connsiteY0-92" fmla="*/ 377532 h 2791242"/>
                <a:gd name="connsiteX1-93" fmla="*/ 4648714 w 6274539"/>
                <a:gd name="connsiteY1-94" fmla="*/ 38865 h 2791242"/>
                <a:gd name="connsiteX2-95" fmla="*/ 2310613 w 6274539"/>
                <a:gd name="connsiteY2-96" fmla="*/ 1092118 h 2791242"/>
                <a:gd name="connsiteX3-97" fmla="*/ 1092714 w 6274539"/>
                <a:gd name="connsiteY3-98" fmla="*/ 1723732 h 2791242"/>
                <a:gd name="connsiteX4-99" fmla="*/ 8980 w 6274539"/>
                <a:gd name="connsiteY4-100" fmla="*/ 2231732 h 2791242"/>
                <a:gd name="connsiteX5-101" fmla="*/ 694780 w 6274539"/>
                <a:gd name="connsiteY5-102" fmla="*/ 2782065 h 2791242"/>
                <a:gd name="connsiteX6-103" fmla="*/ 2672062 w 6274539"/>
                <a:gd name="connsiteY6-104" fmla="*/ 2585023 h 2791242"/>
                <a:gd name="connsiteX7-105" fmla="*/ 4750332 w 6274539"/>
                <a:gd name="connsiteY7-106" fmla="*/ 1787060 h 2791242"/>
                <a:gd name="connsiteX8-107" fmla="*/ 6274314 w 6274539"/>
                <a:gd name="connsiteY8-108" fmla="*/ 377532 h 2791242"/>
                <a:gd name="connsiteX0-109" fmla="*/ 6274236 w 6274462"/>
                <a:gd name="connsiteY0-110" fmla="*/ 377532 h 2786755"/>
                <a:gd name="connsiteX1-111" fmla="*/ 4648636 w 6274462"/>
                <a:gd name="connsiteY1-112" fmla="*/ 38865 h 2786755"/>
                <a:gd name="connsiteX2-113" fmla="*/ 2310535 w 6274462"/>
                <a:gd name="connsiteY2-114" fmla="*/ 1092118 h 2786755"/>
                <a:gd name="connsiteX3-115" fmla="*/ 1092636 w 6274462"/>
                <a:gd name="connsiteY3-116" fmla="*/ 1723732 h 2786755"/>
                <a:gd name="connsiteX4-117" fmla="*/ 8902 w 6274462"/>
                <a:gd name="connsiteY4-118" fmla="*/ 2231732 h 2786755"/>
                <a:gd name="connsiteX5-119" fmla="*/ 694702 w 6274462"/>
                <a:gd name="connsiteY5-120" fmla="*/ 2782065 h 2786755"/>
                <a:gd name="connsiteX6-121" fmla="*/ 2650993 w 6274462"/>
                <a:gd name="connsiteY6-122" fmla="*/ 2507883 h 2786755"/>
                <a:gd name="connsiteX7-123" fmla="*/ 4750254 w 6274462"/>
                <a:gd name="connsiteY7-124" fmla="*/ 1787060 h 2786755"/>
                <a:gd name="connsiteX8-125" fmla="*/ 6274236 w 6274462"/>
                <a:gd name="connsiteY8-126" fmla="*/ 377532 h 27867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6274462" h="2786755">
                  <a:moveTo>
                    <a:pt x="6274236" y="377532"/>
                  </a:moveTo>
                  <a:cubicBezTo>
                    <a:pt x="6257300" y="86166"/>
                    <a:pt x="5309253" y="-80233"/>
                    <a:pt x="4648636" y="38865"/>
                  </a:cubicBezTo>
                  <a:cubicBezTo>
                    <a:pt x="3988019" y="157963"/>
                    <a:pt x="2903201" y="811307"/>
                    <a:pt x="2310535" y="1092118"/>
                  </a:cubicBezTo>
                  <a:cubicBezTo>
                    <a:pt x="1717869" y="1372929"/>
                    <a:pt x="1476242" y="1533796"/>
                    <a:pt x="1092636" y="1723732"/>
                  </a:cubicBezTo>
                  <a:cubicBezTo>
                    <a:pt x="709031" y="1913668"/>
                    <a:pt x="75224" y="2055343"/>
                    <a:pt x="8902" y="2231732"/>
                  </a:cubicBezTo>
                  <a:cubicBezTo>
                    <a:pt x="-57420" y="2408121"/>
                    <a:pt x="254354" y="2736040"/>
                    <a:pt x="694702" y="2782065"/>
                  </a:cubicBezTo>
                  <a:cubicBezTo>
                    <a:pt x="1135050" y="2828090"/>
                    <a:pt x="1749293" y="2520583"/>
                    <a:pt x="2650993" y="2507883"/>
                  </a:cubicBezTo>
                  <a:cubicBezTo>
                    <a:pt x="3552693" y="2495183"/>
                    <a:pt x="4146380" y="2142119"/>
                    <a:pt x="4750254" y="1787060"/>
                  </a:cubicBezTo>
                  <a:cubicBezTo>
                    <a:pt x="5354128" y="1432002"/>
                    <a:pt x="6291172" y="668898"/>
                    <a:pt x="6274236" y="377532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墨迹 47"/>
                <p14:cNvContentPartPr/>
                <p14:nvPr/>
              </p14:nvContentPartPr>
              <p14:xfrm>
                <a:off x="8729516" y="3950089"/>
                <a:ext cx="4267440" cy="3137040"/>
              </p14:xfrm>
            </p:contentPart>
          </mc:Choice>
          <mc:Fallback xmlns="">
            <p:pic>
              <p:nvPicPr>
                <p:cNvPr id="48" name="墨迹 47"/>
              </p:nvPicPr>
              <p:blipFill>
                <a:blip r:embed="rId11"/>
              </p:blipFill>
              <p:spPr>
                <a:xfrm>
                  <a:off x="8729516" y="3950089"/>
                  <a:ext cx="4267440" cy="3137040"/>
                </a:xfrm>
                <a:prstGeom prst="rect"/>
              </p:spPr>
            </p:pic>
          </mc:Fallback>
        </mc:AlternateContent>
      </p:grp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A034C4A2-A613-4AAB-9336-D7ACF6B6886A}"/>
              </a:ext>
            </a:extLst>
          </p:cNvPr>
          <p:cNvSpPr/>
          <p:nvPr/>
        </p:nvSpPr>
        <p:spPr>
          <a:xfrm>
            <a:off x="5402426" y="4114156"/>
            <a:ext cx="199514" cy="231447"/>
          </a:xfrm>
          <a:custGeom>
            <a:avLst/>
            <a:gdLst>
              <a:gd name="connsiteX0" fmla="*/ 198071 w 199514"/>
              <a:gd name="connsiteY0" fmla="*/ 132207 h 231447"/>
              <a:gd name="connsiteX1" fmla="*/ 109054 w 199514"/>
              <a:gd name="connsiteY1" fmla="*/ 31929 h 231447"/>
              <a:gd name="connsiteX2" fmla="*/ 37781 w 199514"/>
              <a:gd name="connsiteY2" fmla="*/ 3800 h 231447"/>
              <a:gd name="connsiteX3" fmla="*/ 42656 w 199514"/>
              <a:gd name="connsiteY3" fmla="*/ 21301 h 231447"/>
              <a:gd name="connsiteX4" fmla="*/ 38707 w 199514"/>
              <a:gd name="connsiteY4" fmla="*/ 56791 h 231447"/>
              <a:gd name="connsiteX5" fmla="*/ 30664 w 199514"/>
              <a:gd name="connsiteY5" fmla="*/ 148197 h 231447"/>
              <a:gd name="connsiteX6" fmla="*/ 33150 w 199514"/>
              <a:gd name="connsiteY6" fmla="*/ 182322 h 231447"/>
              <a:gd name="connsiteX7" fmla="*/ 73905 w 199514"/>
              <a:gd name="connsiteY7" fmla="*/ 157509 h 231447"/>
              <a:gd name="connsiteX8" fmla="*/ 91067 w 199514"/>
              <a:gd name="connsiteY8" fmla="*/ 179095 h 231447"/>
              <a:gd name="connsiteX9" fmla="*/ 112653 w 199514"/>
              <a:gd name="connsiteY9" fmla="*/ 161933 h 231447"/>
              <a:gd name="connsiteX10" fmla="*/ 105397 w 199514"/>
              <a:gd name="connsiteY10" fmla="*/ 144444 h 231447"/>
              <a:gd name="connsiteX11" fmla="*/ 179888 w 199514"/>
              <a:gd name="connsiteY11" fmla="*/ 139569 h 231447"/>
              <a:gd name="connsiteX12" fmla="*/ 108128 w 199514"/>
              <a:gd name="connsiteY12" fmla="*/ 195680 h 231447"/>
              <a:gd name="connsiteX13" fmla="*/ 17940 w 199514"/>
              <a:gd name="connsiteY13" fmla="*/ 206990 h 231447"/>
              <a:gd name="connsiteX14" fmla="*/ 17940 w 199514"/>
              <a:gd name="connsiteY14" fmla="*/ 206454 h 231447"/>
              <a:gd name="connsiteX15" fmla="*/ 0 w 199514"/>
              <a:gd name="connsiteY15" fmla="*/ 214254 h 231447"/>
              <a:gd name="connsiteX16" fmla="*/ 0 w 199514"/>
              <a:gd name="connsiteY16" fmla="*/ 214254 h 231447"/>
              <a:gd name="connsiteX17" fmla="*/ 116366 w 199514"/>
              <a:gd name="connsiteY17" fmla="*/ 214839 h 231447"/>
              <a:gd name="connsiteX18" fmla="*/ 198071 w 199514"/>
              <a:gd name="connsiteY18" fmla="*/ 132207 h 23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9514" h="231447">
                <a:moveTo>
                  <a:pt x="198071" y="132207"/>
                </a:moveTo>
                <a:cubicBezTo>
                  <a:pt x="186907" y="105200"/>
                  <a:pt x="140741" y="108466"/>
                  <a:pt x="109054" y="31929"/>
                </a:cubicBezTo>
                <a:cubicBezTo>
                  <a:pt x="109054" y="31929"/>
                  <a:pt x="90334" y="-13116"/>
                  <a:pt x="37781" y="3800"/>
                </a:cubicBezTo>
                <a:cubicBezTo>
                  <a:pt x="40194" y="9385"/>
                  <a:pt x="41834" y="15273"/>
                  <a:pt x="42656" y="21301"/>
                </a:cubicBezTo>
                <a:cubicBezTo>
                  <a:pt x="44253" y="33276"/>
                  <a:pt x="42897" y="45460"/>
                  <a:pt x="38707" y="56791"/>
                </a:cubicBezTo>
                <a:cubicBezTo>
                  <a:pt x="20572" y="100666"/>
                  <a:pt x="26179" y="126991"/>
                  <a:pt x="30664" y="148197"/>
                </a:cubicBezTo>
                <a:cubicBezTo>
                  <a:pt x="33821" y="159282"/>
                  <a:pt x="34667" y="170897"/>
                  <a:pt x="33150" y="182322"/>
                </a:cubicBezTo>
                <a:cubicBezTo>
                  <a:pt x="45748" y="172530"/>
                  <a:pt x="59421" y="164205"/>
                  <a:pt x="73905" y="157509"/>
                </a:cubicBezTo>
                <a:cubicBezTo>
                  <a:pt x="72683" y="168209"/>
                  <a:pt x="80367" y="177874"/>
                  <a:pt x="91067" y="179095"/>
                </a:cubicBezTo>
                <a:cubicBezTo>
                  <a:pt x="101767" y="180317"/>
                  <a:pt x="111431" y="172633"/>
                  <a:pt x="112653" y="161933"/>
                </a:cubicBezTo>
                <a:cubicBezTo>
                  <a:pt x="113417" y="155241"/>
                  <a:pt x="110674" y="148629"/>
                  <a:pt x="105397" y="144444"/>
                </a:cubicBezTo>
                <a:cubicBezTo>
                  <a:pt x="143471" y="131086"/>
                  <a:pt x="175354" y="128551"/>
                  <a:pt x="179888" y="139569"/>
                </a:cubicBezTo>
                <a:cubicBezTo>
                  <a:pt x="184763" y="152049"/>
                  <a:pt x="152929" y="177155"/>
                  <a:pt x="108128" y="195680"/>
                </a:cubicBezTo>
                <a:cubicBezTo>
                  <a:pt x="63326" y="214205"/>
                  <a:pt x="23302" y="219275"/>
                  <a:pt x="17940" y="206990"/>
                </a:cubicBezTo>
                <a:cubicBezTo>
                  <a:pt x="17940" y="206990"/>
                  <a:pt x="17940" y="206649"/>
                  <a:pt x="17940" y="206454"/>
                </a:cubicBezTo>
                <a:cubicBezTo>
                  <a:pt x="12480" y="210115"/>
                  <a:pt x="6402" y="212758"/>
                  <a:pt x="0" y="214254"/>
                </a:cubicBezTo>
                <a:cubicBezTo>
                  <a:pt x="0" y="214254"/>
                  <a:pt x="0" y="214254"/>
                  <a:pt x="0" y="214254"/>
                </a:cubicBezTo>
                <a:cubicBezTo>
                  <a:pt x="9116" y="236289"/>
                  <a:pt x="60840" y="237849"/>
                  <a:pt x="116366" y="214839"/>
                </a:cubicBezTo>
                <a:cubicBezTo>
                  <a:pt x="171893" y="191829"/>
                  <a:pt x="207236" y="154242"/>
                  <a:pt x="198071" y="132207"/>
                </a:cubicBezTo>
                <a:close/>
              </a:path>
            </a:pathLst>
          </a:custGeom>
          <a:solidFill>
            <a:srgbClr val="FD9E13"/>
          </a:solidFill>
          <a:ln w="48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18707F69-27BE-4E03-B41E-9D1DC4F25DE3}"/>
              </a:ext>
            </a:extLst>
          </p:cNvPr>
          <p:cNvSpPr/>
          <p:nvPr/>
        </p:nvSpPr>
        <p:spPr>
          <a:xfrm>
            <a:off x="5220271" y="4052907"/>
            <a:ext cx="210944" cy="263600"/>
          </a:xfrm>
          <a:custGeom>
            <a:avLst/>
            <a:gdLst>
              <a:gd name="connsiteX0" fmla="*/ 196975 w 210944"/>
              <a:gd name="connsiteY0" fmla="*/ 56664 h 263600"/>
              <a:gd name="connsiteX1" fmla="*/ 193908 w 210944"/>
              <a:gd name="connsiteY1" fmla="*/ 8501 h 263600"/>
              <a:gd name="connsiteX2" fmla="*/ 184446 w 210944"/>
              <a:gd name="connsiteY2" fmla="*/ 2600 h 263600"/>
              <a:gd name="connsiteX3" fmla="*/ 139869 w 210944"/>
              <a:gd name="connsiteY3" fmla="*/ 21090 h 263600"/>
              <a:gd name="connsiteX4" fmla="*/ 137354 w 210944"/>
              <a:gd name="connsiteY4" fmla="*/ 31850 h 263600"/>
              <a:gd name="connsiteX5" fmla="*/ 90456 w 210944"/>
              <a:gd name="connsiteY5" fmla="*/ 63781 h 263600"/>
              <a:gd name="connsiteX6" fmla="*/ 1439 w 210944"/>
              <a:gd name="connsiteY6" fmla="*/ 164060 h 263600"/>
              <a:gd name="connsiteX7" fmla="*/ 83241 w 210944"/>
              <a:gd name="connsiteY7" fmla="*/ 246935 h 263600"/>
              <a:gd name="connsiteX8" fmla="*/ 199607 w 210944"/>
              <a:gd name="connsiteY8" fmla="*/ 246350 h 263600"/>
              <a:gd name="connsiteX9" fmla="*/ 207554 w 210944"/>
              <a:gd name="connsiteY9" fmla="*/ 112239 h 263600"/>
              <a:gd name="connsiteX10" fmla="*/ 196975 w 210944"/>
              <a:gd name="connsiteY10" fmla="*/ 56664 h 263600"/>
              <a:gd name="connsiteX11" fmla="*/ 181570 w 210944"/>
              <a:gd name="connsiteY11" fmla="*/ 238989 h 263600"/>
              <a:gd name="connsiteX12" fmla="*/ 91187 w 210944"/>
              <a:gd name="connsiteY12" fmla="*/ 227776 h 263600"/>
              <a:gd name="connsiteX13" fmla="*/ 19427 w 210944"/>
              <a:gd name="connsiteY13" fmla="*/ 171665 h 263600"/>
              <a:gd name="connsiteX14" fmla="*/ 93917 w 210944"/>
              <a:gd name="connsiteY14" fmla="*/ 176540 h 263600"/>
              <a:gd name="connsiteX15" fmla="*/ 90758 w 210944"/>
              <a:gd name="connsiteY15" fmla="*/ 203936 h 263600"/>
              <a:gd name="connsiteX16" fmla="*/ 118154 w 210944"/>
              <a:gd name="connsiteY16" fmla="*/ 207095 h 263600"/>
              <a:gd name="connsiteX17" fmla="*/ 125410 w 210944"/>
              <a:gd name="connsiteY17" fmla="*/ 189605 h 263600"/>
              <a:gd name="connsiteX18" fmla="*/ 181570 w 210944"/>
              <a:gd name="connsiteY18" fmla="*/ 238989 h 263600"/>
              <a:gd name="connsiteX19" fmla="*/ 184885 w 210944"/>
              <a:gd name="connsiteY19" fmla="*/ 39845 h 263600"/>
              <a:gd name="connsiteX20" fmla="*/ 181570 w 210944"/>
              <a:gd name="connsiteY20" fmla="*/ 44720 h 263600"/>
              <a:gd name="connsiteX21" fmla="*/ 169529 w 210944"/>
              <a:gd name="connsiteY21" fmla="*/ 38724 h 263600"/>
              <a:gd name="connsiteX22" fmla="*/ 156707 w 210944"/>
              <a:gd name="connsiteY22" fmla="*/ 34239 h 263600"/>
              <a:gd name="connsiteX23" fmla="*/ 157780 w 210944"/>
              <a:gd name="connsiteY23" fmla="*/ 28438 h 263600"/>
              <a:gd name="connsiteX24" fmla="*/ 176531 w 210944"/>
              <a:gd name="connsiteY24" fmla="*/ 19709 h 263600"/>
              <a:gd name="connsiteX25" fmla="*/ 185260 w 210944"/>
              <a:gd name="connsiteY25" fmla="*/ 38459 h 263600"/>
              <a:gd name="connsiteX26" fmla="*/ 184787 w 210944"/>
              <a:gd name="connsiteY26" fmla="*/ 39601 h 2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0944" h="263600">
                <a:moveTo>
                  <a:pt x="196975" y="56664"/>
                </a:moveTo>
                <a:cubicBezTo>
                  <a:pt x="209428" y="42517"/>
                  <a:pt x="208054" y="20954"/>
                  <a:pt x="193908" y="8501"/>
                </a:cubicBezTo>
                <a:cubicBezTo>
                  <a:pt x="191099" y="6029"/>
                  <a:pt x="187902" y="4035"/>
                  <a:pt x="184446" y="2600"/>
                </a:cubicBezTo>
                <a:cubicBezTo>
                  <a:pt x="167031" y="-4604"/>
                  <a:pt x="147072" y="3674"/>
                  <a:pt x="139869" y="21090"/>
                </a:cubicBezTo>
                <a:cubicBezTo>
                  <a:pt x="138451" y="24516"/>
                  <a:pt x="137602" y="28151"/>
                  <a:pt x="137354" y="31850"/>
                </a:cubicBezTo>
                <a:cubicBezTo>
                  <a:pt x="103229" y="32971"/>
                  <a:pt x="90456" y="63781"/>
                  <a:pt x="90456" y="63781"/>
                </a:cubicBezTo>
                <a:cubicBezTo>
                  <a:pt x="58769" y="140319"/>
                  <a:pt x="12456" y="136907"/>
                  <a:pt x="1439" y="164060"/>
                </a:cubicBezTo>
                <a:cubicBezTo>
                  <a:pt x="-7726" y="186095"/>
                  <a:pt x="27764" y="223779"/>
                  <a:pt x="83241" y="246935"/>
                </a:cubicBezTo>
                <a:cubicBezTo>
                  <a:pt x="138719" y="270091"/>
                  <a:pt x="190491" y="268385"/>
                  <a:pt x="199607" y="246350"/>
                </a:cubicBezTo>
                <a:cubicBezTo>
                  <a:pt x="210771" y="219489"/>
                  <a:pt x="175866" y="188972"/>
                  <a:pt x="207554" y="112239"/>
                </a:cubicBezTo>
                <a:cubicBezTo>
                  <a:pt x="207554" y="112239"/>
                  <a:pt x="220082" y="81624"/>
                  <a:pt x="196975" y="56664"/>
                </a:cubicBezTo>
                <a:close/>
                <a:moveTo>
                  <a:pt x="181570" y="238989"/>
                </a:moveTo>
                <a:cubicBezTo>
                  <a:pt x="176207" y="251274"/>
                  <a:pt x="135940" y="246350"/>
                  <a:pt x="91187" y="227776"/>
                </a:cubicBezTo>
                <a:cubicBezTo>
                  <a:pt x="46435" y="209203"/>
                  <a:pt x="14260" y="183901"/>
                  <a:pt x="19427" y="171665"/>
                </a:cubicBezTo>
                <a:cubicBezTo>
                  <a:pt x="23961" y="160745"/>
                  <a:pt x="55844" y="163280"/>
                  <a:pt x="93917" y="176540"/>
                </a:cubicBezTo>
                <a:cubicBezTo>
                  <a:pt x="85480" y="183233"/>
                  <a:pt x="84065" y="195499"/>
                  <a:pt x="90758" y="203936"/>
                </a:cubicBezTo>
                <a:cubicBezTo>
                  <a:pt x="97451" y="212373"/>
                  <a:pt x="109717" y="213788"/>
                  <a:pt x="118154" y="207095"/>
                </a:cubicBezTo>
                <a:cubicBezTo>
                  <a:pt x="123431" y="202909"/>
                  <a:pt x="126174" y="196297"/>
                  <a:pt x="125410" y="189605"/>
                </a:cubicBezTo>
                <a:cubicBezTo>
                  <a:pt x="161582" y="207155"/>
                  <a:pt x="185957" y="227923"/>
                  <a:pt x="181570" y="238989"/>
                </a:cubicBezTo>
                <a:close/>
                <a:moveTo>
                  <a:pt x="184885" y="39845"/>
                </a:moveTo>
                <a:cubicBezTo>
                  <a:pt x="184122" y="41678"/>
                  <a:pt x="182994" y="43337"/>
                  <a:pt x="181570" y="44720"/>
                </a:cubicBezTo>
                <a:cubicBezTo>
                  <a:pt x="177707" y="42432"/>
                  <a:pt x="173683" y="40428"/>
                  <a:pt x="169529" y="38724"/>
                </a:cubicBezTo>
                <a:cubicBezTo>
                  <a:pt x="165361" y="36941"/>
                  <a:pt x="161077" y="35443"/>
                  <a:pt x="156707" y="34239"/>
                </a:cubicBezTo>
                <a:cubicBezTo>
                  <a:pt x="156656" y="32251"/>
                  <a:pt x="157021" y="30276"/>
                  <a:pt x="157780" y="28438"/>
                </a:cubicBezTo>
                <a:cubicBezTo>
                  <a:pt x="160547" y="20849"/>
                  <a:pt x="168942" y="16941"/>
                  <a:pt x="176531" y="19709"/>
                </a:cubicBezTo>
                <a:cubicBezTo>
                  <a:pt x="184119" y="22476"/>
                  <a:pt x="188027" y="30871"/>
                  <a:pt x="185260" y="38459"/>
                </a:cubicBezTo>
                <a:cubicBezTo>
                  <a:pt x="185118" y="38846"/>
                  <a:pt x="184961" y="39228"/>
                  <a:pt x="184787" y="39601"/>
                </a:cubicBezTo>
                <a:close/>
              </a:path>
            </a:pathLst>
          </a:custGeom>
          <a:solidFill>
            <a:srgbClr val="FD9E13"/>
          </a:solidFill>
          <a:ln w="486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55" name="图形 54" descr="落叶树 纯色填充"/>
          <p:cNvPicPr>
            <a:picLocks noChangeAspect="1"/>
          </p:cNvPicPr>
          <p:nvPr/>
        </p:nvPicPr>
        <p:blipFill>
          <a:blip r:embed="rId12">
            <a:alphaModFix amt="90000"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69681" y="2098604"/>
            <a:ext cx="468000" cy="468000"/>
          </a:xfrm>
          <a:prstGeom prst="rect">
            <a:avLst/>
          </a:prstGeom>
        </p:spPr>
      </p:pic>
      <p:pic>
        <p:nvPicPr>
          <p:cNvPr id="57" name="图形 56" descr="沙滩球 纯色填充"/>
          <p:cNvPicPr>
            <a:picLocks noChangeAspect="1"/>
          </p:cNvPicPr>
          <p:nvPr/>
        </p:nvPicPr>
        <p:blipFill>
          <a:blip r:embed="rId14">
            <a:alphaModFix amt="80000"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29309" y="3965271"/>
            <a:ext cx="468000" cy="468000"/>
          </a:xfrm>
          <a:prstGeom prst="rect">
            <a:avLst/>
          </a:prstGeom>
        </p:spPr>
      </p:pic>
      <p:grpSp>
        <p:nvGrpSpPr>
          <p:cNvPr id="63" name="组合 62"/>
          <p:cNvGrpSpPr/>
          <p:nvPr/>
        </p:nvGrpSpPr>
        <p:grpSpPr>
          <a:xfrm>
            <a:off x="9575716" y="-51399"/>
            <a:ext cx="3084590" cy="2331722"/>
            <a:chOff x="9575716" y="-51399"/>
            <a:chExt cx="3084590" cy="2331722"/>
          </a:xfrm>
        </p:grpSpPr>
        <p:pic>
          <p:nvPicPr>
            <p:cNvPr id="61" name="图片 60" descr="卡通人物&#10;&#10;中度可信度描述已自动生成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4510091">
              <a:off x="9959648" y="-435331"/>
              <a:ext cx="1520160" cy="2288023"/>
            </a:xfrm>
            <a:prstGeom prst="rect">
              <a:avLst/>
            </a:prstGeom>
          </p:spPr>
        </p:pic>
        <p:pic>
          <p:nvPicPr>
            <p:cNvPr id="62" name="图片 61" descr="卡通人物&#10;&#10;中度可信度描述已自动生成"/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984695">
              <a:off x="11140146" y="-7700"/>
              <a:ext cx="1520160" cy="2288023"/>
            </a:xfrm>
            <a:prstGeom prst="rect">
              <a:avLst/>
            </a:prstGeom>
          </p:spPr>
        </p:pic>
      </p:grpSp>
      <p:grpSp>
        <p:nvGrpSpPr>
          <p:cNvPr id="64" name="组合 63"/>
          <p:cNvGrpSpPr/>
          <p:nvPr/>
        </p:nvGrpSpPr>
        <p:grpSpPr>
          <a:xfrm rot="11014511">
            <a:off x="-1055863" y="5006865"/>
            <a:ext cx="3084590" cy="2331722"/>
            <a:chOff x="9575716" y="-51399"/>
            <a:chExt cx="3084590" cy="2331722"/>
          </a:xfrm>
        </p:grpSpPr>
        <p:pic>
          <p:nvPicPr>
            <p:cNvPr id="65" name="图片 64" descr="卡通人物&#10;&#10;中度可信度描述已自动生成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4510091">
              <a:off x="9959648" y="-435331"/>
              <a:ext cx="1520160" cy="2288023"/>
            </a:xfrm>
            <a:prstGeom prst="rect">
              <a:avLst/>
            </a:prstGeom>
          </p:spPr>
        </p:pic>
        <p:pic>
          <p:nvPicPr>
            <p:cNvPr id="66" name="图片 65" descr="卡通人物&#10;&#10;中度可信度描述已自动生成"/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984695">
              <a:off x="11140146" y="-7700"/>
              <a:ext cx="1520160" cy="2288023"/>
            </a:xfrm>
            <a:prstGeom prst="rect">
              <a:avLst/>
            </a:prstGeom>
          </p:spPr>
        </p:pic>
      </p:grpSp>
      <p:sp>
        <p:nvSpPr>
          <p:cNvPr id="36" name="流程图: 终止 35">
            <a:extLst>
              <a:ext uri="{FF2B5EF4-FFF2-40B4-BE49-F238E27FC236}">
                <a16:creationId xmlns:a16="http://schemas.microsoft.com/office/drawing/2014/main" id="{EEC75C85-FA80-44C0-8B8D-EB26B7A472DB}"/>
              </a:ext>
            </a:extLst>
          </p:cNvPr>
          <p:cNvSpPr/>
          <p:nvPr/>
        </p:nvSpPr>
        <p:spPr>
          <a:xfrm>
            <a:off x="-4725545" y="199473"/>
            <a:ext cx="3976549" cy="1018413"/>
          </a:xfrm>
          <a:prstGeom prst="flowChartTerminator">
            <a:avLst/>
          </a:prstGeom>
          <a:solidFill>
            <a:srgbClr val="FFD6D6"/>
          </a:solidFill>
          <a:ln w="508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输入标题</a:t>
            </a:r>
          </a:p>
        </p:txBody>
      </p:sp>
      <p:sp>
        <p:nvSpPr>
          <p:cNvPr id="37" name="任意多边形 10">
            <a:extLst>
              <a:ext uri="{FF2B5EF4-FFF2-40B4-BE49-F238E27FC236}">
                <a16:creationId xmlns:a16="http://schemas.microsoft.com/office/drawing/2014/main" id="{685944CD-94B3-402F-834E-E5C65D7A7788}"/>
              </a:ext>
            </a:extLst>
          </p:cNvPr>
          <p:cNvSpPr/>
          <p:nvPr/>
        </p:nvSpPr>
        <p:spPr>
          <a:xfrm flipH="1">
            <a:off x="5275285" y="8155305"/>
            <a:ext cx="540000" cy="540000"/>
          </a:xfrm>
          <a:custGeom>
            <a:avLst/>
            <a:gdLst>
              <a:gd name="connsiteX0" fmla="*/ 0 w 4748"/>
              <a:gd name="connsiteY0" fmla="*/ 0 h 4657"/>
              <a:gd name="connsiteX1" fmla="*/ 622 w 4748"/>
              <a:gd name="connsiteY1" fmla="*/ 2 h 4657"/>
              <a:gd name="connsiteX2" fmla="*/ 588 w 4748"/>
              <a:gd name="connsiteY2" fmla="*/ 4047 h 4657"/>
              <a:gd name="connsiteX3" fmla="*/ 4736 w 4748"/>
              <a:gd name="connsiteY3" fmla="*/ 4047 h 4657"/>
              <a:gd name="connsiteX4" fmla="*/ 4748 w 4748"/>
              <a:gd name="connsiteY4" fmla="*/ 4657 h 4657"/>
              <a:gd name="connsiteX5" fmla="*/ 0 w 4748"/>
              <a:gd name="connsiteY5" fmla="*/ 4657 h 4657"/>
              <a:gd name="connsiteX6" fmla="*/ 0 w 4748"/>
              <a:gd name="connsiteY6" fmla="*/ 0 h 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8" h="4657">
                <a:moveTo>
                  <a:pt x="0" y="0"/>
                </a:moveTo>
                <a:lnTo>
                  <a:pt x="622" y="2"/>
                </a:lnTo>
                <a:lnTo>
                  <a:pt x="588" y="4047"/>
                </a:lnTo>
                <a:lnTo>
                  <a:pt x="4736" y="4047"/>
                </a:lnTo>
                <a:lnTo>
                  <a:pt x="4748" y="4657"/>
                </a:lnTo>
                <a:lnTo>
                  <a:pt x="0" y="4657"/>
                </a:lnTo>
                <a:lnTo>
                  <a:pt x="0" y="0"/>
                </a:lnTo>
                <a:close/>
              </a:path>
            </a:pathLst>
          </a:custGeom>
          <a:solidFill>
            <a:srgbClr val="FF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 descr="图片包含 户外, 蛋糕, 小, 鸟&#10;&#10;描述已自动生成">
            <a:extLst>
              <a:ext uri="{FF2B5EF4-FFF2-40B4-BE49-F238E27FC236}">
                <a16:creationId xmlns:a16="http://schemas.microsoft.com/office/drawing/2014/main" id="{600F973E-38D5-4716-A088-C19930C6461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4616968" y="1921473"/>
            <a:ext cx="3759393" cy="2105133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7AFDA4A8-0A6F-428E-BD16-AEC82140EAF1}"/>
              </a:ext>
            </a:extLst>
          </p:cNvPr>
          <p:cNvSpPr txBox="1"/>
          <p:nvPr/>
        </p:nvSpPr>
        <p:spPr>
          <a:xfrm>
            <a:off x="13383952" y="2088586"/>
            <a:ext cx="419993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03877E5-7879-4ABC-99F2-9618402EBD92}"/>
              </a:ext>
            </a:extLst>
          </p:cNvPr>
          <p:cNvSpPr txBox="1"/>
          <p:nvPr/>
        </p:nvSpPr>
        <p:spPr>
          <a:xfrm>
            <a:off x="5767094" y="8025206"/>
            <a:ext cx="5520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请在此处输入内容，力求简洁明了。请在此处输入内容，力求简洁明了。请在此处输入内容，力求简洁明了。请在此处输入内容，力求简洁明了。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: 形状 32"/>
          <p:cNvSpPr/>
          <p:nvPr/>
        </p:nvSpPr>
        <p:spPr>
          <a:xfrm rot="5646824">
            <a:off x="-1932125" y="3931429"/>
            <a:ext cx="5814029" cy="5017650"/>
          </a:xfrm>
          <a:custGeom>
            <a:avLst/>
            <a:gdLst>
              <a:gd name="connsiteX0" fmla="*/ 476746 w 2942164"/>
              <a:gd name="connsiteY0" fmla="*/ 2862950 h 2888901"/>
              <a:gd name="connsiteX1" fmla="*/ 1978287 w 2942164"/>
              <a:gd name="connsiteY1" fmla="*/ 2603067 h 2888901"/>
              <a:gd name="connsiteX2" fmla="*/ 2382548 w 2942164"/>
              <a:gd name="connsiteY2" fmla="*/ 1669417 h 2888901"/>
              <a:gd name="connsiteX3" fmla="*/ 2921563 w 2942164"/>
              <a:gd name="connsiteY3" fmla="*/ 1120777 h 2888901"/>
              <a:gd name="connsiteX4" fmla="*/ 2613555 w 2942164"/>
              <a:gd name="connsiteY4" fmla="*/ 341131 h 2888901"/>
              <a:gd name="connsiteX5" fmla="*/ 698127 w 2942164"/>
              <a:gd name="connsiteY5" fmla="*/ 110124 h 2888901"/>
              <a:gd name="connsiteX6" fmla="*/ 5108 w 2942164"/>
              <a:gd name="connsiteY6" fmla="*/ 2073678 h 2888901"/>
              <a:gd name="connsiteX7" fmla="*/ 476746 w 2942164"/>
              <a:gd name="connsiteY7" fmla="*/ 2862950 h 2888901"/>
              <a:gd name="connsiteX0-1" fmla="*/ 907798 w 2939930"/>
              <a:gd name="connsiteY0-2" fmla="*/ 3131505 h 3144734"/>
              <a:gd name="connsiteX1-3" fmla="*/ 1976053 w 2939930"/>
              <a:gd name="connsiteY1-4" fmla="*/ 2603067 h 3144734"/>
              <a:gd name="connsiteX2-5" fmla="*/ 2380314 w 2939930"/>
              <a:gd name="connsiteY2-6" fmla="*/ 1669417 h 3144734"/>
              <a:gd name="connsiteX3-7" fmla="*/ 2919329 w 2939930"/>
              <a:gd name="connsiteY3-8" fmla="*/ 1120777 h 3144734"/>
              <a:gd name="connsiteX4-9" fmla="*/ 2611321 w 2939930"/>
              <a:gd name="connsiteY4-10" fmla="*/ 341131 h 3144734"/>
              <a:gd name="connsiteX5-11" fmla="*/ 695893 w 2939930"/>
              <a:gd name="connsiteY5-12" fmla="*/ 110124 h 3144734"/>
              <a:gd name="connsiteX6-13" fmla="*/ 2874 w 2939930"/>
              <a:gd name="connsiteY6-14" fmla="*/ 2073678 h 3144734"/>
              <a:gd name="connsiteX7-15" fmla="*/ 907798 w 2939930"/>
              <a:gd name="connsiteY7-16" fmla="*/ 3131505 h 3144734"/>
              <a:gd name="connsiteX0-17" fmla="*/ 2521067 w 4553199"/>
              <a:gd name="connsiteY0-18" fmla="*/ 3131505 h 3865689"/>
              <a:gd name="connsiteX1-19" fmla="*/ 3589322 w 4553199"/>
              <a:gd name="connsiteY1-20" fmla="*/ 2603067 h 3865689"/>
              <a:gd name="connsiteX2-21" fmla="*/ 3993583 w 4553199"/>
              <a:gd name="connsiteY2-22" fmla="*/ 1669417 h 3865689"/>
              <a:gd name="connsiteX3-23" fmla="*/ 4532598 w 4553199"/>
              <a:gd name="connsiteY3-24" fmla="*/ 1120777 h 3865689"/>
              <a:gd name="connsiteX4-25" fmla="*/ 4224590 w 4553199"/>
              <a:gd name="connsiteY4-26" fmla="*/ 341131 h 3865689"/>
              <a:gd name="connsiteX5-27" fmla="*/ 2309162 w 4553199"/>
              <a:gd name="connsiteY5-28" fmla="*/ 110124 h 3865689"/>
              <a:gd name="connsiteX6-29" fmla="*/ 483 w 4553199"/>
              <a:gd name="connsiteY6-30" fmla="*/ 3714644 h 3865689"/>
              <a:gd name="connsiteX7-31" fmla="*/ 2521067 w 4553199"/>
              <a:gd name="connsiteY7-32" fmla="*/ 3131505 h 3865689"/>
              <a:gd name="connsiteX0-33" fmla="*/ 3245964 w 4561124"/>
              <a:gd name="connsiteY0-34" fmla="*/ 3698528 h 4021273"/>
              <a:gd name="connsiteX1-35" fmla="*/ 3597247 w 4561124"/>
              <a:gd name="connsiteY1-36" fmla="*/ 2603067 h 4021273"/>
              <a:gd name="connsiteX2-37" fmla="*/ 4001508 w 4561124"/>
              <a:gd name="connsiteY2-38" fmla="*/ 1669417 h 4021273"/>
              <a:gd name="connsiteX3-39" fmla="*/ 4540523 w 4561124"/>
              <a:gd name="connsiteY3-40" fmla="*/ 1120777 h 4021273"/>
              <a:gd name="connsiteX4-41" fmla="*/ 4232515 w 4561124"/>
              <a:gd name="connsiteY4-42" fmla="*/ 341131 h 4021273"/>
              <a:gd name="connsiteX5-43" fmla="*/ 2317087 w 4561124"/>
              <a:gd name="connsiteY5-44" fmla="*/ 110124 h 4021273"/>
              <a:gd name="connsiteX6-45" fmla="*/ 8408 w 4561124"/>
              <a:gd name="connsiteY6-46" fmla="*/ 3714644 h 4021273"/>
              <a:gd name="connsiteX7-47" fmla="*/ 3245964 w 4561124"/>
              <a:gd name="connsiteY7-48" fmla="*/ 3698528 h 4021273"/>
              <a:gd name="connsiteX0-49" fmla="*/ 3245964 w 5501750"/>
              <a:gd name="connsiteY0-50" fmla="*/ 3711180 h 4033925"/>
              <a:gd name="connsiteX1-51" fmla="*/ 3597247 w 5501750"/>
              <a:gd name="connsiteY1-52" fmla="*/ 2615719 h 4033925"/>
              <a:gd name="connsiteX2-53" fmla="*/ 4001508 w 5501750"/>
              <a:gd name="connsiteY2-54" fmla="*/ 1682069 h 4033925"/>
              <a:gd name="connsiteX3-55" fmla="*/ 5500371 w 5501750"/>
              <a:gd name="connsiteY3-56" fmla="*/ 55786 h 4033925"/>
              <a:gd name="connsiteX4-57" fmla="*/ 4232515 w 5501750"/>
              <a:gd name="connsiteY4-58" fmla="*/ 353783 h 4033925"/>
              <a:gd name="connsiteX5-59" fmla="*/ 2317087 w 5501750"/>
              <a:gd name="connsiteY5-60" fmla="*/ 122776 h 4033925"/>
              <a:gd name="connsiteX6-61" fmla="*/ 8408 w 5501750"/>
              <a:gd name="connsiteY6-62" fmla="*/ 3727296 h 4033925"/>
              <a:gd name="connsiteX7-63" fmla="*/ 3245964 w 5501750"/>
              <a:gd name="connsiteY7-64" fmla="*/ 3711180 h 4033925"/>
              <a:gd name="connsiteX0-65" fmla="*/ 3245964 w 5521637"/>
              <a:gd name="connsiteY0-66" fmla="*/ 3696719 h 4019464"/>
              <a:gd name="connsiteX1-67" fmla="*/ 3597247 w 5521637"/>
              <a:gd name="connsiteY1-68" fmla="*/ 2601258 h 4019464"/>
              <a:gd name="connsiteX2-69" fmla="*/ 4923251 w 5521637"/>
              <a:gd name="connsiteY2-70" fmla="*/ 1420787 h 4019464"/>
              <a:gd name="connsiteX3-71" fmla="*/ 5500371 w 5521637"/>
              <a:gd name="connsiteY3-72" fmla="*/ 41325 h 4019464"/>
              <a:gd name="connsiteX4-73" fmla="*/ 4232515 w 5521637"/>
              <a:gd name="connsiteY4-74" fmla="*/ 339322 h 4019464"/>
              <a:gd name="connsiteX5-75" fmla="*/ 2317087 w 5521637"/>
              <a:gd name="connsiteY5-76" fmla="*/ 108315 h 4019464"/>
              <a:gd name="connsiteX6-77" fmla="*/ 8408 w 5521637"/>
              <a:gd name="connsiteY6-78" fmla="*/ 3712835 h 4019464"/>
              <a:gd name="connsiteX7-79" fmla="*/ 3245964 w 5521637"/>
              <a:gd name="connsiteY7-80" fmla="*/ 3696719 h 4019464"/>
              <a:gd name="connsiteX0-81" fmla="*/ 3245964 w 5513733"/>
              <a:gd name="connsiteY0-82" fmla="*/ 3696719 h 4009006"/>
              <a:gd name="connsiteX1-83" fmla="*/ 5342211 w 5513733"/>
              <a:gd name="connsiteY1-84" fmla="*/ 2839236 h 4009006"/>
              <a:gd name="connsiteX2-85" fmla="*/ 4923251 w 5513733"/>
              <a:gd name="connsiteY2-86" fmla="*/ 1420787 h 4009006"/>
              <a:gd name="connsiteX3-87" fmla="*/ 5500371 w 5513733"/>
              <a:gd name="connsiteY3-88" fmla="*/ 41325 h 4009006"/>
              <a:gd name="connsiteX4-89" fmla="*/ 4232515 w 5513733"/>
              <a:gd name="connsiteY4-90" fmla="*/ 339322 h 4009006"/>
              <a:gd name="connsiteX5-91" fmla="*/ 2317087 w 5513733"/>
              <a:gd name="connsiteY5-92" fmla="*/ 108315 h 4009006"/>
              <a:gd name="connsiteX6-93" fmla="*/ 8408 w 5513733"/>
              <a:gd name="connsiteY6-94" fmla="*/ 3712835 h 4009006"/>
              <a:gd name="connsiteX7-95" fmla="*/ 3245964 w 5513733"/>
              <a:gd name="connsiteY7-96" fmla="*/ 3696719 h 4009006"/>
              <a:gd name="connsiteX0-97" fmla="*/ 2873381 w 5508555"/>
              <a:gd name="connsiteY0-98" fmla="*/ 4665041 h 4698111"/>
              <a:gd name="connsiteX1-99" fmla="*/ 5337033 w 5508555"/>
              <a:gd name="connsiteY1-100" fmla="*/ 2839236 h 4698111"/>
              <a:gd name="connsiteX2-101" fmla="*/ 4918073 w 5508555"/>
              <a:gd name="connsiteY2-102" fmla="*/ 1420787 h 4698111"/>
              <a:gd name="connsiteX3-103" fmla="*/ 5495193 w 5508555"/>
              <a:gd name="connsiteY3-104" fmla="*/ 41325 h 4698111"/>
              <a:gd name="connsiteX4-105" fmla="*/ 4227337 w 5508555"/>
              <a:gd name="connsiteY4-106" fmla="*/ 339322 h 4698111"/>
              <a:gd name="connsiteX5-107" fmla="*/ 2311909 w 5508555"/>
              <a:gd name="connsiteY5-108" fmla="*/ 108315 h 4698111"/>
              <a:gd name="connsiteX6-109" fmla="*/ 3230 w 5508555"/>
              <a:gd name="connsiteY6-110" fmla="*/ 3712835 h 4698111"/>
              <a:gd name="connsiteX7-111" fmla="*/ 2873381 w 5508555"/>
              <a:gd name="connsiteY7-112" fmla="*/ 4665041 h 4698111"/>
              <a:gd name="connsiteX0-113" fmla="*/ 2873381 w 5496276"/>
              <a:gd name="connsiteY0-114" fmla="*/ 6147418 h 6180488"/>
              <a:gd name="connsiteX1-115" fmla="*/ 5337033 w 5496276"/>
              <a:gd name="connsiteY1-116" fmla="*/ 4321613 h 6180488"/>
              <a:gd name="connsiteX2-117" fmla="*/ 4918073 w 5496276"/>
              <a:gd name="connsiteY2-118" fmla="*/ 2903164 h 6180488"/>
              <a:gd name="connsiteX3-119" fmla="*/ 5495193 w 5496276"/>
              <a:gd name="connsiteY3-120" fmla="*/ 1523702 h 6180488"/>
              <a:gd name="connsiteX4-121" fmla="*/ 4741391 w 5496276"/>
              <a:gd name="connsiteY4-122" fmla="*/ 88 h 6180488"/>
              <a:gd name="connsiteX5-123" fmla="*/ 2311909 w 5496276"/>
              <a:gd name="connsiteY5-124" fmla="*/ 1590692 h 6180488"/>
              <a:gd name="connsiteX6-125" fmla="*/ 3230 w 5496276"/>
              <a:gd name="connsiteY6-126" fmla="*/ 5195212 h 6180488"/>
              <a:gd name="connsiteX7-127" fmla="*/ 2873381 w 5496276"/>
              <a:gd name="connsiteY7-128" fmla="*/ 6147418 h 6180488"/>
              <a:gd name="connsiteX0-129" fmla="*/ 2873381 w 7596712"/>
              <a:gd name="connsiteY0-130" fmla="*/ 6147343 h 6180413"/>
              <a:gd name="connsiteX1-131" fmla="*/ 5337033 w 7596712"/>
              <a:gd name="connsiteY1-132" fmla="*/ 4321538 h 6180413"/>
              <a:gd name="connsiteX2-133" fmla="*/ 4918073 w 7596712"/>
              <a:gd name="connsiteY2-134" fmla="*/ 2903089 h 6180413"/>
              <a:gd name="connsiteX3-135" fmla="*/ 7596436 w 7596712"/>
              <a:gd name="connsiteY3-136" fmla="*/ 1564594 h 6180413"/>
              <a:gd name="connsiteX4-137" fmla="*/ 4741391 w 7596712"/>
              <a:gd name="connsiteY4-138" fmla="*/ 13 h 6180413"/>
              <a:gd name="connsiteX5-139" fmla="*/ 2311909 w 7596712"/>
              <a:gd name="connsiteY5-140" fmla="*/ 1590617 h 6180413"/>
              <a:gd name="connsiteX6-141" fmla="*/ 3230 w 7596712"/>
              <a:gd name="connsiteY6-142" fmla="*/ 5195137 h 6180413"/>
              <a:gd name="connsiteX7-143" fmla="*/ 2873381 w 7596712"/>
              <a:gd name="connsiteY7-144" fmla="*/ 6147343 h 6180413"/>
              <a:gd name="connsiteX0-145" fmla="*/ 2873381 w 7619871"/>
              <a:gd name="connsiteY0-146" fmla="*/ 6147343 h 6180413"/>
              <a:gd name="connsiteX1-147" fmla="*/ 5337033 w 7619871"/>
              <a:gd name="connsiteY1-148" fmla="*/ 4321538 h 6180413"/>
              <a:gd name="connsiteX2-149" fmla="*/ 6057066 w 7619871"/>
              <a:gd name="connsiteY2-150" fmla="*/ 3146384 h 6180413"/>
              <a:gd name="connsiteX3-151" fmla="*/ 7596436 w 7619871"/>
              <a:gd name="connsiteY3-152" fmla="*/ 1564594 h 6180413"/>
              <a:gd name="connsiteX4-153" fmla="*/ 4741391 w 7619871"/>
              <a:gd name="connsiteY4-154" fmla="*/ 13 h 6180413"/>
              <a:gd name="connsiteX5-155" fmla="*/ 2311909 w 7619871"/>
              <a:gd name="connsiteY5-156" fmla="*/ 1590617 h 6180413"/>
              <a:gd name="connsiteX6-157" fmla="*/ 3230 w 7619871"/>
              <a:gd name="connsiteY6-158" fmla="*/ 5195137 h 6180413"/>
              <a:gd name="connsiteX7-159" fmla="*/ 2873381 w 7619871"/>
              <a:gd name="connsiteY7-160" fmla="*/ 6147343 h 6180413"/>
              <a:gd name="connsiteX0-161" fmla="*/ 2873381 w 7620261"/>
              <a:gd name="connsiteY0-162" fmla="*/ 6147343 h 6150690"/>
              <a:gd name="connsiteX1-163" fmla="*/ 5180666 w 7620261"/>
              <a:gd name="connsiteY1-164" fmla="*/ 4987740 h 6150690"/>
              <a:gd name="connsiteX2-165" fmla="*/ 6057066 w 7620261"/>
              <a:gd name="connsiteY2-166" fmla="*/ 3146384 h 6150690"/>
              <a:gd name="connsiteX3-167" fmla="*/ 7596436 w 7620261"/>
              <a:gd name="connsiteY3-168" fmla="*/ 1564594 h 6150690"/>
              <a:gd name="connsiteX4-169" fmla="*/ 4741391 w 7620261"/>
              <a:gd name="connsiteY4-170" fmla="*/ 13 h 6150690"/>
              <a:gd name="connsiteX5-171" fmla="*/ 2311909 w 7620261"/>
              <a:gd name="connsiteY5-172" fmla="*/ 1590617 h 6150690"/>
              <a:gd name="connsiteX6-173" fmla="*/ 3230 w 7620261"/>
              <a:gd name="connsiteY6-174" fmla="*/ 5195137 h 6150690"/>
              <a:gd name="connsiteX7-175" fmla="*/ 2873381 w 7620261"/>
              <a:gd name="connsiteY7-176" fmla="*/ 6147343 h 6150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620261" h="6150690">
                <a:moveTo>
                  <a:pt x="2873381" y="6147343"/>
                </a:moveTo>
                <a:cubicBezTo>
                  <a:pt x="3736287" y="6112777"/>
                  <a:pt x="4650052" y="5487900"/>
                  <a:pt x="5180666" y="4987740"/>
                </a:cubicBezTo>
                <a:cubicBezTo>
                  <a:pt x="5711280" y="4487580"/>
                  <a:pt x="5654438" y="3716908"/>
                  <a:pt x="6057066" y="3146384"/>
                </a:cubicBezTo>
                <a:cubicBezTo>
                  <a:pt x="6459694" y="2575860"/>
                  <a:pt x="7815715" y="2088989"/>
                  <a:pt x="7596436" y="1564594"/>
                </a:cubicBezTo>
                <a:cubicBezTo>
                  <a:pt x="7377157" y="1040199"/>
                  <a:pt x="5622145" y="-4324"/>
                  <a:pt x="4741391" y="13"/>
                </a:cubicBezTo>
                <a:cubicBezTo>
                  <a:pt x="3860637" y="4350"/>
                  <a:pt x="2746650" y="1301859"/>
                  <a:pt x="2311909" y="1590617"/>
                </a:cubicBezTo>
                <a:cubicBezTo>
                  <a:pt x="1877168" y="1879375"/>
                  <a:pt x="-90349" y="4435683"/>
                  <a:pt x="3230" y="5195137"/>
                </a:cubicBezTo>
                <a:cubicBezTo>
                  <a:pt x="96809" y="5954591"/>
                  <a:pt x="2010475" y="6181909"/>
                  <a:pt x="2873381" y="6147343"/>
                </a:cubicBezTo>
                <a:close/>
              </a:path>
            </a:pathLst>
          </a:custGeom>
          <a:solidFill>
            <a:srgbClr val="CB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任意多边形: 形状 6"/>
          <p:cNvSpPr/>
          <p:nvPr/>
        </p:nvSpPr>
        <p:spPr>
          <a:xfrm rot="14857517">
            <a:off x="-472606" y="4105703"/>
            <a:ext cx="4326852" cy="5025573"/>
          </a:xfrm>
          <a:custGeom>
            <a:avLst/>
            <a:gdLst>
              <a:gd name="connsiteX0" fmla="*/ 476746 w 2942164"/>
              <a:gd name="connsiteY0" fmla="*/ 2862950 h 2888901"/>
              <a:gd name="connsiteX1" fmla="*/ 1978287 w 2942164"/>
              <a:gd name="connsiteY1" fmla="*/ 2603067 h 2888901"/>
              <a:gd name="connsiteX2" fmla="*/ 2382548 w 2942164"/>
              <a:gd name="connsiteY2" fmla="*/ 1669417 h 2888901"/>
              <a:gd name="connsiteX3" fmla="*/ 2921563 w 2942164"/>
              <a:gd name="connsiteY3" fmla="*/ 1120777 h 2888901"/>
              <a:gd name="connsiteX4" fmla="*/ 2613555 w 2942164"/>
              <a:gd name="connsiteY4" fmla="*/ 341131 h 2888901"/>
              <a:gd name="connsiteX5" fmla="*/ 698127 w 2942164"/>
              <a:gd name="connsiteY5" fmla="*/ 110124 h 2888901"/>
              <a:gd name="connsiteX6" fmla="*/ 5108 w 2942164"/>
              <a:gd name="connsiteY6" fmla="*/ 2073678 h 2888901"/>
              <a:gd name="connsiteX7" fmla="*/ 476746 w 2942164"/>
              <a:gd name="connsiteY7" fmla="*/ 2862950 h 288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42164" h="2888901">
                <a:moveTo>
                  <a:pt x="476746" y="2862950"/>
                </a:moveTo>
                <a:cubicBezTo>
                  <a:pt x="805609" y="2951181"/>
                  <a:pt x="1660653" y="2801989"/>
                  <a:pt x="1978287" y="2603067"/>
                </a:cubicBezTo>
                <a:cubicBezTo>
                  <a:pt x="2295921" y="2404145"/>
                  <a:pt x="2225335" y="1916465"/>
                  <a:pt x="2382548" y="1669417"/>
                </a:cubicBezTo>
                <a:cubicBezTo>
                  <a:pt x="2539761" y="1422369"/>
                  <a:pt x="2883062" y="1342158"/>
                  <a:pt x="2921563" y="1120777"/>
                </a:cubicBezTo>
                <a:cubicBezTo>
                  <a:pt x="2960064" y="899396"/>
                  <a:pt x="2984128" y="509573"/>
                  <a:pt x="2613555" y="341131"/>
                </a:cubicBezTo>
                <a:cubicBezTo>
                  <a:pt x="2242982" y="172689"/>
                  <a:pt x="1132868" y="-178634"/>
                  <a:pt x="698127" y="110124"/>
                </a:cubicBezTo>
                <a:cubicBezTo>
                  <a:pt x="263386" y="398882"/>
                  <a:pt x="43609" y="1613270"/>
                  <a:pt x="5108" y="2073678"/>
                </a:cubicBezTo>
                <a:cubicBezTo>
                  <a:pt x="-33393" y="2534086"/>
                  <a:pt x="147883" y="2774719"/>
                  <a:pt x="476746" y="286295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4645" y="5449075"/>
            <a:ext cx="2123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spc="600" dirty="0">
                <a:solidFill>
                  <a:schemeClr val="bg1"/>
                </a:solidFill>
                <a:latin typeface="Agency FB" panose="020B0503020202020204" pitchFamily="34" charset="0"/>
              </a:rPr>
              <a:t>WHU</a:t>
            </a:r>
            <a:endParaRPr lang="zh-CN" altLang="en-US" sz="6600" b="1" spc="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任意多边形: 形状 8"/>
          <p:cNvSpPr/>
          <p:nvPr/>
        </p:nvSpPr>
        <p:spPr>
          <a:xfrm rot="4610455">
            <a:off x="8573375" y="-2334730"/>
            <a:ext cx="5814029" cy="5017650"/>
          </a:xfrm>
          <a:custGeom>
            <a:avLst/>
            <a:gdLst>
              <a:gd name="connsiteX0" fmla="*/ 476746 w 2942164"/>
              <a:gd name="connsiteY0" fmla="*/ 2862950 h 2888901"/>
              <a:gd name="connsiteX1" fmla="*/ 1978287 w 2942164"/>
              <a:gd name="connsiteY1" fmla="*/ 2603067 h 2888901"/>
              <a:gd name="connsiteX2" fmla="*/ 2382548 w 2942164"/>
              <a:gd name="connsiteY2" fmla="*/ 1669417 h 2888901"/>
              <a:gd name="connsiteX3" fmla="*/ 2921563 w 2942164"/>
              <a:gd name="connsiteY3" fmla="*/ 1120777 h 2888901"/>
              <a:gd name="connsiteX4" fmla="*/ 2613555 w 2942164"/>
              <a:gd name="connsiteY4" fmla="*/ 341131 h 2888901"/>
              <a:gd name="connsiteX5" fmla="*/ 698127 w 2942164"/>
              <a:gd name="connsiteY5" fmla="*/ 110124 h 2888901"/>
              <a:gd name="connsiteX6" fmla="*/ 5108 w 2942164"/>
              <a:gd name="connsiteY6" fmla="*/ 2073678 h 2888901"/>
              <a:gd name="connsiteX7" fmla="*/ 476746 w 2942164"/>
              <a:gd name="connsiteY7" fmla="*/ 2862950 h 2888901"/>
              <a:gd name="connsiteX0-1" fmla="*/ 907798 w 2939930"/>
              <a:gd name="connsiteY0-2" fmla="*/ 3131505 h 3144734"/>
              <a:gd name="connsiteX1-3" fmla="*/ 1976053 w 2939930"/>
              <a:gd name="connsiteY1-4" fmla="*/ 2603067 h 3144734"/>
              <a:gd name="connsiteX2-5" fmla="*/ 2380314 w 2939930"/>
              <a:gd name="connsiteY2-6" fmla="*/ 1669417 h 3144734"/>
              <a:gd name="connsiteX3-7" fmla="*/ 2919329 w 2939930"/>
              <a:gd name="connsiteY3-8" fmla="*/ 1120777 h 3144734"/>
              <a:gd name="connsiteX4-9" fmla="*/ 2611321 w 2939930"/>
              <a:gd name="connsiteY4-10" fmla="*/ 341131 h 3144734"/>
              <a:gd name="connsiteX5-11" fmla="*/ 695893 w 2939930"/>
              <a:gd name="connsiteY5-12" fmla="*/ 110124 h 3144734"/>
              <a:gd name="connsiteX6-13" fmla="*/ 2874 w 2939930"/>
              <a:gd name="connsiteY6-14" fmla="*/ 2073678 h 3144734"/>
              <a:gd name="connsiteX7-15" fmla="*/ 907798 w 2939930"/>
              <a:gd name="connsiteY7-16" fmla="*/ 3131505 h 3144734"/>
              <a:gd name="connsiteX0-17" fmla="*/ 2521067 w 4553199"/>
              <a:gd name="connsiteY0-18" fmla="*/ 3131505 h 3865689"/>
              <a:gd name="connsiteX1-19" fmla="*/ 3589322 w 4553199"/>
              <a:gd name="connsiteY1-20" fmla="*/ 2603067 h 3865689"/>
              <a:gd name="connsiteX2-21" fmla="*/ 3993583 w 4553199"/>
              <a:gd name="connsiteY2-22" fmla="*/ 1669417 h 3865689"/>
              <a:gd name="connsiteX3-23" fmla="*/ 4532598 w 4553199"/>
              <a:gd name="connsiteY3-24" fmla="*/ 1120777 h 3865689"/>
              <a:gd name="connsiteX4-25" fmla="*/ 4224590 w 4553199"/>
              <a:gd name="connsiteY4-26" fmla="*/ 341131 h 3865689"/>
              <a:gd name="connsiteX5-27" fmla="*/ 2309162 w 4553199"/>
              <a:gd name="connsiteY5-28" fmla="*/ 110124 h 3865689"/>
              <a:gd name="connsiteX6-29" fmla="*/ 483 w 4553199"/>
              <a:gd name="connsiteY6-30" fmla="*/ 3714644 h 3865689"/>
              <a:gd name="connsiteX7-31" fmla="*/ 2521067 w 4553199"/>
              <a:gd name="connsiteY7-32" fmla="*/ 3131505 h 3865689"/>
              <a:gd name="connsiteX0-33" fmla="*/ 3245964 w 4561124"/>
              <a:gd name="connsiteY0-34" fmla="*/ 3698528 h 4021273"/>
              <a:gd name="connsiteX1-35" fmla="*/ 3597247 w 4561124"/>
              <a:gd name="connsiteY1-36" fmla="*/ 2603067 h 4021273"/>
              <a:gd name="connsiteX2-37" fmla="*/ 4001508 w 4561124"/>
              <a:gd name="connsiteY2-38" fmla="*/ 1669417 h 4021273"/>
              <a:gd name="connsiteX3-39" fmla="*/ 4540523 w 4561124"/>
              <a:gd name="connsiteY3-40" fmla="*/ 1120777 h 4021273"/>
              <a:gd name="connsiteX4-41" fmla="*/ 4232515 w 4561124"/>
              <a:gd name="connsiteY4-42" fmla="*/ 341131 h 4021273"/>
              <a:gd name="connsiteX5-43" fmla="*/ 2317087 w 4561124"/>
              <a:gd name="connsiteY5-44" fmla="*/ 110124 h 4021273"/>
              <a:gd name="connsiteX6-45" fmla="*/ 8408 w 4561124"/>
              <a:gd name="connsiteY6-46" fmla="*/ 3714644 h 4021273"/>
              <a:gd name="connsiteX7-47" fmla="*/ 3245964 w 4561124"/>
              <a:gd name="connsiteY7-48" fmla="*/ 3698528 h 4021273"/>
              <a:gd name="connsiteX0-49" fmla="*/ 3245964 w 5501750"/>
              <a:gd name="connsiteY0-50" fmla="*/ 3711180 h 4033925"/>
              <a:gd name="connsiteX1-51" fmla="*/ 3597247 w 5501750"/>
              <a:gd name="connsiteY1-52" fmla="*/ 2615719 h 4033925"/>
              <a:gd name="connsiteX2-53" fmla="*/ 4001508 w 5501750"/>
              <a:gd name="connsiteY2-54" fmla="*/ 1682069 h 4033925"/>
              <a:gd name="connsiteX3-55" fmla="*/ 5500371 w 5501750"/>
              <a:gd name="connsiteY3-56" fmla="*/ 55786 h 4033925"/>
              <a:gd name="connsiteX4-57" fmla="*/ 4232515 w 5501750"/>
              <a:gd name="connsiteY4-58" fmla="*/ 353783 h 4033925"/>
              <a:gd name="connsiteX5-59" fmla="*/ 2317087 w 5501750"/>
              <a:gd name="connsiteY5-60" fmla="*/ 122776 h 4033925"/>
              <a:gd name="connsiteX6-61" fmla="*/ 8408 w 5501750"/>
              <a:gd name="connsiteY6-62" fmla="*/ 3727296 h 4033925"/>
              <a:gd name="connsiteX7-63" fmla="*/ 3245964 w 5501750"/>
              <a:gd name="connsiteY7-64" fmla="*/ 3711180 h 4033925"/>
              <a:gd name="connsiteX0-65" fmla="*/ 3245964 w 5521637"/>
              <a:gd name="connsiteY0-66" fmla="*/ 3696719 h 4019464"/>
              <a:gd name="connsiteX1-67" fmla="*/ 3597247 w 5521637"/>
              <a:gd name="connsiteY1-68" fmla="*/ 2601258 h 4019464"/>
              <a:gd name="connsiteX2-69" fmla="*/ 4923251 w 5521637"/>
              <a:gd name="connsiteY2-70" fmla="*/ 1420787 h 4019464"/>
              <a:gd name="connsiteX3-71" fmla="*/ 5500371 w 5521637"/>
              <a:gd name="connsiteY3-72" fmla="*/ 41325 h 4019464"/>
              <a:gd name="connsiteX4-73" fmla="*/ 4232515 w 5521637"/>
              <a:gd name="connsiteY4-74" fmla="*/ 339322 h 4019464"/>
              <a:gd name="connsiteX5-75" fmla="*/ 2317087 w 5521637"/>
              <a:gd name="connsiteY5-76" fmla="*/ 108315 h 4019464"/>
              <a:gd name="connsiteX6-77" fmla="*/ 8408 w 5521637"/>
              <a:gd name="connsiteY6-78" fmla="*/ 3712835 h 4019464"/>
              <a:gd name="connsiteX7-79" fmla="*/ 3245964 w 5521637"/>
              <a:gd name="connsiteY7-80" fmla="*/ 3696719 h 4019464"/>
              <a:gd name="connsiteX0-81" fmla="*/ 3245964 w 5513733"/>
              <a:gd name="connsiteY0-82" fmla="*/ 3696719 h 4009006"/>
              <a:gd name="connsiteX1-83" fmla="*/ 5342211 w 5513733"/>
              <a:gd name="connsiteY1-84" fmla="*/ 2839236 h 4009006"/>
              <a:gd name="connsiteX2-85" fmla="*/ 4923251 w 5513733"/>
              <a:gd name="connsiteY2-86" fmla="*/ 1420787 h 4009006"/>
              <a:gd name="connsiteX3-87" fmla="*/ 5500371 w 5513733"/>
              <a:gd name="connsiteY3-88" fmla="*/ 41325 h 4009006"/>
              <a:gd name="connsiteX4-89" fmla="*/ 4232515 w 5513733"/>
              <a:gd name="connsiteY4-90" fmla="*/ 339322 h 4009006"/>
              <a:gd name="connsiteX5-91" fmla="*/ 2317087 w 5513733"/>
              <a:gd name="connsiteY5-92" fmla="*/ 108315 h 4009006"/>
              <a:gd name="connsiteX6-93" fmla="*/ 8408 w 5513733"/>
              <a:gd name="connsiteY6-94" fmla="*/ 3712835 h 4009006"/>
              <a:gd name="connsiteX7-95" fmla="*/ 3245964 w 5513733"/>
              <a:gd name="connsiteY7-96" fmla="*/ 3696719 h 4009006"/>
              <a:gd name="connsiteX0-97" fmla="*/ 2873381 w 5508555"/>
              <a:gd name="connsiteY0-98" fmla="*/ 4665041 h 4698111"/>
              <a:gd name="connsiteX1-99" fmla="*/ 5337033 w 5508555"/>
              <a:gd name="connsiteY1-100" fmla="*/ 2839236 h 4698111"/>
              <a:gd name="connsiteX2-101" fmla="*/ 4918073 w 5508555"/>
              <a:gd name="connsiteY2-102" fmla="*/ 1420787 h 4698111"/>
              <a:gd name="connsiteX3-103" fmla="*/ 5495193 w 5508555"/>
              <a:gd name="connsiteY3-104" fmla="*/ 41325 h 4698111"/>
              <a:gd name="connsiteX4-105" fmla="*/ 4227337 w 5508555"/>
              <a:gd name="connsiteY4-106" fmla="*/ 339322 h 4698111"/>
              <a:gd name="connsiteX5-107" fmla="*/ 2311909 w 5508555"/>
              <a:gd name="connsiteY5-108" fmla="*/ 108315 h 4698111"/>
              <a:gd name="connsiteX6-109" fmla="*/ 3230 w 5508555"/>
              <a:gd name="connsiteY6-110" fmla="*/ 3712835 h 4698111"/>
              <a:gd name="connsiteX7-111" fmla="*/ 2873381 w 5508555"/>
              <a:gd name="connsiteY7-112" fmla="*/ 4665041 h 4698111"/>
              <a:gd name="connsiteX0-113" fmla="*/ 2873381 w 5496276"/>
              <a:gd name="connsiteY0-114" fmla="*/ 6147418 h 6180488"/>
              <a:gd name="connsiteX1-115" fmla="*/ 5337033 w 5496276"/>
              <a:gd name="connsiteY1-116" fmla="*/ 4321613 h 6180488"/>
              <a:gd name="connsiteX2-117" fmla="*/ 4918073 w 5496276"/>
              <a:gd name="connsiteY2-118" fmla="*/ 2903164 h 6180488"/>
              <a:gd name="connsiteX3-119" fmla="*/ 5495193 w 5496276"/>
              <a:gd name="connsiteY3-120" fmla="*/ 1523702 h 6180488"/>
              <a:gd name="connsiteX4-121" fmla="*/ 4741391 w 5496276"/>
              <a:gd name="connsiteY4-122" fmla="*/ 88 h 6180488"/>
              <a:gd name="connsiteX5-123" fmla="*/ 2311909 w 5496276"/>
              <a:gd name="connsiteY5-124" fmla="*/ 1590692 h 6180488"/>
              <a:gd name="connsiteX6-125" fmla="*/ 3230 w 5496276"/>
              <a:gd name="connsiteY6-126" fmla="*/ 5195212 h 6180488"/>
              <a:gd name="connsiteX7-127" fmla="*/ 2873381 w 5496276"/>
              <a:gd name="connsiteY7-128" fmla="*/ 6147418 h 6180488"/>
              <a:gd name="connsiteX0-129" fmla="*/ 2873381 w 7596712"/>
              <a:gd name="connsiteY0-130" fmla="*/ 6147343 h 6180413"/>
              <a:gd name="connsiteX1-131" fmla="*/ 5337033 w 7596712"/>
              <a:gd name="connsiteY1-132" fmla="*/ 4321538 h 6180413"/>
              <a:gd name="connsiteX2-133" fmla="*/ 4918073 w 7596712"/>
              <a:gd name="connsiteY2-134" fmla="*/ 2903089 h 6180413"/>
              <a:gd name="connsiteX3-135" fmla="*/ 7596436 w 7596712"/>
              <a:gd name="connsiteY3-136" fmla="*/ 1564594 h 6180413"/>
              <a:gd name="connsiteX4-137" fmla="*/ 4741391 w 7596712"/>
              <a:gd name="connsiteY4-138" fmla="*/ 13 h 6180413"/>
              <a:gd name="connsiteX5-139" fmla="*/ 2311909 w 7596712"/>
              <a:gd name="connsiteY5-140" fmla="*/ 1590617 h 6180413"/>
              <a:gd name="connsiteX6-141" fmla="*/ 3230 w 7596712"/>
              <a:gd name="connsiteY6-142" fmla="*/ 5195137 h 6180413"/>
              <a:gd name="connsiteX7-143" fmla="*/ 2873381 w 7596712"/>
              <a:gd name="connsiteY7-144" fmla="*/ 6147343 h 6180413"/>
              <a:gd name="connsiteX0-145" fmla="*/ 2873381 w 7619871"/>
              <a:gd name="connsiteY0-146" fmla="*/ 6147343 h 6180413"/>
              <a:gd name="connsiteX1-147" fmla="*/ 5337033 w 7619871"/>
              <a:gd name="connsiteY1-148" fmla="*/ 4321538 h 6180413"/>
              <a:gd name="connsiteX2-149" fmla="*/ 6057066 w 7619871"/>
              <a:gd name="connsiteY2-150" fmla="*/ 3146384 h 6180413"/>
              <a:gd name="connsiteX3-151" fmla="*/ 7596436 w 7619871"/>
              <a:gd name="connsiteY3-152" fmla="*/ 1564594 h 6180413"/>
              <a:gd name="connsiteX4-153" fmla="*/ 4741391 w 7619871"/>
              <a:gd name="connsiteY4-154" fmla="*/ 13 h 6180413"/>
              <a:gd name="connsiteX5-155" fmla="*/ 2311909 w 7619871"/>
              <a:gd name="connsiteY5-156" fmla="*/ 1590617 h 6180413"/>
              <a:gd name="connsiteX6-157" fmla="*/ 3230 w 7619871"/>
              <a:gd name="connsiteY6-158" fmla="*/ 5195137 h 6180413"/>
              <a:gd name="connsiteX7-159" fmla="*/ 2873381 w 7619871"/>
              <a:gd name="connsiteY7-160" fmla="*/ 6147343 h 6180413"/>
              <a:gd name="connsiteX0-161" fmla="*/ 2873381 w 7620261"/>
              <a:gd name="connsiteY0-162" fmla="*/ 6147343 h 6150690"/>
              <a:gd name="connsiteX1-163" fmla="*/ 5180666 w 7620261"/>
              <a:gd name="connsiteY1-164" fmla="*/ 4987740 h 6150690"/>
              <a:gd name="connsiteX2-165" fmla="*/ 6057066 w 7620261"/>
              <a:gd name="connsiteY2-166" fmla="*/ 3146384 h 6150690"/>
              <a:gd name="connsiteX3-167" fmla="*/ 7596436 w 7620261"/>
              <a:gd name="connsiteY3-168" fmla="*/ 1564594 h 6150690"/>
              <a:gd name="connsiteX4-169" fmla="*/ 4741391 w 7620261"/>
              <a:gd name="connsiteY4-170" fmla="*/ 13 h 6150690"/>
              <a:gd name="connsiteX5-171" fmla="*/ 2311909 w 7620261"/>
              <a:gd name="connsiteY5-172" fmla="*/ 1590617 h 6150690"/>
              <a:gd name="connsiteX6-173" fmla="*/ 3230 w 7620261"/>
              <a:gd name="connsiteY6-174" fmla="*/ 5195137 h 6150690"/>
              <a:gd name="connsiteX7-175" fmla="*/ 2873381 w 7620261"/>
              <a:gd name="connsiteY7-176" fmla="*/ 6147343 h 6150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620261" h="6150690">
                <a:moveTo>
                  <a:pt x="2873381" y="6147343"/>
                </a:moveTo>
                <a:cubicBezTo>
                  <a:pt x="3736287" y="6112777"/>
                  <a:pt x="4650052" y="5487900"/>
                  <a:pt x="5180666" y="4987740"/>
                </a:cubicBezTo>
                <a:cubicBezTo>
                  <a:pt x="5711280" y="4487580"/>
                  <a:pt x="5654438" y="3716908"/>
                  <a:pt x="6057066" y="3146384"/>
                </a:cubicBezTo>
                <a:cubicBezTo>
                  <a:pt x="6459694" y="2575860"/>
                  <a:pt x="7815715" y="2088989"/>
                  <a:pt x="7596436" y="1564594"/>
                </a:cubicBezTo>
                <a:cubicBezTo>
                  <a:pt x="7377157" y="1040199"/>
                  <a:pt x="5622145" y="-4324"/>
                  <a:pt x="4741391" y="13"/>
                </a:cubicBezTo>
                <a:cubicBezTo>
                  <a:pt x="3860637" y="4350"/>
                  <a:pt x="2746650" y="1301859"/>
                  <a:pt x="2311909" y="1590617"/>
                </a:cubicBezTo>
                <a:cubicBezTo>
                  <a:pt x="1877168" y="1879375"/>
                  <a:pt x="-90349" y="4435683"/>
                  <a:pt x="3230" y="5195137"/>
                </a:cubicBezTo>
                <a:cubicBezTo>
                  <a:pt x="96809" y="5954591"/>
                  <a:pt x="2010475" y="6181909"/>
                  <a:pt x="2873381" y="6147343"/>
                </a:cubicBezTo>
                <a:close/>
              </a:path>
            </a:pathLst>
          </a:custGeom>
          <a:solidFill>
            <a:srgbClr val="D0E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终止 9"/>
          <p:cNvSpPr/>
          <p:nvPr/>
        </p:nvSpPr>
        <p:spPr>
          <a:xfrm>
            <a:off x="2668109" y="545284"/>
            <a:ext cx="3976549" cy="1018413"/>
          </a:xfrm>
          <a:prstGeom prst="flowChartTerminator">
            <a:avLst/>
          </a:prstGeom>
          <a:solidFill>
            <a:srgbClr val="FFD6D6"/>
          </a:solidFill>
          <a:ln w="508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输入标题</a:t>
            </a:r>
          </a:p>
        </p:txBody>
      </p:sp>
      <p:sp>
        <p:nvSpPr>
          <p:cNvPr id="32" name="任意多边形: 形状 31"/>
          <p:cNvSpPr/>
          <p:nvPr/>
        </p:nvSpPr>
        <p:spPr>
          <a:xfrm rot="5646824">
            <a:off x="9090474" y="-3084753"/>
            <a:ext cx="5814029" cy="5017650"/>
          </a:xfrm>
          <a:custGeom>
            <a:avLst/>
            <a:gdLst>
              <a:gd name="connsiteX0" fmla="*/ 476746 w 2942164"/>
              <a:gd name="connsiteY0" fmla="*/ 2862950 h 2888901"/>
              <a:gd name="connsiteX1" fmla="*/ 1978287 w 2942164"/>
              <a:gd name="connsiteY1" fmla="*/ 2603067 h 2888901"/>
              <a:gd name="connsiteX2" fmla="*/ 2382548 w 2942164"/>
              <a:gd name="connsiteY2" fmla="*/ 1669417 h 2888901"/>
              <a:gd name="connsiteX3" fmla="*/ 2921563 w 2942164"/>
              <a:gd name="connsiteY3" fmla="*/ 1120777 h 2888901"/>
              <a:gd name="connsiteX4" fmla="*/ 2613555 w 2942164"/>
              <a:gd name="connsiteY4" fmla="*/ 341131 h 2888901"/>
              <a:gd name="connsiteX5" fmla="*/ 698127 w 2942164"/>
              <a:gd name="connsiteY5" fmla="*/ 110124 h 2888901"/>
              <a:gd name="connsiteX6" fmla="*/ 5108 w 2942164"/>
              <a:gd name="connsiteY6" fmla="*/ 2073678 h 2888901"/>
              <a:gd name="connsiteX7" fmla="*/ 476746 w 2942164"/>
              <a:gd name="connsiteY7" fmla="*/ 2862950 h 2888901"/>
              <a:gd name="connsiteX0-1" fmla="*/ 907798 w 2939930"/>
              <a:gd name="connsiteY0-2" fmla="*/ 3131505 h 3144734"/>
              <a:gd name="connsiteX1-3" fmla="*/ 1976053 w 2939930"/>
              <a:gd name="connsiteY1-4" fmla="*/ 2603067 h 3144734"/>
              <a:gd name="connsiteX2-5" fmla="*/ 2380314 w 2939930"/>
              <a:gd name="connsiteY2-6" fmla="*/ 1669417 h 3144734"/>
              <a:gd name="connsiteX3-7" fmla="*/ 2919329 w 2939930"/>
              <a:gd name="connsiteY3-8" fmla="*/ 1120777 h 3144734"/>
              <a:gd name="connsiteX4-9" fmla="*/ 2611321 w 2939930"/>
              <a:gd name="connsiteY4-10" fmla="*/ 341131 h 3144734"/>
              <a:gd name="connsiteX5-11" fmla="*/ 695893 w 2939930"/>
              <a:gd name="connsiteY5-12" fmla="*/ 110124 h 3144734"/>
              <a:gd name="connsiteX6-13" fmla="*/ 2874 w 2939930"/>
              <a:gd name="connsiteY6-14" fmla="*/ 2073678 h 3144734"/>
              <a:gd name="connsiteX7-15" fmla="*/ 907798 w 2939930"/>
              <a:gd name="connsiteY7-16" fmla="*/ 3131505 h 3144734"/>
              <a:gd name="connsiteX0-17" fmla="*/ 2521067 w 4553199"/>
              <a:gd name="connsiteY0-18" fmla="*/ 3131505 h 3865689"/>
              <a:gd name="connsiteX1-19" fmla="*/ 3589322 w 4553199"/>
              <a:gd name="connsiteY1-20" fmla="*/ 2603067 h 3865689"/>
              <a:gd name="connsiteX2-21" fmla="*/ 3993583 w 4553199"/>
              <a:gd name="connsiteY2-22" fmla="*/ 1669417 h 3865689"/>
              <a:gd name="connsiteX3-23" fmla="*/ 4532598 w 4553199"/>
              <a:gd name="connsiteY3-24" fmla="*/ 1120777 h 3865689"/>
              <a:gd name="connsiteX4-25" fmla="*/ 4224590 w 4553199"/>
              <a:gd name="connsiteY4-26" fmla="*/ 341131 h 3865689"/>
              <a:gd name="connsiteX5-27" fmla="*/ 2309162 w 4553199"/>
              <a:gd name="connsiteY5-28" fmla="*/ 110124 h 3865689"/>
              <a:gd name="connsiteX6-29" fmla="*/ 483 w 4553199"/>
              <a:gd name="connsiteY6-30" fmla="*/ 3714644 h 3865689"/>
              <a:gd name="connsiteX7-31" fmla="*/ 2521067 w 4553199"/>
              <a:gd name="connsiteY7-32" fmla="*/ 3131505 h 3865689"/>
              <a:gd name="connsiteX0-33" fmla="*/ 3245964 w 4561124"/>
              <a:gd name="connsiteY0-34" fmla="*/ 3698528 h 4021273"/>
              <a:gd name="connsiteX1-35" fmla="*/ 3597247 w 4561124"/>
              <a:gd name="connsiteY1-36" fmla="*/ 2603067 h 4021273"/>
              <a:gd name="connsiteX2-37" fmla="*/ 4001508 w 4561124"/>
              <a:gd name="connsiteY2-38" fmla="*/ 1669417 h 4021273"/>
              <a:gd name="connsiteX3-39" fmla="*/ 4540523 w 4561124"/>
              <a:gd name="connsiteY3-40" fmla="*/ 1120777 h 4021273"/>
              <a:gd name="connsiteX4-41" fmla="*/ 4232515 w 4561124"/>
              <a:gd name="connsiteY4-42" fmla="*/ 341131 h 4021273"/>
              <a:gd name="connsiteX5-43" fmla="*/ 2317087 w 4561124"/>
              <a:gd name="connsiteY5-44" fmla="*/ 110124 h 4021273"/>
              <a:gd name="connsiteX6-45" fmla="*/ 8408 w 4561124"/>
              <a:gd name="connsiteY6-46" fmla="*/ 3714644 h 4021273"/>
              <a:gd name="connsiteX7-47" fmla="*/ 3245964 w 4561124"/>
              <a:gd name="connsiteY7-48" fmla="*/ 3698528 h 4021273"/>
              <a:gd name="connsiteX0-49" fmla="*/ 3245964 w 5501750"/>
              <a:gd name="connsiteY0-50" fmla="*/ 3711180 h 4033925"/>
              <a:gd name="connsiteX1-51" fmla="*/ 3597247 w 5501750"/>
              <a:gd name="connsiteY1-52" fmla="*/ 2615719 h 4033925"/>
              <a:gd name="connsiteX2-53" fmla="*/ 4001508 w 5501750"/>
              <a:gd name="connsiteY2-54" fmla="*/ 1682069 h 4033925"/>
              <a:gd name="connsiteX3-55" fmla="*/ 5500371 w 5501750"/>
              <a:gd name="connsiteY3-56" fmla="*/ 55786 h 4033925"/>
              <a:gd name="connsiteX4-57" fmla="*/ 4232515 w 5501750"/>
              <a:gd name="connsiteY4-58" fmla="*/ 353783 h 4033925"/>
              <a:gd name="connsiteX5-59" fmla="*/ 2317087 w 5501750"/>
              <a:gd name="connsiteY5-60" fmla="*/ 122776 h 4033925"/>
              <a:gd name="connsiteX6-61" fmla="*/ 8408 w 5501750"/>
              <a:gd name="connsiteY6-62" fmla="*/ 3727296 h 4033925"/>
              <a:gd name="connsiteX7-63" fmla="*/ 3245964 w 5501750"/>
              <a:gd name="connsiteY7-64" fmla="*/ 3711180 h 4033925"/>
              <a:gd name="connsiteX0-65" fmla="*/ 3245964 w 5521637"/>
              <a:gd name="connsiteY0-66" fmla="*/ 3696719 h 4019464"/>
              <a:gd name="connsiteX1-67" fmla="*/ 3597247 w 5521637"/>
              <a:gd name="connsiteY1-68" fmla="*/ 2601258 h 4019464"/>
              <a:gd name="connsiteX2-69" fmla="*/ 4923251 w 5521637"/>
              <a:gd name="connsiteY2-70" fmla="*/ 1420787 h 4019464"/>
              <a:gd name="connsiteX3-71" fmla="*/ 5500371 w 5521637"/>
              <a:gd name="connsiteY3-72" fmla="*/ 41325 h 4019464"/>
              <a:gd name="connsiteX4-73" fmla="*/ 4232515 w 5521637"/>
              <a:gd name="connsiteY4-74" fmla="*/ 339322 h 4019464"/>
              <a:gd name="connsiteX5-75" fmla="*/ 2317087 w 5521637"/>
              <a:gd name="connsiteY5-76" fmla="*/ 108315 h 4019464"/>
              <a:gd name="connsiteX6-77" fmla="*/ 8408 w 5521637"/>
              <a:gd name="connsiteY6-78" fmla="*/ 3712835 h 4019464"/>
              <a:gd name="connsiteX7-79" fmla="*/ 3245964 w 5521637"/>
              <a:gd name="connsiteY7-80" fmla="*/ 3696719 h 4019464"/>
              <a:gd name="connsiteX0-81" fmla="*/ 3245964 w 5513733"/>
              <a:gd name="connsiteY0-82" fmla="*/ 3696719 h 4009006"/>
              <a:gd name="connsiteX1-83" fmla="*/ 5342211 w 5513733"/>
              <a:gd name="connsiteY1-84" fmla="*/ 2839236 h 4009006"/>
              <a:gd name="connsiteX2-85" fmla="*/ 4923251 w 5513733"/>
              <a:gd name="connsiteY2-86" fmla="*/ 1420787 h 4009006"/>
              <a:gd name="connsiteX3-87" fmla="*/ 5500371 w 5513733"/>
              <a:gd name="connsiteY3-88" fmla="*/ 41325 h 4009006"/>
              <a:gd name="connsiteX4-89" fmla="*/ 4232515 w 5513733"/>
              <a:gd name="connsiteY4-90" fmla="*/ 339322 h 4009006"/>
              <a:gd name="connsiteX5-91" fmla="*/ 2317087 w 5513733"/>
              <a:gd name="connsiteY5-92" fmla="*/ 108315 h 4009006"/>
              <a:gd name="connsiteX6-93" fmla="*/ 8408 w 5513733"/>
              <a:gd name="connsiteY6-94" fmla="*/ 3712835 h 4009006"/>
              <a:gd name="connsiteX7-95" fmla="*/ 3245964 w 5513733"/>
              <a:gd name="connsiteY7-96" fmla="*/ 3696719 h 4009006"/>
              <a:gd name="connsiteX0-97" fmla="*/ 2873381 w 5508555"/>
              <a:gd name="connsiteY0-98" fmla="*/ 4665041 h 4698111"/>
              <a:gd name="connsiteX1-99" fmla="*/ 5337033 w 5508555"/>
              <a:gd name="connsiteY1-100" fmla="*/ 2839236 h 4698111"/>
              <a:gd name="connsiteX2-101" fmla="*/ 4918073 w 5508555"/>
              <a:gd name="connsiteY2-102" fmla="*/ 1420787 h 4698111"/>
              <a:gd name="connsiteX3-103" fmla="*/ 5495193 w 5508555"/>
              <a:gd name="connsiteY3-104" fmla="*/ 41325 h 4698111"/>
              <a:gd name="connsiteX4-105" fmla="*/ 4227337 w 5508555"/>
              <a:gd name="connsiteY4-106" fmla="*/ 339322 h 4698111"/>
              <a:gd name="connsiteX5-107" fmla="*/ 2311909 w 5508555"/>
              <a:gd name="connsiteY5-108" fmla="*/ 108315 h 4698111"/>
              <a:gd name="connsiteX6-109" fmla="*/ 3230 w 5508555"/>
              <a:gd name="connsiteY6-110" fmla="*/ 3712835 h 4698111"/>
              <a:gd name="connsiteX7-111" fmla="*/ 2873381 w 5508555"/>
              <a:gd name="connsiteY7-112" fmla="*/ 4665041 h 4698111"/>
              <a:gd name="connsiteX0-113" fmla="*/ 2873381 w 5496276"/>
              <a:gd name="connsiteY0-114" fmla="*/ 6147418 h 6180488"/>
              <a:gd name="connsiteX1-115" fmla="*/ 5337033 w 5496276"/>
              <a:gd name="connsiteY1-116" fmla="*/ 4321613 h 6180488"/>
              <a:gd name="connsiteX2-117" fmla="*/ 4918073 w 5496276"/>
              <a:gd name="connsiteY2-118" fmla="*/ 2903164 h 6180488"/>
              <a:gd name="connsiteX3-119" fmla="*/ 5495193 w 5496276"/>
              <a:gd name="connsiteY3-120" fmla="*/ 1523702 h 6180488"/>
              <a:gd name="connsiteX4-121" fmla="*/ 4741391 w 5496276"/>
              <a:gd name="connsiteY4-122" fmla="*/ 88 h 6180488"/>
              <a:gd name="connsiteX5-123" fmla="*/ 2311909 w 5496276"/>
              <a:gd name="connsiteY5-124" fmla="*/ 1590692 h 6180488"/>
              <a:gd name="connsiteX6-125" fmla="*/ 3230 w 5496276"/>
              <a:gd name="connsiteY6-126" fmla="*/ 5195212 h 6180488"/>
              <a:gd name="connsiteX7-127" fmla="*/ 2873381 w 5496276"/>
              <a:gd name="connsiteY7-128" fmla="*/ 6147418 h 6180488"/>
              <a:gd name="connsiteX0-129" fmla="*/ 2873381 w 7596712"/>
              <a:gd name="connsiteY0-130" fmla="*/ 6147343 h 6180413"/>
              <a:gd name="connsiteX1-131" fmla="*/ 5337033 w 7596712"/>
              <a:gd name="connsiteY1-132" fmla="*/ 4321538 h 6180413"/>
              <a:gd name="connsiteX2-133" fmla="*/ 4918073 w 7596712"/>
              <a:gd name="connsiteY2-134" fmla="*/ 2903089 h 6180413"/>
              <a:gd name="connsiteX3-135" fmla="*/ 7596436 w 7596712"/>
              <a:gd name="connsiteY3-136" fmla="*/ 1564594 h 6180413"/>
              <a:gd name="connsiteX4-137" fmla="*/ 4741391 w 7596712"/>
              <a:gd name="connsiteY4-138" fmla="*/ 13 h 6180413"/>
              <a:gd name="connsiteX5-139" fmla="*/ 2311909 w 7596712"/>
              <a:gd name="connsiteY5-140" fmla="*/ 1590617 h 6180413"/>
              <a:gd name="connsiteX6-141" fmla="*/ 3230 w 7596712"/>
              <a:gd name="connsiteY6-142" fmla="*/ 5195137 h 6180413"/>
              <a:gd name="connsiteX7-143" fmla="*/ 2873381 w 7596712"/>
              <a:gd name="connsiteY7-144" fmla="*/ 6147343 h 6180413"/>
              <a:gd name="connsiteX0-145" fmla="*/ 2873381 w 7619871"/>
              <a:gd name="connsiteY0-146" fmla="*/ 6147343 h 6180413"/>
              <a:gd name="connsiteX1-147" fmla="*/ 5337033 w 7619871"/>
              <a:gd name="connsiteY1-148" fmla="*/ 4321538 h 6180413"/>
              <a:gd name="connsiteX2-149" fmla="*/ 6057066 w 7619871"/>
              <a:gd name="connsiteY2-150" fmla="*/ 3146384 h 6180413"/>
              <a:gd name="connsiteX3-151" fmla="*/ 7596436 w 7619871"/>
              <a:gd name="connsiteY3-152" fmla="*/ 1564594 h 6180413"/>
              <a:gd name="connsiteX4-153" fmla="*/ 4741391 w 7619871"/>
              <a:gd name="connsiteY4-154" fmla="*/ 13 h 6180413"/>
              <a:gd name="connsiteX5-155" fmla="*/ 2311909 w 7619871"/>
              <a:gd name="connsiteY5-156" fmla="*/ 1590617 h 6180413"/>
              <a:gd name="connsiteX6-157" fmla="*/ 3230 w 7619871"/>
              <a:gd name="connsiteY6-158" fmla="*/ 5195137 h 6180413"/>
              <a:gd name="connsiteX7-159" fmla="*/ 2873381 w 7619871"/>
              <a:gd name="connsiteY7-160" fmla="*/ 6147343 h 6180413"/>
              <a:gd name="connsiteX0-161" fmla="*/ 2873381 w 7620261"/>
              <a:gd name="connsiteY0-162" fmla="*/ 6147343 h 6150690"/>
              <a:gd name="connsiteX1-163" fmla="*/ 5180666 w 7620261"/>
              <a:gd name="connsiteY1-164" fmla="*/ 4987740 h 6150690"/>
              <a:gd name="connsiteX2-165" fmla="*/ 6057066 w 7620261"/>
              <a:gd name="connsiteY2-166" fmla="*/ 3146384 h 6150690"/>
              <a:gd name="connsiteX3-167" fmla="*/ 7596436 w 7620261"/>
              <a:gd name="connsiteY3-168" fmla="*/ 1564594 h 6150690"/>
              <a:gd name="connsiteX4-169" fmla="*/ 4741391 w 7620261"/>
              <a:gd name="connsiteY4-170" fmla="*/ 13 h 6150690"/>
              <a:gd name="connsiteX5-171" fmla="*/ 2311909 w 7620261"/>
              <a:gd name="connsiteY5-172" fmla="*/ 1590617 h 6150690"/>
              <a:gd name="connsiteX6-173" fmla="*/ 3230 w 7620261"/>
              <a:gd name="connsiteY6-174" fmla="*/ 5195137 h 6150690"/>
              <a:gd name="connsiteX7-175" fmla="*/ 2873381 w 7620261"/>
              <a:gd name="connsiteY7-176" fmla="*/ 6147343 h 6150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620261" h="6150690">
                <a:moveTo>
                  <a:pt x="2873381" y="6147343"/>
                </a:moveTo>
                <a:cubicBezTo>
                  <a:pt x="3736287" y="6112777"/>
                  <a:pt x="4650052" y="5487900"/>
                  <a:pt x="5180666" y="4987740"/>
                </a:cubicBezTo>
                <a:cubicBezTo>
                  <a:pt x="5711280" y="4487580"/>
                  <a:pt x="5654438" y="3716908"/>
                  <a:pt x="6057066" y="3146384"/>
                </a:cubicBezTo>
                <a:cubicBezTo>
                  <a:pt x="6459694" y="2575860"/>
                  <a:pt x="7815715" y="2088989"/>
                  <a:pt x="7596436" y="1564594"/>
                </a:cubicBezTo>
                <a:cubicBezTo>
                  <a:pt x="7377157" y="1040199"/>
                  <a:pt x="5622145" y="-4324"/>
                  <a:pt x="4741391" y="13"/>
                </a:cubicBezTo>
                <a:cubicBezTo>
                  <a:pt x="3860637" y="4350"/>
                  <a:pt x="2746650" y="1301859"/>
                  <a:pt x="2311909" y="1590617"/>
                </a:cubicBezTo>
                <a:cubicBezTo>
                  <a:pt x="1877168" y="1879375"/>
                  <a:pt x="-90349" y="4435683"/>
                  <a:pt x="3230" y="5195137"/>
                </a:cubicBezTo>
                <a:cubicBezTo>
                  <a:pt x="96809" y="5954591"/>
                  <a:pt x="2010475" y="6181909"/>
                  <a:pt x="2873381" y="6147343"/>
                </a:cubicBezTo>
                <a:close/>
              </a:path>
            </a:pathLst>
          </a:custGeom>
          <a:solidFill>
            <a:srgbClr val="CB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 descr="卡通人物&#10;&#10;中度可信度描述已自动生成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19972426">
            <a:off x="10729627" y="5433429"/>
            <a:ext cx="1551940" cy="1535430"/>
          </a:xfrm>
          <a:prstGeom prst="rect">
            <a:avLst/>
          </a:prstGeom>
        </p:spPr>
      </p:pic>
      <p:sp>
        <p:nvSpPr>
          <p:cNvPr id="3" name="任意多边形: 形状 2"/>
          <p:cNvSpPr/>
          <p:nvPr/>
        </p:nvSpPr>
        <p:spPr>
          <a:xfrm>
            <a:off x="9286588" y="-1245648"/>
            <a:ext cx="3259667" cy="4470400"/>
          </a:xfrm>
          <a:custGeom>
            <a:avLst/>
            <a:gdLst>
              <a:gd name="connsiteX0" fmla="*/ 0 w 3259667"/>
              <a:gd name="connsiteY0" fmla="*/ 0 h 4470400"/>
              <a:gd name="connsiteX1" fmla="*/ 1828800 w 3259667"/>
              <a:gd name="connsiteY1" fmla="*/ 1193800 h 4470400"/>
              <a:gd name="connsiteX2" fmla="*/ 2514600 w 3259667"/>
              <a:gd name="connsiteY2" fmla="*/ 3640667 h 4470400"/>
              <a:gd name="connsiteX3" fmla="*/ 3259667 w 3259667"/>
              <a:gd name="connsiteY3" fmla="*/ 4470400 h 4470400"/>
              <a:gd name="connsiteX4" fmla="*/ 3259667 w 3259667"/>
              <a:gd name="connsiteY4" fmla="*/ 4470400 h 4470400"/>
              <a:gd name="connsiteX5" fmla="*/ 3259667 w 3259667"/>
              <a:gd name="connsiteY5" fmla="*/ 4470400 h 44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9667" h="4470400">
                <a:moveTo>
                  <a:pt x="0" y="0"/>
                </a:moveTo>
                <a:cubicBezTo>
                  <a:pt x="704850" y="293511"/>
                  <a:pt x="1409700" y="587022"/>
                  <a:pt x="1828800" y="1193800"/>
                </a:cubicBezTo>
                <a:cubicBezTo>
                  <a:pt x="2247900" y="1800578"/>
                  <a:pt x="2276122" y="3094567"/>
                  <a:pt x="2514600" y="3640667"/>
                </a:cubicBezTo>
                <a:cubicBezTo>
                  <a:pt x="2753078" y="4186767"/>
                  <a:pt x="3259667" y="4470400"/>
                  <a:pt x="3259667" y="4470400"/>
                </a:cubicBezTo>
                <a:lnTo>
                  <a:pt x="3259667" y="4470400"/>
                </a:lnTo>
                <a:lnTo>
                  <a:pt x="3259667" y="4470400"/>
                </a:lnTo>
              </a:path>
            </a:pathLst>
          </a:custGeom>
          <a:noFill/>
          <a:ln w="381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 rot="20300774">
            <a:off x="-23457" y="3122837"/>
            <a:ext cx="3259667" cy="4470400"/>
          </a:xfrm>
          <a:custGeom>
            <a:avLst/>
            <a:gdLst>
              <a:gd name="connsiteX0" fmla="*/ 0 w 3259667"/>
              <a:gd name="connsiteY0" fmla="*/ 0 h 4470400"/>
              <a:gd name="connsiteX1" fmla="*/ 1828800 w 3259667"/>
              <a:gd name="connsiteY1" fmla="*/ 1193800 h 4470400"/>
              <a:gd name="connsiteX2" fmla="*/ 2514600 w 3259667"/>
              <a:gd name="connsiteY2" fmla="*/ 3640667 h 4470400"/>
              <a:gd name="connsiteX3" fmla="*/ 3259667 w 3259667"/>
              <a:gd name="connsiteY3" fmla="*/ 4470400 h 4470400"/>
              <a:gd name="connsiteX4" fmla="*/ 3259667 w 3259667"/>
              <a:gd name="connsiteY4" fmla="*/ 4470400 h 4470400"/>
              <a:gd name="connsiteX5" fmla="*/ 3259667 w 3259667"/>
              <a:gd name="connsiteY5" fmla="*/ 4470400 h 44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9667" h="4470400">
                <a:moveTo>
                  <a:pt x="0" y="0"/>
                </a:moveTo>
                <a:cubicBezTo>
                  <a:pt x="704850" y="293511"/>
                  <a:pt x="1409700" y="587022"/>
                  <a:pt x="1828800" y="1193800"/>
                </a:cubicBezTo>
                <a:cubicBezTo>
                  <a:pt x="2247900" y="1800578"/>
                  <a:pt x="2276122" y="3094567"/>
                  <a:pt x="2514600" y="3640667"/>
                </a:cubicBezTo>
                <a:cubicBezTo>
                  <a:pt x="2753078" y="4186767"/>
                  <a:pt x="3259667" y="4470400"/>
                  <a:pt x="3259667" y="4470400"/>
                </a:cubicBezTo>
                <a:lnTo>
                  <a:pt x="3259667" y="4470400"/>
                </a:lnTo>
                <a:lnTo>
                  <a:pt x="3259667" y="4470400"/>
                </a:lnTo>
              </a:path>
            </a:pathLst>
          </a:custGeom>
          <a:noFill/>
          <a:ln w="381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片包含 户外, 蛋糕, 小, 鸟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037" y="2161803"/>
            <a:ext cx="3759393" cy="210513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321129" y="2248554"/>
            <a:ext cx="419993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593948" y="4688777"/>
            <a:ext cx="5520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请在此处输入内容，力求简洁明了。请在此处输入内容，力求简洁明了。请在此处输入内容，力求简洁明了。请在此处输入内容，力求简洁明了。</a:t>
            </a:r>
          </a:p>
        </p:txBody>
      </p:sp>
      <p:sp>
        <p:nvSpPr>
          <p:cNvPr id="4" name="任意多边形 3"/>
          <p:cNvSpPr/>
          <p:nvPr/>
        </p:nvSpPr>
        <p:spPr>
          <a:xfrm flipV="1">
            <a:off x="1524191" y="1964055"/>
            <a:ext cx="540000" cy="540000"/>
          </a:xfrm>
          <a:custGeom>
            <a:avLst/>
            <a:gdLst>
              <a:gd name="connsiteX0" fmla="*/ 0 w 4748"/>
              <a:gd name="connsiteY0" fmla="*/ 0 h 4657"/>
              <a:gd name="connsiteX1" fmla="*/ 622 w 4748"/>
              <a:gd name="connsiteY1" fmla="*/ 2 h 4657"/>
              <a:gd name="connsiteX2" fmla="*/ 588 w 4748"/>
              <a:gd name="connsiteY2" fmla="*/ 4047 h 4657"/>
              <a:gd name="connsiteX3" fmla="*/ 4736 w 4748"/>
              <a:gd name="connsiteY3" fmla="*/ 4047 h 4657"/>
              <a:gd name="connsiteX4" fmla="*/ 4748 w 4748"/>
              <a:gd name="connsiteY4" fmla="*/ 4657 h 4657"/>
              <a:gd name="connsiteX5" fmla="*/ 0 w 4748"/>
              <a:gd name="connsiteY5" fmla="*/ 4657 h 4657"/>
              <a:gd name="connsiteX6" fmla="*/ 0 w 4748"/>
              <a:gd name="connsiteY6" fmla="*/ 0 h 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8" h="4657">
                <a:moveTo>
                  <a:pt x="0" y="0"/>
                </a:moveTo>
                <a:lnTo>
                  <a:pt x="622" y="2"/>
                </a:lnTo>
                <a:lnTo>
                  <a:pt x="588" y="4047"/>
                </a:lnTo>
                <a:lnTo>
                  <a:pt x="4736" y="4047"/>
                </a:lnTo>
                <a:lnTo>
                  <a:pt x="4748" y="4657"/>
                </a:lnTo>
                <a:lnTo>
                  <a:pt x="0" y="4657"/>
                </a:lnTo>
                <a:lnTo>
                  <a:pt x="0" y="0"/>
                </a:lnTo>
                <a:close/>
              </a:path>
            </a:pathLst>
          </a:custGeom>
          <a:solidFill>
            <a:srgbClr val="FF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flipH="1">
            <a:off x="5179886" y="3913505"/>
            <a:ext cx="540000" cy="540000"/>
          </a:xfrm>
          <a:custGeom>
            <a:avLst/>
            <a:gdLst>
              <a:gd name="connsiteX0" fmla="*/ 0 w 4748"/>
              <a:gd name="connsiteY0" fmla="*/ 0 h 4657"/>
              <a:gd name="connsiteX1" fmla="*/ 622 w 4748"/>
              <a:gd name="connsiteY1" fmla="*/ 2 h 4657"/>
              <a:gd name="connsiteX2" fmla="*/ 588 w 4748"/>
              <a:gd name="connsiteY2" fmla="*/ 4047 h 4657"/>
              <a:gd name="connsiteX3" fmla="*/ 4736 w 4748"/>
              <a:gd name="connsiteY3" fmla="*/ 4047 h 4657"/>
              <a:gd name="connsiteX4" fmla="*/ 4748 w 4748"/>
              <a:gd name="connsiteY4" fmla="*/ 4657 h 4657"/>
              <a:gd name="connsiteX5" fmla="*/ 0 w 4748"/>
              <a:gd name="connsiteY5" fmla="*/ 4657 h 4657"/>
              <a:gd name="connsiteX6" fmla="*/ 0 w 4748"/>
              <a:gd name="connsiteY6" fmla="*/ 0 h 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8" h="4657">
                <a:moveTo>
                  <a:pt x="0" y="0"/>
                </a:moveTo>
                <a:lnTo>
                  <a:pt x="622" y="2"/>
                </a:lnTo>
                <a:lnTo>
                  <a:pt x="588" y="4047"/>
                </a:lnTo>
                <a:lnTo>
                  <a:pt x="4736" y="4047"/>
                </a:lnTo>
                <a:lnTo>
                  <a:pt x="4748" y="4657"/>
                </a:lnTo>
                <a:lnTo>
                  <a:pt x="0" y="4657"/>
                </a:lnTo>
                <a:lnTo>
                  <a:pt x="0" y="0"/>
                </a:lnTo>
                <a:close/>
              </a:path>
            </a:pathLst>
          </a:custGeom>
          <a:solidFill>
            <a:srgbClr val="FF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2A18F20-A7D3-460C-A242-18EFADEC8751}"/>
              </a:ext>
            </a:extLst>
          </p:cNvPr>
          <p:cNvGrpSpPr/>
          <p:nvPr/>
        </p:nvGrpSpPr>
        <p:grpSpPr>
          <a:xfrm>
            <a:off x="9512400" y="5711384"/>
            <a:ext cx="6621456" cy="5979314"/>
            <a:chOff x="6375500" y="3950089"/>
            <a:chExt cx="6621456" cy="5979314"/>
          </a:xfrm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08A968B-AB25-41CC-B14A-69381163661D}"/>
                </a:ext>
              </a:extLst>
            </p:cNvPr>
            <p:cNvSpPr/>
            <p:nvPr/>
          </p:nvSpPr>
          <p:spPr>
            <a:xfrm>
              <a:off x="6375500" y="4783655"/>
              <a:ext cx="6442713" cy="3095597"/>
            </a:xfrm>
            <a:custGeom>
              <a:avLst/>
              <a:gdLst>
                <a:gd name="connsiteX0" fmla="*/ 6282167 w 6442713"/>
                <a:gd name="connsiteY0" fmla="*/ 448745 h 3095597"/>
                <a:gd name="connsiteX1" fmla="*/ 4656567 w 6442713"/>
                <a:gd name="connsiteY1" fmla="*/ 110078 h 3095597"/>
                <a:gd name="connsiteX2" fmla="*/ 3513567 w 6442713"/>
                <a:gd name="connsiteY2" fmla="*/ 1786478 h 3095597"/>
                <a:gd name="connsiteX3" fmla="*/ 1100567 w 6442713"/>
                <a:gd name="connsiteY3" fmla="*/ 1794945 h 3095597"/>
                <a:gd name="connsiteX4" fmla="*/ 16833 w 6442713"/>
                <a:gd name="connsiteY4" fmla="*/ 2302945 h 3095597"/>
                <a:gd name="connsiteX5" fmla="*/ 702633 w 6442713"/>
                <a:gd name="connsiteY5" fmla="*/ 2853278 h 3095597"/>
                <a:gd name="connsiteX6" fmla="*/ 3869167 w 6442713"/>
                <a:gd name="connsiteY6" fmla="*/ 3081878 h 3095597"/>
                <a:gd name="connsiteX7" fmla="*/ 6112833 w 6442713"/>
                <a:gd name="connsiteY7" fmla="*/ 2777078 h 3095597"/>
                <a:gd name="connsiteX8" fmla="*/ 6282167 w 6442713"/>
                <a:gd name="connsiteY8" fmla="*/ 448745 h 309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42713" h="3095597">
                  <a:moveTo>
                    <a:pt x="6282167" y="448745"/>
                  </a:moveTo>
                  <a:cubicBezTo>
                    <a:pt x="6039456" y="4245"/>
                    <a:pt x="5118000" y="-112877"/>
                    <a:pt x="4656567" y="110078"/>
                  </a:cubicBezTo>
                  <a:cubicBezTo>
                    <a:pt x="4195134" y="333033"/>
                    <a:pt x="4106233" y="1505667"/>
                    <a:pt x="3513567" y="1786478"/>
                  </a:cubicBezTo>
                  <a:cubicBezTo>
                    <a:pt x="2920901" y="2067289"/>
                    <a:pt x="1683356" y="1708867"/>
                    <a:pt x="1100567" y="1794945"/>
                  </a:cubicBezTo>
                  <a:cubicBezTo>
                    <a:pt x="517778" y="1881023"/>
                    <a:pt x="83155" y="2126556"/>
                    <a:pt x="16833" y="2302945"/>
                  </a:cubicBezTo>
                  <a:cubicBezTo>
                    <a:pt x="-49489" y="2479334"/>
                    <a:pt x="60577" y="2723456"/>
                    <a:pt x="702633" y="2853278"/>
                  </a:cubicBezTo>
                  <a:cubicBezTo>
                    <a:pt x="1344689" y="2983100"/>
                    <a:pt x="2967467" y="3094578"/>
                    <a:pt x="3869167" y="3081878"/>
                  </a:cubicBezTo>
                  <a:cubicBezTo>
                    <a:pt x="4770867" y="3069178"/>
                    <a:pt x="5714900" y="3215933"/>
                    <a:pt x="6112833" y="2777078"/>
                  </a:cubicBezTo>
                  <a:cubicBezTo>
                    <a:pt x="6510766" y="2338223"/>
                    <a:pt x="6524878" y="893245"/>
                    <a:pt x="6282167" y="44874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39FCA6AA-E093-430C-B8B1-B40457D8092A}"/>
                </a:ext>
              </a:extLst>
            </p:cNvPr>
            <p:cNvSpPr/>
            <p:nvPr/>
          </p:nvSpPr>
          <p:spPr>
            <a:xfrm rot="11334844">
              <a:off x="6412110" y="5094627"/>
              <a:ext cx="6274462" cy="4834776"/>
            </a:xfrm>
            <a:custGeom>
              <a:avLst/>
              <a:gdLst>
                <a:gd name="connsiteX0" fmla="*/ 6282167 w 6442713"/>
                <a:gd name="connsiteY0" fmla="*/ 448745 h 3095597"/>
                <a:gd name="connsiteX1" fmla="*/ 4656567 w 6442713"/>
                <a:gd name="connsiteY1" fmla="*/ 110078 h 3095597"/>
                <a:gd name="connsiteX2" fmla="*/ 3513567 w 6442713"/>
                <a:gd name="connsiteY2" fmla="*/ 1786478 h 3095597"/>
                <a:gd name="connsiteX3" fmla="*/ 1100567 w 6442713"/>
                <a:gd name="connsiteY3" fmla="*/ 1794945 h 3095597"/>
                <a:gd name="connsiteX4" fmla="*/ 16833 w 6442713"/>
                <a:gd name="connsiteY4" fmla="*/ 2302945 h 3095597"/>
                <a:gd name="connsiteX5" fmla="*/ 702633 w 6442713"/>
                <a:gd name="connsiteY5" fmla="*/ 2853278 h 3095597"/>
                <a:gd name="connsiteX6" fmla="*/ 3869167 w 6442713"/>
                <a:gd name="connsiteY6" fmla="*/ 3081878 h 3095597"/>
                <a:gd name="connsiteX7" fmla="*/ 6112833 w 6442713"/>
                <a:gd name="connsiteY7" fmla="*/ 2777078 h 3095597"/>
                <a:gd name="connsiteX8" fmla="*/ 6282167 w 6442713"/>
                <a:gd name="connsiteY8" fmla="*/ 448745 h 3095597"/>
                <a:gd name="connsiteX0-1" fmla="*/ 6282167 w 6307569"/>
                <a:gd name="connsiteY0-2" fmla="*/ 435157 h 3069278"/>
                <a:gd name="connsiteX1-3" fmla="*/ 4656567 w 6307569"/>
                <a:gd name="connsiteY1-4" fmla="*/ 96490 h 3069278"/>
                <a:gd name="connsiteX2-5" fmla="*/ 3513567 w 6307569"/>
                <a:gd name="connsiteY2-6" fmla="*/ 1772890 h 3069278"/>
                <a:gd name="connsiteX3-7" fmla="*/ 1100567 w 6307569"/>
                <a:gd name="connsiteY3-8" fmla="*/ 1781357 h 3069278"/>
                <a:gd name="connsiteX4-9" fmla="*/ 16833 w 6307569"/>
                <a:gd name="connsiteY4-10" fmla="*/ 2289357 h 3069278"/>
                <a:gd name="connsiteX5-11" fmla="*/ 702633 w 6307569"/>
                <a:gd name="connsiteY5-12" fmla="*/ 2839690 h 3069278"/>
                <a:gd name="connsiteX6-13" fmla="*/ 3869167 w 6307569"/>
                <a:gd name="connsiteY6-14" fmla="*/ 3068290 h 3069278"/>
                <a:gd name="connsiteX7-15" fmla="*/ 5525189 w 6307569"/>
                <a:gd name="connsiteY7-16" fmla="*/ 2360242 h 3069278"/>
                <a:gd name="connsiteX8-17" fmla="*/ 6282167 w 6307569"/>
                <a:gd name="connsiteY8-18" fmla="*/ 435157 h 3069278"/>
                <a:gd name="connsiteX0-19" fmla="*/ 6276398 w 6307585"/>
                <a:gd name="connsiteY0-20" fmla="*/ 435157 h 2852124"/>
                <a:gd name="connsiteX1-21" fmla="*/ 4650798 w 6307585"/>
                <a:gd name="connsiteY1-22" fmla="*/ 96490 h 2852124"/>
                <a:gd name="connsiteX2-23" fmla="*/ 3507798 w 6307585"/>
                <a:gd name="connsiteY2-24" fmla="*/ 1772890 h 2852124"/>
                <a:gd name="connsiteX3-25" fmla="*/ 1094798 w 6307585"/>
                <a:gd name="connsiteY3-26" fmla="*/ 1781357 h 2852124"/>
                <a:gd name="connsiteX4-27" fmla="*/ 11064 w 6307585"/>
                <a:gd name="connsiteY4-28" fmla="*/ 2289357 h 2852124"/>
                <a:gd name="connsiteX5-29" fmla="*/ 696864 w 6307585"/>
                <a:gd name="connsiteY5-30" fmla="*/ 2839690 h 2852124"/>
                <a:gd name="connsiteX6-31" fmla="*/ 3130086 w 6307585"/>
                <a:gd name="connsiteY6-32" fmla="*/ 2680465 h 2852124"/>
                <a:gd name="connsiteX7-33" fmla="*/ 5519420 w 6307585"/>
                <a:gd name="connsiteY7-34" fmla="*/ 2360242 h 2852124"/>
                <a:gd name="connsiteX8-35" fmla="*/ 6276398 w 6307585"/>
                <a:gd name="connsiteY8-36" fmla="*/ 435157 h 2852124"/>
                <a:gd name="connsiteX0-37" fmla="*/ 6276398 w 6307585"/>
                <a:gd name="connsiteY0-38" fmla="*/ 389636 h 2806603"/>
                <a:gd name="connsiteX1-39" fmla="*/ 4650798 w 6307585"/>
                <a:gd name="connsiteY1-40" fmla="*/ 50969 h 2806603"/>
                <a:gd name="connsiteX2-41" fmla="*/ 2312697 w 6307585"/>
                <a:gd name="connsiteY2-42" fmla="*/ 1104222 h 2806603"/>
                <a:gd name="connsiteX3-43" fmla="*/ 1094798 w 6307585"/>
                <a:gd name="connsiteY3-44" fmla="*/ 1735836 h 2806603"/>
                <a:gd name="connsiteX4-45" fmla="*/ 11064 w 6307585"/>
                <a:gd name="connsiteY4-46" fmla="*/ 2243836 h 2806603"/>
                <a:gd name="connsiteX5-47" fmla="*/ 696864 w 6307585"/>
                <a:gd name="connsiteY5-48" fmla="*/ 2794169 h 2806603"/>
                <a:gd name="connsiteX6-49" fmla="*/ 3130086 w 6307585"/>
                <a:gd name="connsiteY6-50" fmla="*/ 2634944 h 2806603"/>
                <a:gd name="connsiteX7-51" fmla="*/ 5519420 w 6307585"/>
                <a:gd name="connsiteY7-52" fmla="*/ 2314721 h 2806603"/>
                <a:gd name="connsiteX8-53" fmla="*/ 6276398 w 6307585"/>
                <a:gd name="connsiteY8-54" fmla="*/ 389636 h 2806603"/>
                <a:gd name="connsiteX0-55" fmla="*/ 6276398 w 6279040"/>
                <a:gd name="connsiteY0-56" fmla="*/ 379467 h 2796434"/>
                <a:gd name="connsiteX1-57" fmla="*/ 4650798 w 6279040"/>
                <a:gd name="connsiteY1-58" fmla="*/ 40800 h 2796434"/>
                <a:gd name="connsiteX2-59" fmla="*/ 2312697 w 6279040"/>
                <a:gd name="connsiteY2-60" fmla="*/ 1094053 h 2796434"/>
                <a:gd name="connsiteX3-61" fmla="*/ 1094798 w 6279040"/>
                <a:gd name="connsiteY3-62" fmla="*/ 1725667 h 2796434"/>
                <a:gd name="connsiteX4-63" fmla="*/ 11064 w 6279040"/>
                <a:gd name="connsiteY4-64" fmla="*/ 2233667 h 2796434"/>
                <a:gd name="connsiteX5-65" fmla="*/ 696864 w 6279040"/>
                <a:gd name="connsiteY5-66" fmla="*/ 2784000 h 2796434"/>
                <a:gd name="connsiteX6-67" fmla="*/ 3130086 w 6279040"/>
                <a:gd name="connsiteY6-68" fmla="*/ 2624775 h 2796434"/>
                <a:gd name="connsiteX7-69" fmla="*/ 4281713 w 6279040"/>
                <a:gd name="connsiteY7-70" fmla="*/ 1885888 h 2796434"/>
                <a:gd name="connsiteX8-71" fmla="*/ 6276398 w 6279040"/>
                <a:gd name="connsiteY8-72" fmla="*/ 379467 h 2796434"/>
                <a:gd name="connsiteX0-73" fmla="*/ 6276398 w 6276607"/>
                <a:gd name="connsiteY0-74" fmla="*/ 377532 h 2794499"/>
                <a:gd name="connsiteX1-75" fmla="*/ 4650798 w 6276607"/>
                <a:gd name="connsiteY1-76" fmla="*/ 38865 h 2794499"/>
                <a:gd name="connsiteX2-77" fmla="*/ 2312697 w 6276607"/>
                <a:gd name="connsiteY2-78" fmla="*/ 1092118 h 2794499"/>
                <a:gd name="connsiteX3-79" fmla="*/ 1094798 w 6276607"/>
                <a:gd name="connsiteY3-80" fmla="*/ 1723732 h 2794499"/>
                <a:gd name="connsiteX4-81" fmla="*/ 11064 w 6276607"/>
                <a:gd name="connsiteY4-82" fmla="*/ 2231732 h 2794499"/>
                <a:gd name="connsiteX5-83" fmla="*/ 696864 w 6276607"/>
                <a:gd name="connsiteY5-84" fmla="*/ 2782065 h 2794499"/>
                <a:gd name="connsiteX6-85" fmla="*/ 3130086 w 6276607"/>
                <a:gd name="connsiteY6-86" fmla="*/ 2622840 h 2794499"/>
                <a:gd name="connsiteX7-87" fmla="*/ 4752416 w 6276607"/>
                <a:gd name="connsiteY7-88" fmla="*/ 1787060 h 2794499"/>
                <a:gd name="connsiteX8-89" fmla="*/ 6276398 w 6276607"/>
                <a:gd name="connsiteY8-90" fmla="*/ 377532 h 2794499"/>
                <a:gd name="connsiteX0-91" fmla="*/ 6274314 w 6274539"/>
                <a:gd name="connsiteY0-92" fmla="*/ 377532 h 2791242"/>
                <a:gd name="connsiteX1-93" fmla="*/ 4648714 w 6274539"/>
                <a:gd name="connsiteY1-94" fmla="*/ 38865 h 2791242"/>
                <a:gd name="connsiteX2-95" fmla="*/ 2310613 w 6274539"/>
                <a:gd name="connsiteY2-96" fmla="*/ 1092118 h 2791242"/>
                <a:gd name="connsiteX3-97" fmla="*/ 1092714 w 6274539"/>
                <a:gd name="connsiteY3-98" fmla="*/ 1723732 h 2791242"/>
                <a:gd name="connsiteX4-99" fmla="*/ 8980 w 6274539"/>
                <a:gd name="connsiteY4-100" fmla="*/ 2231732 h 2791242"/>
                <a:gd name="connsiteX5-101" fmla="*/ 694780 w 6274539"/>
                <a:gd name="connsiteY5-102" fmla="*/ 2782065 h 2791242"/>
                <a:gd name="connsiteX6-103" fmla="*/ 2672062 w 6274539"/>
                <a:gd name="connsiteY6-104" fmla="*/ 2585023 h 2791242"/>
                <a:gd name="connsiteX7-105" fmla="*/ 4750332 w 6274539"/>
                <a:gd name="connsiteY7-106" fmla="*/ 1787060 h 2791242"/>
                <a:gd name="connsiteX8-107" fmla="*/ 6274314 w 6274539"/>
                <a:gd name="connsiteY8-108" fmla="*/ 377532 h 2791242"/>
                <a:gd name="connsiteX0-109" fmla="*/ 6274236 w 6274462"/>
                <a:gd name="connsiteY0-110" fmla="*/ 377532 h 2786755"/>
                <a:gd name="connsiteX1-111" fmla="*/ 4648636 w 6274462"/>
                <a:gd name="connsiteY1-112" fmla="*/ 38865 h 2786755"/>
                <a:gd name="connsiteX2-113" fmla="*/ 2310535 w 6274462"/>
                <a:gd name="connsiteY2-114" fmla="*/ 1092118 h 2786755"/>
                <a:gd name="connsiteX3-115" fmla="*/ 1092636 w 6274462"/>
                <a:gd name="connsiteY3-116" fmla="*/ 1723732 h 2786755"/>
                <a:gd name="connsiteX4-117" fmla="*/ 8902 w 6274462"/>
                <a:gd name="connsiteY4-118" fmla="*/ 2231732 h 2786755"/>
                <a:gd name="connsiteX5-119" fmla="*/ 694702 w 6274462"/>
                <a:gd name="connsiteY5-120" fmla="*/ 2782065 h 2786755"/>
                <a:gd name="connsiteX6-121" fmla="*/ 2650993 w 6274462"/>
                <a:gd name="connsiteY6-122" fmla="*/ 2507883 h 2786755"/>
                <a:gd name="connsiteX7-123" fmla="*/ 4750254 w 6274462"/>
                <a:gd name="connsiteY7-124" fmla="*/ 1787060 h 2786755"/>
                <a:gd name="connsiteX8-125" fmla="*/ 6274236 w 6274462"/>
                <a:gd name="connsiteY8-126" fmla="*/ 377532 h 27867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6274462" h="2786755">
                  <a:moveTo>
                    <a:pt x="6274236" y="377532"/>
                  </a:moveTo>
                  <a:cubicBezTo>
                    <a:pt x="6257300" y="86166"/>
                    <a:pt x="5309253" y="-80233"/>
                    <a:pt x="4648636" y="38865"/>
                  </a:cubicBezTo>
                  <a:cubicBezTo>
                    <a:pt x="3988019" y="157963"/>
                    <a:pt x="2903201" y="811307"/>
                    <a:pt x="2310535" y="1092118"/>
                  </a:cubicBezTo>
                  <a:cubicBezTo>
                    <a:pt x="1717869" y="1372929"/>
                    <a:pt x="1476242" y="1533796"/>
                    <a:pt x="1092636" y="1723732"/>
                  </a:cubicBezTo>
                  <a:cubicBezTo>
                    <a:pt x="709031" y="1913668"/>
                    <a:pt x="75224" y="2055343"/>
                    <a:pt x="8902" y="2231732"/>
                  </a:cubicBezTo>
                  <a:cubicBezTo>
                    <a:pt x="-57420" y="2408121"/>
                    <a:pt x="254354" y="2736040"/>
                    <a:pt x="694702" y="2782065"/>
                  </a:cubicBezTo>
                  <a:cubicBezTo>
                    <a:pt x="1135050" y="2828090"/>
                    <a:pt x="1749293" y="2520583"/>
                    <a:pt x="2650993" y="2507883"/>
                  </a:cubicBezTo>
                  <a:cubicBezTo>
                    <a:pt x="3552693" y="2495183"/>
                    <a:pt x="4146380" y="2142119"/>
                    <a:pt x="4750254" y="1787060"/>
                  </a:cubicBezTo>
                  <a:cubicBezTo>
                    <a:pt x="5354128" y="1432002"/>
                    <a:pt x="6291172" y="668898"/>
                    <a:pt x="6274236" y="377532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8B74290C-4D82-45A6-994D-D1C08883F113}"/>
                    </a:ext>
                  </a:extLst>
                </p14:cNvPr>
                <p14:cNvContentPartPr/>
                <p14:nvPr/>
              </p14:nvContentPartPr>
              <p14:xfrm>
                <a:off x="8729516" y="3950089"/>
                <a:ext cx="4267440" cy="3137040"/>
              </p14:xfrm>
            </p:contentPart>
          </mc:Choice>
          <mc:Fallback xmlns="">
            <p:pic>
              <p:nvPicPr>
                <p:cNvPr id="48" name="墨迹 47"/>
              </p:nvPicPr>
              <p:blipFill>
                <a:blip r:embed="rId10"/>
              </p:blipFill>
              <p:spPr>
                <a:xfrm>
                  <a:off x="8729516" y="3950089"/>
                  <a:ext cx="4267440" cy="3137040"/>
                </a:xfrm>
                <a:prstGeom prst="rect"/>
              </p:spPr>
            </p:pic>
          </mc:Fallback>
        </mc:AlternateContent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44DE0825-11EA-4A78-A907-AE88C374B60D}"/>
              </a:ext>
            </a:extLst>
          </p:cNvPr>
          <p:cNvSpPr txBox="1"/>
          <p:nvPr/>
        </p:nvSpPr>
        <p:spPr>
          <a:xfrm>
            <a:off x="-6039630" y="1498706"/>
            <a:ext cx="54104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PART 2</a:t>
            </a:r>
            <a:endParaRPr lang="zh-CN" altLang="en-US" sz="115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3CD61-61B9-4B08-955D-7B586716D2A7}"/>
              </a:ext>
            </a:extLst>
          </p:cNvPr>
          <p:cNvSpPr txBox="1"/>
          <p:nvPr/>
        </p:nvSpPr>
        <p:spPr>
          <a:xfrm>
            <a:off x="-5874461" y="3565048"/>
            <a:ext cx="3953944" cy="107029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sz="2400" dirty="0">
                <a:solidFill>
                  <a:schemeClr val="accent6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在此处输入你的内容简介，请用简洁明了的文字概述。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E19535A-4C79-46FD-81C9-9157F91EC75A}"/>
              </a:ext>
            </a:extLst>
          </p:cNvPr>
          <p:cNvGrpSpPr/>
          <p:nvPr/>
        </p:nvGrpSpPr>
        <p:grpSpPr>
          <a:xfrm>
            <a:off x="-2053773" y="-2185242"/>
            <a:ext cx="15753863" cy="10645940"/>
            <a:chOff x="-2871" y="-2949"/>
            <a:chExt cx="24086" cy="15921"/>
          </a:xfrm>
          <a:solidFill>
            <a:srgbClr val="C5E0B4"/>
          </a:solidFill>
        </p:grpSpPr>
        <p:sp>
          <p:nvSpPr>
            <p:cNvPr id="26" name="任意多边形 2">
              <a:extLst>
                <a:ext uri="{FF2B5EF4-FFF2-40B4-BE49-F238E27FC236}">
                  <a16:creationId xmlns:a16="http://schemas.microsoft.com/office/drawing/2014/main" id="{42E6E70E-2407-4E5E-B757-B1062AB112A6}"/>
                </a:ext>
              </a:extLst>
            </p:cNvPr>
            <p:cNvSpPr/>
            <p:nvPr/>
          </p:nvSpPr>
          <p:spPr>
            <a:xfrm flipV="1">
              <a:off x="-2785" y="-2567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5">
              <a:extLst>
                <a:ext uri="{FF2B5EF4-FFF2-40B4-BE49-F238E27FC236}">
                  <a16:creationId xmlns:a16="http://schemas.microsoft.com/office/drawing/2014/main" id="{77EA7570-62CC-4DC5-A5F5-EC9C2F12AFDA}"/>
                </a:ext>
              </a:extLst>
            </p:cNvPr>
            <p:cNvSpPr/>
            <p:nvPr/>
          </p:nvSpPr>
          <p:spPr>
            <a:xfrm flipH="1">
              <a:off x="19123" y="10926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17">
              <a:extLst>
                <a:ext uri="{FF2B5EF4-FFF2-40B4-BE49-F238E27FC236}">
                  <a16:creationId xmlns:a16="http://schemas.microsoft.com/office/drawing/2014/main" id="{C464795D-DA19-4542-ADE7-CAD77914CC91}"/>
                </a:ext>
              </a:extLst>
            </p:cNvPr>
            <p:cNvSpPr/>
            <p:nvPr/>
          </p:nvSpPr>
          <p:spPr>
            <a:xfrm>
              <a:off x="-2871" y="10309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19">
              <a:extLst>
                <a:ext uri="{FF2B5EF4-FFF2-40B4-BE49-F238E27FC236}">
                  <a16:creationId xmlns:a16="http://schemas.microsoft.com/office/drawing/2014/main" id="{4FC8870D-8F69-48C7-A405-C94874FB9554}"/>
                </a:ext>
              </a:extLst>
            </p:cNvPr>
            <p:cNvSpPr/>
            <p:nvPr/>
          </p:nvSpPr>
          <p:spPr>
            <a:xfrm flipH="1" flipV="1">
              <a:off x="19123" y="-2949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509B4123-B5B5-2ABB-23AF-27AB3BFC6417}"/>
              </a:ext>
            </a:extLst>
          </p:cNvPr>
          <p:cNvSpPr/>
          <p:nvPr/>
        </p:nvSpPr>
        <p:spPr>
          <a:xfrm>
            <a:off x="13930945" y="-2229134"/>
            <a:ext cx="4458434" cy="3990830"/>
          </a:xfrm>
          <a:custGeom>
            <a:avLst/>
            <a:gdLst>
              <a:gd name="connsiteX0" fmla="*/ 359320 w 7820744"/>
              <a:gd name="connsiteY0" fmla="*/ 2295156 h 5515205"/>
              <a:gd name="connsiteX1" fmla="*/ 810582 w 7820744"/>
              <a:gd name="connsiteY1" fmla="*/ 965120 h 5515205"/>
              <a:gd name="connsiteX2" fmla="*/ 2556255 w 7820744"/>
              <a:gd name="connsiteY2" fmla="*/ 858242 h 5515205"/>
              <a:gd name="connsiteX3" fmla="*/ 3215335 w 7820744"/>
              <a:gd name="connsiteY3" fmla="*/ 3219 h 5515205"/>
              <a:gd name="connsiteX4" fmla="*/ 5091637 w 7820744"/>
              <a:gd name="connsiteY4" fmla="*/ 1208564 h 5515205"/>
              <a:gd name="connsiteX5" fmla="*/ 6463237 w 7820744"/>
              <a:gd name="connsiteY5" fmla="*/ 216975 h 5515205"/>
              <a:gd name="connsiteX6" fmla="*/ 7745772 w 7820744"/>
              <a:gd name="connsiteY6" fmla="*/ 4011141 h 5515205"/>
              <a:gd name="connsiteX7" fmla="*/ 4129735 w 7820744"/>
              <a:gd name="connsiteY7" fmla="*/ 4836476 h 5515205"/>
              <a:gd name="connsiteX8" fmla="*/ 436509 w 7820744"/>
              <a:gd name="connsiteY8" fmla="*/ 5436180 h 5515205"/>
              <a:gd name="connsiteX9" fmla="*/ 62437 w 7820744"/>
              <a:gd name="connsiteY9" fmla="*/ 2995801 h 5515205"/>
              <a:gd name="connsiteX10" fmla="*/ 359320 w 7820744"/>
              <a:gd name="connsiteY10" fmla="*/ 2295156 h 5515205"/>
              <a:gd name="connsiteX0-1" fmla="*/ 359320 w 7820744"/>
              <a:gd name="connsiteY0-2" fmla="*/ 2172980 h 5393029"/>
              <a:gd name="connsiteX1-3" fmla="*/ 810582 w 7820744"/>
              <a:gd name="connsiteY1-4" fmla="*/ 842944 h 5393029"/>
              <a:gd name="connsiteX2-5" fmla="*/ 2556255 w 7820744"/>
              <a:gd name="connsiteY2-6" fmla="*/ 736066 h 5393029"/>
              <a:gd name="connsiteX3-7" fmla="*/ 3666598 w 7820744"/>
              <a:gd name="connsiteY3-8" fmla="*/ 397620 h 5393029"/>
              <a:gd name="connsiteX4-9" fmla="*/ 5091637 w 7820744"/>
              <a:gd name="connsiteY4-10" fmla="*/ 1086388 h 5393029"/>
              <a:gd name="connsiteX5-11" fmla="*/ 6463237 w 7820744"/>
              <a:gd name="connsiteY5-12" fmla="*/ 94799 h 5393029"/>
              <a:gd name="connsiteX6-13" fmla="*/ 7745772 w 7820744"/>
              <a:gd name="connsiteY6-14" fmla="*/ 3888965 h 5393029"/>
              <a:gd name="connsiteX7-15" fmla="*/ 4129735 w 7820744"/>
              <a:gd name="connsiteY7-16" fmla="*/ 4714300 h 5393029"/>
              <a:gd name="connsiteX8-17" fmla="*/ 436509 w 7820744"/>
              <a:gd name="connsiteY8-18" fmla="*/ 5314004 h 5393029"/>
              <a:gd name="connsiteX9-19" fmla="*/ 62437 w 7820744"/>
              <a:gd name="connsiteY9-20" fmla="*/ 2873625 h 5393029"/>
              <a:gd name="connsiteX10-21" fmla="*/ 359320 w 7820744"/>
              <a:gd name="connsiteY10-22" fmla="*/ 2172980 h 5393029"/>
              <a:gd name="connsiteX0-23" fmla="*/ 359320 w 7993308"/>
              <a:gd name="connsiteY0-24" fmla="*/ 1782385 h 5002434"/>
              <a:gd name="connsiteX1-25" fmla="*/ 810582 w 7993308"/>
              <a:gd name="connsiteY1-26" fmla="*/ 452349 h 5002434"/>
              <a:gd name="connsiteX2-27" fmla="*/ 2556255 w 7993308"/>
              <a:gd name="connsiteY2-28" fmla="*/ 345471 h 5002434"/>
              <a:gd name="connsiteX3-29" fmla="*/ 3666598 w 7993308"/>
              <a:gd name="connsiteY3-30" fmla="*/ 7025 h 5002434"/>
              <a:gd name="connsiteX4-31" fmla="*/ 5091637 w 7993308"/>
              <a:gd name="connsiteY4-32" fmla="*/ 695793 h 5002434"/>
              <a:gd name="connsiteX5-33" fmla="*/ 7389513 w 7993308"/>
              <a:gd name="connsiteY5-34" fmla="*/ 1194557 h 5002434"/>
              <a:gd name="connsiteX6-35" fmla="*/ 7745772 w 7993308"/>
              <a:gd name="connsiteY6-36" fmla="*/ 3498370 h 5002434"/>
              <a:gd name="connsiteX7-37" fmla="*/ 4129735 w 7993308"/>
              <a:gd name="connsiteY7-38" fmla="*/ 4323705 h 5002434"/>
              <a:gd name="connsiteX8-39" fmla="*/ 436509 w 7993308"/>
              <a:gd name="connsiteY8-40" fmla="*/ 4923409 h 5002434"/>
              <a:gd name="connsiteX9-41" fmla="*/ 62437 w 7993308"/>
              <a:gd name="connsiteY9-42" fmla="*/ 2483030 h 5002434"/>
              <a:gd name="connsiteX10-43" fmla="*/ 359320 w 7993308"/>
              <a:gd name="connsiteY10-44" fmla="*/ 1782385 h 5002434"/>
              <a:gd name="connsiteX0-45" fmla="*/ 359320 w 8103627"/>
              <a:gd name="connsiteY0-46" fmla="*/ 1782385 h 5007824"/>
              <a:gd name="connsiteX1-47" fmla="*/ 810582 w 8103627"/>
              <a:gd name="connsiteY1-48" fmla="*/ 452349 h 5007824"/>
              <a:gd name="connsiteX2-49" fmla="*/ 2556255 w 8103627"/>
              <a:gd name="connsiteY2-50" fmla="*/ 345471 h 5007824"/>
              <a:gd name="connsiteX3-51" fmla="*/ 3666598 w 8103627"/>
              <a:gd name="connsiteY3-52" fmla="*/ 7025 h 5007824"/>
              <a:gd name="connsiteX4-53" fmla="*/ 5091637 w 8103627"/>
              <a:gd name="connsiteY4-54" fmla="*/ 695793 h 5007824"/>
              <a:gd name="connsiteX5-55" fmla="*/ 7389513 w 8103627"/>
              <a:gd name="connsiteY5-56" fmla="*/ 1194557 h 5007824"/>
              <a:gd name="connsiteX6-57" fmla="*/ 7882339 w 8103627"/>
              <a:gd name="connsiteY6-58" fmla="*/ 3118359 h 5007824"/>
              <a:gd name="connsiteX7-59" fmla="*/ 4129735 w 8103627"/>
              <a:gd name="connsiteY7-60" fmla="*/ 4323705 h 5007824"/>
              <a:gd name="connsiteX8-61" fmla="*/ 436509 w 8103627"/>
              <a:gd name="connsiteY8-62" fmla="*/ 4923409 h 5007824"/>
              <a:gd name="connsiteX9-63" fmla="*/ 62437 w 8103627"/>
              <a:gd name="connsiteY9-64" fmla="*/ 2483030 h 5007824"/>
              <a:gd name="connsiteX10-65" fmla="*/ 359320 w 8103627"/>
              <a:gd name="connsiteY10-66" fmla="*/ 1782385 h 5007824"/>
              <a:gd name="connsiteX0-67" fmla="*/ 359320 w 7915232"/>
              <a:gd name="connsiteY0-68" fmla="*/ 1782385 h 5111879"/>
              <a:gd name="connsiteX1-69" fmla="*/ 810582 w 7915232"/>
              <a:gd name="connsiteY1-70" fmla="*/ 452349 h 5111879"/>
              <a:gd name="connsiteX2-71" fmla="*/ 2556255 w 7915232"/>
              <a:gd name="connsiteY2-72" fmla="*/ 345471 h 5111879"/>
              <a:gd name="connsiteX3-73" fmla="*/ 3666598 w 7915232"/>
              <a:gd name="connsiteY3-74" fmla="*/ 7025 h 5111879"/>
              <a:gd name="connsiteX4-75" fmla="*/ 5091637 w 7915232"/>
              <a:gd name="connsiteY4-76" fmla="*/ 695793 h 5111879"/>
              <a:gd name="connsiteX5-77" fmla="*/ 7389513 w 7915232"/>
              <a:gd name="connsiteY5-78" fmla="*/ 1194557 h 5111879"/>
              <a:gd name="connsiteX6-79" fmla="*/ 7882339 w 7915232"/>
              <a:gd name="connsiteY6-80" fmla="*/ 3118359 h 5111879"/>
              <a:gd name="connsiteX7-81" fmla="*/ 7033252 w 7915232"/>
              <a:gd name="connsiteY7-82" fmla="*/ 4834344 h 5111879"/>
              <a:gd name="connsiteX8-83" fmla="*/ 436509 w 7915232"/>
              <a:gd name="connsiteY8-84" fmla="*/ 4923409 h 5111879"/>
              <a:gd name="connsiteX9-85" fmla="*/ 62437 w 7915232"/>
              <a:gd name="connsiteY9-86" fmla="*/ 2483030 h 5111879"/>
              <a:gd name="connsiteX10-87" fmla="*/ 359320 w 7915232"/>
              <a:gd name="connsiteY10-88" fmla="*/ 1782385 h 5111879"/>
              <a:gd name="connsiteX0-89" fmla="*/ 532312 w 8071810"/>
              <a:gd name="connsiteY0-90" fmla="*/ 1782385 h 4866519"/>
              <a:gd name="connsiteX1-91" fmla="*/ 983574 w 8071810"/>
              <a:gd name="connsiteY1-92" fmla="*/ 452349 h 4866519"/>
              <a:gd name="connsiteX2-93" fmla="*/ 2729247 w 8071810"/>
              <a:gd name="connsiteY2-94" fmla="*/ 345471 h 4866519"/>
              <a:gd name="connsiteX3-95" fmla="*/ 3839590 w 8071810"/>
              <a:gd name="connsiteY3-96" fmla="*/ 7025 h 4866519"/>
              <a:gd name="connsiteX4-97" fmla="*/ 5264629 w 8071810"/>
              <a:gd name="connsiteY4-98" fmla="*/ 695793 h 4866519"/>
              <a:gd name="connsiteX5-99" fmla="*/ 7562505 w 8071810"/>
              <a:gd name="connsiteY5-100" fmla="*/ 1194557 h 4866519"/>
              <a:gd name="connsiteX6-101" fmla="*/ 8055331 w 8071810"/>
              <a:gd name="connsiteY6-102" fmla="*/ 3118359 h 4866519"/>
              <a:gd name="connsiteX7-103" fmla="*/ 7206244 w 8071810"/>
              <a:gd name="connsiteY7-104" fmla="*/ 4834344 h 4866519"/>
              <a:gd name="connsiteX8-105" fmla="*/ 4267101 w 8071810"/>
              <a:gd name="connsiteY8-106" fmla="*/ 4145575 h 4866519"/>
              <a:gd name="connsiteX9-107" fmla="*/ 235429 w 8071810"/>
              <a:gd name="connsiteY9-108" fmla="*/ 2483030 h 4866519"/>
              <a:gd name="connsiteX10-109" fmla="*/ 532312 w 8071810"/>
              <a:gd name="connsiteY10-110" fmla="*/ 1782385 h 4866519"/>
              <a:gd name="connsiteX0-111" fmla="*/ 532312 w 8071810"/>
              <a:gd name="connsiteY0-112" fmla="*/ 1782385 h 4866519"/>
              <a:gd name="connsiteX1-113" fmla="*/ 983574 w 8071810"/>
              <a:gd name="connsiteY1-114" fmla="*/ 452349 h 4866519"/>
              <a:gd name="connsiteX2-115" fmla="*/ 2729247 w 8071810"/>
              <a:gd name="connsiteY2-116" fmla="*/ 345471 h 4866519"/>
              <a:gd name="connsiteX3-117" fmla="*/ 3839590 w 8071810"/>
              <a:gd name="connsiteY3-118" fmla="*/ 7025 h 4866519"/>
              <a:gd name="connsiteX4-119" fmla="*/ 5264629 w 8071810"/>
              <a:gd name="connsiteY4-120" fmla="*/ 695793 h 4866519"/>
              <a:gd name="connsiteX5-121" fmla="*/ 7562505 w 8071810"/>
              <a:gd name="connsiteY5-122" fmla="*/ 1194557 h 4866519"/>
              <a:gd name="connsiteX6-123" fmla="*/ 8055331 w 8071810"/>
              <a:gd name="connsiteY6-124" fmla="*/ 3118359 h 4866519"/>
              <a:gd name="connsiteX7-125" fmla="*/ 7206244 w 8071810"/>
              <a:gd name="connsiteY7-126" fmla="*/ 4834344 h 4866519"/>
              <a:gd name="connsiteX8-127" fmla="*/ 4267101 w 8071810"/>
              <a:gd name="connsiteY8-128" fmla="*/ 4145575 h 4866519"/>
              <a:gd name="connsiteX9-129" fmla="*/ 235429 w 8071810"/>
              <a:gd name="connsiteY9-130" fmla="*/ 2483030 h 4866519"/>
              <a:gd name="connsiteX10-131" fmla="*/ 532312 w 8071810"/>
              <a:gd name="connsiteY10-132" fmla="*/ 1782385 h 4866519"/>
              <a:gd name="connsiteX0-133" fmla="*/ 530167 w 8069665"/>
              <a:gd name="connsiteY0-134" fmla="*/ 1782385 h 5009813"/>
              <a:gd name="connsiteX1-135" fmla="*/ 981429 w 8069665"/>
              <a:gd name="connsiteY1-136" fmla="*/ 452349 h 5009813"/>
              <a:gd name="connsiteX2-137" fmla="*/ 2727102 w 8069665"/>
              <a:gd name="connsiteY2-138" fmla="*/ 345471 h 5009813"/>
              <a:gd name="connsiteX3-139" fmla="*/ 3837445 w 8069665"/>
              <a:gd name="connsiteY3-140" fmla="*/ 7025 h 5009813"/>
              <a:gd name="connsiteX4-141" fmla="*/ 5262484 w 8069665"/>
              <a:gd name="connsiteY4-142" fmla="*/ 695793 h 5009813"/>
              <a:gd name="connsiteX5-143" fmla="*/ 7560360 w 8069665"/>
              <a:gd name="connsiteY5-144" fmla="*/ 1194557 h 5009813"/>
              <a:gd name="connsiteX6-145" fmla="*/ 8053186 w 8069665"/>
              <a:gd name="connsiteY6-146" fmla="*/ 3118359 h 5009813"/>
              <a:gd name="connsiteX7-147" fmla="*/ 7204099 w 8069665"/>
              <a:gd name="connsiteY7-148" fmla="*/ 4834344 h 5009813"/>
              <a:gd name="connsiteX8-149" fmla="*/ 4235267 w 8069665"/>
              <a:gd name="connsiteY8-150" fmla="*/ 4745279 h 5009813"/>
              <a:gd name="connsiteX9-151" fmla="*/ 233284 w 8069665"/>
              <a:gd name="connsiteY9-152" fmla="*/ 2483030 h 5009813"/>
              <a:gd name="connsiteX10-153" fmla="*/ 530167 w 8069665"/>
              <a:gd name="connsiteY10-154" fmla="*/ 1782385 h 5009813"/>
              <a:gd name="connsiteX0-155" fmla="*/ 530167 w 8069665"/>
              <a:gd name="connsiteY0-156" fmla="*/ 1782385 h 4941977"/>
              <a:gd name="connsiteX1-157" fmla="*/ 981429 w 8069665"/>
              <a:gd name="connsiteY1-158" fmla="*/ 452349 h 4941977"/>
              <a:gd name="connsiteX2-159" fmla="*/ 2727102 w 8069665"/>
              <a:gd name="connsiteY2-160" fmla="*/ 345471 h 4941977"/>
              <a:gd name="connsiteX3-161" fmla="*/ 3837445 w 8069665"/>
              <a:gd name="connsiteY3-162" fmla="*/ 7025 h 4941977"/>
              <a:gd name="connsiteX4-163" fmla="*/ 5262484 w 8069665"/>
              <a:gd name="connsiteY4-164" fmla="*/ 695793 h 4941977"/>
              <a:gd name="connsiteX5-165" fmla="*/ 7560360 w 8069665"/>
              <a:gd name="connsiteY5-166" fmla="*/ 1194557 h 4941977"/>
              <a:gd name="connsiteX6-167" fmla="*/ 8053186 w 8069665"/>
              <a:gd name="connsiteY6-168" fmla="*/ 3118359 h 4941977"/>
              <a:gd name="connsiteX7-169" fmla="*/ 7204099 w 8069665"/>
              <a:gd name="connsiteY7-170" fmla="*/ 4834344 h 4941977"/>
              <a:gd name="connsiteX8-171" fmla="*/ 4235267 w 8069665"/>
              <a:gd name="connsiteY8-172" fmla="*/ 4745279 h 4941977"/>
              <a:gd name="connsiteX9-173" fmla="*/ 233284 w 8069665"/>
              <a:gd name="connsiteY9-174" fmla="*/ 2483030 h 4941977"/>
              <a:gd name="connsiteX10-175" fmla="*/ 530167 w 8069665"/>
              <a:gd name="connsiteY10-176" fmla="*/ 1782385 h 4941977"/>
              <a:gd name="connsiteX0-177" fmla="*/ 235144 w 7774642"/>
              <a:gd name="connsiteY0-178" fmla="*/ 1782385 h 5016724"/>
              <a:gd name="connsiteX1-179" fmla="*/ 686406 w 7774642"/>
              <a:gd name="connsiteY1-180" fmla="*/ 452349 h 5016724"/>
              <a:gd name="connsiteX2-181" fmla="*/ 2432079 w 7774642"/>
              <a:gd name="connsiteY2-182" fmla="*/ 345471 h 5016724"/>
              <a:gd name="connsiteX3-183" fmla="*/ 3542422 w 7774642"/>
              <a:gd name="connsiteY3-184" fmla="*/ 7025 h 5016724"/>
              <a:gd name="connsiteX4-185" fmla="*/ 4967461 w 7774642"/>
              <a:gd name="connsiteY4-186" fmla="*/ 695793 h 5016724"/>
              <a:gd name="connsiteX5-187" fmla="*/ 7265337 w 7774642"/>
              <a:gd name="connsiteY5-188" fmla="*/ 1194557 h 5016724"/>
              <a:gd name="connsiteX6-189" fmla="*/ 7758163 w 7774642"/>
              <a:gd name="connsiteY6-190" fmla="*/ 3118359 h 5016724"/>
              <a:gd name="connsiteX7-191" fmla="*/ 6909076 w 7774642"/>
              <a:gd name="connsiteY7-192" fmla="*/ 4834344 h 5016724"/>
              <a:gd name="connsiteX8-193" fmla="*/ 3940244 w 7774642"/>
              <a:gd name="connsiteY8-194" fmla="*/ 4745279 h 5016724"/>
              <a:gd name="connsiteX9-195" fmla="*/ 312333 w 7774642"/>
              <a:gd name="connsiteY9-196" fmla="*/ 3427118 h 5016724"/>
              <a:gd name="connsiteX10-197" fmla="*/ 235144 w 7774642"/>
              <a:gd name="connsiteY10-198" fmla="*/ 1782385 h 5016724"/>
              <a:gd name="connsiteX0-199" fmla="*/ 235144 w 7774642"/>
              <a:gd name="connsiteY0-200" fmla="*/ 1706701 h 4941040"/>
              <a:gd name="connsiteX1-201" fmla="*/ 686406 w 7774642"/>
              <a:gd name="connsiteY1-202" fmla="*/ 376665 h 4941040"/>
              <a:gd name="connsiteX2-203" fmla="*/ 2432079 w 7774642"/>
              <a:gd name="connsiteY2-204" fmla="*/ 269787 h 4941040"/>
              <a:gd name="connsiteX3-205" fmla="*/ 3940246 w 7774642"/>
              <a:gd name="connsiteY3-206" fmla="*/ 8530 h 4941040"/>
              <a:gd name="connsiteX4-207" fmla="*/ 4967461 w 7774642"/>
              <a:gd name="connsiteY4-208" fmla="*/ 620109 h 4941040"/>
              <a:gd name="connsiteX5-209" fmla="*/ 7265337 w 7774642"/>
              <a:gd name="connsiteY5-210" fmla="*/ 1118873 h 4941040"/>
              <a:gd name="connsiteX6-211" fmla="*/ 7758163 w 7774642"/>
              <a:gd name="connsiteY6-212" fmla="*/ 3042675 h 4941040"/>
              <a:gd name="connsiteX7-213" fmla="*/ 6909076 w 7774642"/>
              <a:gd name="connsiteY7-214" fmla="*/ 4758660 h 4941040"/>
              <a:gd name="connsiteX8-215" fmla="*/ 3940244 w 7774642"/>
              <a:gd name="connsiteY8-216" fmla="*/ 4669595 h 4941040"/>
              <a:gd name="connsiteX9-217" fmla="*/ 312333 w 7774642"/>
              <a:gd name="connsiteY9-218" fmla="*/ 3351434 h 4941040"/>
              <a:gd name="connsiteX10-219" fmla="*/ 235144 w 7774642"/>
              <a:gd name="connsiteY10-220" fmla="*/ 1706701 h 4941040"/>
              <a:gd name="connsiteX0-221" fmla="*/ 235144 w 7811682"/>
              <a:gd name="connsiteY0-222" fmla="*/ 1706701 h 4941040"/>
              <a:gd name="connsiteX1-223" fmla="*/ 686406 w 7811682"/>
              <a:gd name="connsiteY1-224" fmla="*/ 376665 h 4941040"/>
              <a:gd name="connsiteX2-225" fmla="*/ 2432079 w 7811682"/>
              <a:gd name="connsiteY2-226" fmla="*/ 269787 h 4941040"/>
              <a:gd name="connsiteX3-227" fmla="*/ 3940246 w 7811682"/>
              <a:gd name="connsiteY3-228" fmla="*/ 8530 h 4941040"/>
              <a:gd name="connsiteX4-229" fmla="*/ 4967461 w 7811682"/>
              <a:gd name="connsiteY4-230" fmla="*/ 620109 h 4941040"/>
              <a:gd name="connsiteX5-231" fmla="*/ 7419717 w 7811682"/>
              <a:gd name="connsiteY5-232" fmla="*/ 821990 h 4941040"/>
              <a:gd name="connsiteX6-233" fmla="*/ 7758163 w 7811682"/>
              <a:gd name="connsiteY6-234" fmla="*/ 3042675 h 4941040"/>
              <a:gd name="connsiteX7-235" fmla="*/ 6909076 w 7811682"/>
              <a:gd name="connsiteY7-236" fmla="*/ 4758660 h 4941040"/>
              <a:gd name="connsiteX8-237" fmla="*/ 3940244 w 7811682"/>
              <a:gd name="connsiteY8-238" fmla="*/ 4669595 h 4941040"/>
              <a:gd name="connsiteX9-239" fmla="*/ 312333 w 7811682"/>
              <a:gd name="connsiteY9-240" fmla="*/ 3351434 h 4941040"/>
              <a:gd name="connsiteX10-241" fmla="*/ 235144 w 7811682"/>
              <a:gd name="connsiteY10-242" fmla="*/ 1706701 h 4941040"/>
              <a:gd name="connsiteX0-243" fmla="*/ 235144 w 7773007"/>
              <a:gd name="connsiteY0-244" fmla="*/ 1706701 h 4941040"/>
              <a:gd name="connsiteX1-245" fmla="*/ 686406 w 7773007"/>
              <a:gd name="connsiteY1-246" fmla="*/ 376665 h 4941040"/>
              <a:gd name="connsiteX2-247" fmla="*/ 2432079 w 7773007"/>
              <a:gd name="connsiteY2-248" fmla="*/ 269787 h 4941040"/>
              <a:gd name="connsiteX3-249" fmla="*/ 3940246 w 7773007"/>
              <a:gd name="connsiteY3-250" fmla="*/ 8530 h 4941040"/>
              <a:gd name="connsiteX4-251" fmla="*/ 4967461 w 7773007"/>
              <a:gd name="connsiteY4-252" fmla="*/ 620109 h 4941040"/>
              <a:gd name="connsiteX5-253" fmla="*/ 7253462 w 7773007"/>
              <a:gd name="connsiteY5-254" fmla="*/ 1089184 h 4941040"/>
              <a:gd name="connsiteX6-255" fmla="*/ 7758163 w 7773007"/>
              <a:gd name="connsiteY6-256" fmla="*/ 3042675 h 4941040"/>
              <a:gd name="connsiteX7-257" fmla="*/ 6909076 w 7773007"/>
              <a:gd name="connsiteY7-258" fmla="*/ 4758660 h 4941040"/>
              <a:gd name="connsiteX8-259" fmla="*/ 3940244 w 7773007"/>
              <a:gd name="connsiteY8-260" fmla="*/ 4669595 h 4941040"/>
              <a:gd name="connsiteX9-261" fmla="*/ 312333 w 7773007"/>
              <a:gd name="connsiteY9-262" fmla="*/ 3351434 h 4941040"/>
              <a:gd name="connsiteX10-263" fmla="*/ 235144 w 7773007"/>
              <a:gd name="connsiteY10-264" fmla="*/ 1706701 h 4941040"/>
              <a:gd name="connsiteX0-265" fmla="*/ 235144 w 7823182"/>
              <a:gd name="connsiteY0-266" fmla="*/ 1706701 h 4941040"/>
              <a:gd name="connsiteX1-267" fmla="*/ 686406 w 7823182"/>
              <a:gd name="connsiteY1-268" fmla="*/ 376665 h 4941040"/>
              <a:gd name="connsiteX2-269" fmla="*/ 2432079 w 7823182"/>
              <a:gd name="connsiteY2-270" fmla="*/ 269787 h 4941040"/>
              <a:gd name="connsiteX3-271" fmla="*/ 3940246 w 7823182"/>
              <a:gd name="connsiteY3-272" fmla="*/ 8530 h 4941040"/>
              <a:gd name="connsiteX4-273" fmla="*/ 4967461 w 7823182"/>
              <a:gd name="connsiteY4-274" fmla="*/ 620109 h 4941040"/>
              <a:gd name="connsiteX5-275" fmla="*/ 7253462 w 7823182"/>
              <a:gd name="connsiteY5-276" fmla="*/ 1089184 h 4941040"/>
              <a:gd name="connsiteX6-277" fmla="*/ 7758163 w 7823182"/>
              <a:gd name="connsiteY6-278" fmla="*/ 3042675 h 4941040"/>
              <a:gd name="connsiteX7-279" fmla="*/ 6909076 w 7823182"/>
              <a:gd name="connsiteY7-280" fmla="*/ 4758660 h 4941040"/>
              <a:gd name="connsiteX8-281" fmla="*/ 3940244 w 7823182"/>
              <a:gd name="connsiteY8-282" fmla="*/ 4669595 h 4941040"/>
              <a:gd name="connsiteX9-283" fmla="*/ 312333 w 7823182"/>
              <a:gd name="connsiteY9-284" fmla="*/ 3351434 h 4941040"/>
              <a:gd name="connsiteX10-285" fmla="*/ 235144 w 7823182"/>
              <a:gd name="connsiteY10-286" fmla="*/ 1706701 h 4941040"/>
              <a:gd name="connsiteX0-287" fmla="*/ 235144 w 7394709"/>
              <a:gd name="connsiteY0-288" fmla="*/ 1706701 h 4941040"/>
              <a:gd name="connsiteX1-289" fmla="*/ 686406 w 7394709"/>
              <a:gd name="connsiteY1-290" fmla="*/ 376665 h 4941040"/>
              <a:gd name="connsiteX2-291" fmla="*/ 2432079 w 7394709"/>
              <a:gd name="connsiteY2-292" fmla="*/ 269787 h 4941040"/>
              <a:gd name="connsiteX3-293" fmla="*/ 3940246 w 7394709"/>
              <a:gd name="connsiteY3-294" fmla="*/ 8530 h 4941040"/>
              <a:gd name="connsiteX4-295" fmla="*/ 4967461 w 7394709"/>
              <a:gd name="connsiteY4-296" fmla="*/ 620109 h 4941040"/>
              <a:gd name="connsiteX5-297" fmla="*/ 7253462 w 7394709"/>
              <a:gd name="connsiteY5-298" fmla="*/ 1089184 h 4941040"/>
              <a:gd name="connsiteX6-299" fmla="*/ 7122833 w 7394709"/>
              <a:gd name="connsiteY6-300" fmla="*/ 2900171 h 4941040"/>
              <a:gd name="connsiteX7-301" fmla="*/ 6909076 w 7394709"/>
              <a:gd name="connsiteY7-302" fmla="*/ 4758660 h 4941040"/>
              <a:gd name="connsiteX8-303" fmla="*/ 3940244 w 7394709"/>
              <a:gd name="connsiteY8-304" fmla="*/ 4669595 h 4941040"/>
              <a:gd name="connsiteX9-305" fmla="*/ 312333 w 7394709"/>
              <a:gd name="connsiteY9-306" fmla="*/ 3351434 h 4941040"/>
              <a:gd name="connsiteX10-307" fmla="*/ 235144 w 7394709"/>
              <a:gd name="connsiteY10-308" fmla="*/ 1706701 h 4941040"/>
              <a:gd name="connsiteX0-309" fmla="*/ 235144 w 7419482"/>
              <a:gd name="connsiteY0-310" fmla="*/ 1706701 h 4941040"/>
              <a:gd name="connsiteX1-311" fmla="*/ 686406 w 7419482"/>
              <a:gd name="connsiteY1-312" fmla="*/ 376665 h 4941040"/>
              <a:gd name="connsiteX2-313" fmla="*/ 2432079 w 7419482"/>
              <a:gd name="connsiteY2-314" fmla="*/ 269787 h 4941040"/>
              <a:gd name="connsiteX3-315" fmla="*/ 3940246 w 7419482"/>
              <a:gd name="connsiteY3-316" fmla="*/ 8530 h 4941040"/>
              <a:gd name="connsiteX4-317" fmla="*/ 4967461 w 7419482"/>
              <a:gd name="connsiteY4-318" fmla="*/ 620109 h 4941040"/>
              <a:gd name="connsiteX5-319" fmla="*/ 7283150 w 7419482"/>
              <a:gd name="connsiteY5-320" fmla="*/ 1077309 h 4941040"/>
              <a:gd name="connsiteX6-321" fmla="*/ 7122833 w 7419482"/>
              <a:gd name="connsiteY6-322" fmla="*/ 2900171 h 4941040"/>
              <a:gd name="connsiteX7-323" fmla="*/ 6909076 w 7419482"/>
              <a:gd name="connsiteY7-324" fmla="*/ 4758660 h 4941040"/>
              <a:gd name="connsiteX8-325" fmla="*/ 3940244 w 7419482"/>
              <a:gd name="connsiteY8-326" fmla="*/ 4669595 h 4941040"/>
              <a:gd name="connsiteX9-327" fmla="*/ 312333 w 7419482"/>
              <a:gd name="connsiteY9-328" fmla="*/ 3351434 h 4941040"/>
              <a:gd name="connsiteX10-329" fmla="*/ 235144 w 7419482"/>
              <a:gd name="connsiteY10-330" fmla="*/ 1706701 h 4941040"/>
              <a:gd name="connsiteX0-331" fmla="*/ 235144 w 7575845"/>
              <a:gd name="connsiteY0-332" fmla="*/ 1706701 h 4941040"/>
              <a:gd name="connsiteX1-333" fmla="*/ 686406 w 7575845"/>
              <a:gd name="connsiteY1-334" fmla="*/ 376665 h 4941040"/>
              <a:gd name="connsiteX2-335" fmla="*/ 2432079 w 7575845"/>
              <a:gd name="connsiteY2-336" fmla="*/ 269787 h 4941040"/>
              <a:gd name="connsiteX3-337" fmla="*/ 3940246 w 7575845"/>
              <a:gd name="connsiteY3-338" fmla="*/ 8530 h 4941040"/>
              <a:gd name="connsiteX4-339" fmla="*/ 4967461 w 7575845"/>
              <a:gd name="connsiteY4-340" fmla="*/ 620109 h 4941040"/>
              <a:gd name="connsiteX5-341" fmla="*/ 7283150 w 7575845"/>
              <a:gd name="connsiteY5-342" fmla="*/ 1077309 h 4941040"/>
              <a:gd name="connsiteX6-343" fmla="*/ 7122833 w 7575845"/>
              <a:gd name="connsiteY6-344" fmla="*/ 2900171 h 4941040"/>
              <a:gd name="connsiteX7-345" fmla="*/ 6909076 w 7575845"/>
              <a:gd name="connsiteY7-346" fmla="*/ 4758660 h 4941040"/>
              <a:gd name="connsiteX8-347" fmla="*/ 3940244 w 7575845"/>
              <a:gd name="connsiteY8-348" fmla="*/ 4669595 h 4941040"/>
              <a:gd name="connsiteX9-349" fmla="*/ 312333 w 7575845"/>
              <a:gd name="connsiteY9-350" fmla="*/ 3351434 h 4941040"/>
              <a:gd name="connsiteX10-351" fmla="*/ 235144 w 7575845"/>
              <a:gd name="connsiteY10-352" fmla="*/ 1706701 h 4941040"/>
              <a:gd name="connsiteX0-353" fmla="*/ 375483 w 7502428"/>
              <a:gd name="connsiteY0-354" fmla="*/ 1748265 h 4940350"/>
              <a:gd name="connsiteX1-355" fmla="*/ 612989 w 7502428"/>
              <a:gd name="connsiteY1-356" fmla="*/ 376665 h 4940350"/>
              <a:gd name="connsiteX2-357" fmla="*/ 2358662 w 7502428"/>
              <a:gd name="connsiteY2-358" fmla="*/ 269787 h 4940350"/>
              <a:gd name="connsiteX3-359" fmla="*/ 3866829 w 7502428"/>
              <a:gd name="connsiteY3-360" fmla="*/ 8530 h 4940350"/>
              <a:gd name="connsiteX4-361" fmla="*/ 4894044 w 7502428"/>
              <a:gd name="connsiteY4-362" fmla="*/ 620109 h 4940350"/>
              <a:gd name="connsiteX5-363" fmla="*/ 7209733 w 7502428"/>
              <a:gd name="connsiteY5-364" fmla="*/ 1077309 h 4940350"/>
              <a:gd name="connsiteX6-365" fmla="*/ 7049416 w 7502428"/>
              <a:gd name="connsiteY6-366" fmla="*/ 2900171 h 4940350"/>
              <a:gd name="connsiteX7-367" fmla="*/ 6835659 w 7502428"/>
              <a:gd name="connsiteY7-368" fmla="*/ 4758660 h 4940350"/>
              <a:gd name="connsiteX8-369" fmla="*/ 3866827 w 7502428"/>
              <a:gd name="connsiteY8-370" fmla="*/ 4669595 h 4940350"/>
              <a:gd name="connsiteX9-371" fmla="*/ 238916 w 7502428"/>
              <a:gd name="connsiteY9-372" fmla="*/ 3351434 h 4940350"/>
              <a:gd name="connsiteX10-373" fmla="*/ 375483 w 7502428"/>
              <a:gd name="connsiteY10-374" fmla="*/ 1748265 h 4940350"/>
              <a:gd name="connsiteX0-375" fmla="*/ 384669 w 7511614"/>
              <a:gd name="connsiteY0-376" fmla="*/ 1748746 h 4940831"/>
              <a:gd name="connsiteX1-377" fmla="*/ 901246 w 7511614"/>
              <a:gd name="connsiteY1-378" fmla="*/ 478086 h 4940831"/>
              <a:gd name="connsiteX2-379" fmla="*/ 2367848 w 7511614"/>
              <a:gd name="connsiteY2-380" fmla="*/ 270268 h 4940831"/>
              <a:gd name="connsiteX3-381" fmla="*/ 3876015 w 7511614"/>
              <a:gd name="connsiteY3-382" fmla="*/ 9011 h 4940831"/>
              <a:gd name="connsiteX4-383" fmla="*/ 4903230 w 7511614"/>
              <a:gd name="connsiteY4-384" fmla="*/ 620590 h 4940831"/>
              <a:gd name="connsiteX5-385" fmla="*/ 7218919 w 7511614"/>
              <a:gd name="connsiteY5-386" fmla="*/ 1077790 h 4940831"/>
              <a:gd name="connsiteX6-387" fmla="*/ 7058602 w 7511614"/>
              <a:gd name="connsiteY6-388" fmla="*/ 2900652 h 4940831"/>
              <a:gd name="connsiteX7-389" fmla="*/ 6844845 w 7511614"/>
              <a:gd name="connsiteY7-390" fmla="*/ 4759141 h 4940831"/>
              <a:gd name="connsiteX8-391" fmla="*/ 3876013 w 7511614"/>
              <a:gd name="connsiteY8-392" fmla="*/ 4670076 h 4940831"/>
              <a:gd name="connsiteX9-393" fmla="*/ 248102 w 7511614"/>
              <a:gd name="connsiteY9-394" fmla="*/ 3351915 h 4940831"/>
              <a:gd name="connsiteX10-395" fmla="*/ 384669 w 7511614"/>
              <a:gd name="connsiteY10-396" fmla="*/ 1748746 h 4940831"/>
              <a:gd name="connsiteX0-397" fmla="*/ 384669 w 7519130"/>
              <a:gd name="connsiteY0-398" fmla="*/ 1748746 h 4940831"/>
              <a:gd name="connsiteX1-399" fmla="*/ 901246 w 7519130"/>
              <a:gd name="connsiteY1-400" fmla="*/ 478086 h 4940831"/>
              <a:gd name="connsiteX2-401" fmla="*/ 2367848 w 7519130"/>
              <a:gd name="connsiteY2-402" fmla="*/ 270268 h 4940831"/>
              <a:gd name="connsiteX3-403" fmla="*/ 3876015 w 7519130"/>
              <a:gd name="connsiteY3-404" fmla="*/ 9011 h 4940831"/>
              <a:gd name="connsiteX4-405" fmla="*/ 4903230 w 7519130"/>
              <a:gd name="connsiteY4-406" fmla="*/ 620590 h 4940831"/>
              <a:gd name="connsiteX5-407" fmla="*/ 7218919 w 7519130"/>
              <a:gd name="connsiteY5-408" fmla="*/ 1077790 h 4940831"/>
              <a:gd name="connsiteX6-409" fmla="*/ 7058602 w 7519130"/>
              <a:gd name="connsiteY6-410" fmla="*/ 2900652 h 4940831"/>
              <a:gd name="connsiteX7-411" fmla="*/ 6613276 w 7519130"/>
              <a:gd name="connsiteY7-412" fmla="*/ 4551323 h 4940831"/>
              <a:gd name="connsiteX8-413" fmla="*/ 3876013 w 7519130"/>
              <a:gd name="connsiteY8-414" fmla="*/ 4670076 h 4940831"/>
              <a:gd name="connsiteX9-415" fmla="*/ 248102 w 7519130"/>
              <a:gd name="connsiteY9-416" fmla="*/ 3351915 h 4940831"/>
              <a:gd name="connsiteX10-417" fmla="*/ 384669 w 7519130"/>
              <a:gd name="connsiteY10-418" fmla="*/ 1748746 h 4940831"/>
              <a:gd name="connsiteX0-419" fmla="*/ 384669 w 7519130"/>
              <a:gd name="connsiteY0-420" fmla="*/ 1748746 h 4940831"/>
              <a:gd name="connsiteX1-421" fmla="*/ 901246 w 7519130"/>
              <a:gd name="connsiteY1-422" fmla="*/ 478086 h 4940831"/>
              <a:gd name="connsiteX2-423" fmla="*/ 2367848 w 7519130"/>
              <a:gd name="connsiteY2-424" fmla="*/ 270268 h 4940831"/>
              <a:gd name="connsiteX3-425" fmla="*/ 3876015 w 7519130"/>
              <a:gd name="connsiteY3-426" fmla="*/ 9011 h 4940831"/>
              <a:gd name="connsiteX4-427" fmla="*/ 4903230 w 7519130"/>
              <a:gd name="connsiteY4-428" fmla="*/ 620590 h 4940831"/>
              <a:gd name="connsiteX5-429" fmla="*/ 7218919 w 7519130"/>
              <a:gd name="connsiteY5-430" fmla="*/ 1077790 h 4940831"/>
              <a:gd name="connsiteX6-431" fmla="*/ 7058602 w 7519130"/>
              <a:gd name="connsiteY6-432" fmla="*/ 2900652 h 4940831"/>
              <a:gd name="connsiteX7-433" fmla="*/ 6613276 w 7519130"/>
              <a:gd name="connsiteY7-434" fmla="*/ 4551323 h 4940831"/>
              <a:gd name="connsiteX8-435" fmla="*/ 3876013 w 7519130"/>
              <a:gd name="connsiteY8-436" fmla="*/ 4670076 h 4940831"/>
              <a:gd name="connsiteX9-437" fmla="*/ 248102 w 7519130"/>
              <a:gd name="connsiteY9-438" fmla="*/ 3351915 h 4940831"/>
              <a:gd name="connsiteX10-439" fmla="*/ 384669 w 7519130"/>
              <a:gd name="connsiteY10-440" fmla="*/ 1748746 h 49408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7519130" h="4940831">
                <a:moveTo>
                  <a:pt x="384669" y="1748746"/>
                </a:moveTo>
                <a:cubicBezTo>
                  <a:pt x="493526" y="1269775"/>
                  <a:pt x="570716" y="724499"/>
                  <a:pt x="901246" y="478086"/>
                </a:cubicBezTo>
                <a:cubicBezTo>
                  <a:pt x="1231776" y="231673"/>
                  <a:pt x="1872053" y="348447"/>
                  <a:pt x="2367848" y="270268"/>
                </a:cubicBezTo>
                <a:cubicBezTo>
                  <a:pt x="2863643" y="192089"/>
                  <a:pt x="3453451" y="-49376"/>
                  <a:pt x="3876015" y="9011"/>
                </a:cubicBezTo>
                <a:cubicBezTo>
                  <a:pt x="4298579" y="67398"/>
                  <a:pt x="4346079" y="442460"/>
                  <a:pt x="4903230" y="620590"/>
                </a:cubicBezTo>
                <a:cubicBezTo>
                  <a:pt x="5460381" y="798720"/>
                  <a:pt x="6503430" y="418710"/>
                  <a:pt x="7218919" y="1077790"/>
                </a:cubicBezTo>
                <a:cubicBezTo>
                  <a:pt x="7934408" y="1736870"/>
                  <a:pt x="7159543" y="2321730"/>
                  <a:pt x="7058602" y="2900652"/>
                </a:cubicBezTo>
                <a:cubicBezTo>
                  <a:pt x="6957662" y="3479574"/>
                  <a:pt x="7351526" y="4066414"/>
                  <a:pt x="6613276" y="4551323"/>
                </a:cubicBezTo>
                <a:cubicBezTo>
                  <a:pt x="5875026" y="5036232"/>
                  <a:pt x="5402981" y="4448403"/>
                  <a:pt x="3876013" y="4670076"/>
                </a:cubicBezTo>
                <a:cubicBezTo>
                  <a:pt x="1268390" y="5610206"/>
                  <a:pt x="829993" y="3838803"/>
                  <a:pt x="248102" y="3351915"/>
                </a:cubicBezTo>
                <a:cubicBezTo>
                  <a:pt x="-333789" y="2865027"/>
                  <a:pt x="275812" y="2227717"/>
                  <a:pt x="384669" y="1748746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68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DAC37C63-C30C-CE3C-1398-A80F9ADF2A6B}"/>
              </a:ext>
            </a:extLst>
          </p:cNvPr>
          <p:cNvSpPr/>
          <p:nvPr/>
        </p:nvSpPr>
        <p:spPr>
          <a:xfrm rot="20877088">
            <a:off x="13805361" y="2318997"/>
            <a:ext cx="4450931" cy="3847421"/>
          </a:xfrm>
          <a:custGeom>
            <a:avLst/>
            <a:gdLst>
              <a:gd name="connsiteX0" fmla="*/ 359320 w 7820744"/>
              <a:gd name="connsiteY0" fmla="*/ 2295156 h 5515205"/>
              <a:gd name="connsiteX1" fmla="*/ 810582 w 7820744"/>
              <a:gd name="connsiteY1" fmla="*/ 965120 h 5515205"/>
              <a:gd name="connsiteX2" fmla="*/ 2556255 w 7820744"/>
              <a:gd name="connsiteY2" fmla="*/ 858242 h 5515205"/>
              <a:gd name="connsiteX3" fmla="*/ 3215335 w 7820744"/>
              <a:gd name="connsiteY3" fmla="*/ 3219 h 5515205"/>
              <a:gd name="connsiteX4" fmla="*/ 5091637 w 7820744"/>
              <a:gd name="connsiteY4" fmla="*/ 1208564 h 5515205"/>
              <a:gd name="connsiteX5" fmla="*/ 6463237 w 7820744"/>
              <a:gd name="connsiteY5" fmla="*/ 216975 h 5515205"/>
              <a:gd name="connsiteX6" fmla="*/ 7745772 w 7820744"/>
              <a:gd name="connsiteY6" fmla="*/ 4011141 h 5515205"/>
              <a:gd name="connsiteX7" fmla="*/ 4129735 w 7820744"/>
              <a:gd name="connsiteY7" fmla="*/ 4836476 h 5515205"/>
              <a:gd name="connsiteX8" fmla="*/ 436509 w 7820744"/>
              <a:gd name="connsiteY8" fmla="*/ 5436180 h 5515205"/>
              <a:gd name="connsiteX9" fmla="*/ 62437 w 7820744"/>
              <a:gd name="connsiteY9" fmla="*/ 2995801 h 5515205"/>
              <a:gd name="connsiteX10" fmla="*/ 359320 w 7820744"/>
              <a:gd name="connsiteY10" fmla="*/ 2295156 h 5515205"/>
              <a:gd name="connsiteX0-1" fmla="*/ 359320 w 7820744"/>
              <a:gd name="connsiteY0-2" fmla="*/ 2172980 h 5393029"/>
              <a:gd name="connsiteX1-3" fmla="*/ 810582 w 7820744"/>
              <a:gd name="connsiteY1-4" fmla="*/ 842944 h 5393029"/>
              <a:gd name="connsiteX2-5" fmla="*/ 2556255 w 7820744"/>
              <a:gd name="connsiteY2-6" fmla="*/ 736066 h 5393029"/>
              <a:gd name="connsiteX3-7" fmla="*/ 3666598 w 7820744"/>
              <a:gd name="connsiteY3-8" fmla="*/ 397620 h 5393029"/>
              <a:gd name="connsiteX4-9" fmla="*/ 5091637 w 7820744"/>
              <a:gd name="connsiteY4-10" fmla="*/ 1086388 h 5393029"/>
              <a:gd name="connsiteX5-11" fmla="*/ 6463237 w 7820744"/>
              <a:gd name="connsiteY5-12" fmla="*/ 94799 h 5393029"/>
              <a:gd name="connsiteX6-13" fmla="*/ 7745772 w 7820744"/>
              <a:gd name="connsiteY6-14" fmla="*/ 3888965 h 5393029"/>
              <a:gd name="connsiteX7-15" fmla="*/ 4129735 w 7820744"/>
              <a:gd name="connsiteY7-16" fmla="*/ 4714300 h 5393029"/>
              <a:gd name="connsiteX8-17" fmla="*/ 436509 w 7820744"/>
              <a:gd name="connsiteY8-18" fmla="*/ 5314004 h 5393029"/>
              <a:gd name="connsiteX9-19" fmla="*/ 62437 w 7820744"/>
              <a:gd name="connsiteY9-20" fmla="*/ 2873625 h 5393029"/>
              <a:gd name="connsiteX10-21" fmla="*/ 359320 w 7820744"/>
              <a:gd name="connsiteY10-22" fmla="*/ 2172980 h 5393029"/>
              <a:gd name="connsiteX0-23" fmla="*/ 359320 w 7993308"/>
              <a:gd name="connsiteY0-24" fmla="*/ 1782385 h 5002434"/>
              <a:gd name="connsiteX1-25" fmla="*/ 810582 w 7993308"/>
              <a:gd name="connsiteY1-26" fmla="*/ 452349 h 5002434"/>
              <a:gd name="connsiteX2-27" fmla="*/ 2556255 w 7993308"/>
              <a:gd name="connsiteY2-28" fmla="*/ 345471 h 5002434"/>
              <a:gd name="connsiteX3-29" fmla="*/ 3666598 w 7993308"/>
              <a:gd name="connsiteY3-30" fmla="*/ 7025 h 5002434"/>
              <a:gd name="connsiteX4-31" fmla="*/ 5091637 w 7993308"/>
              <a:gd name="connsiteY4-32" fmla="*/ 695793 h 5002434"/>
              <a:gd name="connsiteX5-33" fmla="*/ 7389513 w 7993308"/>
              <a:gd name="connsiteY5-34" fmla="*/ 1194557 h 5002434"/>
              <a:gd name="connsiteX6-35" fmla="*/ 7745772 w 7993308"/>
              <a:gd name="connsiteY6-36" fmla="*/ 3498370 h 5002434"/>
              <a:gd name="connsiteX7-37" fmla="*/ 4129735 w 7993308"/>
              <a:gd name="connsiteY7-38" fmla="*/ 4323705 h 5002434"/>
              <a:gd name="connsiteX8-39" fmla="*/ 436509 w 7993308"/>
              <a:gd name="connsiteY8-40" fmla="*/ 4923409 h 5002434"/>
              <a:gd name="connsiteX9-41" fmla="*/ 62437 w 7993308"/>
              <a:gd name="connsiteY9-42" fmla="*/ 2483030 h 5002434"/>
              <a:gd name="connsiteX10-43" fmla="*/ 359320 w 7993308"/>
              <a:gd name="connsiteY10-44" fmla="*/ 1782385 h 5002434"/>
              <a:gd name="connsiteX0-45" fmla="*/ 359320 w 8103627"/>
              <a:gd name="connsiteY0-46" fmla="*/ 1782385 h 5007824"/>
              <a:gd name="connsiteX1-47" fmla="*/ 810582 w 8103627"/>
              <a:gd name="connsiteY1-48" fmla="*/ 452349 h 5007824"/>
              <a:gd name="connsiteX2-49" fmla="*/ 2556255 w 8103627"/>
              <a:gd name="connsiteY2-50" fmla="*/ 345471 h 5007824"/>
              <a:gd name="connsiteX3-51" fmla="*/ 3666598 w 8103627"/>
              <a:gd name="connsiteY3-52" fmla="*/ 7025 h 5007824"/>
              <a:gd name="connsiteX4-53" fmla="*/ 5091637 w 8103627"/>
              <a:gd name="connsiteY4-54" fmla="*/ 695793 h 5007824"/>
              <a:gd name="connsiteX5-55" fmla="*/ 7389513 w 8103627"/>
              <a:gd name="connsiteY5-56" fmla="*/ 1194557 h 5007824"/>
              <a:gd name="connsiteX6-57" fmla="*/ 7882339 w 8103627"/>
              <a:gd name="connsiteY6-58" fmla="*/ 3118359 h 5007824"/>
              <a:gd name="connsiteX7-59" fmla="*/ 4129735 w 8103627"/>
              <a:gd name="connsiteY7-60" fmla="*/ 4323705 h 5007824"/>
              <a:gd name="connsiteX8-61" fmla="*/ 436509 w 8103627"/>
              <a:gd name="connsiteY8-62" fmla="*/ 4923409 h 5007824"/>
              <a:gd name="connsiteX9-63" fmla="*/ 62437 w 8103627"/>
              <a:gd name="connsiteY9-64" fmla="*/ 2483030 h 5007824"/>
              <a:gd name="connsiteX10-65" fmla="*/ 359320 w 8103627"/>
              <a:gd name="connsiteY10-66" fmla="*/ 1782385 h 5007824"/>
              <a:gd name="connsiteX0-67" fmla="*/ 359320 w 7915232"/>
              <a:gd name="connsiteY0-68" fmla="*/ 1782385 h 5111879"/>
              <a:gd name="connsiteX1-69" fmla="*/ 810582 w 7915232"/>
              <a:gd name="connsiteY1-70" fmla="*/ 452349 h 5111879"/>
              <a:gd name="connsiteX2-71" fmla="*/ 2556255 w 7915232"/>
              <a:gd name="connsiteY2-72" fmla="*/ 345471 h 5111879"/>
              <a:gd name="connsiteX3-73" fmla="*/ 3666598 w 7915232"/>
              <a:gd name="connsiteY3-74" fmla="*/ 7025 h 5111879"/>
              <a:gd name="connsiteX4-75" fmla="*/ 5091637 w 7915232"/>
              <a:gd name="connsiteY4-76" fmla="*/ 695793 h 5111879"/>
              <a:gd name="connsiteX5-77" fmla="*/ 7389513 w 7915232"/>
              <a:gd name="connsiteY5-78" fmla="*/ 1194557 h 5111879"/>
              <a:gd name="connsiteX6-79" fmla="*/ 7882339 w 7915232"/>
              <a:gd name="connsiteY6-80" fmla="*/ 3118359 h 5111879"/>
              <a:gd name="connsiteX7-81" fmla="*/ 7033252 w 7915232"/>
              <a:gd name="connsiteY7-82" fmla="*/ 4834344 h 5111879"/>
              <a:gd name="connsiteX8-83" fmla="*/ 436509 w 7915232"/>
              <a:gd name="connsiteY8-84" fmla="*/ 4923409 h 5111879"/>
              <a:gd name="connsiteX9-85" fmla="*/ 62437 w 7915232"/>
              <a:gd name="connsiteY9-86" fmla="*/ 2483030 h 5111879"/>
              <a:gd name="connsiteX10-87" fmla="*/ 359320 w 7915232"/>
              <a:gd name="connsiteY10-88" fmla="*/ 1782385 h 5111879"/>
              <a:gd name="connsiteX0-89" fmla="*/ 532312 w 8071810"/>
              <a:gd name="connsiteY0-90" fmla="*/ 1782385 h 4866519"/>
              <a:gd name="connsiteX1-91" fmla="*/ 983574 w 8071810"/>
              <a:gd name="connsiteY1-92" fmla="*/ 452349 h 4866519"/>
              <a:gd name="connsiteX2-93" fmla="*/ 2729247 w 8071810"/>
              <a:gd name="connsiteY2-94" fmla="*/ 345471 h 4866519"/>
              <a:gd name="connsiteX3-95" fmla="*/ 3839590 w 8071810"/>
              <a:gd name="connsiteY3-96" fmla="*/ 7025 h 4866519"/>
              <a:gd name="connsiteX4-97" fmla="*/ 5264629 w 8071810"/>
              <a:gd name="connsiteY4-98" fmla="*/ 695793 h 4866519"/>
              <a:gd name="connsiteX5-99" fmla="*/ 7562505 w 8071810"/>
              <a:gd name="connsiteY5-100" fmla="*/ 1194557 h 4866519"/>
              <a:gd name="connsiteX6-101" fmla="*/ 8055331 w 8071810"/>
              <a:gd name="connsiteY6-102" fmla="*/ 3118359 h 4866519"/>
              <a:gd name="connsiteX7-103" fmla="*/ 7206244 w 8071810"/>
              <a:gd name="connsiteY7-104" fmla="*/ 4834344 h 4866519"/>
              <a:gd name="connsiteX8-105" fmla="*/ 4267101 w 8071810"/>
              <a:gd name="connsiteY8-106" fmla="*/ 4145575 h 4866519"/>
              <a:gd name="connsiteX9-107" fmla="*/ 235429 w 8071810"/>
              <a:gd name="connsiteY9-108" fmla="*/ 2483030 h 4866519"/>
              <a:gd name="connsiteX10-109" fmla="*/ 532312 w 8071810"/>
              <a:gd name="connsiteY10-110" fmla="*/ 1782385 h 4866519"/>
              <a:gd name="connsiteX0-111" fmla="*/ 532312 w 8071810"/>
              <a:gd name="connsiteY0-112" fmla="*/ 1782385 h 4866519"/>
              <a:gd name="connsiteX1-113" fmla="*/ 983574 w 8071810"/>
              <a:gd name="connsiteY1-114" fmla="*/ 452349 h 4866519"/>
              <a:gd name="connsiteX2-115" fmla="*/ 2729247 w 8071810"/>
              <a:gd name="connsiteY2-116" fmla="*/ 345471 h 4866519"/>
              <a:gd name="connsiteX3-117" fmla="*/ 3839590 w 8071810"/>
              <a:gd name="connsiteY3-118" fmla="*/ 7025 h 4866519"/>
              <a:gd name="connsiteX4-119" fmla="*/ 5264629 w 8071810"/>
              <a:gd name="connsiteY4-120" fmla="*/ 695793 h 4866519"/>
              <a:gd name="connsiteX5-121" fmla="*/ 7562505 w 8071810"/>
              <a:gd name="connsiteY5-122" fmla="*/ 1194557 h 4866519"/>
              <a:gd name="connsiteX6-123" fmla="*/ 8055331 w 8071810"/>
              <a:gd name="connsiteY6-124" fmla="*/ 3118359 h 4866519"/>
              <a:gd name="connsiteX7-125" fmla="*/ 7206244 w 8071810"/>
              <a:gd name="connsiteY7-126" fmla="*/ 4834344 h 4866519"/>
              <a:gd name="connsiteX8-127" fmla="*/ 4267101 w 8071810"/>
              <a:gd name="connsiteY8-128" fmla="*/ 4145575 h 4866519"/>
              <a:gd name="connsiteX9-129" fmla="*/ 235429 w 8071810"/>
              <a:gd name="connsiteY9-130" fmla="*/ 2483030 h 4866519"/>
              <a:gd name="connsiteX10-131" fmla="*/ 532312 w 8071810"/>
              <a:gd name="connsiteY10-132" fmla="*/ 1782385 h 4866519"/>
              <a:gd name="connsiteX0-133" fmla="*/ 530167 w 8069665"/>
              <a:gd name="connsiteY0-134" fmla="*/ 1782385 h 5009813"/>
              <a:gd name="connsiteX1-135" fmla="*/ 981429 w 8069665"/>
              <a:gd name="connsiteY1-136" fmla="*/ 452349 h 5009813"/>
              <a:gd name="connsiteX2-137" fmla="*/ 2727102 w 8069665"/>
              <a:gd name="connsiteY2-138" fmla="*/ 345471 h 5009813"/>
              <a:gd name="connsiteX3-139" fmla="*/ 3837445 w 8069665"/>
              <a:gd name="connsiteY3-140" fmla="*/ 7025 h 5009813"/>
              <a:gd name="connsiteX4-141" fmla="*/ 5262484 w 8069665"/>
              <a:gd name="connsiteY4-142" fmla="*/ 695793 h 5009813"/>
              <a:gd name="connsiteX5-143" fmla="*/ 7560360 w 8069665"/>
              <a:gd name="connsiteY5-144" fmla="*/ 1194557 h 5009813"/>
              <a:gd name="connsiteX6-145" fmla="*/ 8053186 w 8069665"/>
              <a:gd name="connsiteY6-146" fmla="*/ 3118359 h 5009813"/>
              <a:gd name="connsiteX7-147" fmla="*/ 7204099 w 8069665"/>
              <a:gd name="connsiteY7-148" fmla="*/ 4834344 h 5009813"/>
              <a:gd name="connsiteX8-149" fmla="*/ 4235267 w 8069665"/>
              <a:gd name="connsiteY8-150" fmla="*/ 4745279 h 5009813"/>
              <a:gd name="connsiteX9-151" fmla="*/ 233284 w 8069665"/>
              <a:gd name="connsiteY9-152" fmla="*/ 2483030 h 5009813"/>
              <a:gd name="connsiteX10-153" fmla="*/ 530167 w 8069665"/>
              <a:gd name="connsiteY10-154" fmla="*/ 1782385 h 5009813"/>
              <a:gd name="connsiteX0-155" fmla="*/ 530167 w 8069665"/>
              <a:gd name="connsiteY0-156" fmla="*/ 1782385 h 4941977"/>
              <a:gd name="connsiteX1-157" fmla="*/ 981429 w 8069665"/>
              <a:gd name="connsiteY1-158" fmla="*/ 452349 h 4941977"/>
              <a:gd name="connsiteX2-159" fmla="*/ 2727102 w 8069665"/>
              <a:gd name="connsiteY2-160" fmla="*/ 345471 h 4941977"/>
              <a:gd name="connsiteX3-161" fmla="*/ 3837445 w 8069665"/>
              <a:gd name="connsiteY3-162" fmla="*/ 7025 h 4941977"/>
              <a:gd name="connsiteX4-163" fmla="*/ 5262484 w 8069665"/>
              <a:gd name="connsiteY4-164" fmla="*/ 695793 h 4941977"/>
              <a:gd name="connsiteX5-165" fmla="*/ 7560360 w 8069665"/>
              <a:gd name="connsiteY5-166" fmla="*/ 1194557 h 4941977"/>
              <a:gd name="connsiteX6-167" fmla="*/ 8053186 w 8069665"/>
              <a:gd name="connsiteY6-168" fmla="*/ 3118359 h 4941977"/>
              <a:gd name="connsiteX7-169" fmla="*/ 7204099 w 8069665"/>
              <a:gd name="connsiteY7-170" fmla="*/ 4834344 h 4941977"/>
              <a:gd name="connsiteX8-171" fmla="*/ 4235267 w 8069665"/>
              <a:gd name="connsiteY8-172" fmla="*/ 4745279 h 4941977"/>
              <a:gd name="connsiteX9-173" fmla="*/ 233284 w 8069665"/>
              <a:gd name="connsiteY9-174" fmla="*/ 2483030 h 4941977"/>
              <a:gd name="connsiteX10-175" fmla="*/ 530167 w 8069665"/>
              <a:gd name="connsiteY10-176" fmla="*/ 1782385 h 4941977"/>
              <a:gd name="connsiteX0-177" fmla="*/ 235144 w 7774642"/>
              <a:gd name="connsiteY0-178" fmla="*/ 1782385 h 5016724"/>
              <a:gd name="connsiteX1-179" fmla="*/ 686406 w 7774642"/>
              <a:gd name="connsiteY1-180" fmla="*/ 452349 h 5016724"/>
              <a:gd name="connsiteX2-181" fmla="*/ 2432079 w 7774642"/>
              <a:gd name="connsiteY2-182" fmla="*/ 345471 h 5016724"/>
              <a:gd name="connsiteX3-183" fmla="*/ 3542422 w 7774642"/>
              <a:gd name="connsiteY3-184" fmla="*/ 7025 h 5016724"/>
              <a:gd name="connsiteX4-185" fmla="*/ 4967461 w 7774642"/>
              <a:gd name="connsiteY4-186" fmla="*/ 695793 h 5016724"/>
              <a:gd name="connsiteX5-187" fmla="*/ 7265337 w 7774642"/>
              <a:gd name="connsiteY5-188" fmla="*/ 1194557 h 5016724"/>
              <a:gd name="connsiteX6-189" fmla="*/ 7758163 w 7774642"/>
              <a:gd name="connsiteY6-190" fmla="*/ 3118359 h 5016724"/>
              <a:gd name="connsiteX7-191" fmla="*/ 6909076 w 7774642"/>
              <a:gd name="connsiteY7-192" fmla="*/ 4834344 h 5016724"/>
              <a:gd name="connsiteX8-193" fmla="*/ 3940244 w 7774642"/>
              <a:gd name="connsiteY8-194" fmla="*/ 4745279 h 5016724"/>
              <a:gd name="connsiteX9-195" fmla="*/ 312333 w 7774642"/>
              <a:gd name="connsiteY9-196" fmla="*/ 3427118 h 5016724"/>
              <a:gd name="connsiteX10-197" fmla="*/ 235144 w 7774642"/>
              <a:gd name="connsiteY10-198" fmla="*/ 1782385 h 5016724"/>
              <a:gd name="connsiteX0-199" fmla="*/ 235144 w 7774642"/>
              <a:gd name="connsiteY0-200" fmla="*/ 1706701 h 4941040"/>
              <a:gd name="connsiteX1-201" fmla="*/ 686406 w 7774642"/>
              <a:gd name="connsiteY1-202" fmla="*/ 376665 h 4941040"/>
              <a:gd name="connsiteX2-203" fmla="*/ 2432079 w 7774642"/>
              <a:gd name="connsiteY2-204" fmla="*/ 269787 h 4941040"/>
              <a:gd name="connsiteX3-205" fmla="*/ 3940246 w 7774642"/>
              <a:gd name="connsiteY3-206" fmla="*/ 8530 h 4941040"/>
              <a:gd name="connsiteX4-207" fmla="*/ 4967461 w 7774642"/>
              <a:gd name="connsiteY4-208" fmla="*/ 620109 h 4941040"/>
              <a:gd name="connsiteX5-209" fmla="*/ 7265337 w 7774642"/>
              <a:gd name="connsiteY5-210" fmla="*/ 1118873 h 4941040"/>
              <a:gd name="connsiteX6-211" fmla="*/ 7758163 w 7774642"/>
              <a:gd name="connsiteY6-212" fmla="*/ 3042675 h 4941040"/>
              <a:gd name="connsiteX7-213" fmla="*/ 6909076 w 7774642"/>
              <a:gd name="connsiteY7-214" fmla="*/ 4758660 h 4941040"/>
              <a:gd name="connsiteX8-215" fmla="*/ 3940244 w 7774642"/>
              <a:gd name="connsiteY8-216" fmla="*/ 4669595 h 4941040"/>
              <a:gd name="connsiteX9-217" fmla="*/ 312333 w 7774642"/>
              <a:gd name="connsiteY9-218" fmla="*/ 3351434 h 4941040"/>
              <a:gd name="connsiteX10-219" fmla="*/ 235144 w 7774642"/>
              <a:gd name="connsiteY10-220" fmla="*/ 1706701 h 4941040"/>
              <a:gd name="connsiteX0-221" fmla="*/ 235144 w 7811682"/>
              <a:gd name="connsiteY0-222" fmla="*/ 1706701 h 4941040"/>
              <a:gd name="connsiteX1-223" fmla="*/ 686406 w 7811682"/>
              <a:gd name="connsiteY1-224" fmla="*/ 376665 h 4941040"/>
              <a:gd name="connsiteX2-225" fmla="*/ 2432079 w 7811682"/>
              <a:gd name="connsiteY2-226" fmla="*/ 269787 h 4941040"/>
              <a:gd name="connsiteX3-227" fmla="*/ 3940246 w 7811682"/>
              <a:gd name="connsiteY3-228" fmla="*/ 8530 h 4941040"/>
              <a:gd name="connsiteX4-229" fmla="*/ 4967461 w 7811682"/>
              <a:gd name="connsiteY4-230" fmla="*/ 620109 h 4941040"/>
              <a:gd name="connsiteX5-231" fmla="*/ 7419717 w 7811682"/>
              <a:gd name="connsiteY5-232" fmla="*/ 821990 h 4941040"/>
              <a:gd name="connsiteX6-233" fmla="*/ 7758163 w 7811682"/>
              <a:gd name="connsiteY6-234" fmla="*/ 3042675 h 4941040"/>
              <a:gd name="connsiteX7-235" fmla="*/ 6909076 w 7811682"/>
              <a:gd name="connsiteY7-236" fmla="*/ 4758660 h 4941040"/>
              <a:gd name="connsiteX8-237" fmla="*/ 3940244 w 7811682"/>
              <a:gd name="connsiteY8-238" fmla="*/ 4669595 h 4941040"/>
              <a:gd name="connsiteX9-239" fmla="*/ 312333 w 7811682"/>
              <a:gd name="connsiteY9-240" fmla="*/ 3351434 h 4941040"/>
              <a:gd name="connsiteX10-241" fmla="*/ 235144 w 7811682"/>
              <a:gd name="connsiteY10-242" fmla="*/ 1706701 h 4941040"/>
              <a:gd name="connsiteX0-243" fmla="*/ 235144 w 7773007"/>
              <a:gd name="connsiteY0-244" fmla="*/ 1706701 h 4941040"/>
              <a:gd name="connsiteX1-245" fmla="*/ 686406 w 7773007"/>
              <a:gd name="connsiteY1-246" fmla="*/ 376665 h 4941040"/>
              <a:gd name="connsiteX2-247" fmla="*/ 2432079 w 7773007"/>
              <a:gd name="connsiteY2-248" fmla="*/ 269787 h 4941040"/>
              <a:gd name="connsiteX3-249" fmla="*/ 3940246 w 7773007"/>
              <a:gd name="connsiteY3-250" fmla="*/ 8530 h 4941040"/>
              <a:gd name="connsiteX4-251" fmla="*/ 4967461 w 7773007"/>
              <a:gd name="connsiteY4-252" fmla="*/ 620109 h 4941040"/>
              <a:gd name="connsiteX5-253" fmla="*/ 7253462 w 7773007"/>
              <a:gd name="connsiteY5-254" fmla="*/ 1089184 h 4941040"/>
              <a:gd name="connsiteX6-255" fmla="*/ 7758163 w 7773007"/>
              <a:gd name="connsiteY6-256" fmla="*/ 3042675 h 4941040"/>
              <a:gd name="connsiteX7-257" fmla="*/ 6909076 w 7773007"/>
              <a:gd name="connsiteY7-258" fmla="*/ 4758660 h 4941040"/>
              <a:gd name="connsiteX8-259" fmla="*/ 3940244 w 7773007"/>
              <a:gd name="connsiteY8-260" fmla="*/ 4669595 h 4941040"/>
              <a:gd name="connsiteX9-261" fmla="*/ 312333 w 7773007"/>
              <a:gd name="connsiteY9-262" fmla="*/ 3351434 h 4941040"/>
              <a:gd name="connsiteX10-263" fmla="*/ 235144 w 7773007"/>
              <a:gd name="connsiteY10-264" fmla="*/ 1706701 h 4941040"/>
              <a:gd name="connsiteX0-265" fmla="*/ 235144 w 7823182"/>
              <a:gd name="connsiteY0-266" fmla="*/ 1706701 h 4941040"/>
              <a:gd name="connsiteX1-267" fmla="*/ 686406 w 7823182"/>
              <a:gd name="connsiteY1-268" fmla="*/ 376665 h 4941040"/>
              <a:gd name="connsiteX2-269" fmla="*/ 2432079 w 7823182"/>
              <a:gd name="connsiteY2-270" fmla="*/ 269787 h 4941040"/>
              <a:gd name="connsiteX3-271" fmla="*/ 3940246 w 7823182"/>
              <a:gd name="connsiteY3-272" fmla="*/ 8530 h 4941040"/>
              <a:gd name="connsiteX4-273" fmla="*/ 4967461 w 7823182"/>
              <a:gd name="connsiteY4-274" fmla="*/ 620109 h 4941040"/>
              <a:gd name="connsiteX5-275" fmla="*/ 7253462 w 7823182"/>
              <a:gd name="connsiteY5-276" fmla="*/ 1089184 h 4941040"/>
              <a:gd name="connsiteX6-277" fmla="*/ 7758163 w 7823182"/>
              <a:gd name="connsiteY6-278" fmla="*/ 3042675 h 4941040"/>
              <a:gd name="connsiteX7-279" fmla="*/ 6909076 w 7823182"/>
              <a:gd name="connsiteY7-280" fmla="*/ 4758660 h 4941040"/>
              <a:gd name="connsiteX8-281" fmla="*/ 3940244 w 7823182"/>
              <a:gd name="connsiteY8-282" fmla="*/ 4669595 h 4941040"/>
              <a:gd name="connsiteX9-283" fmla="*/ 312333 w 7823182"/>
              <a:gd name="connsiteY9-284" fmla="*/ 3351434 h 4941040"/>
              <a:gd name="connsiteX10-285" fmla="*/ 235144 w 7823182"/>
              <a:gd name="connsiteY10-286" fmla="*/ 1706701 h 4941040"/>
              <a:gd name="connsiteX0-287" fmla="*/ 235144 w 7394709"/>
              <a:gd name="connsiteY0-288" fmla="*/ 1706701 h 4941040"/>
              <a:gd name="connsiteX1-289" fmla="*/ 686406 w 7394709"/>
              <a:gd name="connsiteY1-290" fmla="*/ 376665 h 4941040"/>
              <a:gd name="connsiteX2-291" fmla="*/ 2432079 w 7394709"/>
              <a:gd name="connsiteY2-292" fmla="*/ 269787 h 4941040"/>
              <a:gd name="connsiteX3-293" fmla="*/ 3940246 w 7394709"/>
              <a:gd name="connsiteY3-294" fmla="*/ 8530 h 4941040"/>
              <a:gd name="connsiteX4-295" fmla="*/ 4967461 w 7394709"/>
              <a:gd name="connsiteY4-296" fmla="*/ 620109 h 4941040"/>
              <a:gd name="connsiteX5-297" fmla="*/ 7253462 w 7394709"/>
              <a:gd name="connsiteY5-298" fmla="*/ 1089184 h 4941040"/>
              <a:gd name="connsiteX6-299" fmla="*/ 7122833 w 7394709"/>
              <a:gd name="connsiteY6-300" fmla="*/ 2900171 h 4941040"/>
              <a:gd name="connsiteX7-301" fmla="*/ 6909076 w 7394709"/>
              <a:gd name="connsiteY7-302" fmla="*/ 4758660 h 4941040"/>
              <a:gd name="connsiteX8-303" fmla="*/ 3940244 w 7394709"/>
              <a:gd name="connsiteY8-304" fmla="*/ 4669595 h 4941040"/>
              <a:gd name="connsiteX9-305" fmla="*/ 312333 w 7394709"/>
              <a:gd name="connsiteY9-306" fmla="*/ 3351434 h 4941040"/>
              <a:gd name="connsiteX10-307" fmla="*/ 235144 w 7394709"/>
              <a:gd name="connsiteY10-308" fmla="*/ 1706701 h 4941040"/>
              <a:gd name="connsiteX0-309" fmla="*/ 235144 w 7419482"/>
              <a:gd name="connsiteY0-310" fmla="*/ 1706701 h 4941040"/>
              <a:gd name="connsiteX1-311" fmla="*/ 686406 w 7419482"/>
              <a:gd name="connsiteY1-312" fmla="*/ 376665 h 4941040"/>
              <a:gd name="connsiteX2-313" fmla="*/ 2432079 w 7419482"/>
              <a:gd name="connsiteY2-314" fmla="*/ 269787 h 4941040"/>
              <a:gd name="connsiteX3-315" fmla="*/ 3940246 w 7419482"/>
              <a:gd name="connsiteY3-316" fmla="*/ 8530 h 4941040"/>
              <a:gd name="connsiteX4-317" fmla="*/ 4967461 w 7419482"/>
              <a:gd name="connsiteY4-318" fmla="*/ 620109 h 4941040"/>
              <a:gd name="connsiteX5-319" fmla="*/ 7283150 w 7419482"/>
              <a:gd name="connsiteY5-320" fmla="*/ 1077309 h 4941040"/>
              <a:gd name="connsiteX6-321" fmla="*/ 7122833 w 7419482"/>
              <a:gd name="connsiteY6-322" fmla="*/ 2900171 h 4941040"/>
              <a:gd name="connsiteX7-323" fmla="*/ 6909076 w 7419482"/>
              <a:gd name="connsiteY7-324" fmla="*/ 4758660 h 4941040"/>
              <a:gd name="connsiteX8-325" fmla="*/ 3940244 w 7419482"/>
              <a:gd name="connsiteY8-326" fmla="*/ 4669595 h 4941040"/>
              <a:gd name="connsiteX9-327" fmla="*/ 312333 w 7419482"/>
              <a:gd name="connsiteY9-328" fmla="*/ 3351434 h 4941040"/>
              <a:gd name="connsiteX10-329" fmla="*/ 235144 w 7419482"/>
              <a:gd name="connsiteY10-330" fmla="*/ 1706701 h 4941040"/>
              <a:gd name="connsiteX0-331" fmla="*/ 235144 w 7575845"/>
              <a:gd name="connsiteY0-332" fmla="*/ 1706701 h 4941040"/>
              <a:gd name="connsiteX1-333" fmla="*/ 686406 w 7575845"/>
              <a:gd name="connsiteY1-334" fmla="*/ 376665 h 4941040"/>
              <a:gd name="connsiteX2-335" fmla="*/ 2432079 w 7575845"/>
              <a:gd name="connsiteY2-336" fmla="*/ 269787 h 4941040"/>
              <a:gd name="connsiteX3-337" fmla="*/ 3940246 w 7575845"/>
              <a:gd name="connsiteY3-338" fmla="*/ 8530 h 4941040"/>
              <a:gd name="connsiteX4-339" fmla="*/ 4967461 w 7575845"/>
              <a:gd name="connsiteY4-340" fmla="*/ 620109 h 4941040"/>
              <a:gd name="connsiteX5-341" fmla="*/ 7283150 w 7575845"/>
              <a:gd name="connsiteY5-342" fmla="*/ 1077309 h 4941040"/>
              <a:gd name="connsiteX6-343" fmla="*/ 7122833 w 7575845"/>
              <a:gd name="connsiteY6-344" fmla="*/ 2900171 h 4941040"/>
              <a:gd name="connsiteX7-345" fmla="*/ 6909076 w 7575845"/>
              <a:gd name="connsiteY7-346" fmla="*/ 4758660 h 4941040"/>
              <a:gd name="connsiteX8-347" fmla="*/ 3940244 w 7575845"/>
              <a:gd name="connsiteY8-348" fmla="*/ 4669595 h 4941040"/>
              <a:gd name="connsiteX9-349" fmla="*/ 312333 w 7575845"/>
              <a:gd name="connsiteY9-350" fmla="*/ 3351434 h 4941040"/>
              <a:gd name="connsiteX10-351" fmla="*/ 235144 w 7575845"/>
              <a:gd name="connsiteY10-352" fmla="*/ 1706701 h 4941040"/>
              <a:gd name="connsiteX0-353" fmla="*/ 375483 w 7502428"/>
              <a:gd name="connsiteY0-354" fmla="*/ 1748265 h 4940350"/>
              <a:gd name="connsiteX1-355" fmla="*/ 612989 w 7502428"/>
              <a:gd name="connsiteY1-356" fmla="*/ 376665 h 4940350"/>
              <a:gd name="connsiteX2-357" fmla="*/ 2358662 w 7502428"/>
              <a:gd name="connsiteY2-358" fmla="*/ 269787 h 4940350"/>
              <a:gd name="connsiteX3-359" fmla="*/ 3866829 w 7502428"/>
              <a:gd name="connsiteY3-360" fmla="*/ 8530 h 4940350"/>
              <a:gd name="connsiteX4-361" fmla="*/ 4894044 w 7502428"/>
              <a:gd name="connsiteY4-362" fmla="*/ 620109 h 4940350"/>
              <a:gd name="connsiteX5-363" fmla="*/ 7209733 w 7502428"/>
              <a:gd name="connsiteY5-364" fmla="*/ 1077309 h 4940350"/>
              <a:gd name="connsiteX6-365" fmla="*/ 7049416 w 7502428"/>
              <a:gd name="connsiteY6-366" fmla="*/ 2900171 h 4940350"/>
              <a:gd name="connsiteX7-367" fmla="*/ 6835659 w 7502428"/>
              <a:gd name="connsiteY7-368" fmla="*/ 4758660 h 4940350"/>
              <a:gd name="connsiteX8-369" fmla="*/ 3866827 w 7502428"/>
              <a:gd name="connsiteY8-370" fmla="*/ 4669595 h 4940350"/>
              <a:gd name="connsiteX9-371" fmla="*/ 238916 w 7502428"/>
              <a:gd name="connsiteY9-372" fmla="*/ 3351434 h 4940350"/>
              <a:gd name="connsiteX10-373" fmla="*/ 375483 w 7502428"/>
              <a:gd name="connsiteY10-374" fmla="*/ 1748265 h 4940350"/>
              <a:gd name="connsiteX0-375" fmla="*/ 384669 w 7511614"/>
              <a:gd name="connsiteY0-376" fmla="*/ 1748746 h 4940831"/>
              <a:gd name="connsiteX1-377" fmla="*/ 901246 w 7511614"/>
              <a:gd name="connsiteY1-378" fmla="*/ 478086 h 4940831"/>
              <a:gd name="connsiteX2-379" fmla="*/ 2367848 w 7511614"/>
              <a:gd name="connsiteY2-380" fmla="*/ 270268 h 4940831"/>
              <a:gd name="connsiteX3-381" fmla="*/ 3876015 w 7511614"/>
              <a:gd name="connsiteY3-382" fmla="*/ 9011 h 4940831"/>
              <a:gd name="connsiteX4-383" fmla="*/ 4903230 w 7511614"/>
              <a:gd name="connsiteY4-384" fmla="*/ 620590 h 4940831"/>
              <a:gd name="connsiteX5-385" fmla="*/ 7218919 w 7511614"/>
              <a:gd name="connsiteY5-386" fmla="*/ 1077790 h 4940831"/>
              <a:gd name="connsiteX6-387" fmla="*/ 7058602 w 7511614"/>
              <a:gd name="connsiteY6-388" fmla="*/ 2900652 h 4940831"/>
              <a:gd name="connsiteX7-389" fmla="*/ 6844845 w 7511614"/>
              <a:gd name="connsiteY7-390" fmla="*/ 4759141 h 4940831"/>
              <a:gd name="connsiteX8-391" fmla="*/ 3876013 w 7511614"/>
              <a:gd name="connsiteY8-392" fmla="*/ 4670076 h 4940831"/>
              <a:gd name="connsiteX9-393" fmla="*/ 248102 w 7511614"/>
              <a:gd name="connsiteY9-394" fmla="*/ 3351915 h 4940831"/>
              <a:gd name="connsiteX10-395" fmla="*/ 384669 w 7511614"/>
              <a:gd name="connsiteY10-396" fmla="*/ 1748746 h 4940831"/>
              <a:gd name="connsiteX0-397" fmla="*/ 384669 w 7519130"/>
              <a:gd name="connsiteY0-398" fmla="*/ 1748746 h 4940831"/>
              <a:gd name="connsiteX1-399" fmla="*/ 901246 w 7519130"/>
              <a:gd name="connsiteY1-400" fmla="*/ 478086 h 4940831"/>
              <a:gd name="connsiteX2-401" fmla="*/ 2367848 w 7519130"/>
              <a:gd name="connsiteY2-402" fmla="*/ 270268 h 4940831"/>
              <a:gd name="connsiteX3-403" fmla="*/ 3876015 w 7519130"/>
              <a:gd name="connsiteY3-404" fmla="*/ 9011 h 4940831"/>
              <a:gd name="connsiteX4-405" fmla="*/ 4903230 w 7519130"/>
              <a:gd name="connsiteY4-406" fmla="*/ 620590 h 4940831"/>
              <a:gd name="connsiteX5-407" fmla="*/ 7218919 w 7519130"/>
              <a:gd name="connsiteY5-408" fmla="*/ 1077790 h 4940831"/>
              <a:gd name="connsiteX6-409" fmla="*/ 7058602 w 7519130"/>
              <a:gd name="connsiteY6-410" fmla="*/ 2900652 h 4940831"/>
              <a:gd name="connsiteX7-411" fmla="*/ 6613276 w 7519130"/>
              <a:gd name="connsiteY7-412" fmla="*/ 4551323 h 4940831"/>
              <a:gd name="connsiteX8-413" fmla="*/ 3876013 w 7519130"/>
              <a:gd name="connsiteY8-414" fmla="*/ 4670076 h 4940831"/>
              <a:gd name="connsiteX9-415" fmla="*/ 248102 w 7519130"/>
              <a:gd name="connsiteY9-416" fmla="*/ 3351915 h 4940831"/>
              <a:gd name="connsiteX10-417" fmla="*/ 384669 w 7519130"/>
              <a:gd name="connsiteY10-418" fmla="*/ 1748746 h 4940831"/>
              <a:gd name="connsiteX0-419" fmla="*/ 384669 w 7519130"/>
              <a:gd name="connsiteY0-420" fmla="*/ 1748746 h 4940831"/>
              <a:gd name="connsiteX1-421" fmla="*/ 901246 w 7519130"/>
              <a:gd name="connsiteY1-422" fmla="*/ 478086 h 4940831"/>
              <a:gd name="connsiteX2-423" fmla="*/ 2367848 w 7519130"/>
              <a:gd name="connsiteY2-424" fmla="*/ 270268 h 4940831"/>
              <a:gd name="connsiteX3-425" fmla="*/ 3876015 w 7519130"/>
              <a:gd name="connsiteY3-426" fmla="*/ 9011 h 4940831"/>
              <a:gd name="connsiteX4-427" fmla="*/ 4903230 w 7519130"/>
              <a:gd name="connsiteY4-428" fmla="*/ 620590 h 4940831"/>
              <a:gd name="connsiteX5-429" fmla="*/ 7218919 w 7519130"/>
              <a:gd name="connsiteY5-430" fmla="*/ 1077790 h 4940831"/>
              <a:gd name="connsiteX6-431" fmla="*/ 7058602 w 7519130"/>
              <a:gd name="connsiteY6-432" fmla="*/ 2900652 h 4940831"/>
              <a:gd name="connsiteX7-433" fmla="*/ 6613276 w 7519130"/>
              <a:gd name="connsiteY7-434" fmla="*/ 4551323 h 4940831"/>
              <a:gd name="connsiteX8-435" fmla="*/ 3876013 w 7519130"/>
              <a:gd name="connsiteY8-436" fmla="*/ 4670076 h 4940831"/>
              <a:gd name="connsiteX9-437" fmla="*/ 248102 w 7519130"/>
              <a:gd name="connsiteY9-438" fmla="*/ 3351915 h 4940831"/>
              <a:gd name="connsiteX10-439" fmla="*/ 384669 w 7519130"/>
              <a:gd name="connsiteY10-440" fmla="*/ 1748746 h 49408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7519130" h="4940831">
                <a:moveTo>
                  <a:pt x="384669" y="1748746"/>
                </a:moveTo>
                <a:cubicBezTo>
                  <a:pt x="493526" y="1269775"/>
                  <a:pt x="570716" y="724499"/>
                  <a:pt x="901246" y="478086"/>
                </a:cubicBezTo>
                <a:cubicBezTo>
                  <a:pt x="1231776" y="231673"/>
                  <a:pt x="1872053" y="348447"/>
                  <a:pt x="2367848" y="270268"/>
                </a:cubicBezTo>
                <a:cubicBezTo>
                  <a:pt x="2863643" y="192089"/>
                  <a:pt x="3453451" y="-49376"/>
                  <a:pt x="3876015" y="9011"/>
                </a:cubicBezTo>
                <a:cubicBezTo>
                  <a:pt x="4298579" y="67398"/>
                  <a:pt x="4346079" y="442460"/>
                  <a:pt x="4903230" y="620590"/>
                </a:cubicBezTo>
                <a:cubicBezTo>
                  <a:pt x="5460381" y="798720"/>
                  <a:pt x="6503430" y="418710"/>
                  <a:pt x="7218919" y="1077790"/>
                </a:cubicBezTo>
                <a:cubicBezTo>
                  <a:pt x="7934408" y="1736870"/>
                  <a:pt x="7159543" y="2321730"/>
                  <a:pt x="7058602" y="2900652"/>
                </a:cubicBezTo>
                <a:cubicBezTo>
                  <a:pt x="6957662" y="3479574"/>
                  <a:pt x="7351526" y="4066414"/>
                  <a:pt x="6613276" y="4551323"/>
                </a:cubicBezTo>
                <a:cubicBezTo>
                  <a:pt x="5875026" y="5036232"/>
                  <a:pt x="5402981" y="4448403"/>
                  <a:pt x="3876013" y="4670076"/>
                </a:cubicBezTo>
                <a:cubicBezTo>
                  <a:pt x="1268390" y="5610206"/>
                  <a:pt x="829993" y="3838803"/>
                  <a:pt x="248102" y="3351915"/>
                </a:cubicBezTo>
                <a:cubicBezTo>
                  <a:pt x="-333789" y="2865027"/>
                  <a:pt x="275812" y="2227717"/>
                  <a:pt x="384669" y="174874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 w="168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0152620-82C9-DBAE-EC80-E39AAEF0E96B}"/>
              </a:ext>
            </a:extLst>
          </p:cNvPr>
          <p:cNvGrpSpPr/>
          <p:nvPr/>
        </p:nvGrpSpPr>
        <p:grpSpPr>
          <a:xfrm rot="159664">
            <a:off x="4110500" y="-4548551"/>
            <a:ext cx="4507231" cy="4212473"/>
            <a:chOff x="8009832" y="3662167"/>
            <a:chExt cx="4507231" cy="421247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51B988F-6854-E370-5193-672B6F6F849E}"/>
                </a:ext>
              </a:extLst>
            </p:cNvPr>
            <p:cNvGrpSpPr/>
            <p:nvPr/>
          </p:nvGrpSpPr>
          <p:grpSpPr>
            <a:xfrm rot="7799020">
              <a:off x="9097157" y="3755387"/>
              <a:ext cx="3513125" cy="3326686"/>
              <a:chOff x="9466627" y="-36503"/>
              <a:chExt cx="3111801" cy="3091079"/>
            </a:xfrm>
          </p:grpSpPr>
          <p:pic>
            <p:nvPicPr>
              <p:cNvPr id="30" name="图片 29" descr="卡通人物&#10;&#10;中度可信度描述已自动生成">
                <a:extLst>
                  <a:ext uri="{FF2B5EF4-FFF2-40B4-BE49-F238E27FC236}">
                    <a16:creationId xmlns:a16="http://schemas.microsoft.com/office/drawing/2014/main" id="{85327273-7F7C-C8E7-B329-B8C36AAD69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4510091">
                <a:off x="9870847" y="-440723"/>
                <a:ext cx="1600490" cy="2408930"/>
              </a:xfrm>
              <a:prstGeom prst="rect">
                <a:avLst/>
              </a:prstGeom>
            </p:spPr>
          </p:pic>
          <p:pic>
            <p:nvPicPr>
              <p:cNvPr id="31" name="图片 30" descr="卡通人物&#10;&#10;中度可信度描述已自动生成">
                <a:extLst>
                  <a:ext uri="{FF2B5EF4-FFF2-40B4-BE49-F238E27FC236}">
                    <a16:creationId xmlns:a16="http://schemas.microsoft.com/office/drawing/2014/main" id="{061513FF-C410-6581-EB12-333694204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963073">
                <a:off x="10808443" y="390536"/>
                <a:ext cx="1769985" cy="2664040"/>
              </a:xfrm>
              <a:prstGeom prst="rect">
                <a:avLst/>
              </a:prstGeom>
            </p:spPr>
          </p:pic>
        </p:grpSp>
        <p:pic>
          <p:nvPicPr>
            <p:cNvPr id="18" name="图片 17" descr="卡通人物&#10;&#10;中度可信度描述已自动生成">
              <a:extLst>
                <a:ext uri="{FF2B5EF4-FFF2-40B4-BE49-F238E27FC236}">
                  <a16:creationId xmlns:a16="http://schemas.microsoft.com/office/drawing/2014/main" id="{C5038AA6-3BF8-DD26-2A86-2EAD3FD0C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7363668">
              <a:off x="8382936" y="5785324"/>
              <a:ext cx="1716212" cy="246242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/>
        </p:nvSpPr>
        <p:spPr>
          <a:xfrm rot="20877088">
            <a:off x="7037875" y="2102335"/>
            <a:ext cx="4450931" cy="3847421"/>
          </a:xfrm>
          <a:custGeom>
            <a:avLst/>
            <a:gdLst>
              <a:gd name="connsiteX0" fmla="*/ 359320 w 7820744"/>
              <a:gd name="connsiteY0" fmla="*/ 2295156 h 5515205"/>
              <a:gd name="connsiteX1" fmla="*/ 810582 w 7820744"/>
              <a:gd name="connsiteY1" fmla="*/ 965120 h 5515205"/>
              <a:gd name="connsiteX2" fmla="*/ 2556255 w 7820744"/>
              <a:gd name="connsiteY2" fmla="*/ 858242 h 5515205"/>
              <a:gd name="connsiteX3" fmla="*/ 3215335 w 7820744"/>
              <a:gd name="connsiteY3" fmla="*/ 3219 h 5515205"/>
              <a:gd name="connsiteX4" fmla="*/ 5091637 w 7820744"/>
              <a:gd name="connsiteY4" fmla="*/ 1208564 h 5515205"/>
              <a:gd name="connsiteX5" fmla="*/ 6463237 w 7820744"/>
              <a:gd name="connsiteY5" fmla="*/ 216975 h 5515205"/>
              <a:gd name="connsiteX6" fmla="*/ 7745772 w 7820744"/>
              <a:gd name="connsiteY6" fmla="*/ 4011141 h 5515205"/>
              <a:gd name="connsiteX7" fmla="*/ 4129735 w 7820744"/>
              <a:gd name="connsiteY7" fmla="*/ 4836476 h 5515205"/>
              <a:gd name="connsiteX8" fmla="*/ 436509 w 7820744"/>
              <a:gd name="connsiteY8" fmla="*/ 5436180 h 5515205"/>
              <a:gd name="connsiteX9" fmla="*/ 62437 w 7820744"/>
              <a:gd name="connsiteY9" fmla="*/ 2995801 h 5515205"/>
              <a:gd name="connsiteX10" fmla="*/ 359320 w 7820744"/>
              <a:gd name="connsiteY10" fmla="*/ 2295156 h 5515205"/>
              <a:gd name="connsiteX0-1" fmla="*/ 359320 w 7820744"/>
              <a:gd name="connsiteY0-2" fmla="*/ 2172980 h 5393029"/>
              <a:gd name="connsiteX1-3" fmla="*/ 810582 w 7820744"/>
              <a:gd name="connsiteY1-4" fmla="*/ 842944 h 5393029"/>
              <a:gd name="connsiteX2-5" fmla="*/ 2556255 w 7820744"/>
              <a:gd name="connsiteY2-6" fmla="*/ 736066 h 5393029"/>
              <a:gd name="connsiteX3-7" fmla="*/ 3666598 w 7820744"/>
              <a:gd name="connsiteY3-8" fmla="*/ 397620 h 5393029"/>
              <a:gd name="connsiteX4-9" fmla="*/ 5091637 w 7820744"/>
              <a:gd name="connsiteY4-10" fmla="*/ 1086388 h 5393029"/>
              <a:gd name="connsiteX5-11" fmla="*/ 6463237 w 7820744"/>
              <a:gd name="connsiteY5-12" fmla="*/ 94799 h 5393029"/>
              <a:gd name="connsiteX6-13" fmla="*/ 7745772 w 7820744"/>
              <a:gd name="connsiteY6-14" fmla="*/ 3888965 h 5393029"/>
              <a:gd name="connsiteX7-15" fmla="*/ 4129735 w 7820744"/>
              <a:gd name="connsiteY7-16" fmla="*/ 4714300 h 5393029"/>
              <a:gd name="connsiteX8-17" fmla="*/ 436509 w 7820744"/>
              <a:gd name="connsiteY8-18" fmla="*/ 5314004 h 5393029"/>
              <a:gd name="connsiteX9-19" fmla="*/ 62437 w 7820744"/>
              <a:gd name="connsiteY9-20" fmla="*/ 2873625 h 5393029"/>
              <a:gd name="connsiteX10-21" fmla="*/ 359320 w 7820744"/>
              <a:gd name="connsiteY10-22" fmla="*/ 2172980 h 5393029"/>
              <a:gd name="connsiteX0-23" fmla="*/ 359320 w 7993308"/>
              <a:gd name="connsiteY0-24" fmla="*/ 1782385 h 5002434"/>
              <a:gd name="connsiteX1-25" fmla="*/ 810582 w 7993308"/>
              <a:gd name="connsiteY1-26" fmla="*/ 452349 h 5002434"/>
              <a:gd name="connsiteX2-27" fmla="*/ 2556255 w 7993308"/>
              <a:gd name="connsiteY2-28" fmla="*/ 345471 h 5002434"/>
              <a:gd name="connsiteX3-29" fmla="*/ 3666598 w 7993308"/>
              <a:gd name="connsiteY3-30" fmla="*/ 7025 h 5002434"/>
              <a:gd name="connsiteX4-31" fmla="*/ 5091637 w 7993308"/>
              <a:gd name="connsiteY4-32" fmla="*/ 695793 h 5002434"/>
              <a:gd name="connsiteX5-33" fmla="*/ 7389513 w 7993308"/>
              <a:gd name="connsiteY5-34" fmla="*/ 1194557 h 5002434"/>
              <a:gd name="connsiteX6-35" fmla="*/ 7745772 w 7993308"/>
              <a:gd name="connsiteY6-36" fmla="*/ 3498370 h 5002434"/>
              <a:gd name="connsiteX7-37" fmla="*/ 4129735 w 7993308"/>
              <a:gd name="connsiteY7-38" fmla="*/ 4323705 h 5002434"/>
              <a:gd name="connsiteX8-39" fmla="*/ 436509 w 7993308"/>
              <a:gd name="connsiteY8-40" fmla="*/ 4923409 h 5002434"/>
              <a:gd name="connsiteX9-41" fmla="*/ 62437 w 7993308"/>
              <a:gd name="connsiteY9-42" fmla="*/ 2483030 h 5002434"/>
              <a:gd name="connsiteX10-43" fmla="*/ 359320 w 7993308"/>
              <a:gd name="connsiteY10-44" fmla="*/ 1782385 h 5002434"/>
              <a:gd name="connsiteX0-45" fmla="*/ 359320 w 8103627"/>
              <a:gd name="connsiteY0-46" fmla="*/ 1782385 h 5007824"/>
              <a:gd name="connsiteX1-47" fmla="*/ 810582 w 8103627"/>
              <a:gd name="connsiteY1-48" fmla="*/ 452349 h 5007824"/>
              <a:gd name="connsiteX2-49" fmla="*/ 2556255 w 8103627"/>
              <a:gd name="connsiteY2-50" fmla="*/ 345471 h 5007824"/>
              <a:gd name="connsiteX3-51" fmla="*/ 3666598 w 8103627"/>
              <a:gd name="connsiteY3-52" fmla="*/ 7025 h 5007824"/>
              <a:gd name="connsiteX4-53" fmla="*/ 5091637 w 8103627"/>
              <a:gd name="connsiteY4-54" fmla="*/ 695793 h 5007824"/>
              <a:gd name="connsiteX5-55" fmla="*/ 7389513 w 8103627"/>
              <a:gd name="connsiteY5-56" fmla="*/ 1194557 h 5007824"/>
              <a:gd name="connsiteX6-57" fmla="*/ 7882339 w 8103627"/>
              <a:gd name="connsiteY6-58" fmla="*/ 3118359 h 5007824"/>
              <a:gd name="connsiteX7-59" fmla="*/ 4129735 w 8103627"/>
              <a:gd name="connsiteY7-60" fmla="*/ 4323705 h 5007824"/>
              <a:gd name="connsiteX8-61" fmla="*/ 436509 w 8103627"/>
              <a:gd name="connsiteY8-62" fmla="*/ 4923409 h 5007824"/>
              <a:gd name="connsiteX9-63" fmla="*/ 62437 w 8103627"/>
              <a:gd name="connsiteY9-64" fmla="*/ 2483030 h 5007824"/>
              <a:gd name="connsiteX10-65" fmla="*/ 359320 w 8103627"/>
              <a:gd name="connsiteY10-66" fmla="*/ 1782385 h 5007824"/>
              <a:gd name="connsiteX0-67" fmla="*/ 359320 w 7915232"/>
              <a:gd name="connsiteY0-68" fmla="*/ 1782385 h 5111879"/>
              <a:gd name="connsiteX1-69" fmla="*/ 810582 w 7915232"/>
              <a:gd name="connsiteY1-70" fmla="*/ 452349 h 5111879"/>
              <a:gd name="connsiteX2-71" fmla="*/ 2556255 w 7915232"/>
              <a:gd name="connsiteY2-72" fmla="*/ 345471 h 5111879"/>
              <a:gd name="connsiteX3-73" fmla="*/ 3666598 w 7915232"/>
              <a:gd name="connsiteY3-74" fmla="*/ 7025 h 5111879"/>
              <a:gd name="connsiteX4-75" fmla="*/ 5091637 w 7915232"/>
              <a:gd name="connsiteY4-76" fmla="*/ 695793 h 5111879"/>
              <a:gd name="connsiteX5-77" fmla="*/ 7389513 w 7915232"/>
              <a:gd name="connsiteY5-78" fmla="*/ 1194557 h 5111879"/>
              <a:gd name="connsiteX6-79" fmla="*/ 7882339 w 7915232"/>
              <a:gd name="connsiteY6-80" fmla="*/ 3118359 h 5111879"/>
              <a:gd name="connsiteX7-81" fmla="*/ 7033252 w 7915232"/>
              <a:gd name="connsiteY7-82" fmla="*/ 4834344 h 5111879"/>
              <a:gd name="connsiteX8-83" fmla="*/ 436509 w 7915232"/>
              <a:gd name="connsiteY8-84" fmla="*/ 4923409 h 5111879"/>
              <a:gd name="connsiteX9-85" fmla="*/ 62437 w 7915232"/>
              <a:gd name="connsiteY9-86" fmla="*/ 2483030 h 5111879"/>
              <a:gd name="connsiteX10-87" fmla="*/ 359320 w 7915232"/>
              <a:gd name="connsiteY10-88" fmla="*/ 1782385 h 5111879"/>
              <a:gd name="connsiteX0-89" fmla="*/ 532312 w 8071810"/>
              <a:gd name="connsiteY0-90" fmla="*/ 1782385 h 4866519"/>
              <a:gd name="connsiteX1-91" fmla="*/ 983574 w 8071810"/>
              <a:gd name="connsiteY1-92" fmla="*/ 452349 h 4866519"/>
              <a:gd name="connsiteX2-93" fmla="*/ 2729247 w 8071810"/>
              <a:gd name="connsiteY2-94" fmla="*/ 345471 h 4866519"/>
              <a:gd name="connsiteX3-95" fmla="*/ 3839590 w 8071810"/>
              <a:gd name="connsiteY3-96" fmla="*/ 7025 h 4866519"/>
              <a:gd name="connsiteX4-97" fmla="*/ 5264629 w 8071810"/>
              <a:gd name="connsiteY4-98" fmla="*/ 695793 h 4866519"/>
              <a:gd name="connsiteX5-99" fmla="*/ 7562505 w 8071810"/>
              <a:gd name="connsiteY5-100" fmla="*/ 1194557 h 4866519"/>
              <a:gd name="connsiteX6-101" fmla="*/ 8055331 w 8071810"/>
              <a:gd name="connsiteY6-102" fmla="*/ 3118359 h 4866519"/>
              <a:gd name="connsiteX7-103" fmla="*/ 7206244 w 8071810"/>
              <a:gd name="connsiteY7-104" fmla="*/ 4834344 h 4866519"/>
              <a:gd name="connsiteX8-105" fmla="*/ 4267101 w 8071810"/>
              <a:gd name="connsiteY8-106" fmla="*/ 4145575 h 4866519"/>
              <a:gd name="connsiteX9-107" fmla="*/ 235429 w 8071810"/>
              <a:gd name="connsiteY9-108" fmla="*/ 2483030 h 4866519"/>
              <a:gd name="connsiteX10-109" fmla="*/ 532312 w 8071810"/>
              <a:gd name="connsiteY10-110" fmla="*/ 1782385 h 4866519"/>
              <a:gd name="connsiteX0-111" fmla="*/ 532312 w 8071810"/>
              <a:gd name="connsiteY0-112" fmla="*/ 1782385 h 4866519"/>
              <a:gd name="connsiteX1-113" fmla="*/ 983574 w 8071810"/>
              <a:gd name="connsiteY1-114" fmla="*/ 452349 h 4866519"/>
              <a:gd name="connsiteX2-115" fmla="*/ 2729247 w 8071810"/>
              <a:gd name="connsiteY2-116" fmla="*/ 345471 h 4866519"/>
              <a:gd name="connsiteX3-117" fmla="*/ 3839590 w 8071810"/>
              <a:gd name="connsiteY3-118" fmla="*/ 7025 h 4866519"/>
              <a:gd name="connsiteX4-119" fmla="*/ 5264629 w 8071810"/>
              <a:gd name="connsiteY4-120" fmla="*/ 695793 h 4866519"/>
              <a:gd name="connsiteX5-121" fmla="*/ 7562505 w 8071810"/>
              <a:gd name="connsiteY5-122" fmla="*/ 1194557 h 4866519"/>
              <a:gd name="connsiteX6-123" fmla="*/ 8055331 w 8071810"/>
              <a:gd name="connsiteY6-124" fmla="*/ 3118359 h 4866519"/>
              <a:gd name="connsiteX7-125" fmla="*/ 7206244 w 8071810"/>
              <a:gd name="connsiteY7-126" fmla="*/ 4834344 h 4866519"/>
              <a:gd name="connsiteX8-127" fmla="*/ 4267101 w 8071810"/>
              <a:gd name="connsiteY8-128" fmla="*/ 4145575 h 4866519"/>
              <a:gd name="connsiteX9-129" fmla="*/ 235429 w 8071810"/>
              <a:gd name="connsiteY9-130" fmla="*/ 2483030 h 4866519"/>
              <a:gd name="connsiteX10-131" fmla="*/ 532312 w 8071810"/>
              <a:gd name="connsiteY10-132" fmla="*/ 1782385 h 4866519"/>
              <a:gd name="connsiteX0-133" fmla="*/ 530167 w 8069665"/>
              <a:gd name="connsiteY0-134" fmla="*/ 1782385 h 5009813"/>
              <a:gd name="connsiteX1-135" fmla="*/ 981429 w 8069665"/>
              <a:gd name="connsiteY1-136" fmla="*/ 452349 h 5009813"/>
              <a:gd name="connsiteX2-137" fmla="*/ 2727102 w 8069665"/>
              <a:gd name="connsiteY2-138" fmla="*/ 345471 h 5009813"/>
              <a:gd name="connsiteX3-139" fmla="*/ 3837445 w 8069665"/>
              <a:gd name="connsiteY3-140" fmla="*/ 7025 h 5009813"/>
              <a:gd name="connsiteX4-141" fmla="*/ 5262484 w 8069665"/>
              <a:gd name="connsiteY4-142" fmla="*/ 695793 h 5009813"/>
              <a:gd name="connsiteX5-143" fmla="*/ 7560360 w 8069665"/>
              <a:gd name="connsiteY5-144" fmla="*/ 1194557 h 5009813"/>
              <a:gd name="connsiteX6-145" fmla="*/ 8053186 w 8069665"/>
              <a:gd name="connsiteY6-146" fmla="*/ 3118359 h 5009813"/>
              <a:gd name="connsiteX7-147" fmla="*/ 7204099 w 8069665"/>
              <a:gd name="connsiteY7-148" fmla="*/ 4834344 h 5009813"/>
              <a:gd name="connsiteX8-149" fmla="*/ 4235267 w 8069665"/>
              <a:gd name="connsiteY8-150" fmla="*/ 4745279 h 5009813"/>
              <a:gd name="connsiteX9-151" fmla="*/ 233284 w 8069665"/>
              <a:gd name="connsiteY9-152" fmla="*/ 2483030 h 5009813"/>
              <a:gd name="connsiteX10-153" fmla="*/ 530167 w 8069665"/>
              <a:gd name="connsiteY10-154" fmla="*/ 1782385 h 5009813"/>
              <a:gd name="connsiteX0-155" fmla="*/ 530167 w 8069665"/>
              <a:gd name="connsiteY0-156" fmla="*/ 1782385 h 4941977"/>
              <a:gd name="connsiteX1-157" fmla="*/ 981429 w 8069665"/>
              <a:gd name="connsiteY1-158" fmla="*/ 452349 h 4941977"/>
              <a:gd name="connsiteX2-159" fmla="*/ 2727102 w 8069665"/>
              <a:gd name="connsiteY2-160" fmla="*/ 345471 h 4941977"/>
              <a:gd name="connsiteX3-161" fmla="*/ 3837445 w 8069665"/>
              <a:gd name="connsiteY3-162" fmla="*/ 7025 h 4941977"/>
              <a:gd name="connsiteX4-163" fmla="*/ 5262484 w 8069665"/>
              <a:gd name="connsiteY4-164" fmla="*/ 695793 h 4941977"/>
              <a:gd name="connsiteX5-165" fmla="*/ 7560360 w 8069665"/>
              <a:gd name="connsiteY5-166" fmla="*/ 1194557 h 4941977"/>
              <a:gd name="connsiteX6-167" fmla="*/ 8053186 w 8069665"/>
              <a:gd name="connsiteY6-168" fmla="*/ 3118359 h 4941977"/>
              <a:gd name="connsiteX7-169" fmla="*/ 7204099 w 8069665"/>
              <a:gd name="connsiteY7-170" fmla="*/ 4834344 h 4941977"/>
              <a:gd name="connsiteX8-171" fmla="*/ 4235267 w 8069665"/>
              <a:gd name="connsiteY8-172" fmla="*/ 4745279 h 4941977"/>
              <a:gd name="connsiteX9-173" fmla="*/ 233284 w 8069665"/>
              <a:gd name="connsiteY9-174" fmla="*/ 2483030 h 4941977"/>
              <a:gd name="connsiteX10-175" fmla="*/ 530167 w 8069665"/>
              <a:gd name="connsiteY10-176" fmla="*/ 1782385 h 4941977"/>
              <a:gd name="connsiteX0-177" fmla="*/ 235144 w 7774642"/>
              <a:gd name="connsiteY0-178" fmla="*/ 1782385 h 5016724"/>
              <a:gd name="connsiteX1-179" fmla="*/ 686406 w 7774642"/>
              <a:gd name="connsiteY1-180" fmla="*/ 452349 h 5016724"/>
              <a:gd name="connsiteX2-181" fmla="*/ 2432079 w 7774642"/>
              <a:gd name="connsiteY2-182" fmla="*/ 345471 h 5016724"/>
              <a:gd name="connsiteX3-183" fmla="*/ 3542422 w 7774642"/>
              <a:gd name="connsiteY3-184" fmla="*/ 7025 h 5016724"/>
              <a:gd name="connsiteX4-185" fmla="*/ 4967461 w 7774642"/>
              <a:gd name="connsiteY4-186" fmla="*/ 695793 h 5016724"/>
              <a:gd name="connsiteX5-187" fmla="*/ 7265337 w 7774642"/>
              <a:gd name="connsiteY5-188" fmla="*/ 1194557 h 5016724"/>
              <a:gd name="connsiteX6-189" fmla="*/ 7758163 w 7774642"/>
              <a:gd name="connsiteY6-190" fmla="*/ 3118359 h 5016724"/>
              <a:gd name="connsiteX7-191" fmla="*/ 6909076 w 7774642"/>
              <a:gd name="connsiteY7-192" fmla="*/ 4834344 h 5016724"/>
              <a:gd name="connsiteX8-193" fmla="*/ 3940244 w 7774642"/>
              <a:gd name="connsiteY8-194" fmla="*/ 4745279 h 5016724"/>
              <a:gd name="connsiteX9-195" fmla="*/ 312333 w 7774642"/>
              <a:gd name="connsiteY9-196" fmla="*/ 3427118 h 5016724"/>
              <a:gd name="connsiteX10-197" fmla="*/ 235144 w 7774642"/>
              <a:gd name="connsiteY10-198" fmla="*/ 1782385 h 5016724"/>
              <a:gd name="connsiteX0-199" fmla="*/ 235144 w 7774642"/>
              <a:gd name="connsiteY0-200" fmla="*/ 1706701 h 4941040"/>
              <a:gd name="connsiteX1-201" fmla="*/ 686406 w 7774642"/>
              <a:gd name="connsiteY1-202" fmla="*/ 376665 h 4941040"/>
              <a:gd name="connsiteX2-203" fmla="*/ 2432079 w 7774642"/>
              <a:gd name="connsiteY2-204" fmla="*/ 269787 h 4941040"/>
              <a:gd name="connsiteX3-205" fmla="*/ 3940246 w 7774642"/>
              <a:gd name="connsiteY3-206" fmla="*/ 8530 h 4941040"/>
              <a:gd name="connsiteX4-207" fmla="*/ 4967461 w 7774642"/>
              <a:gd name="connsiteY4-208" fmla="*/ 620109 h 4941040"/>
              <a:gd name="connsiteX5-209" fmla="*/ 7265337 w 7774642"/>
              <a:gd name="connsiteY5-210" fmla="*/ 1118873 h 4941040"/>
              <a:gd name="connsiteX6-211" fmla="*/ 7758163 w 7774642"/>
              <a:gd name="connsiteY6-212" fmla="*/ 3042675 h 4941040"/>
              <a:gd name="connsiteX7-213" fmla="*/ 6909076 w 7774642"/>
              <a:gd name="connsiteY7-214" fmla="*/ 4758660 h 4941040"/>
              <a:gd name="connsiteX8-215" fmla="*/ 3940244 w 7774642"/>
              <a:gd name="connsiteY8-216" fmla="*/ 4669595 h 4941040"/>
              <a:gd name="connsiteX9-217" fmla="*/ 312333 w 7774642"/>
              <a:gd name="connsiteY9-218" fmla="*/ 3351434 h 4941040"/>
              <a:gd name="connsiteX10-219" fmla="*/ 235144 w 7774642"/>
              <a:gd name="connsiteY10-220" fmla="*/ 1706701 h 4941040"/>
              <a:gd name="connsiteX0-221" fmla="*/ 235144 w 7811682"/>
              <a:gd name="connsiteY0-222" fmla="*/ 1706701 h 4941040"/>
              <a:gd name="connsiteX1-223" fmla="*/ 686406 w 7811682"/>
              <a:gd name="connsiteY1-224" fmla="*/ 376665 h 4941040"/>
              <a:gd name="connsiteX2-225" fmla="*/ 2432079 w 7811682"/>
              <a:gd name="connsiteY2-226" fmla="*/ 269787 h 4941040"/>
              <a:gd name="connsiteX3-227" fmla="*/ 3940246 w 7811682"/>
              <a:gd name="connsiteY3-228" fmla="*/ 8530 h 4941040"/>
              <a:gd name="connsiteX4-229" fmla="*/ 4967461 w 7811682"/>
              <a:gd name="connsiteY4-230" fmla="*/ 620109 h 4941040"/>
              <a:gd name="connsiteX5-231" fmla="*/ 7419717 w 7811682"/>
              <a:gd name="connsiteY5-232" fmla="*/ 821990 h 4941040"/>
              <a:gd name="connsiteX6-233" fmla="*/ 7758163 w 7811682"/>
              <a:gd name="connsiteY6-234" fmla="*/ 3042675 h 4941040"/>
              <a:gd name="connsiteX7-235" fmla="*/ 6909076 w 7811682"/>
              <a:gd name="connsiteY7-236" fmla="*/ 4758660 h 4941040"/>
              <a:gd name="connsiteX8-237" fmla="*/ 3940244 w 7811682"/>
              <a:gd name="connsiteY8-238" fmla="*/ 4669595 h 4941040"/>
              <a:gd name="connsiteX9-239" fmla="*/ 312333 w 7811682"/>
              <a:gd name="connsiteY9-240" fmla="*/ 3351434 h 4941040"/>
              <a:gd name="connsiteX10-241" fmla="*/ 235144 w 7811682"/>
              <a:gd name="connsiteY10-242" fmla="*/ 1706701 h 4941040"/>
              <a:gd name="connsiteX0-243" fmla="*/ 235144 w 7773007"/>
              <a:gd name="connsiteY0-244" fmla="*/ 1706701 h 4941040"/>
              <a:gd name="connsiteX1-245" fmla="*/ 686406 w 7773007"/>
              <a:gd name="connsiteY1-246" fmla="*/ 376665 h 4941040"/>
              <a:gd name="connsiteX2-247" fmla="*/ 2432079 w 7773007"/>
              <a:gd name="connsiteY2-248" fmla="*/ 269787 h 4941040"/>
              <a:gd name="connsiteX3-249" fmla="*/ 3940246 w 7773007"/>
              <a:gd name="connsiteY3-250" fmla="*/ 8530 h 4941040"/>
              <a:gd name="connsiteX4-251" fmla="*/ 4967461 w 7773007"/>
              <a:gd name="connsiteY4-252" fmla="*/ 620109 h 4941040"/>
              <a:gd name="connsiteX5-253" fmla="*/ 7253462 w 7773007"/>
              <a:gd name="connsiteY5-254" fmla="*/ 1089184 h 4941040"/>
              <a:gd name="connsiteX6-255" fmla="*/ 7758163 w 7773007"/>
              <a:gd name="connsiteY6-256" fmla="*/ 3042675 h 4941040"/>
              <a:gd name="connsiteX7-257" fmla="*/ 6909076 w 7773007"/>
              <a:gd name="connsiteY7-258" fmla="*/ 4758660 h 4941040"/>
              <a:gd name="connsiteX8-259" fmla="*/ 3940244 w 7773007"/>
              <a:gd name="connsiteY8-260" fmla="*/ 4669595 h 4941040"/>
              <a:gd name="connsiteX9-261" fmla="*/ 312333 w 7773007"/>
              <a:gd name="connsiteY9-262" fmla="*/ 3351434 h 4941040"/>
              <a:gd name="connsiteX10-263" fmla="*/ 235144 w 7773007"/>
              <a:gd name="connsiteY10-264" fmla="*/ 1706701 h 4941040"/>
              <a:gd name="connsiteX0-265" fmla="*/ 235144 w 7823182"/>
              <a:gd name="connsiteY0-266" fmla="*/ 1706701 h 4941040"/>
              <a:gd name="connsiteX1-267" fmla="*/ 686406 w 7823182"/>
              <a:gd name="connsiteY1-268" fmla="*/ 376665 h 4941040"/>
              <a:gd name="connsiteX2-269" fmla="*/ 2432079 w 7823182"/>
              <a:gd name="connsiteY2-270" fmla="*/ 269787 h 4941040"/>
              <a:gd name="connsiteX3-271" fmla="*/ 3940246 w 7823182"/>
              <a:gd name="connsiteY3-272" fmla="*/ 8530 h 4941040"/>
              <a:gd name="connsiteX4-273" fmla="*/ 4967461 w 7823182"/>
              <a:gd name="connsiteY4-274" fmla="*/ 620109 h 4941040"/>
              <a:gd name="connsiteX5-275" fmla="*/ 7253462 w 7823182"/>
              <a:gd name="connsiteY5-276" fmla="*/ 1089184 h 4941040"/>
              <a:gd name="connsiteX6-277" fmla="*/ 7758163 w 7823182"/>
              <a:gd name="connsiteY6-278" fmla="*/ 3042675 h 4941040"/>
              <a:gd name="connsiteX7-279" fmla="*/ 6909076 w 7823182"/>
              <a:gd name="connsiteY7-280" fmla="*/ 4758660 h 4941040"/>
              <a:gd name="connsiteX8-281" fmla="*/ 3940244 w 7823182"/>
              <a:gd name="connsiteY8-282" fmla="*/ 4669595 h 4941040"/>
              <a:gd name="connsiteX9-283" fmla="*/ 312333 w 7823182"/>
              <a:gd name="connsiteY9-284" fmla="*/ 3351434 h 4941040"/>
              <a:gd name="connsiteX10-285" fmla="*/ 235144 w 7823182"/>
              <a:gd name="connsiteY10-286" fmla="*/ 1706701 h 4941040"/>
              <a:gd name="connsiteX0-287" fmla="*/ 235144 w 7394709"/>
              <a:gd name="connsiteY0-288" fmla="*/ 1706701 h 4941040"/>
              <a:gd name="connsiteX1-289" fmla="*/ 686406 w 7394709"/>
              <a:gd name="connsiteY1-290" fmla="*/ 376665 h 4941040"/>
              <a:gd name="connsiteX2-291" fmla="*/ 2432079 w 7394709"/>
              <a:gd name="connsiteY2-292" fmla="*/ 269787 h 4941040"/>
              <a:gd name="connsiteX3-293" fmla="*/ 3940246 w 7394709"/>
              <a:gd name="connsiteY3-294" fmla="*/ 8530 h 4941040"/>
              <a:gd name="connsiteX4-295" fmla="*/ 4967461 w 7394709"/>
              <a:gd name="connsiteY4-296" fmla="*/ 620109 h 4941040"/>
              <a:gd name="connsiteX5-297" fmla="*/ 7253462 w 7394709"/>
              <a:gd name="connsiteY5-298" fmla="*/ 1089184 h 4941040"/>
              <a:gd name="connsiteX6-299" fmla="*/ 7122833 w 7394709"/>
              <a:gd name="connsiteY6-300" fmla="*/ 2900171 h 4941040"/>
              <a:gd name="connsiteX7-301" fmla="*/ 6909076 w 7394709"/>
              <a:gd name="connsiteY7-302" fmla="*/ 4758660 h 4941040"/>
              <a:gd name="connsiteX8-303" fmla="*/ 3940244 w 7394709"/>
              <a:gd name="connsiteY8-304" fmla="*/ 4669595 h 4941040"/>
              <a:gd name="connsiteX9-305" fmla="*/ 312333 w 7394709"/>
              <a:gd name="connsiteY9-306" fmla="*/ 3351434 h 4941040"/>
              <a:gd name="connsiteX10-307" fmla="*/ 235144 w 7394709"/>
              <a:gd name="connsiteY10-308" fmla="*/ 1706701 h 4941040"/>
              <a:gd name="connsiteX0-309" fmla="*/ 235144 w 7419482"/>
              <a:gd name="connsiteY0-310" fmla="*/ 1706701 h 4941040"/>
              <a:gd name="connsiteX1-311" fmla="*/ 686406 w 7419482"/>
              <a:gd name="connsiteY1-312" fmla="*/ 376665 h 4941040"/>
              <a:gd name="connsiteX2-313" fmla="*/ 2432079 w 7419482"/>
              <a:gd name="connsiteY2-314" fmla="*/ 269787 h 4941040"/>
              <a:gd name="connsiteX3-315" fmla="*/ 3940246 w 7419482"/>
              <a:gd name="connsiteY3-316" fmla="*/ 8530 h 4941040"/>
              <a:gd name="connsiteX4-317" fmla="*/ 4967461 w 7419482"/>
              <a:gd name="connsiteY4-318" fmla="*/ 620109 h 4941040"/>
              <a:gd name="connsiteX5-319" fmla="*/ 7283150 w 7419482"/>
              <a:gd name="connsiteY5-320" fmla="*/ 1077309 h 4941040"/>
              <a:gd name="connsiteX6-321" fmla="*/ 7122833 w 7419482"/>
              <a:gd name="connsiteY6-322" fmla="*/ 2900171 h 4941040"/>
              <a:gd name="connsiteX7-323" fmla="*/ 6909076 w 7419482"/>
              <a:gd name="connsiteY7-324" fmla="*/ 4758660 h 4941040"/>
              <a:gd name="connsiteX8-325" fmla="*/ 3940244 w 7419482"/>
              <a:gd name="connsiteY8-326" fmla="*/ 4669595 h 4941040"/>
              <a:gd name="connsiteX9-327" fmla="*/ 312333 w 7419482"/>
              <a:gd name="connsiteY9-328" fmla="*/ 3351434 h 4941040"/>
              <a:gd name="connsiteX10-329" fmla="*/ 235144 w 7419482"/>
              <a:gd name="connsiteY10-330" fmla="*/ 1706701 h 4941040"/>
              <a:gd name="connsiteX0-331" fmla="*/ 235144 w 7575845"/>
              <a:gd name="connsiteY0-332" fmla="*/ 1706701 h 4941040"/>
              <a:gd name="connsiteX1-333" fmla="*/ 686406 w 7575845"/>
              <a:gd name="connsiteY1-334" fmla="*/ 376665 h 4941040"/>
              <a:gd name="connsiteX2-335" fmla="*/ 2432079 w 7575845"/>
              <a:gd name="connsiteY2-336" fmla="*/ 269787 h 4941040"/>
              <a:gd name="connsiteX3-337" fmla="*/ 3940246 w 7575845"/>
              <a:gd name="connsiteY3-338" fmla="*/ 8530 h 4941040"/>
              <a:gd name="connsiteX4-339" fmla="*/ 4967461 w 7575845"/>
              <a:gd name="connsiteY4-340" fmla="*/ 620109 h 4941040"/>
              <a:gd name="connsiteX5-341" fmla="*/ 7283150 w 7575845"/>
              <a:gd name="connsiteY5-342" fmla="*/ 1077309 h 4941040"/>
              <a:gd name="connsiteX6-343" fmla="*/ 7122833 w 7575845"/>
              <a:gd name="connsiteY6-344" fmla="*/ 2900171 h 4941040"/>
              <a:gd name="connsiteX7-345" fmla="*/ 6909076 w 7575845"/>
              <a:gd name="connsiteY7-346" fmla="*/ 4758660 h 4941040"/>
              <a:gd name="connsiteX8-347" fmla="*/ 3940244 w 7575845"/>
              <a:gd name="connsiteY8-348" fmla="*/ 4669595 h 4941040"/>
              <a:gd name="connsiteX9-349" fmla="*/ 312333 w 7575845"/>
              <a:gd name="connsiteY9-350" fmla="*/ 3351434 h 4941040"/>
              <a:gd name="connsiteX10-351" fmla="*/ 235144 w 7575845"/>
              <a:gd name="connsiteY10-352" fmla="*/ 1706701 h 4941040"/>
              <a:gd name="connsiteX0-353" fmla="*/ 375483 w 7502428"/>
              <a:gd name="connsiteY0-354" fmla="*/ 1748265 h 4940350"/>
              <a:gd name="connsiteX1-355" fmla="*/ 612989 w 7502428"/>
              <a:gd name="connsiteY1-356" fmla="*/ 376665 h 4940350"/>
              <a:gd name="connsiteX2-357" fmla="*/ 2358662 w 7502428"/>
              <a:gd name="connsiteY2-358" fmla="*/ 269787 h 4940350"/>
              <a:gd name="connsiteX3-359" fmla="*/ 3866829 w 7502428"/>
              <a:gd name="connsiteY3-360" fmla="*/ 8530 h 4940350"/>
              <a:gd name="connsiteX4-361" fmla="*/ 4894044 w 7502428"/>
              <a:gd name="connsiteY4-362" fmla="*/ 620109 h 4940350"/>
              <a:gd name="connsiteX5-363" fmla="*/ 7209733 w 7502428"/>
              <a:gd name="connsiteY5-364" fmla="*/ 1077309 h 4940350"/>
              <a:gd name="connsiteX6-365" fmla="*/ 7049416 w 7502428"/>
              <a:gd name="connsiteY6-366" fmla="*/ 2900171 h 4940350"/>
              <a:gd name="connsiteX7-367" fmla="*/ 6835659 w 7502428"/>
              <a:gd name="connsiteY7-368" fmla="*/ 4758660 h 4940350"/>
              <a:gd name="connsiteX8-369" fmla="*/ 3866827 w 7502428"/>
              <a:gd name="connsiteY8-370" fmla="*/ 4669595 h 4940350"/>
              <a:gd name="connsiteX9-371" fmla="*/ 238916 w 7502428"/>
              <a:gd name="connsiteY9-372" fmla="*/ 3351434 h 4940350"/>
              <a:gd name="connsiteX10-373" fmla="*/ 375483 w 7502428"/>
              <a:gd name="connsiteY10-374" fmla="*/ 1748265 h 4940350"/>
              <a:gd name="connsiteX0-375" fmla="*/ 384669 w 7511614"/>
              <a:gd name="connsiteY0-376" fmla="*/ 1748746 h 4940831"/>
              <a:gd name="connsiteX1-377" fmla="*/ 901246 w 7511614"/>
              <a:gd name="connsiteY1-378" fmla="*/ 478086 h 4940831"/>
              <a:gd name="connsiteX2-379" fmla="*/ 2367848 w 7511614"/>
              <a:gd name="connsiteY2-380" fmla="*/ 270268 h 4940831"/>
              <a:gd name="connsiteX3-381" fmla="*/ 3876015 w 7511614"/>
              <a:gd name="connsiteY3-382" fmla="*/ 9011 h 4940831"/>
              <a:gd name="connsiteX4-383" fmla="*/ 4903230 w 7511614"/>
              <a:gd name="connsiteY4-384" fmla="*/ 620590 h 4940831"/>
              <a:gd name="connsiteX5-385" fmla="*/ 7218919 w 7511614"/>
              <a:gd name="connsiteY5-386" fmla="*/ 1077790 h 4940831"/>
              <a:gd name="connsiteX6-387" fmla="*/ 7058602 w 7511614"/>
              <a:gd name="connsiteY6-388" fmla="*/ 2900652 h 4940831"/>
              <a:gd name="connsiteX7-389" fmla="*/ 6844845 w 7511614"/>
              <a:gd name="connsiteY7-390" fmla="*/ 4759141 h 4940831"/>
              <a:gd name="connsiteX8-391" fmla="*/ 3876013 w 7511614"/>
              <a:gd name="connsiteY8-392" fmla="*/ 4670076 h 4940831"/>
              <a:gd name="connsiteX9-393" fmla="*/ 248102 w 7511614"/>
              <a:gd name="connsiteY9-394" fmla="*/ 3351915 h 4940831"/>
              <a:gd name="connsiteX10-395" fmla="*/ 384669 w 7511614"/>
              <a:gd name="connsiteY10-396" fmla="*/ 1748746 h 4940831"/>
              <a:gd name="connsiteX0-397" fmla="*/ 384669 w 7519130"/>
              <a:gd name="connsiteY0-398" fmla="*/ 1748746 h 4940831"/>
              <a:gd name="connsiteX1-399" fmla="*/ 901246 w 7519130"/>
              <a:gd name="connsiteY1-400" fmla="*/ 478086 h 4940831"/>
              <a:gd name="connsiteX2-401" fmla="*/ 2367848 w 7519130"/>
              <a:gd name="connsiteY2-402" fmla="*/ 270268 h 4940831"/>
              <a:gd name="connsiteX3-403" fmla="*/ 3876015 w 7519130"/>
              <a:gd name="connsiteY3-404" fmla="*/ 9011 h 4940831"/>
              <a:gd name="connsiteX4-405" fmla="*/ 4903230 w 7519130"/>
              <a:gd name="connsiteY4-406" fmla="*/ 620590 h 4940831"/>
              <a:gd name="connsiteX5-407" fmla="*/ 7218919 w 7519130"/>
              <a:gd name="connsiteY5-408" fmla="*/ 1077790 h 4940831"/>
              <a:gd name="connsiteX6-409" fmla="*/ 7058602 w 7519130"/>
              <a:gd name="connsiteY6-410" fmla="*/ 2900652 h 4940831"/>
              <a:gd name="connsiteX7-411" fmla="*/ 6613276 w 7519130"/>
              <a:gd name="connsiteY7-412" fmla="*/ 4551323 h 4940831"/>
              <a:gd name="connsiteX8-413" fmla="*/ 3876013 w 7519130"/>
              <a:gd name="connsiteY8-414" fmla="*/ 4670076 h 4940831"/>
              <a:gd name="connsiteX9-415" fmla="*/ 248102 w 7519130"/>
              <a:gd name="connsiteY9-416" fmla="*/ 3351915 h 4940831"/>
              <a:gd name="connsiteX10-417" fmla="*/ 384669 w 7519130"/>
              <a:gd name="connsiteY10-418" fmla="*/ 1748746 h 4940831"/>
              <a:gd name="connsiteX0-419" fmla="*/ 384669 w 7519130"/>
              <a:gd name="connsiteY0-420" fmla="*/ 1748746 h 4940831"/>
              <a:gd name="connsiteX1-421" fmla="*/ 901246 w 7519130"/>
              <a:gd name="connsiteY1-422" fmla="*/ 478086 h 4940831"/>
              <a:gd name="connsiteX2-423" fmla="*/ 2367848 w 7519130"/>
              <a:gd name="connsiteY2-424" fmla="*/ 270268 h 4940831"/>
              <a:gd name="connsiteX3-425" fmla="*/ 3876015 w 7519130"/>
              <a:gd name="connsiteY3-426" fmla="*/ 9011 h 4940831"/>
              <a:gd name="connsiteX4-427" fmla="*/ 4903230 w 7519130"/>
              <a:gd name="connsiteY4-428" fmla="*/ 620590 h 4940831"/>
              <a:gd name="connsiteX5-429" fmla="*/ 7218919 w 7519130"/>
              <a:gd name="connsiteY5-430" fmla="*/ 1077790 h 4940831"/>
              <a:gd name="connsiteX6-431" fmla="*/ 7058602 w 7519130"/>
              <a:gd name="connsiteY6-432" fmla="*/ 2900652 h 4940831"/>
              <a:gd name="connsiteX7-433" fmla="*/ 6613276 w 7519130"/>
              <a:gd name="connsiteY7-434" fmla="*/ 4551323 h 4940831"/>
              <a:gd name="connsiteX8-435" fmla="*/ 3876013 w 7519130"/>
              <a:gd name="connsiteY8-436" fmla="*/ 4670076 h 4940831"/>
              <a:gd name="connsiteX9-437" fmla="*/ 248102 w 7519130"/>
              <a:gd name="connsiteY9-438" fmla="*/ 3351915 h 4940831"/>
              <a:gd name="connsiteX10-439" fmla="*/ 384669 w 7519130"/>
              <a:gd name="connsiteY10-440" fmla="*/ 1748746 h 49408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7519130" h="4940831">
                <a:moveTo>
                  <a:pt x="384669" y="1748746"/>
                </a:moveTo>
                <a:cubicBezTo>
                  <a:pt x="493526" y="1269775"/>
                  <a:pt x="570716" y="724499"/>
                  <a:pt x="901246" y="478086"/>
                </a:cubicBezTo>
                <a:cubicBezTo>
                  <a:pt x="1231776" y="231673"/>
                  <a:pt x="1872053" y="348447"/>
                  <a:pt x="2367848" y="270268"/>
                </a:cubicBezTo>
                <a:cubicBezTo>
                  <a:pt x="2863643" y="192089"/>
                  <a:pt x="3453451" y="-49376"/>
                  <a:pt x="3876015" y="9011"/>
                </a:cubicBezTo>
                <a:cubicBezTo>
                  <a:pt x="4298579" y="67398"/>
                  <a:pt x="4346079" y="442460"/>
                  <a:pt x="4903230" y="620590"/>
                </a:cubicBezTo>
                <a:cubicBezTo>
                  <a:pt x="5460381" y="798720"/>
                  <a:pt x="6503430" y="418710"/>
                  <a:pt x="7218919" y="1077790"/>
                </a:cubicBezTo>
                <a:cubicBezTo>
                  <a:pt x="7934408" y="1736870"/>
                  <a:pt x="7159543" y="2321730"/>
                  <a:pt x="7058602" y="2900652"/>
                </a:cubicBezTo>
                <a:cubicBezTo>
                  <a:pt x="6957662" y="3479574"/>
                  <a:pt x="7351526" y="4066414"/>
                  <a:pt x="6613276" y="4551323"/>
                </a:cubicBezTo>
                <a:cubicBezTo>
                  <a:pt x="5875026" y="5036232"/>
                  <a:pt x="5402981" y="4448403"/>
                  <a:pt x="3876013" y="4670076"/>
                </a:cubicBezTo>
                <a:cubicBezTo>
                  <a:pt x="1268390" y="5610206"/>
                  <a:pt x="829993" y="3838803"/>
                  <a:pt x="248102" y="3351915"/>
                </a:cubicBezTo>
                <a:cubicBezTo>
                  <a:pt x="-333789" y="2865027"/>
                  <a:pt x="275812" y="2227717"/>
                  <a:pt x="384669" y="174874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 w="168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6706871" y="1187001"/>
            <a:ext cx="4458434" cy="3990830"/>
          </a:xfrm>
          <a:custGeom>
            <a:avLst/>
            <a:gdLst>
              <a:gd name="connsiteX0" fmla="*/ 359320 w 7820744"/>
              <a:gd name="connsiteY0" fmla="*/ 2295156 h 5515205"/>
              <a:gd name="connsiteX1" fmla="*/ 810582 w 7820744"/>
              <a:gd name="connsiteY1" fmla="*/ 965120 h 5515205"/>
              <a:gd name="connsiteX2" fmla="*/ 2556255 w 7820744"/>
              <a:gd name="connsiteY2" fmla="*/ 858242 h 5515205"/>
              <a:gd name="connsiteX3" fmla="*/ 3215335 w 7820744"/>
              <a:gd name="connsiteY3" fmla="*/ 3219 h 5515205"/>
              <a:gd name="connsiteX4" fmla="*/ 5091637 w 7820744"/>
              <a:gd name="connsiteY4" fmla="*/ 1208564 h 5515205"/>
              <a:gd name="connsiteX5" fmla="*/ 6463237 w 7820744"/>
              <a:gd name="connsiteY5" fmla="*/ 216975 h 5515205"/>
              <a:gd name="connsiteX6" fmla="*/ 7745772 w 7820744"/>
              <a:gd name="connsiteY6" fmla="*/ 4011141 h 5515205"/>
              <a:gd name="connsiteX7" fmla="*/ 4129735 w 7820744"/>
              <a:gd name="connsiteY7" fmla="*/ 4836476 h 5515205"/>
              <a:gd name="connsiteX8" fmla="*/ 436509 w 7820744"/>
              <a:gd name="connsiteY8" fmla="*/ 5436180 h 5515205"/>
              <a:gd name="connsiteX9" fmla="*/ 62437 w 7820744"/>
              <a:gd name="connsiteY9" fmla="*/ 2995801 h 5515205"/>
              <a:gd name="connsiteX10" fmla="*/ 359320 w 7820744"/>
              <a:gd name="connsiteY10" fmla="*/ 2295156 h 5515205"/>
              <a:gd name="connsiteX0-1" fmla="*/ 359320 w 7820744"/>
              <a:gd name="connsiteY0-2" fmla="*/ 2172980 h 5393029"/>
              <a:gd name="connsiteX1-3" fmla="*/ 810582 w 7820744"/>
              <a:gd name="connsiteY1-4" fmla="*/ 842944 h 5393029"/>
              <a:gd name="connsiteX2-5" fmla="*/ 2556255 w 7820744"/>
              <a:gd name="connsiteY2-6" fmla="*/ 736066 h 5393029"/>
              <a:gd name="connsiteX3-7" fmla="*/ 3666598 w 7820744"/>
              <a:gd name="connsiteY3-8" fmla="*/ 397620 h 5393029"/>
              <a:gd name="connsiteX4-9" fmla="*/ 5091637 w 7820744"/>
              <a:gd name="connsiteY4-10" fmla="*/ 1086388 h 5393029"/>
              <a:gd name="connsiteX5-11" fmla="*/ 6463237 w 7820744"/>
              <a:gd name="connsiteY5-12" fmla="*/ 94799 h 5393029"/>
              <a:gd name="connsiteX6-13" fmla="*/ 7745772 w 7820744"/>
              <a:gd name="connsiteY6-14" fmla="*/ 3888965 h 5393029"/>
              <a:gd name="connsiteX7-15" fmla="*/ 4129735 w 7820744"/>
              <a:gd name="connsiteY7-16" fmla="*/ 4714300 h 5393029"/>
              <a:gd name="connsiteX8-17" fmla="*/ 436509 w 7820744"/>
              <a:gd name="connsiteY8-18" fmla="*/ 5314004 h 5393029"/>
              <a:gd name="connsiteX9-19" fmla="*/ 62437 w 7820744"/>
              <a:gd name="connsiteY9-20" fmla="*/ 2873625 h 5393029"/>
              <a:gd name="connsiteX10-21" fmla="*/ 359320 w 7820744"/>
              <a:gd name="connsiteY10-22" fmla="*/ 2172980 h 5393029"/>
              <a:gd name="connsiteX0-23" fmla="*/ 359320 w 7993308"/>
              <a:gd name="connsiteY0-24" fmla="*/ 1782385 h 5002434"/>
              <a:gd name="connsiteX1-25" fmla="*/ 810582 w 7993308"/>
              <a:gd name="connsiteY1-26" fmla="*/ 452349 h 5002434"/>
              <a:gd name="connsiteX2-27" fmla="*/ 2556255 w 7993308"/>
              <a:gd name="connsiteY2-28" fmla="*/ 345471 h 5002434"/>
              <a:gd name="connsiteX3-29" fmla="*/ 3666598 w 7993308"/>
              <a:gd name="connsiteY3-30" fmla="*/ 7025 h 5002434"/>
              <a:gd name="connsiteX4-31" fmla="*/ 5091637 w 7993308"/>
              <a:gd name="connsiteY4-32" fmla="*/ 695793 h 5002434"/>
              <a:gd name="connsiteX5-33" fmla="*/ 7389513 w 7993308"/>
              <a:gd name="connsiteY5-34" fmla="*/ 1194557 h 5002434"/>
              <a:gd name="connsiteX6-35" fmla="*/ 7745772 w 7993308"/>
              <a:gd name="connsiteY6-36" fmla="*/ 3498370 h 5002434"/>
              <a:gd name="connsiteX7-37" fmla="*/ 4129735 w 7993308"/>
              <a:gd name="connsiteY7-38" fmla="*/ 4323705 h 5002434"/>
              <a:gd name="connsiteX8-39" fmla="*/ 436509 w 7993308"/>
              <a:gd name="connsiteY8-40" fmla="*/ 4923409 h 5002434"/>
              <a:gd name="connsiteX9-41" fmla="*/ 62437 w 7993308"/>
              <a:gd name="connsiteY9-42" fmla="*/ 2483030 h 5002434"/>
              <a:gd name="connsiteX10-43" fmla="*/ 359320 w 7993308"/>
              <a:gd name="connsiteY10-44" fmla="*/ 1782385 h 5002434"/>
              <a:gd name="connsiteX0-45" fmla="*/ 359320 w 8103627"/>
              <a:gd name="connsiteY0-46" fmla="*/ 1782385 h 5007824"/>
              <a:gd name="connsiteX1-47" fmla="*/ 810582 w 8103627"/>
              <a:gd name="connsiteY1-48" fmla="*/ 452349 h 5007824"/>
              <a:gd name="connsiteX2-49" fmla="*/ 2556255 w 8103627"/>
              <a:gd name="connsiteY2-50" fmla="*/ 345471 h 5007824"/>
              <a:gd name="connsiteX3-51" fmla="*/ 3666598 w 8103627"/>
              <a:gd name="connsiteY3-52" fmla="*/ 7025 h 5007824"/>
              <a:gd name="connsiteX4-53" fmla="*/ 5091637 w 8103627"/>
              <a:gd name="connsiteY4-54" fmla="*/ 695793 h 5007824"/>
              <a:gd name="connsiteX5-55" fmla="*/ 7389513 w 8103627"/>
              <a:gd name="connsiteY5-56" fmla="*/ 1194557 h 5007824"/>
              <a:gd name="connsiteX6-57" fmla="*/ 7882339 w 8103627"/>
              <a:gd name="connsiteY6-58" fmla="*/ 3118359 h 5007824"/>
              <a:gd name="connsiteX7-59" fmla="*/ 4129735 w 8103627"/>
              <a:gd name="connsiteY7-60" fmla="*/ 4323705 h 5007824"/>
              <a:gd name="connsiteX8-61" fmla="*/ 436509 w 8103627"/>
              <a:gd name="connsiteY8-62" fmla="*/ 4923409 h 5007824"/>
              <a:gd name="connsiteX9-63" fmla="*/ 62437 w 8103627"/>
              <a:gd name="connsiteY9-64" fmla="*/ 2483030 h 5007824"/>
              <a:gd name="connsiteX10-65" fmla="*/ 359320 w 8103627"/>
              <a:gd name="connsiteY10-66" fmla="*/ 1782385 h 5007824"/>
              <a:gd name="connsiteX0-67" fmla="*/ 359320 w 7915232"/>
              <a:gd name="connsiteY0-68" fmla="*/ 1782385 h 5111879"/>
              <a:gd name="connsiteX1-69" fmla="*/ 810582 w 7915232"/>
              <a:gd name="connsiteY1-70" fmla="*/ 452349 h 5111879"/>
              <a:gd name="connsiteX2-71" fmla="*/ 2556255 w 7915232"/>
              <a:gd name="connsiteY2-72" fmla="*/ 345471 h 5111879"/>
              <a:gd name="connsiteX3-73" fmla="*/ 3666598 w 7915232"/>
              <a:gd name="connsiteY3-74" fmla="*/ 7025 h 5111879"/>
              <a:gd name="connsiteX4-75" fmla="*/ 5091637 w 7915232"/>
              <a:gd name="connsiteY4-76" fmla="*/ 695793 h 5111879"/>
              <a:gd name="connsiteX5-77" fmla="*/ 7389513 w 7915232"/>
              <a:gd name="connsiteY5-78" fmla="*/ 1194557 h 5111879"/>
              <a:gd name="connsiteX6-79" fmla="*/ 7882339 w 7915232"/>
              <a:gd name="connsiteY6-80" fmla="*/ 3118359 h 5111879"/>
              <a:gd name="connsiteX7-81" fmla="*/ 7033252 w 7915232"/>
              <a:gd name="connsiteY7-82" fmla="*/ 4834344 h 5111879"/>
              <a:gd name="connsiteX8-83" fmla="*/ 436509 w 7915232"/>
              <a:gd name="connsiteY8-84" fmla="*/ 4923409 h 5111879"/>
              <a:gd name="connsiteX9-85" fmla="*/ 62437 w 7915232"/>
              <a:gd name="connsiteY9-86" fmla="*/ 2483030 h 5111879"/>
              <a:gd name="connsiteX10-87" fmla="*/ 359320 w 7915232"/>
              <a:gd name="connsiteY10-88" fmla="*/ 1782385 h 5111879"/>
              <a:gd name="connsiteX0-89" fmla="*/ 532312 w 8071810"/>
              <a:gd name="connsiteY0-90" fmla="*/ 1782385 h 4866519"/>
              <a:gd name="connsiteX1-91" fmla="*/ 983574 w 8071810"/>
              <a:gd name="connsiteY1-92" fmla="*/ 452349 h 4866519"/>
              <a:gd name="connsiteX2-93" fmla="*/ 2729247 w 8071810"/>
              <a:gd name="connsiteY2-94" fmla="*/ 345471 h 4866519"/>
              <a:gd name="connsiteX3-95" fmla="*/ 3839590 w 8071810"/>
              <a:gd name="connsiteY3-96" fmla="*/ 7025 h 4866519"/>
              <a:gd name="connsiteX4-97" fmla="*/ 5264629 w 8071810"/>
              <a:gd name="connsiteY4-98" fmla="*/ 695793 h 4866519"/>
              <a:gd name="connsiteX5-99" fmla="*/ 7562505 w 8071810"/>
              <a:gd name="connsiteY5-100" fmla="*/ 1194557 h 4866519"/>
              <a:gd name="connsiteX6-101" fmla="*/ 8055331 w 8071810"/>
              <a:gd name="connsiteY6-102" fmla="*/ 3118359 h 4866519"/>
              <a:gd name="connsiteX7-103" fmla="*/ 7206244 w 8071810"/>
              <a:gd name="connsiteY7-104" fmla="*/ 4834344 h 4866519"/>
              <a:gd name="connsiteX8-105" fmla="*/ 4267101 w 8071810"/>
              <a:gd name="connsiteY8-106" fmla="*/ 4145575 h 4866519"/>
              <a:gd name="connsiteX9-107" fmla="*/ 235429 w 8071810"/>
              <a:gd name="connsiteY9-108" fmla="*/ 2483030 h 4866519"/>
              <a:gd name="connsiteX10-109" fmla="*/ 532312 w 8071810"/>
              <a:gd name="connsiteY10-110" fmla="*/ 1782385 h 4866519"/>
              <a:gd name="connsiteX0-111" fmla="*/ 532312 w 8071810"/>
              <a:gd name="connsiteY0-112" fmla="*/ 1782385 h 4866519"/>
              <a:gd name="connsiteX1-113" fmla="*/ 983574 w 8071810"/>
              <a:gd name="connsiteY1-114" fmla="*/ 452349 h 4866519"/>
              <a:gd name="connsiteX2-115" fmla="*/ 2729247 w 8071810"/>
              <a:gd name="connsiteY2-116" fmla="*/ 345471 h 4866519"/>
              <a:gd name="connsiteX3-117" fmla="*/ 3839590 w 8071810"/>
              <a:gd name="connsiteY3-118" fmla="*/ 7025 h 4866519"/>
              <a:gd name="connsiteX4-119" fmla="*/ 5264629 w 8071810"/>
              <a:gd name="connsiteY4-120" fmla="*/ 695793 h 4866519"/>
              <a:gd name="connsiteX5-121" fmla="*/ 7562505 w 8071810"/>
              <a:gd name="connsiteY5-122" fmla="*/ 1194557 h 4866519"/>
              <a:gd name="connsiteX6-123" fmla="*/ 8055331 w 8071810"/>
              <a:gd name="connsiteY6-124" fmla="*/ 3118359 h 4866519"/>
              <a:gd name="connsiteX7-125" fmla="*/ 7206244 w 8071810"/>
              <a:gd name="connsiteY7-126" fmla="*/ 4834344 h 4866519"/>
              <a:gd name="connsiteX8-127" fmla="*/ 4267101 w 8071810"/>
              <a:gd name="connsiteY8-128" fmla="*/ 4145575 h 4866519"/>
              <a:gd name="connsiteX9-129" fmla="*/ 235429 w 8071810"/>
              <a:gd name="connsiteY9-130" fmla="*/ 2483030 h 4866519"/>
              <a:gd name="connsiteX10-131" fmla="*/ 532312 w 8071810"/>
              <a:gd name="connsiteY10-132" fmla="*/ 1782385 h 4866519"/>
              <a:gd name="connsiteX0-133" fmla="*/ 530167 w 8069665"/>
              <a:gd name="connsiteY0-134" fmla="*/ 1782385 h 5009813"/>
              <a:gd name="connsiteX1-135" fmla="*/ 981429 w 8069665"/>
              <a:gd name="connsiteY1-136" fmla="*/ 452349 h 5009813"/>
              <a:gd name="connsiteX2-137" fmla="*/ 2727102 w 8069665"/>
              <a:gd name="connsiteY2-138" fmla="*/ 345471 h 5009813"/>
              <a:gd name="connsiteX3-139" fmla="*/ 3837445 w 8069665"/>
              <a:gd name="connsiteY3-140" fmla="*/ 7025 h 5009813"/>
              <a:gd name="connsiteX4-141" fmla="*/ 5262484 w 8069665"/>
              <a:gd name="connsiteY4-142" fmla="*/ 695793 h 5009813"/>
              <a:gd name="connsiteX5-143" fmla="*/ 7560360 w 8069665"/>
              <a:gd name="connsiteY5-144" fmla="*/ 1194557 h 5009813"/>
              <a:gd name="connsiteX6-145" fmla="*/ 8053186 w 8069665"/>
              <a:gd name="connsiteY6-146" fmla="*/ 3118359 h 5009813"/>
              <a:gd name="connsiteX7-147" fmla="*/ 7204099 w 8069665"/>
              <a:gd name="connsiteY7-148" fmla="*/ 4834344 h 5009813"/>
              <a:gd name="connsiteX8-149" fmla="*/ 4235267 w 8069665"/>
              <a:gd name="connsiteY8-150" fmla="*/ 4745279 h 5009813"/>
              <a:gd name="connsiteX9-151" fmla="*/ 233284 w 8069665"/>
              <a:gd name="connsiteY9-152" fmla="*/ 2483030 h 5009813"/>
              <a:gd name="connsiteX10-153" fmla="*/ 530167 w 8069665"/>
              <a:gd name="connsiteY10-154" fmla="*/ 1782385 h 5009813"/>
              <a:gd name="connsiteX0-155" fmla="*/ 530167 w 8069665"/>
              <a:gd name="connsiteY0-156" fmla="*/ 1782385 h 4941977"/>
              <a:gd name="connsiteX1-157" fmla="*/ 981429 w 8069665"/>
              <a:gd name="connsiteY1-158" fmla="*/ 452349 h 4941977"/>
              <a:gd name="connsiteX2-159" fmla="*/ 2727102 w 8069665"/>
              <a:gd name="connsiteY2-160" fmla="*/ 345471 h 4941977"/>
              <a:gd name="connsiteX3-161" fmla="*/ 3837445 w 8069665"/>
              <a:gd name="connsiteY3-162" fmla="*/ 7025 h 4941977"/>
              <a:gd name="connsiteX4-163" fmla="*/ 5262484 w 8069665"/>
              <a:gd name="connsiteY4-164" fmla="*/ 695793 h 4941977"/>
              <a:gd name="connsiteX5-165" fmla="*/ 7560360 w 8069665"/>
              <a:gd name="connsiteY5-166" fmla="*/ 1194557 h 4941977"/>
              <a:gd name="connsiteX6-167" fmla="*/ 8053186 w 8069665"/>
              <a:gd name="connsiteY6-168" fmla="*/ 3118359 h 4941977"/>
              <a:gd name="connsiteX7-169" fmla="*/ 7204099 w 8069665"/>
              <a:gd name="connsiteY7-170" fmla="*/ 4834344 h 4941977"/>
              <a:gd name="connsiteX8-171" fmla="*/ 4235267 w 8069665"/>
              <a:gd name="connsiteY8-172" fmla="*/ 4745279 h 4941977"/>
              <a:gd name="connsiteX9-173" fmla="*/ 233284 w 8069665"/>
              <a:gd name="connsiteY9-174" fmla="*/ 2483030 h 4941977"/>
              <a:gd name="connsiteX10-175" fmla="*/ 530167 w 8069665"/>
              <a:gd name="connsiteY10-176" fmla="*/ 1782385 h 4941977"/>
              <a:gd name="connsiteX0-177" fmla="*/ 235144 w 7774642"/>
              <a:gd name="connsiteY0-178" fmla="*/ 1782385 h 5016724"/>
              <a:gd name="connsiteX1-179" fmla="*/ 686406 w 7774642"/>
              <a:gd name="connsiteY1-180" fmla="*/ 452349 h 5016724"/>
              <a:gd name="connsiteX2-181" fmla="*/ 2432079 w 7774642"/>
              <a:gd name="connsiteY2-182" fmla="*/ 345471 h 5016724"/>
              <a:gd name="connsiteX3-183" fmla="*/ 3542422 w 7774642"/>
              <a:gd name="connsiteY3-184" fmla="*/ 7025 h 5016724"/>
              <a:gd name="connsiteX4-185" fmla="*/ 4967461 w 7774642"/>
              <a:gd name="connsiteY4-186" fmla="*/ 695793 h 5016724"/>
              <a:gd name="connsiteX5-187" fmla="*/ 7265337 w 7774642"/>
              <a:gd name="connsiteY5-188" fmla="*/ 1194557 h 5016724"/>
              <a:gd name="connsiteX6-189" fmla="*/ 7758163 w 7774642"/>
              <a:gd name="connsiteY6-190" fmla="*/ 3118359 h 5016724"/>
              <a:gd name="connsiteX7-191" fmla="*/ 6909076 w 7774642"/>
              <a:gd name="connsiteY7-192" fmla="*/ 4834344 h 5016724"/>
              <a:gd name="connsiteX8-193" fmla="*/ 3940244 w 7774642"/>
              <a:gd name="connsiteY8-194" fmla="*/ 4745279 h 5016724"/>
              <a:gd name="connsiteX9-195" fmla="*/ 312333 w 7774642"/>
              <a:gd name="connsiteY9-196" fmla="*/ 3427118 h 5016724"/>
              <a:gd name="connsiteX10-197" fmla="*/ 235144 w 7774642"/>
              <a:gd name="connsiteY10-198" fmla="*/ 1782385 h 5016724"/>
              <a:gd name="connsiteX0-199" fmla="*/ 235144 w 7774642"/>
              <a:gd name="connsiteY0-200" fmla="*/ 1706701 h 4941040"/>
              <a:gd name="connsiteX1-201" fmla="*/ 686406 w 7774642"/>
              <a:gd name="connsiteY1-202" fmla="*/ 376665 h 4941040"/>
              <a:gd name="connsiteX2-203" fmla="*/ 2432079 w 7774642"/>
              <a:gd name="connsiteY2-204" fmla="*/ 269787 h 4941040"/>
              <a:gd name="connsiteX3-205" fmla="*/ 3940246 w 7774642"/>
              <a:gd name="connsiteY3-206" fmla="*/ 8530 h 4941040"/>
              <a:gd name="connsiteX4-207" fmla="*/ 4967461 w 7774642"/>
              <a:gd name="connsiteY4-208" fmla="*/ 620109 h 4941040"/>
              <a:gd name="connsiteX5-209" fmla="*/ 7265337 w 7774642"/>
              <a:gd name="connsiteY5-210" fmla="*/ 1118873 h 4941040"/>
              <a:gd name="connsiteX6-211" fmla="*/ 7758163 w 7774642"/>
              <a:gd name="connsiteY6-212" fmla="*/ 3042675 h 4941040"/>
              <a:gd name="connsiteX7-213" fmla="*/ 6909076 w 7774642"/>
              <a:gd name="connsiteY7-214" fmla="*/ 4758660 h 4941040"/>
              <a:gd name="connsiteX8-215" fmla="*/ 3940244 w 7774642"/>
              <a:gd name="connsiteY8-216" fmla="*/ 4669595 h 4941040"/>
              <a:gd name="connsiteX9-217" fmla="*/ 312333 w 7774642"/>
              <a:gd name="connsiteY9-218" fmla="*/ 3351434 h 4941040"/>
              <a:gd name="connsiteX10-219" fmla="*/ 235144 w 7774642"/>
              <a:gd name="connsiteY10-220" fmla="*/ 1706701 h 4941040"/>
              <a:gd name="connsiteX0-221" fmla="*/ 235144 w 7811682"/>
              <a:gd name="connsiteY0-222" fmla="*/ 1706701 h 4941040"/>
              <a:gd name="connsiteX1-223" fmla="*/ 686406 w 7811682"/>
              <a:gd name="connsiteY1-224" fmla="*/ 376665 h 4941040"/>
              <a:gd name="connsiteX2-225" fmla="*/ 2432079 w 7811682"/>
              <a:gd name="connsiteY2-226" fmla="*/ 269787 h 4941040"/>
              <a:gd name="connsiteX3-227" fmla="*/ 3940246 w 7811682"/>
              <a:gd name="connsiteY3-228" fmla="*/ 8530 h 4941040"/>
              <a:gd name="connsiteX4-229" fmla="*/ 4967461 w 7811682"/>
              <a:gd name="connsiteY4-230" fmla="*/ 620109 h 4941040"/>
              <a:gd name="connsiteX5-231" fmla="*/ 7419717 w 7811682"/>
              <a:gd name="connsiteY5-232" fmla="*/ 821990 h 4941040"/>
              <a:gd name="connsiteX6-233" fmla="*/ 7758163 w 7811682"/>
              <a:gd name="connsiteY6-234" fmla="*/ 3042675 h 4941040"/>
              <a:gd name="connsiteX7-235" fmla="*/ 6909076 w 7811682"/>
              <a:gd name="connsiteY7-236" fmla="*/ 4758660 h 4941040"/>
              <a:gd name="connsiteX8-237" fmla="*/ 3940244 w 7811682"/>
              <a:gd name="connsiteY8-238" fmla="*/ 4669595 h 4941040"/>
              <a:gd name="connsiteX9-239" fmla="*/ 312333 w 7811682"/>
              <a:gd name="connsiteY9-240" fmla="*/ 3351434 h 4941040"/>
              <a:gd name="connsiteX10-241" fmla="*/ 235144 w 7811682"/>
              <a:gd name="connsiteY10-242" fmla="*/ 1706701 h 4941040"/>
              <a:gd name="connsiteX0-243" fmla="*/ 235144 w 7773007"/>
              <a:gd name="connsiteY0-244" fmla="*/ 1706701 h 4941040"/>
              <a:gd name="connsiteX1-245" fmla="*/ 686406 w 7773007"/>
              <a:gd name="connsiteY1-246" fmla="*/ 376665 h 4941040"/>
              <a:gd name="connsiteX2-247" fmla="*/ 2432079 w 7773007"/>
              <a:gd name="connsiteY2-248" fmla="*/ 269787 h 4941040"/>
              <a:gd name="connsiteX3-249" fmla="*/ 3940246 w 7773007"/>
              <a:gd name="connsiteY3-250" fmla="*/ 8530 h 4941040"/>
              <a:gd name="connsiteX4-251" fmla="*/ 4967461 w 7773007"/>
              <a:gd name="connsiteY4-252" fmla="*/ 620109 h 4941040"/>
              <a:gd name="connsiteX5-253" fmla="*/ 7253462 w 7773007"/>
              <a:gd name="connsiteY5-254" fmla="*/ 1089184 h 4941040"/>
              <a:gd name="connsiteX6-255" fmla="*/ 7758163 w 7773007"/>
              <a:gd name="connsiteY6-256" fmla="*/ 3042675 h 4941040"/>
              <a:gd name="connsiteX7-257" fmla="*/ 6909076 w 7773007"/>
              <a:gd name="connsiteY7-258" fmla="*/ 4758660 h 4941040"/>
              <a:gd name="connsiteX8-259" fmla="*/ 3940244 w 7773007"/>
              <a:gd name="connsiteY8-260" fmla="*/ 4669595 h 4941040"/>
              <a:gd name="connsiteX9-261" fmla="*/ 312333 w 7773007"/>
              <a:gd name="connsiteY9-262" fmla="*/ 3351434 h 4941040"/>
              <a:gd name="connsiteX10-263" fmla="*/ 235144 w 7773007"/>
              <a:gd name="connsiteY10-264" fmla="*/ 1706701 h 4941040"/>
              <a:gd name="connsiteX0-265" fmla="*/ 235144 w 7823182"/>
              <a:gd name="connsiteY0-266" fmla="*/ 1706701 h 4941040"/>
              <a:gd name="connsiteX1-267" fmla="*/ 686406 w 7823182"/>
              <a:gd name="connsiteY1-268" fmla="*/ 376665 h 4941040"/>
              <a:gd name="connsiteX2-269" fmla="*/ 2432079 w 7823182"/>
              <a:gd name="connsiteY2-270" fmla="*/ 269787 h 4941040"/>
              <a:gd name="connsiteX3-271" fmla="*/ 3940246 w 7823182"/>
              <a:gd name="connsiteY3-272" fmla="*/ 8530 h 4941040"/>
              <a:gd name="connsiteX4-273" fmla="*/ 4967461 w 7823182"/>
              <a:gd name="connsiteY4-274" fmla="*/ 620109 h 4941040"/>
              <a:gd name="connsiteX5-275" fmla="*/ 7253462 w 7823182"/>
              <a:gd name="connsiteY5-276" fmla="*/ 1089184 h 4941040"/>
              <a:gd name="connsiteX6-277" fmla="*/ 7758163 w 7823182"/>
              <a:gd name="connsiteY6-278" fmla="*/ 3042675 h 4941040"/>
              <a:gd name="connsiteX7-279" fmla="*/ 6909076 w 7823182"/>
              <a:gd name="connsiteY7-280" fmla="*/ 4758660 h 4941040"/>
              <a:gd name="connsiteX8-281" fmla="*/ 3940244 w 7823182"/>
              <a:gd name="connsiteY8-282" fmla="*/ 4669595 h 4941040"/>
              <a:gd name="connsiteX9-283" fmla="*/ 312333 w 7823182"/>
              <a:gd name="connsiteY9-284" fmla="*/ 3351434 h 4941040"/>
              <a:gd name="connsiteX10-285" fmla="*/ 235144 w 7823182"/>
              <a:gd name="connsiteY10-286" fmla="*/ 1706701 h 4941040"/>
              <a:gd name="connsiteX0-287" fmla="*/ 235144 w 7394709"/>
              <a:gd name="connsiteY0-288" fmla="*/ 1706701 h 4941040"/>
              <a:gd name="connsiteX1-289" fmla="*/ 686406 w 7394709"/>
              <a:gd name="connsiteY1-290" fmla="*/ 376665 h 4941040"/>
              <a:gd name="connsiteX2-291" fmla="*/ 2432079 w 7394709"/>
              <a:gd name="connsiteY2-292" fmla="*/ 269787 h 4941040"/>
              <a:gd name="connsiteX3-293" fmla="*/ 3940246 w 7394709"/>
              <a:gd name="connsiteY3-294" fmla="*/ 8530 h 4941040"/>
              <a:gd name="connsiteX4-295" fmla="*/ 4967461 w 7394709"/>
              <a:gd name="connsiteY4-296" fmla="*/ 620109 h 4941040"/>
              <a:gd name="connsiteX5-297" fmla="*/ 7253462 w 7394709"/>
              <a:gd name="connsiteY5-298" fmla="*/ 1089184 h 4941040"/>
              <a:gd name="connsiteX6-299" fmla="*/ 7122833 w 7394709"/>
              <a:gd name="connsiteY6-300" fmla="*/ 2900171 h 4941040"/>
              <a:gd name="connsiteX7-301" fmla="*/ 6909076 w 7394709"/>
              <a:gd name="connsiteY7-302" fmla="*/ 4758660 h 4941040"/>
              <a:gd name="connsiteX8-303" fmla="*/ 3940244 w 7394709"/>
              <a:gd name="connsiteY8-304" fmla="*/ 4669595 h 4941040"/>
              <a:gd name="connsiteX9-305" fmla="*/ 312333 w 7394709"/>
              <a:gd name="connsiteY9-306" fmla="*/ 3351434 h 4941040"/>
              <a:gd name="connsiteX10-307" fmla="*/ 235144 w 7394709"/>
              <a:gd name="connsiteY10-308" fmla="*/ 1706701 h 4941040"/>
              <a:gd name="connsiteX0-309" fmla="*/ 235144 w 7419482"/>
              <a:gd name="connsiteY0-310" fmla="*/ 1706701 h 4941040"/>
              <a:gd name="connsiteX1-311" fmla="*/ 686406 w 7419482"/>
              <a:gd name="connsiteY1-312" fmla="*/ 376665 h 4941040"/>
              <a:gd name="connsiteX2-313" fmla="*/ 2432079 w 7419482"/>
              <a:gd name="connsiteY2-314" fmla="*/ 269787 h 4941040"/>
              <a:gd name="connsiteX3-315" fmla="*/ 3940246 w 7419482"/>
              <a:gd name="connsiteY3-316" fmla="*/ 8530 h 4941040"/>
              <a:gd name="connsiteX4-317" fmla="*/ 4967461 w 7419482"/>
              <a:gd name="connsiteY4-318" fmla="*/ 620109 h 4941040"/>
              <a:gd name="connsiteX5-319" fmla="*/ 7283150 w 7419482"/>
              <a:gd name="connsiteY5-320" fmla="*/ 1077309 h 4941040"/>
              <a:gd name="connsiteX6-321" fmla="*/ 7122833 w 7419482"/>
              <a:gd name="connsiteY6-322" fmla="*/ 2900171 h 4941040"/>
              <a:gd name="connsiteX7-323" fmla="*/ 6909076 w 7419482"/>
              <a:gd name="connsiteY7-324" fmla="*/ 4758660 h 4941040"/>
              <a:gd name="connsiteX8-325" fmla="*/ 3940244 w 7419482"/>
              <a:gd name="connsiteY8-326" fmla="*/ 4669595 h 4941040"/>
              <a:gd name="connsiteX9-327" fmla="*/ 312333 w 7419482"/>
              <a:gd name="connsiteY9-328" fmla="*/ 3351434 h 4941040"/>
              <a:gd name="connsiteX10-329" fmla="*/ 235144 w 7419482"/>
              <a:gd name="connsiteY10-330" fmla="*/ 1706701 h 4941040"/>
              <a:gd name="connsiteX0-331" fmla="*/ 235144 w 7575845"/>
              <a:gd name="connsiteY0-332" fmla="*/ 1706701 h 4941040"/>
              <a:gd name="connsiteX1-333" fmla="*/ 686406 w 7575845"/>
              <a:gd name="connsiteY1-334" fmla="*/ 376665 h 4941040"/>
              <a:gd name="connsiteX2-335" fmla="*/ 2432079 w 7575845"/>
              <a:gd name="connsiteY2-336" fmla="*/ 269787 h 4941040"/>
              <a:gd name="connsiteX3-337" fmla="*/ 3940246 w 7575845"/>
              <a:gd name="connsiteY3-338" fmla="*/ 8530 h 4941040"/>
              <a:gd name="connsiteX4-339" fmla="*/ 4967461 w 7575845"/>
              <a:gd name="connsiteY4-340" fmla="*/ 620109 h 4941040"/>
              <a:gd name="connsiteX5-341" fmla="*/ 7283150 w 7575845"/>
              <a:gd name="connsiteY5-342" fmla="*/ 1077309 h 4941040"/>
              <a:gd name="connsiteX6-343" fmla="*/ 7122833 w 7575845"/>
              <a:gd name="connsiteY6-344" fmla="*/ 2900171 h 4941040"/>
              <a:gd name="connsiteX7-345" fmla="*/ 6909076 w 7575845"/>
              <a:gd name="connsiteY7-346" fmla="*/ 4758660 h 4941040"/>
              <a:gd name="connsiteX8-347" fmla="*/ 3940244 w 7575845"/>
              <a:gd name="connsiteY8-348" fmla="*/ 4669595 h 4941040"/>
              <a:gd name="connsiteX9-349" fmla="*/ 312333 w 7575845"/>
              <a:gd name="connsiteY9-350" fmla="*/ 3351434 h 4941040"/>
              <a:gd name="connsiteX10-351" fmla="*/ 235144 w 7575845"/>
              <a:gd name="connsiteY10-352" fmla="*/ 1706701 h 4941040"/>
              <a:gd name="connsiteX0-353" fmla="*/ 375483 w 7502428"/>
              <a:gd name="connsiteY0-354" fmla="*/ 1748265 h 4940350"/>
              <a:gd name="connsiteX1-355" fmla="*/ 612989 w 7502428"/>
              <a:gd name="connsiteY1-356" fmla="*/ 376665 h 4940350"/>
              <a:gd name="connsiteX2-357" fmla="*/ 2358662 w 7502428"/>
              <a:gd name="connsiteY2-358" fmla="*/ 269787 h 4940350"/>
              <a:gd name="connsiteX3-359" fmla="*/ 3866829 w 7502428"/>
              <a:gd name="connsiteY3-360" fmla="*/ 8530 h 4940350"/>
              <a:gd name="connsiteX4-361" fmla="*/ 4894044 w 7502428"/>
              <a:gd name="connsiteY4-362" fmla="*/ 620109 h 4940350"/>
              <a:gd name="connsiteX5-363" fmla="*/ 7209733 w 7502428"/>
              <a:gd name="connsiteY5-364" fmla="*/ 1077309 h 4940350"/>
              <a:gd name="connsiteX6-365" fmla="*/ 7049416 w 7502428"/>
              <a:gd name="connsiteY6-366" fmla="*/ 2900171 h 4940350"/>
              <a:gd name="connsiteX7-367" fmla="*/ 6835659 w 7502428"/>
              <a:gd name="connsiteY7-368" fmla="*/ 4758660 h 4940350"/>
              <a:gd name="connsiteX8-369" fmla="*/ 3866827 w 7502428"/>
              <a:gd name="connsiteY8-370" fmla="*/ 4669595 h 4940350"/>
              <a:gd name="connsiteX9-371" fmla="*/ 238916 w 7502428"/>
              <a:gd name="connsiteY9-372" fmla="*/ 3351434 h 4940350"/>
              <a:gd name="connsiteX10-373" fmla="*/ 375483 w 7502428"/>
              <a:gd name="connsiteY10-374" fmla="*/ 1748265 h 4940350"/>
              <a:gd name="connsiteX0-375" fmla="*/ 384669 w 7511614"/>
              <a:gd name="connsiteY0-376" fmla="*/ 1748746 h 4940831"/>
              <a:gd name="connsiteX1-377" fmla="*/ 901246 w 7511614"/>
              <a:gd name="connsiteY1-378" fmla="*/ 478086 h 4940831"/>
              <a:gd name="connsiteX2-379" fmla="*/ 2367848 w 7511614"/>
              <a:gd name="connsiteY2-380" fmla="*/ 270268 h 4940831"/>
              <a:gd name="connsiteX3-381" fmla="*/ 3876015 w 7511614"/>
              <a:gd name="connsiteY3-382" fmla="*/ 9011 h 4940831"/>
              <a:gd name="connsiteX4-383" fmla="*/ 4903230 w 7511614"/>
              <a:gd name="connsiteY4-384" fmla="*/ 620590 h 4940831"/>
              <a:gd name="connsiteX5-385" fmla="*/ 7218919 w 7511614"/>
              <a:gd name="connsiteY5-386" fmla="*/ 1077790 h 4940831"/>
              <a:gd name="connsiteX6-387" fmla="*/ 7058602 w 7511614"/>
              <a:gd name="connsiteY6-388" fmla="*/ 2900652 h 4940831"/>
              <a:gd name="connsiteX7-389" fmla="*/ 6844845 w 7511614"/>
              <a:gd name="connsiteY7-390" fmla="*/ 4759141 h 4940831"/>
              <a:gd name="connsiteX8-391" fmla="*/ 3876013 w 7511614"/>
              <a:gd name="connsiteY8-392" fmla="*/ 4670076 h 4940831"/>
              <a:gd name="connsiteX9-393" fmla="*/ 248102 w 7511614"/>
              <a:gd name="connsiteY9-394" fmla="*/ 3351915 h 4940831"/>
              <a:gd name="connsiteX10-395" fmla="*/ 384669 w 7511614"/>
              <a:gd name="connsiteY10-396" fmla="*/ 1748746 h 4940831"/>
              <a:gd name="connsiteX0-397" fmla="*/ 384669 w 7519130"/>
              <a:gd name="connsiteY0-398" fmla="*/ 1748746 h 4940831"/>
              <a:gd name="connsiteX1-399" fmla="*/ 901246 w 7519130"/>
              <a:gd name="connsiteY1-400" fmla="*/ 478086 h 4940831"/>
              <a:gd name="connsiteX2-401" fmla="*/ 2367848 w 7519130"/>
              <a:gd name="connsiteY2-402" fmla="*/ 270268 h 4940831"/>
              <a:gd name="connsiteX3-403" fmla="*/ 3876015 w 7519130"/>
              <a:gd name="connsiteY3-404" fmla="*/ 9011 h 4940831"/>
              <a:gd name="connsiteX4-405" fmla="*/ 4903230 w 7519130"/>
              <a:gd name="connsiteY4-406" fmla="*/ 620590 h 4940831"/>
              <a:gd name="connsiteX5-407" fmla="*/ 7218919 w 7519130"/>
              <a:gd name="connsiteY5-408" fmla="*/ 1077790 h 4940831"/>
              <a:gd name="connsiteX6-409" fmla="*/ 7058602 w 7519130"/>
              <a:gd name="connsiteY6-410" fmla="*/ 2900652 h 4940831"/>
              <a:gd name="connsiteX7-411" fmla="*/ 6613276 w 7519130"/>
              <a:gd name="connsiteY7-412" fmla="*/ 4551323 h 4940831"/>
              <a:gd name="connsiteX8-413" fmla="*/ 3876013 w 7519130"/>
              <a:gd name="connsiteY8-414" fmla="*/ 4670076 h 4940831"/>
              <a:gd name="connsiteX9-415" fmla="*/ 248102 w 7519130"/>
              <a:gd name="connsiteY9-416" fmla="*/ 3351915 h 4940831"/>
              <a:gd name="connsiteX10-417" fmla="*/ 384669 w 7519130"/>
              <a:gd name="connsiteY10-418" fmla="*/ 1748746 h 4940831"/>
              <a:gd name="connsiteX0-419" fmla="*/ 384669 w 7519130"/>
              <a:gd name="connsiteY0-420" fmla="*/ 1748746 h 4940831"/>
              <a:gd name="connsiteX1-421" fmla="*/ 901246 w 7519130"/>
              <a:gd name="connsiteY1-422" fmla="*/ 478086 h 4940831"/>
              <a:gd name="connsiteX2-423" fmla="*/ 2367848 w 7519130"/>
              <a:gd name="connsiteY2-424" fmla="*/ 270268 h 4940831"/>
              <a:gd name="connsiteX3-425" fmla="*/ 3876015 w 7519130"/>
              <a:gd name="connsiteY3-426" fmla="*/ 9011 h 4940831"/>
              <a:gd name="connsiteX4-427" fmla="*/ 4903230 w 7519130"/>
              <a:gd name="connsiteY4-428" fmla="*/ 620590 h 4940831"/>
              <a:gd name="connsiteX5-429" fmla="*/ 7218919 w 7519130"/>
              <a:gd name="connsiteY5-430" fmla="*/ 1077790 h 4940831"/>
              <a:gd name="connsiteX6-431" fmla="*/ 7058602 w 7519130"/>
              <a:gd name="connsiteY6-432" fmla="*/ 2900652 h 4940831"/>
              <a:gd name="connsiteX7-433" fmla="*/ 6613276 w 7519130"/>
              <a:gd name="connsiteY7-434" fmla="*/ 4551323 h 4940831"/>
              <a:gd name="connsiteX8-435" fmla="*/ 3876013 w 7519130"/>
              <a:gd name="connsiteY8-436" fmla="*/ 4670076 h 4940831"/>
              <a:gd name="connsiteX9-437" fmla="*/ 248102 w 7519130"/>
              <a:gd name="connsiteY9-438" fmla="*/ 3351915 h 4940831"/>
              <a:gd name="connsiteX10-439" fmla="*/ 384669 w 7519130"/>
              <a:gd name="connsiteY10-440" fmla="*/ 1748746 h 49408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7519130" h="4940831">
                <a:moveTo>
                  <a:pt x="384669" y="1748746"/>
                </a:moveTo>
                <a:cubicBezTo>
                  <a:pt x="493526" y="1269775"/>
                  <a:pt x="570716" y="724499"/>
                  <a:pt x="901246" y="478086"/>
                </a:cubicBezTo>
                <a:cubicBezTo>
                  <a:pt x="1231776" y="231673"/>
                  <a:pt x="1872053" y="348447"/>
                  <a:pt x="2367848" y="270268"/>
                </a:cubicBezTo>
                <a:cubicBezTo>
                  <a:pt x="2863643" y="192089"/>
                  <a:pt x="3453451" y="-49376"/>
                  <a:pt x="3876015" y="9011"/>
                </a:cubicBezTo>
                <a:cubicBezTo>
                  <a:pt x="4298579" y="67398"/>
                  <a:pt x="4346079" y="442460"/>
                  <a:pt x="4903230" y="620590"/>
                </a:cubicBezTo>
                <a:cubicBezTo>
                  <a:pt x="5460381" y="798720"/>
                  <a:pt x="6503430" y="418710"/>
                  <a:pt x="7218919" y="1077790"/>
                </a:cubicBezTo>
                <a:cubicBezTo>
                  <a:pt x="7934408" y="1736870"/>
                  <a:pt x="7159543" y="2321730"/>
                  <a:pt x="7058602" y="2900652"/>
                </a:cubicBezTo>
                <a:cubicBezTo>
                  <a:pt x="6957662" y="3479574"/>
                  <a:pt x="7351526" y="4066414"/>
                  <a:pt x="6613276" y="4551323"/>
                </a:cubicBezTo>
                <a:cubicBezTo>
                  <a:pt x="5875026" y="5036232"/>
                  <a:pt x="5402981" y="4448403"/>
                  <a:pt x="3876013" y="4670076"/>
                </a:cubicBezTo>
                <a:cubicBezTo>
                  <a:pt x="1268390" y="5610206"/>
                  <a:pt x="829993" y="3838803"/>
                  <a:pt x="248102" y="3351915"/>
                </a:cubicBezTo>
                <a:cubicBezTo>
                  <a:pt x="-333789" y="2865027"/>
                  <a:pt x="275812" y="2227717"/>
                  <a:pt x="384669" y="1748746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68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 rot="159664">
            <a:off x="4910497" y="2129754"/>
            <a:ext cx="4507231" cy="4212473"/>
            <a:chOff x="8009832" y="3662167"/>
            <a:chExt cx="4507231" cy="4212473"/>
          </a:xfrm>
        </p:grpSpPr>
        <p:grpSp>
          <p:nvGrpSpPr>
            <p:cNvPr id="7" name="组合 6"/>
            <p:cNvGrpSpPr/>
            <p:nvPr/>
          </p:nvGrpSpPr>
          <p:grpSpPr>
            <a:xfrm rot="7799020">
              <a:off x="9097157" y="3755387"/>
              <a:ext cx="3513125" cy="3326686"/>
              <a:chOff x="9466627" y="-36503"/>
              <a:chExt cx="3111801" cy="3091079"/>
            </a:xfrm>
          </p:grpSpPr>
          <p:pic>
            <p:nvPicPr>
              <p:cNvPr id="9" name="图片 8" descr="卡通人物&#10;&#10;中度可信度描述已自动生成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4510091">
                <a:off x="9870847" y="-440723"/>
                <a:ext cx="1600490" cy="2408930"/>
              </a:xfrm>
              <a:prstGeom prst="rect">
                <a:avLst/>
              </a:prstGeom>
            </p:spPr>
          </p:pic>
          <p:pic>
            <p:nvPicPr>
              <p:cNvPr id="10" name="图片 9" descr="卡通人物&#10;&#10;中度可信度描述已自动生成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963073">
                <a:off x="10808443" y="390536"/>
                <a:ext cx="1769985" cy="2664040"/>
              </a:xfrm>
              <a:prstGeom prst="rect">
                <a:avLst/>
              </a:prstGeom>
            </p:spPr>
          </p:pic>
        </p:grpSp>
        <p:pic>
          <p:nvPicPr>
            <p:cNvPr id="8" name="图片 7" descr="卡通人物&#10;&#10;中度可信度描述已自动生成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7363668">
              <a:off x="8382936" y="5785324"/>
              <a:ext cx="1716212" cy="2462420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1274860" y="1536872"/>
            <a:ext cx="54104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PART 2</a:t>
            </a:r>
            <a:endParaRPr lang="zh-CN" altLang="en-US" sz="115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946" y="50800"/>
            <a:ext cx="12061653" cy="6742897"/>
            <a:chOff x="379" y="395"/>
            <a:chExt cx="18441" cy="10084"/>
          </a:xfrm>
          <a:solidFill>
            <a:srgbClr val="C5E0B4"/>
          </a:solidFill>
        </p:grpSpPr>
        <p:sp>
          <p:nvSpPr>
            <p:cNvPr id="3" name="任意多边形 2"/>
            <p:cNvSpPr/>
            <p:nvPr/>
          </p:nvSpPr>
          <p:spPr>
            <a:xfrm flipV="1">
              <a:off x="379" y="395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flipH="1">
              <a:off x="16728" y="8433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79" y="8433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flipH="1" flipV="1">
              <a:off x="16728" y="395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440029" y="3603214"/>
            <a:ext cx="3953944" cy="112458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sz="2400" dirty="0">
                <a:solidFill>
                  <a:schemeClr val="accent6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在此处输入你的内容简介，请用简洁明了的文字概述。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13BF2C-21FB-4CFA-8B5C-B07A5A1B9946}"/>
              </a:ext>
            </a:extLst>
          </p:cNvPr>
          <p:cNvSpPr txBox="1"/>
          <p:nvPr/>
        </p:nvSpPr>
        <p:spPr>
          <a:xfrm>
            <a:off x="4825453" y="7522590"/>
            <a:ext cx="5520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请在此处输入内容，力求简洁明了。请在此处输入内容，力求简洁明了。请在此处输入内容，力求简洁明了。请在此处输入内容，力求简洁明了。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8A41854-3714-44CF-A886-A18E2369346F}"/>
              </a:ext>
            </a:extLst>
          </p:cNvPr>
          <p:cNvSpPr txBox="1"/>
          <p:nvPr/>
        </p:nvSpPr>
        <p:spPr>
          <a:xfrm>
            <a:off x="13523400" y="2084702"/>
            <a:ext cx="419993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</a:p>
        </p:txBody>
      </p:sp>
      <p:sp>
        <p:nvSpPr>
          <p:cNvPr id="22" name="流程图: 终止 21">
            <a:extLst>
              <a:ext uri="{FF2B5EF4-FFF2-40B4-BE49-F238E27FC236}">
                <a16:creationId xmlns:a16="http://schemas.microsoft.com/office/drawing/2014/main" id="{990FD8CB-BCCC-457B-A368-CC553853C214}"/>
              </a:ext>
            </a:extLst>
          </p:cNvPr>
          <p:cNvSpPr/>
          <p:nvPr/>
        </p:nvSpPr>
        <p:spPr>
          <a:xfrm>
            <a:off x="13056709" y="400492"/>
            <a:ext cx="3976549" cy="1018413"/>
          </a:xfrm>
          <a:prstGeom prst="flowChartTerminator">
            <a:avLst/>
          </a:prstGeom>
          <a:solidFill>
            <a:srgbClr val="FFD6D6"/>
          </a:solidFill>
          <a:ln w="508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输入标题</a:t>
            </a:r>
          </a:p>
        </p:txBody>
      </p:sp>
      <p:pic>
        <p:nvPicPr>
          <p:cNvPr id="23" name="图片 22" descr="图片包含 户外, 蛋糕, 小, 鸟&#10;&#10;描述已自动生成">
            <a:extLst>
              <a:ext uri="{FF2B5EF4-FFF2-40B4-BE49-F238E27FC236}">
                <a16:creationId xmlns:a16="http://schemas.microsoft.com/office/drawing/2014/main" id="{FB2DCF55-D6E2-4FD4-902C-660EBA2DB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86404" y="1780803"/>
            <a:ext cx="3759393" cy="2105133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7875327B-A3C8-40B0-9659-2A417A814995}"/>
              </a:ext>
            </a:extLst>
          </p:cNvPr>
          <p:cNvGrpSpPr/>
          <p:nvPr/>
        </p:nvGrpSpPr>
        <p:grpSpPr>
          <a:xfrm>
            <a:off x="12989022" y="-2218206"/>
            <a:ext cx="3202996" cy="3405207"/>
            <a:chOff x="10966006" y="-1110265"/>
            <a:chExt cx="3202996" cy="3405207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2551600-1960-47B1-9C25-3D3B09B24F8D}"/>
                </a:ext>
              </a:extLst>
            </p:cNvPr>
            <p:cNvSpPr/>
            <p:nvPr/>
          </p:nvSpPr>
          <p:spPr>
            <a:xfrm>
              <a:off x="11052633" y="-556569"/>
              <a:ext cx="3116369" cy="2851511"/>
            </a:xfrm>
            <a:custGeom>
              <a:avLst/>
              <a:gdLst>
                <a:gd name="connsiteX0" fmla="*/ 74171 w 3116369"/>
                <a:gd name="connsiteY0" fmla="*/ 320993 h 2851511"/>
                <a:gd name="connsiteX1" fmla="*/ 661312 w 3116369"/>
                <a:gd name="connsiteY1" fmla="*/ 1870661 h 2851511"/>
                <a:gd name="connsiteX2" fmla="*/ 3077253 w 3116369"/>
                <a:gd name="connsiteY2" fmla="*/ 2794686 h 2851511"/>
                <a:gd name="connsiteX3" fmla="*/ 2008849 w 3116369"/>
                <a:gd name="connsiteY3" fmla="*/ 224741 h 2851511"/>
                <a:gd name="connsiteX4" fmla="*/ 74171 w 3116369"/>
                <a:gd name="connsiteY4" fmla="*/ 320993 h 285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369" h="2851511">
                  <a:moveTo>
                    <a:pt x="74171" y="320993"/>
                  </a:moveTo>
                  <a:cubicBezTo>
                    <a:pt x="-150419" y="595313"/>
                    <a:pt x="160798" y="1458379"/>
                    <a:pt x="661312" y="1870661"/>
                  </a:cubicBezTo>
                  <a:cubicBezTo>
                    <a:pt x="1161826" y="2282943"/>
                    <a:pt x="2852664" y="3069006"/>
                    <a:pt x="3077253" y="2794686"/>
                  </a:cubicBezTo>
                  <a:cubicBezTo>
                    <a:pt x="3301843" y="2520366"/>
                    <a:pt x="2507759" y="640232"/>
                    <a:pt x="2008849" y="224741"/>
                  </a:cubicBezTo>
                  <a:cubicBezTo>
                    <a:pt x="1509940" y="-190750"/>
                    <a:pt x="298761" y="46673"/>
                    <a:pt x="74171" y="320993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D0384410-3EC8-4AE2-AFDF-F99795565814}"/>
                </a:ext>
              </a:extLst>
            </p:cNvPr>
            <p:cNvSpPr/>
            <p:nvPr/>
          </p:nvSpPr>
          <p:spPr>
            <a:xfrm rot="20565386">
              <a:off x="10966006" y="-1110265"/>
              <a:ext cx="3116369" cy="2851511"/>
            </a:xfrm>
            <a:custGeom>
              <a:avLst/>
              <a:gdLst>
                <a:gd name="connsiteX0" fmla="*/ 74171 w 3116369"/>
                <a:gd name="connsiteY0" fmla="*/ 320993 h 2851511"/>
                <a:gd name="connsiteX1" fmla="*/ 661312 w 3116369"/>
                <a:gd name="connsiteY1" fmla="*/ 1870661 h 2851511"/>
                <a:gd name="connsiteX2" fmla="*/ 3077253 w 3116369"/>
                <a:gd name="connsiteY2" fmla="*/ 2794686 h 2851511"/>
                <a:gd name="connsiteX3" fmla="*/ 2008849 w 3116369"/>
                <a:gd name="connsiteY3" fmla="*/ 224741 h 2851511"/>
                <a:gd name="connsiteX4" fmla="*/ 74171 w 3116369"/>
                <a:gd name="connsiteY4" fmla="*/ 320993 h 285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369" h="2851511">
                  <a:moveTo>
                    <a:pt x="74171" y="320993"/>
                  </a:moveTo>
                  <a:cubicBezTo>
                    <a:pt x="-150419" y="595313"/>
                    <a:pt x="160798" y="1458379"/>
                    <a:pt x="661312" y="1870661"/>
                  </a:cubicBezTo>
                  <a:cubicBezTo>
                    <a:pt x="1161826" y="2282943"/>
                    <a:pt x="2852664" y="3069006"/>
                    <a:pt x="3077253" y="2794686"/>
                  </a:cubicBezTo>
                  <a:cubicBezTo>
                    <a:pt x="3301843" y="2520366"/>
                    <a:pt x="2507759" y="640232"/>
                    <a:pt x="2008849" y="224741"/>
                  </a:cubicBezTo>
                  <a:cubicBezTo>
                    <a:pt x="1509940" y="-190750"/>
                    <a:pt x="298761" y="46673"/>
                    <a:pt x="74171" y="32099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904B364-B292-460C-8CCF-E017DBD984E7}"/>
              </a:ext>
            </a:extLst>
          </p:cNvPr>
          <p:cNvGrpSpPr/>
          <p:nvPr/>
        </p:nvGrpSpPr>
        <p:grpSpPr>
          <a:xfrm rot="10800000">
            <a:off x="-3071980" y="6217465"/>
            <a:ext cx="3202996" cy="3405207"/>
            <a:chOff x="10966006" y="-1110265"/>
            <a:chExt cx="3202996" cy="3405207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D7FC7F78-6AAF-490D-AF0A-36D2D48EB5F4}"/>
                </a:ext>
              </a:extLst>
            </p:cNvPr>
            <p:cNvSpPr/>
            <p:nvPr/>
          </p:nvSpPr>
          <p:spPr>
            <a:xfrm>
              <a:off x="11052633" y="-556569"/>
              <a:ext cx="3116369" cy="2851511"/>
            </a:xfrm>
            <a:custGeom>
              <a:avLst/>
              <a:gdLst>
                <a:gd name="connsiteX0" fmla="*/ 74171 w 3116369"/>
                <a:gd name="connsiteY0" fmla="*/ 320993 h 2851511"/>
                <a:gd name="connsiteX1" fmla="*/ 661312 w 3116369"/>
                <a:gd name="connsiteY1" fmla="*/ 1870661 h 2851511"/>
                <a:gd name="connsiteX2" fmla="*/ 3077253 w 3116369"/>
                <a:gd name="connsiteY2" fmla="*/ 2794686 h 2851511"/>
                <a:gd name="connsiteX3" fmla="*/ 2008849 w 3116369"/>
                <a:gd name="connsiteY3" fmla="*/ 224741 h 2851511"/>
                <a:gd name="connsiteX4" fmla="*/ 74171 w 3116369"/>
                <a:gd name="connsiteY4" fmla="*/ 320993 h 285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369" h="2851511">
                  <a:moveTo>
                    <a:pt x="74171" y="320993"/>
                  </a:moveTo>
                  <a:cubicBezTo>
                    <a:pt x="-150419" y="595313"/>
                    <a:pt x="160798" y="1458379"/>
                    <a:pt x="661312" y="1870661"/>
                  </a:cubicBezTo>
                  <a:cubicBezTo>
                    <a:pt x="1161826" y="2282943"/>
                    <a:pt x="2852664" y="3069006"/>
                    <a:pt x="3077253" y="2794686"/>
                  </a:cubicBezTo>
                  <a:cubicBezTo>
                    <a:pt x="3301843" y="2520366"/>
                    <a:pt x="2507759" y="640232"/>
                    <a:pt x="2008849" y="224741"/>
                  </a:cubicBezTo>
                  <a:cubicBezTo>
                    <a:pt x="1509940" y="-190750"/>
                    <a:pt x="298761" y="46673"/>
                    <a:pt x="74171" y="320993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6614AE91-D558-4B99-8D79-5044D617118E}"/>
                </a:ext>
              </a:extLst>
            </p:cNvPr>
            <p:cNvSpPr/>
            <p:nvPr/>
          </p:nvSpPr>
          <p:spPr>
            <a:xfrm rot="20565386">
              <a:off x="10966006" y="-1110265"/>
              <a:ext cx="3116369" cy="2851511"/>
            </a:xfrm>
            <a:custGeom>
              <a:avLst/>
              <a:gdLst>
                <a:gd name="connsiteX0" fmla="*/ 74171 w 3116369"/>
                <a:gd name="connsiteY0" fmla="*/ 320993 h 2851511"/>
                <a:gd name="connsiteX1" fmla="*/ 661312 w 3116369"/>
                <a:gd name="connsiteY1" fmla="*/ 1870661 h 2851511"/>
                <a:gd name="connsiteX2" fmla="*/ 3077253 w 3116369"/>
                <a:gd name="connsiteY2" fmla="*/ 2794686 h 2851511"/>
                <a:gd name="connsiteX3" fmla="*/ 2008849 w 3116369"/>
                <a:gd name="connsiteY3" fmla="*/ 224741 h 2851511"/>
                <a:gd name="connsiteX4" fmla="*/ 74171 w 3116369"/>
                <a:gd name="connsiteY4" fmla="*/ 320993 h 285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369" h="2851511">
                  <a:moveTo>
                    <a:pt x="74171" y="320993"/>
                  </a:moveTo>
                  <a:cubicBezTo>
                    <a:pt x="-150419" y="595313"/>
                    <a:pt x="160798" y="1458379"/>
                    <a:pt x="661312" y="1870661"/>
                  </a:cubicBezTo>
                  <a:cubicBezTo>
                    <a:pt x="1161826" y="2282943"/>
                    <a:pt x="2852664" y="3069006"/>
                    <a:pt x="3077253" y="2794686"/>
                  </a:cubicBezTo>
                  <a:cubicBezTo>
                    <a:pt x="3301843" y="2520366"/>
                    <a:pt x="2507759" y="640232"/>
                    <a:pt x="2008849" y="224741"/>
                  </a:cubicBezTo>
                  <a:cubicBezTo>
                    <a:pt x="1509940" y="-190750"/>
                    <a:pt x="298761" y="46673"/>
                    <a:pt x="74171" y="32099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64BB356-CB82-4721-8CA9-98A5F5A8C61A}"/>
              </a:ext>
            </a:extLst>
          </p:cNvPr>
          <p:cNvSpPr/>
          <p:nvPr/>
        </p:nvSpPr>
        <p:spPr>
          <a:xfrm rot="360000">
            <a:off x="2182995" y="-1670020"/>
            <a:ext cx="1403140" cy="1361662"/>
          </a:xfrm>
          <a:prstGeom prst="roundRect">
            <a:avLst/>
          </a:prstGeom>
          <a:solidFill>
            <a:srgbClr val="8C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286F077-7D04-4B70-8E85-EDB9B036E003}"/>
              </a:ext>
            </a:extLst>
          </p:cNvPr>
          <p:cNvSpPr/>
          <p:nvPr/>
        </p:nvSpPr>
        <p:spPr>
          <a:xfrm rot="19260000">
            <a:off x="9690281" y="-1857209"/>
            <a:ext cx="1310704" cy="1292927"/>
          </a:xfrm>
          <a:prstGeom prst="roundRect">
            <a:avLst/>
          </a:prstGeom>
          <a:solidFill>
            <a:srgbClr val="FF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E2BE75D-E716-4B21-AF24-CA9131C16B21}"/>
              </a:ext>
            </a:extLst>
          </p:cNvPr>
          <p:cNvSpPr/>
          <p:nvPr/>
        </p:nvSpPr>
        <p:spPr>
          <a:xfrm rot="1020000">
            <a:off x="1978692" y="7763324"/>
            <a:ext cx="905405" cy="1040504"/>
          </a:xfrm>
          <a:prstGeom prst="roundRect">
            <a:avLst/>
          </a:prstGeom>
          <a:solidFill>
            <a:srgbClr val="BAD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AF714E2-CB23-4C46-95B2-478176DF1F75}"/>
              </a:ext>
            </a:extLst>
          </p:cNvPr>
          <p:cNvSpPr/>
          <p:nvPr/>
        </p:nvSpPr>
        <p:spPr>
          <a:xfrm rot="1020000">
            <a:off x="10203290" y="7711988"/>
            <a:ext cx="1560164" cy="1452914"/>
          </a:xfrm>
          <a:prstGeom prst="roundRect">
            <a:avLst/>
          </a:prstGeom>
          <a:solidFill>
            <a:srgbClr val="FDD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34" name="图形 33" descr="评论点赞 纯色填充">
            <a:extLst>
              <a:ext uri="{FF2B5EF4-FFF2-40B4-BE49-F238E27FC236}">
                <a16:creationId xmlns:a16="http://schemas.microsoft.com/office/drawing/2014/main" id="{3B4CF83C-5466-4A76-9D77-383DFE875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276658" y="400492"/>
            <a:ext cx="914400" cy="914400"/>
          </a:xfrm>
          <a:prstGeom prst="rect">
            <a:avLst/>
          </a:prstGeom>
        </p:spPr>
      </p:pic>
      <p:pic>
        <p:nvPicPr>
          <p:cNvPr id="35" name="图形 34" descr="添加评论 纯色填充">
            <a:extLst>
              <a:ext uri="{FF2B5EF4-FFF2-40B4-BE49-F238E27FC236}">
                <a16:creationId xmlns:a16="http://schemas.microsoft.com/office/drawing/2014/main" id="{DA7100FA-4E97-405E-994E-718090B603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2341569" y="6590775"/>
            <a:ext cx="914400" cy="914400"/>
          </a:xfrm>
          <a:prstGeom prst="rect">
            <a:avLst/>
          </a:prstGeom>
        </p:spPr>
      </p:pic>
      <p:pic>
        <p:nvPicPr>
          <p:cNvPr id="36" name="图形 35" descr="评论心 纯色填充">
            <a:extLst>
              <a:ext uri="{FF2B5EF4-FFF2-40B4-BE49-F238E27FC236}">
                <a16:creationId xmlns:a16="http://schemas.microsoft.com/office/drawing/2014/main" id="{DD241C2C-D0B7-444C-88FC-5D7822429F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13653896" y="449621"/>
            <a:ext cx="914400" cy="914400"/>
          </a:xfrm>
          <a:prstGeom prst="rect">
            <a:avLst/>
          </a:prstGeom>
        </p:spPr>
      </p:pic>
      <p:pic>
        <p:nvPicPr>
          <p:cNvPr id="37" name="图形 36" descr="评论重要 纯色填充">
            <a:extLst>
              <a:ext uri="{FF2B5EF4-FFF2-40B4-BE49-F238E27FC236}">
                <a16:creationId xmlns:a16="http://schemas.microsoft.com/office/drawing/2014/main" id="{DE8A48B9-6262-4023-8692-DE56A667A2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flipH="1">
            <a:off x="13773062" y="6708949"/>
            <a:ext cx="914400" cy="914400"/>
          </a:xfrm>
          <a:prstGeom prst="rect">
            <a:avLst/>
          </a:prstGeom>
        </p:spPr>
      </p:pic>
      <p:pic>
        <p:nvPicPr>
          <p:cNvPr id="4" name="图形 3" descr="排球">
            <a:extLst>
              <a:ext uri="{FF2B5EF4-FFF2-40B4-BE49-F238E27FC236}">
                <a16:creationId xmlns:a16="http://schemas.microsoft.com/office/drawing/2014/main" id="{B166C4FC-51BF-7B6A-105E-A5C17DD3D6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18581" y="-1388002"/>
            <a:ext cx="804781" cy="804781"/>
          </a:xfrm>
          <a:prstGeom prst="rect">
            <a:avLst/>
          </a:prstGeom>
        </p:spPr>
      </p:pic>
      <p:pic>
        <p:nvPicPr>
          <p:cNvPr id="12" name="图形 11" descr="地球仪亚洲">
            <a:extLst>
              <a:ext uri="{FF2B5EF4-FFF2-40B4-BE49-F238E27FC236}">
                <a16:creationId xmlns:a16="http://schemas.microsoft.com/office/drawing/2014/main" id="{13827C2F-F5CC-A8C8-5E2C-F9F59B9C17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2510" y="-1585231"/>
            <a:ext cx="792780" cy="792780"/>
          </a:xfrm>
          <a:prstGeom prst="rect">
            <a:avLst/>
          </a:prstGeom>
        </p:spPr>
      </p:pic>
      <p:pic>
        <p:nvPicPr>
          <p:cNvPr id="13" name="图形 12" descr="维恩图">
            <a:extLst>
              <a:ext uri="{FF2B5EF4-FFF2-40B4-BE49-F238E27FC236}">
                <a16:creationId xmlns:a16="http://schemas.microsoft.com/office/drawing/2014/main" id="{23D6DCC4-FBC0-C144-5B09-50ABAE1D5D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188445">
            <a:off x="2019136" y="7903952"/>
            <a:ext cx="759249" cy="759249"/>
          </a:xfrm>
          <a:prstGeom prst="rect">
            <a:avLst/>
          </a:prstGeom>
        </p:spPr>
      </p:pic>
      <p:pic>
        <p:nvPicPr>
          <p:cNvPr id="14" name="图形 13" descr="光盘">
            <a:extLst>
              <a:ext uri="{FF2B5EF4-FFF2-40B4-BE49-F238E27FC236}">
                <a16:creationId xmlns:a16="http://schemas.microsoft.com/office/drawing/2014/main" id="{99F98021-4934-EA0E-071B-960F1A2557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526172" y="8008855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 rot="360000">
            <a:off x="4545195" y="1806619"/>
            <a:ext cx="1403140" cy="1361662"/>
          </a:xfrm>
          <a:prstGeom prst="roundRect">
            <a:avLst/>
          </a:prstGeom>
          <a:solidFill>
            <a:srgbClr val="8C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 rot="19260000">
            <a:off x="6276603" y="1840986"/>
            <a:ext cx="1310704" cy="1292927"/>
          </a:xfrm>
          <a:prstGeom prst="roundRect">
            <a:avLst/>
          </a:prstGeom>
          <a:solidFill>
            <a:srgbClr val="FF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020000">
            <a:off x="4469942" y="3389300"/>
            <a:ext cx="905405" cy="1040504"/>
          </a:xfrm>
          <a:prstGeom prst="roundRect">
            <a:avLst/>
          </a:prstGeom>
          <a:solidFill>
            <a:srgbClr val="BAD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 rot="1020000">
            <a:off x="5848788" y="3598467"/>
            <a:ext cx="1560164" cy="1452914"/>
          </a:xfrm>
          <a:prstGeom prst="roundRect">
            <a:avLst/>
          </a:prstGeom>
          <a:solidFill>
            <a:srgbClr val="FDD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0" name="图形 9" descr="评论点赞 纯色填充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20805" y="1279814"/>
            <a:ext cx="914400" cy="914400"/>
          </a:xfrm>
          <a:prstGeom prst="rect">
            <a:avLst/>
          </a:prstGeom>
        </p:spPr>
      </p:pic>
      <p:pic>
        <p:nvPicPr>
          <p:cNvPr id="11" name="图形 10" descr="添加评论 纯色填充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20805" y="4082229"/>
            <a:ext cx="914400" cy="914400"/>
          </a:xfrm>
          <a:prstGeom prst="rect">
            <a:avLst/>
          </a:prstGeom>
        </p:spPr>
      </p:pic>
      <p:pic>
        <p:nvPicPr>
          <p:cNvPr id="12" name="图形 11" descr="评论心 纯色填充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10056795" y="1279814"/>
            <a:ext cx="914400" cy="914400"/>
          </a:xfrm>
          <a:prstGeom prst="rect">
            <a:avLst/>
          </a:prstGeom>
        </p:spPr>
      </p:pic>
      <p:pic>
        <p:nvPicPr>
          <p:cNvPr id="13" name="图形 12" descr="评论重要 纯色填充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10056795" y="4082229"/>
            <a:ext cx="914400" cy="914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367490" y="1887284"/>
            <a:ext cx="1744133" cy="119888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BE7E52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请在此处输入内容，尽量简洁明了。</a:t>
            </a:r>
            <a:endParaRPr lang="en-US" altLang="zh-CN" sz="2400" dirty="0">
              <a:solidFill>
                <a:srgbClr val="BE7E5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80377" y="1887284"/>
            <a:ext cx="1744133" cy="119888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BE7E52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请在此处输入内容，尽量简洁明了。</a:t>
            </a:r>
            <a:endParaRPr lang="en-US" altLang="zh-CN" sz="2400" dirty="0">
              <a:solidFill>
                <a:srgbClr val="BE7E5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67490" y="4396464"/>
            <a:ext cx="1744133" cy="119888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BE7E52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请在此处输入内容，尽量简洁明了。</a:t>
            </a:r>
            <a:endParaRPr lang="en-US" altLang="zh-CN" sz="2400" dirty="0">
              <a:solidFill>
                <a:srgbClr val="BE7E5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80377" y="4396464"/>
            <a:ext cx="1744133" cy="119888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BE7E52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请在此处输入内容，尽量简洁明了。</a:t>
            </a:r>
            <a:endParaRPr lang="en-US" altLang="zh-CN" sz="2400" dirty="0">
              <a:solidFill>
                <a:srgbClr val="BE7E5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971195" y="-1091014"/>
            <a:ext cx="3202996" cy="3405207"/>
            <a:chOff x="10966006" y="-1110265"/>
            <a:chExt cx="3202996" cy="3405207"/>
          </a:xfrm>
        </p:grpSpPr>
        <p:sp>
          <p:nvSpPr>
            <p:cNvPr id="19" name="任意多边形: 形状 18"/>
            <p:cNvSpPr/>
            <p:nvPr/>
          </p:nvSpPr>
          <p:spPr>
            <a:xfrm>
              <a:off x="11052633" y="-556569"/>
              <a:ext cx="3116369" cy="2851511"/>
            </a:xfrm>
            <a:custGeom>
              <a:avLst/>
              <a:gdLst>
                <a:gd name="connsiteX0" fmla="*/ 74171 w 3116369"/>
                <a:gd name="connsiteY0" fmla="*/ 320993 h 2851511"/>
                <a:gd name="connsiteX1" fmla="*/ 661312 w 3116369"/>
                <a:gd name="connsiteY1" fmla="*/ 1870661 h 2851511"/>
                <a:gd name="connsiteX2" fmla="*/ 3077253 w 3116369"/>
                <a:gd name="connsiteY2" fmla="*/ 2794686 h 2851511"/>
                <a:gd name="connsiteX3" fmla="*/ 2008849 w 3116369"/>
                <a:gd name="connsiteY3" fmla="*/ 224741 h 2851511"/>
                <a:gd name="connsiteX4" fmla="*/ 74171 w 3116369"/>
                <a:gd name="connsiteY4" fmla="*/ 320993 h 285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369" h="2851511">
                  <a:moveTo>
                    <a:pt x="74171" y="320993"/>
                  </a:moveTo>
                  <a:cubicBezTo>
                    <a:pt x="-150419" y="595313"/>
                    <a:pt x="160798" y="1458379"/>
                    <a:pt x="661312" y="1870661"/>
                  </a:cubicBezTo>
                  <a:cubicBezTo>
                    <a:pt x="1161826" y="2282943"/>
                    <a:pt x="2852664" y="3069006"/>
                    <a:pt x="3077253" y="2794686"/>
                  </a:cubicBezTo>
                  <a:cubicBezTo>
                    <a:pt x="3301843" y="2520366"/>
                    <a:pt x="2507759" y="640232"/>
                    <a:pt x="2008849" y="224741"/>
                  </a:cubicBezTo>
                  <a:cubicBezTo>
                    <a:pt x="1509940" y="-190750"/>
                    <a:pt x="298761" y="46673"/>
                    <a:pt x="74171" y="320993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20565386">
              <a:off x="10966006" y="-1110265"/>
              <a:ext cx="3116369" cy="2851511"/>
            </a:xfrm>
            <a:custGeom>
              <a:avLst/>
              <a:gdLst>
                <a:gd name="connsiteX0" fmla="*/ 74171 w 3116369"/>
                <a:gd name="connsiteY0" fmla="*/ 320993 h 2851511"/>
                <a:gd name="connsiteX1" fmla="*/ 661312 w 3116369"/>
                <a:gd name="connsiteY1" fmla="*/ 1870661 h 2851511"/>
                <a:gd name="connsiteX2" fmla="*/ 3077253 w 3116369"/>
                <a:gd name="connsiteY2" fmla="*/ 2794686 h 2851511"/>
                <a:gd name="connsiteX3" fmla="*/ 2008849 w 3116369"/>
                <a:gd name="connsiteY3" fmla="*/ 224741 h 2851511"/>
                <a:gd name="connsiteX4" fmla="*/ 74171 w 3116369"/>
                <a:gd name="connsiteY4" fmla="*/ 320993 h 285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369" h="2851511">
                  <a:moveTo>
                    <a:pt x="74171" y="320993"/>
                  </a:moveTo>
                  <a:cubicBezTo>
                    <a:pt x="-150419" y="595313"/>
                    <a:pt x="160798" y="1458379"/>
                    <a:pt x="661312" y="1870661"/>
                  </a:cubicBezTo>
                  <a:cubicBezTo>
                    <a:pt x="1161826" y="2282943"/>
                    <a:pt x="2852664" y="3069006"/>
                    <a:pt x="3077253" y="2794686"/>
                  </a:cubicBezTo>
                  <a:cubicBezTo>
                    <a:pt x="3301843" y="2520366"/>
                    <a:pt x="2507759" y="640232"/>
                    <a:pt x="2008849" y="224741"/>
                  </a:cubicBezTo>
                  <a:cubicBezTo>
                    <a:pt x="1509940" y="-190750"/>
                    <a:pt x="298761" y="46673"/>
                    <a:pt x="74171" y="32099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 rot="10800000">
            <a:off x="-1549501" y="4769665"/>
            <a:ext cx="3202996" cy="3405207"/>
            <a:chOff x="10966006" y="-1110265"/>
            <a:chExt cx="3202996" cy="3405207"/>
          </a:xfrm>
        </p:grpSpPr>
        <p:sp>
          <p:nvSpPr>
            <p:cNvPr id="22" name="任意多边形: 形状 21"/>
            <p:cNvSpPr/>
            <p:nvPr/>
          </p:nvSpPr>
          <p:spPr>
            <a:xfrm>
              <a:off x="11052633" y="-556569"/>
              <a:ext cx="3116369" cy="2851511"/>
            </a:xfrm>
            <a:custGeom>
              <a:avLst/>
              <a:gdLst>
                <a:gd name="connsiteX0" fmla="*/ 74171 w 3116369"/>
                <a:gd name="connsiteY0" fmla="*/ 320993 h 2851511"/>
                <a:gd name="connsiteX1" fmla="*/ 661312 w 3116369"/>
                <a:gd name="connsiteY1" fmla="*/ 1870661 h 2851511"/>
                <a:gd name="connsiteX2" fmla="*/ 3077253 w 3116369"/>
                <a:gd name="connsiteY2" fmla="*/ 2794686 h 2851511"/>
                <a:gd name="connsiteX3" fmla="*/ 2008849 w 3116369"/>
                <a:gd name="connsiteY3" fmla="*/ 224741 h 2851511"/>
                <a:gd name="connsiteX4" fmla="*/ 74171 w 3116369"/>
                <a:gd name="connsiteY4" fmla="*/ 320993 h 285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369" h="2851511">
                  <a:moveTo>
                    <a:pt x="74171" y="320993"/>
                  </a:moveTo>
                  <a:cubicBezTo>
                    <a:pt x="-150419" y="595313"/>
                    <a:pt x="160798" y="1458379"/>
                    <a:pt x="661312" y="1870661"/>
                  </a:cubicBezTo>
                  <a:cubicBezTo>
                    <a:pt x="1161826" y="2282943"/>
                    <a:pt x="2852664" y="3069006"/>
                    <a:pt x="3077253" y="2794686"/>
                  </a:cubicBezTo>
                  <a:cubicBezTo>
                    <a:pt x="3301843" y="2520366"/>
                    <a:pt x="2507759" y="640232"/>
                    <a:pt x="2008849" y="224741"/>
                  </a:cubicBezTo>
                  <a:cubicBezTo>
                    <a:pt x="1509940" y="-190750"/>
                    <a:pt x="298761" y="46673"/>
                    <a:pt x="74171" y="320993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 rot="20565386">
              <a:off x="10966006" y="-1110265"/>
              <a:ext cx="3116369" cy="2851511"/>
            </a:xfrm>
            <a:custGeom>
              <a:avLst/>
              <a:gdLst>
                <a:gd name="connsiteX0" fmla="*/ 74171 w 3116369"/>
                <a:gd name="connsiteY0" fmla="*/ 320993 h 2851511"/>
                <a:gd name="connsiteX1" fmla="*/ 661312 w 3116369"/>
                <a:gd name="connsiteY1" fmla="*/ 1870661 h 2851511"/>
                <a:gd name="connsiteX2" fmla="*/ 3077253 w 3116369"/>
                <a:gd name="connsiteY2" fmla="*/ 2794686 h 2851511"/>
                <a:gd name="connsiteX3" fmla="*/ 2008849 w 3116369"/>
                <a:gd name="connsiteY3" fmla="*/ 224741 h 2851511"/>
                <a:gd name="connsiteX4" fmla="*/ 74171 w 3116369"/>
                <a:gd name="connsiteY4" fmla="*/ 320993 h 285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369" h="2851511">
                  <a:moveTo>
                    <a:pt x="74171" y="320993"/>
                  </a:moveTo>
                  <a:cubicBezTo>
                    <a:pt x="-150419" y="595313"/>
                    <a:pt x="160798" y="1458379"/>
                    <a:pt x="661312" y="1870661"/>
                  </a:cubicBezTo>
                  <a:cubicBezTo>
                    <a:pt x="1161826" y="2282943"/>
                    <a:pt x="2852664" y="3069006"/>
                    <a:pt x="3077253" y="2794686"/>
                  </a:cubicBezTo>
                  <a:cubicBezTo>
                    <a:pt x="3301843" y="2520366"/>
                    <a:pt x="2507759" y="640232"/>
                    <a:pt x="2008849" y="224741"/>
                  </a:cubicBezTo>
                  <a:cubicBezTo>
                    <a:pt x="1509940" y="-190750"/>
                    <a:pt x="298761" y="46673"/>
                    <a:pt x="74171" y="32099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FB30CA22-E586-4515-9A3D-354AC0A2917F}"/>
              </a:ext>
            </a:extLst>
          </p:cNvPr>
          <p:cNvSpPr/>
          <p:nvPr/>
        </p:nvSpPr>
        <p:spPr>
          <a:xfrm rot="20180787">
            <a:off x="-4754780" y="-2833525"/>
            <a:ext cx="5994117" cy="2887896"/>
          </a:xfrm>
          <a:custGeom>
            <a:avLst/>
            <a:gdLst>
              <a:gd name="connsiteX0" fmla="*/ 134337 w 14106128"/>
              <a:gd name="connsiteY0" fmla="*/ 6402324 h 9152043"/>
              <a:gd name="connsiteX1" fmla="*/ 1641404 w 14106128"/>
              <a:gd name="connsiteY1" fmla="*/ 3464391 h 9152043"/>
              <a:gd name="connsiteX2" fmla="*/ 3817337 w 14106128"/>
              <a:gd name="connsiteY2" fmla="*/ 3083391 h 9152043"/>
              <a:gd name="connsiteX3" fmla="*/ 4968804 w 14106128"/>
              <a:gd name="connsiteY3" fmla="*/ 1754124 h 9152043"/>
              <a:gd name="connsiteX4" fmla="*/ 6374270 w 14106128"/>
              <a:gd name="connsiteY4" fmla="*/ 1034458 h 9152043"/>
              <a:gd name="connsiteX5" fmla="*/ 10607604 w 14106128"/>
              <a:gd name="connsiteY5" fmla="*/ 1212258 h 9152043"/>
              <a:gd name="connsiteX6" fmla="*/ 12165470 w 14106128"/>
              <a:gd name="connsiteY6" fmla="*/ 280924 h 9152043"/>
              <a:gd name="connsiteX7" fmla="*/ 12995204 w 14106128"/>
              <a:gd name="connsiteY7" fmla="*/ 272458 h 9152043"/>
              <a:gd name="connsiteX8" fmla="*/ 14095870 w 14106128"/>
              <a:gd name="connsiteY8" fmla="*/ 3472858 h 9152043"/>
              <a:gd name="connsiteX9" fmla="*/ 12300937 w 14106128"/>
              <a:gd name="connsiteY9" fmla="*/ 8925391 h 9152043"/>
              <a:gd name="connsiteX10" fmla="*/ 4520070 w 14106128"/>
              <a:gd name="connsiteY10" fmla="*/ 8146458 h 9152043"/>
              <a:gd name="connsiteX11" fmla="*/ 566137 w 14106128"/>
              <a:gd name="connsiteY11" fmla="*/ 8408924 h 9152043"/>
              <a:gd name="connsiteX12" fmla="*/ 134337 w 14106128"/>
              <a:gd name="connsiteY12" fmla="*/ 6402324 h 915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6128" h="9152043">
                <a:moveTo>
                  <a:pt x="134337" y="6402324"/>
                </a:moveTo>
                <a:cubicBezTo>
                  <a:pt x="313548" y="5578235"/>
                  <a:pt x="1027571" y="4017546"/>
                  <a:pt x="1641404" y="3464391"/>
                </a:cubicBezTo>
                <a:cubicBezTo>
                  <a:pt x="2255237" y="2911236"/>
                  <a:pt x="3262770" y="3368435"/>
                  <a:pt x="3817337" y="3083391"/>
                </a:cubicBezTo>
                <a:cubicBezTo>
                  <a:pt x="4371904" y="2798347"/>
                  <a:pt x="4542649" y="2095613"/>
                  <a:pt x="4968804" y="1754124"/>
                </a:cubicBezTo>
                <a:cubicBezTo>
                  <a:pt x="5394959" y="1412635"/>
                  <a:pt x="5434470" y="1124769"/>
                  <a:pt x="6374270" y="1034458"/>
                </a:cubicBezTo>
                <a:cubicBezTo>
                  <a:pt x="7314070" y="944147"/>
                  <a:pt x="9642404" y="1337847"/>
                  <a:pt x="10607604" y="1212258"/>
                </a:cubicBezTo>
                <a:cubicBezTo>
                  <a:pt x="11572804" y="1086669"/>
                  <a:pt x="11767537" y="437557"/>
                  <a:pt x="12165470" y="280924"/>
                </a:cubicBezTo>
                <a:cubicBezTo>
                  <a:pt x="12563403" y="124291"/>
                  <a:pt x="12673471" y="-259531"/>
                  <a:pt x="12995204" y="272458"/>
                </a:cubicBezTo>
                <a:cubicBezTo>
                  <a:pt x="13316937" y="804447"/>
                  <a:pt x="14211581" y="2030702"/>
                  <a:pt x="14095870" y="3472858"/>
                </a:cubicBezTo>
                <a:cubicBezTo>
                  <a:pt x="13980159" y="4915013"/>
                  <a:pt x="13896904" y="8146458"/>
                  <a:pt x="12300937" y="8925391"/>
                </a:cubicBezTo>
                <a:cubicBezTo>
                  <a:pt x="10704970" y="9704324"/>
                  <a:pt x="6475870" y="8232536"/>
                  <a:pt x="4520070" y="8146458"/>
                </a:cubicBezTo>
                <a:cubicBezTo>
                  <a:pt x="2564270" y="8060380"/>
                  <a:pt x="1291448" y="8699613"/>
                  <a:pt x="566137" y="8408924"/>
                </a:cubicBezTo>
                <a:cubicBezTo>
                  <a:pt x="-159174" y="8118235"/>
                  <a:pt x="-44874" y="7226413"/>
                  <a:pt x="134337" y="6402324"/>
                </a:cubicBezTo>
                <a:close/>
              </a:path>
            </a:pathLst>
          </a:custGeom>
          <a:solidFill>
            <a:srgbClr val="7DA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03DB219-1F6C-401B-9263-C638B99E0D21}"/>
              </a:ext>
            </a:extLst>
          </p:cNvPr>
          <p:cNvSpPr/>
          <p:nvPr/>
        </p:nvSpPr>
        <p:spPr>
          <a:xfrm rot="20571436">
            <a:off x="-5080283" y="-2826864"/>
            <a:ext cx="5767000" cy="2887896"/>
          </a:xfrm>
          <a:custGeom>
            <a:avLst/>
            <a:gdLst>
              <a:gd name="connsiteX0" fmla="*/ 134337 w 14106128"/>
              <a:gd name="connsiteY0" fmla="*/ 6402324 h 9152043"/>
              <a:gd name="connsiteX1" fmla="*/ 1641404 w 14106128"/>
              <a:gd name="connsiteY1" fmla="*/ 3464391 h 9152043"/>
              <a:gd name="connsiteX2" fmla="*/ 3817337 w 14106128"/>
              <a:gd name="connsiteY2" fmla="*/ 3083391 h 9152043"/>
              <a:gd name="connsiteX3" fmla="*/ 4968804 w 14106128"/>
              <a:gd name="connsiteY3" fmla="*/ 1754124 h 9152043"/>
              <a:gd name="connsiteX4" fmla="*/ 6374270 w 14106128"/>
              <a:gd name="connsiteY4" fmla="*/ 1034458 h 9152043"/>
              <a:gd name="connsiteX5" fmla="*/ 10607604 w 14106128"/>
              <a:gd name="connsiteY5" fmla="*/ 1212258 h 9152043"/>
              <a:gd name="connsiteX6" fmla="*/ 12165470 w 14106128"/>
              <a:gd name="connsiteY6" fmla="*/ 280924 h 9152043"/>
              <a:gd name="connsiteX7" fmla="*/ 12995204 w 14106128"/>
              <a:gd name="connsiteY7" fmla="*/ 272458 h 9152043"/>
              <a:gd name="connsiteX8" fmla="*/ 14095870 w 14106128"/>
              <a:gd name="connsiteY8" fmla="*/ 3472858 h 9152043"/>
              <a:gd name="connsiteX9" fmla="*/ 12300937 w 14106128"/>
              <a:gd name="connsiteY9" fmla="*/ 8925391 h 9152043"/>
              <a:gd name="connsiteX10" fmla="*/ 4520070 w 14106128"/>
              <a:gd name="connsiteY10" fmla="*/ 8146458 h 9152043"/>
              <a:gd name="connsiteX11" fmla="*/ 566137 w 14106128"/>
              <a:gd name="connsiteY11" fmla="*/ 8408924 h 9152043"/>
              <a:gd name="connsiteX12" fmla="*/ 134337 w 14106128"/>
              <a:gd name="connsiteY12" fmla="*/ 6402324 h 915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6128" h="9152043">
                <a:moveTo>
                  <a:pt x="134337" y="6402324"/>
                </a:moveTo>
                <a:cubicBezTo>
                  <a:pt x="313548" y="5578235"/>
                  <a:pt x="1027571" y="4017546"/>
                  <a:pt x="1641404" y="3464391"/>
                </a:cubicBezTo>
                <a:cubicBezTo>
                  <a:pt x="2255237" y="2911236"/>
                  <a:pt x="3262770" y="3368435"/>
                  <a:pt x="3817337" y="3083391"/>
                </a:cubicBezTo>
                <a:cubicBezTo>
                  <a:pt x="4371904" y="2798347"/>
                  <a:pt x="4542649" y="2095613"/>
                  <a:pt x="4968804" y="1754124"/>
                </a:cubicBezTo>
                <a:cubicBezTo>
                  <a:pt x="5394959" y="1412635"/>
                  <a:pt x="5434470" y="1124769"/>
                  <a:pt x="6374270" y="1034458"/>
                </a:cubicBezTo>
                <a:cubicBezTo>
                  <a:pt x="7314070" y="944147"/>
                  <a:pt x="9642404" y="1337847"/>
                  <a:pt x="10607604" y="1212258"/>
                </a:cubicBezTo>
                <a:cubicBezTo>
                  <a:pt x="11572804" y="1086669"/>
                  <a:pt x="11767537" y="437557"/>
                  <a:pt x="12165470" y="280924"/>
                </a:cubicBezTo>
                <a:cubicBezTo>
                  <a:pt x="12563403" y="124291"/>
                  <a:pt x="12673471" y="-259531"/>
                  <a:pt x="12995204" y="272458"/>
                </a:cubicBezTo>
                <a:cubicBezTo>
                  <a:pt x="13316937" y="804447"/>
                  <a:pt x="14211581" y="2030702"/>
                  <a:pt x="14095870" y="3472858"/>
                </a:cubicBezTo>
                <a:cubicBezTo>
                  <a:pt x="13980159" y="4915013"/>
                  <a:pt x="13896904" y="8146458"/>
                  <a:pt x="12300937" y="8925391"/>
                </a:cubicBezTo>
                <a:cubicBezTo>
                  <a:pt x="10704970" y="9704324"/>
                  <a:pt x="6475870" y="8232536"/>
                  <a:pt x="4520070" y="8146458"/>
                </a:cubicBezTo>
                <a:cubicBezTo>
                  <a:pt x="2564270" y="8060380"/>
                  <a:pt x="1291448" y="8699613"/>
                  <a:pt x="566137" y="8408924"/>
                </a:cubicBezTo>
                <a:cubicBezTo>
                  <a:pt x="-159174" y="8118235"/>
                  <a:pt x="-44874" y="7226413"/>
                  <a:pt x="134337" y="6402324"/>
                </a:cubicBezTo>
                <a:close/>
              </a:path>
            </a:pathLst>
          </a:custGeom>
          <a:noFill/>
          <a:ln w="63500">
            <a:solidFill>
              <a:srgbClr val="F0B9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AD328264-2263-40E4-85F6-DC084A58EE89}"/>
                  </a:ext>
                </a:extLst>
              </p14:cNvPr>
              <p14:cNvContentPartPr/>
              <p14:nvPr/>
            </p14:nvContentPartPr>
            <p14:xfrm>
              <a:off x="-1562491" y="-1738777"/>
              <a:ext cx="250200" cy="81540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AD328264-2263-40E4-85F6-DC084A58EE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571491" y="-1747777"/>
                <a:ext cx="26784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473ACE9E-09F6-4D60-8009-6AC4B6208DC7}"/>
                  </a:ext>
                </a:extLst>
              </p14:cNvPr>
              <p14:cNvContentPartPr/>
              <p14:nvPr/>
            </p14:nvContentPartPr>
            <p14:xfrm>
              <a:off x="-1370611" y="-1333057"/>
              <a:ext cx="205920" cy="792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473ACE9E-09F6-4D60-8009-6AC4B6208D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379611" y="-1342057"/>
                <a:ext cx="223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6174F008-EDEB-460D-9EB8-064C6C5FE4C2}"/>
                  </a:ext>
                </a:extLst>
              </p14:cNvPr>
              <p14:cNvContentPartPr/>
              <p14:nvPr/>
            </p14:nvContentPartPr>
            <p14:xfrm>
              <a:off x="-1214371" y="-1326217"/>
              <a:ext cx="172440" cy="41256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6174F008-EDEB-460D-9EB8-064C6C5FE4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23352" y="-1335217"/>
                <a:ext cx="190043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14C856BC-8B22-456A-BDB4-D558B2C60837}"/>
                  </a:ext>
                </a:extLst>
              </p14:cNvPr>
              <p14:cNvContentPartPr/>
              <p14:nvPr/>
            </p14:nvContentPartPr>
            <p14:xfrm>
              <a:off x="-1072171" y="-1383457"/>
              <a:ext cx="6840" cy="322560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14C856BC-8B22-456A-BDB4-D558B2C6083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1081171" y="-1392457"/>
                <a:ext cx="244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66386B96-69DC-4EDF-82D9-87E8AA115640}"/>
                  </a:ext>
                </a:extLst>
              </p14:cNvPr>
              <p14:cNvContentPartPr/>
              <p14:nvPr/>
            </p14:nvContentPartPr>
            <p14:xfrm>
              <a:off x="-1467811" y="-1743097"/>
              <a:ext cx="307080" cy="15588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66386B96-69DC-4EDF-82D9-87E8AA1156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1476811" y="-1752076"/>
                <a:ext cx="324720" cy="173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14E70598-228E-49FA-BF8A-3393425DCB9F}"/>
                  </a:ext>
                </a:extLst>
              </p14:cNvPr>
              <p14:cNvContentPartPr/>
              <p14:nvPr/>
            </p14:nvContentPartPr>
            <p14:xfrm>
              <a:off x="-1167211" y="-1781257"/>
              <a:ext cx="360" cy="17856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14E70598-228E-49FA-BF8A-3393425DCB9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176211" y="-1790257"/>
                <a:ext cx="180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9AA9DBC7-D30F-4C00-8B2F-36B77A401D35}"/>
                  </a:ext>
                </a:extLst>
              </p14:cNvPr>
              <p14:cNvContentPartPr/>
              <p14:nvPr/>
            </p14:nvContentPartPr>
            <p14:xfrm>
              <a:off x="-1161811" y="-1791337"/>
              <a:ext cx="743400" cy="169920"/>
            </p14:xfrm>
          </p:contentPart>
        </mc:Choice>
        <mc:Fallback xmlns=""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9AA9DBC7-D30F-4C00-8B2F-36B77A401D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1170807" y="-1800356"/>
                <a:ext cx="761031" cy="187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6016515C-55F4-4A09-BC46-3322F9C01154}"/>
                  </a:ext>
                </a:extLst>
              </p14:cNvPr>
              <p14:cNvContentPartPr/>
              <p14:nvPr/>
            </p14:nvContentPartPr>
            <p14:xfrm>
              <a:off x="-420571" y="-1755697"/>
              <a:ext cx="7200" cy="12420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6016515C-55F4-4A09-BC46-3322F9C0115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429571" y="-1764697"/>
                <a:ext cx="248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ECC442C1-1E86-46FF-A02D-25D21E63ADF8}"/>
                  </a:ext>
                </a:extLst>
              </p14:cNvPr>
              <p14:cNvContentPartPr/>
              <p14:nvPr/>
            </p14:nvContentPartPr>
            <p14:xfrm>
              <a:off x="-420211" y="-1787737"/>
              <a:ext cx="86400" cy="3852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ECC442C1-1E86-46FF-A02D-25D21E63ADF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429249" y="-1796737"/>
                <a:ext cx="104114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F8D6898F-448B-4954-9AC6-6FBEB6D024F1}"/>
                  </a:ext>
                </a:extLst>
              </p14:cNvPr>
              <p14:cNvContentPartPr/>
              <p14:nvPr/>
            </p14:nvContentPartPr>
            <p14:xfrm>
              <a:off x="-337771" y="-1780897"/>
              <a:ext cx="7560" cy="18900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F8D6898F-448B-4954-9AC6-6FBEB6D024F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346771" y="-1789897"/>
                <a:ext cx="2520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组合 57">
            <a:extLst>
              <a:ext uri="{FF2B5EF4-FFF2-40B4-BE49-F238E27FC236}">
                <a16:creationId xmlns:a16="http://schemas.microsoft.com/office/drawing/2014/main" id="{37253C02-2236-4748-9576-52A7DD04410E}"/>
              </a:ext>
            </a:extLst>
          </p:cNvPr>
          <p:cNvGrpSpPr/>
          <p:nvPr/>
        </p:nvGrpSpPr>
        <p:grpSpPr>
          <a:xfrm>
            <a:off x="-331291" y="-1740937"/>
            <a:ext cx="306360" cy="617760"/>
            <a:chOff x="1426430" y="311017"/>
            <a:chExt cx="306360" cy="61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2A80EC35-DC63-46DE-AB42-FC5BB8686A74}"/>
                    </a:ext>
                  </a:extLst>
                </p14:cNvPr>
                <p14:cNvContentPartPr/>
                <p14:nvPr/>
              </p14:nvContentPartPr>
              <p14:xfrm>
                <a:off x="1426430" y="458977"/>
                <a:ext cx="206640" cy="7920"/>
              </p14:xfrm>
            </p:contentPart>
          </mc:Choice>
          <mc:Fallback xmlns="">
            <p:pic>
              <p:nvPicPr>
                <p:cNvPr id="44" name="墨迹 43"/>
              </p:nvPicPr>
              <p:blipFill>
                <a:blip r:embed="rId31"/>
              </p:blipFill>
              <p:spPr>
                <a:xfrm>
                  <a:off x="1426430" y="458977"/>
                  <a:ext cx="206640" cy="7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15460DD4-2D05-46D2-B517-3029E61FB4A1}"/>
                    </a:ext>
                  </a:extLst>
                </p14:cNvPr>
                <p14:cNvContentPartPr/>
                <p14:nvPr/>
              </p14:nvContentPartPr>
              <p14:xfrm>
                <a:off x="1635590" y="359617"/>
                <a:ext cx="5040" cy="97200"/>
              </p14:xfrm>
            </p:contentPart>
          </mc:Choice>
          <mc:Fallback xmlns="">
            <p:pic>
              <p:nvPicPr>
                <p:cNvPr id="46" name="墨迹 45"/>
              </p:nvPicPr>
              <p:blipFill>
                <a:blip r:embed="rId33"/>
              </p:blipFill>
              <p:spPr>
                <a:xfrm>
                  <a:off x="1635590" y="359617"/>
                  <a:ext cx="5040" cy="9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304C7AB9-BDB1-4663-8551-A99019DC62CE}"/>
                    </a:ext>
                  </a:extLst>
                </p14:cNvPr>
                <p14:cNvContentPartPr/>
                <p14:nvPr/>
              </p14:nvContentPartPr>
              <p14:xfrm>
                <a:off x="1640630" y="311017"/>
                <a:ext cx="92160" cy="617760"/>
              </p14:xfrm>
            </p:contentPart>
          </mc:Choice>
          <mc:Fallback xmlns="">
            <p:pic>
              <p:nvPicPr>
                <p:cNvPr id="47" name="墨迹 46"/>
              </p:nvPicPr>
              <p:blipFill>
                <a:blip r:embed="rId35"/>
              </p:blipFill>
              <p:spPr>
                <a:xfrm>
                  <a:off x="1640630" y="311017"/>
                  <a:ext cx="92160" cy="6177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98820E7E-3A79-4B8B-A2A1-06C091B1A70B}"/>
                  </a:ext>
                </a:extLst>
              </p14:cNvPr>
              <p14:cNvContentPartPr/>
              <p14:nvPr/>
            </p14:nvContentPartPr>
            <p14:xfrm>
              <a:off x="-329131" y="-1330897"/>
              <a:ext cx="192960" cy="1332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98820E7E-3A79-4B8B-A2A1-06C091B1A70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338131" y="-1339897"/>
                <a:ext cx="21060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组合 62">
            <a:extLst>
              <a:ext uri="{FF2B5EF4-FFF2-40B4-BE49-F238E27FC236}">
                <a16:creationId xmlns:a16="http://schemas.microsoft.com/office/drawing/2014/main" id="{55CD5051-720C-4448-A41B-CD00901E1407}"/>
              </a:ext>
            </a:extLst>
          </p:cNvPr>
          <p:cNvGrpSpPr/>
          <p:nvPr/>
        </p:nvGrpSpPr>
        <p:grpSpPr>
          <a:xfrm>
            <a:off x="-426331" y="-1326217"/>
            <a:ext cx="497520" cy="411120"/>
            <a:chOff x="1331390" y="725737"/>
            <a:chExt cx="497520" cy="4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FD173344-F0FE-4E1C-9FB3-8A17A4555469}"/>
                    </a:ext>
                  </a:extLst>
                </p14:cNvPr>
                <p14:cNvContentPartPr/>
                <p14:nvPr/>
              </p14:nvContentPartPr>
              <p14:xfrm>
                <a:off x="1571510" y="918337"/>
                <a:ext cx="257400" cy="213480"/>
              </p14:xfrm>
            </p:contentPart>
          </mc:Choice>
          <mc:Fallback xmlns="">
            <p:pic>
              <p:nvPicPr>
                <p:cNvPr id="49" name="墨迹 48"/>
              </p:nvPicPr>
              <p:blipFill>
                <a:blip r:embed="rId39"/>
              </p:blipFill>
              <p:spPr>
                <a:xfrm>
                  <a:off x="1571510" y="918337"/>
                  <a:ext cx="257400" cy="213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9DD95F00-D497-4C52-AD1A-B2C152198D00}"/>
                    </a:ext>
                  </a:extLst>
                </p14:cNvPr>
                <p14:cNvContentPartPr/>
                <p14:nvPr/>
              </p14:nvContentPartPr>
              <p14:xfrm>
                <a:off x="1626950" y="731857"/>
                <a:ext cx="2880" cy="209160"/>
              </p14:xfrm>
            </p:contentPart>
          </mc:Choice>
          <mc:Fallback xmlns="">
            <p:pic>
              <p:nvPicPr>
                <p:cNvPr id="50" name="墨迹 49"/>
              </p:nvPicPr>
              <p:blipFill>
                <a:blip r:embed="rId41"/>
              </p:blipFill>
              <p:spPr>
                <a:xfrm>
                  <a:off x="1626950" y="731857"/>
                  <a:ext cx="2880" cy="209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BF681347-6F76-4746-B7F0-4A65C8CAB031}"/>
                    </a:ext>
                  </a:extLst>
                </p14:cNvPr>
                <p14:cNvContentPartPr/>
                <p14:nvPr/>
              </p14:nvContentPartPr>
              <p14:xfrm>
                <a:off x="1331390" y="725737"/>
                <a:ext cx="155520" cy="411120"/>
              </p14:xfrm>
            </p:contentPart>
          </mc:Choice>
          <mc:Fallback xmlns="">
            <p:pic>
              <p:nvPicPr>
                <p:cNvPr id="56" name="墨迹 55"/>
              </p:nvPicPr>
              <p:blipFill>
                <a:blip r:embed="rId43"/>
              </p:blipFill>
              <p:spPr>
                <a:xfrm>
                  <a:off x="1331390" y="725737"/>
                  <a:ext cx="155520" cy="41112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32A3CB89-1D5E-463A-92C2-91719C3DECD3}"/>
                  </a:ext>
                </a:extLst>
              </p14:cNvPr>
              <p14:cNvContentPartPr/>
              <p14:nvPr/>
            </p14:nvContentPartPr>
            <p14:xfrm>
              <a:off x="-439291" y="-1374817"/>
              <a:ext cx="19440" cy="41688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32A3CB89-1D5E-463A-92C2-91719C3DECD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-448127" y="-1383817"/>
                <a:ext cx="36759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B64C184A-CCDF-4E12-BB20-B3FA66315200}"/>
                  </a:ext>
                </a:extLst>
              </p14:cNvPr>
              <p14:cNvContentPartPr/>
              <p14:nvPr/>
            </p14:nvContentPartPr>
            <p14:xfrm>
              <a:off x="-1048771" y="-1389577"/>
              <a:ext cx="624600" cy="1332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B64C184A-CCDF-4E12-BB20-B3FA6631520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-1057771" y="-1398577"/>
                <a:ext cx="64224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DFECFC03-8282-4539-8E0E-C9AC181F28E3}"/>
              </a:ext>
            </a:extLst>
          </p:cNvPr>
          <p:cNvSpPr/>
          <p:nvPr/>
        </p:nvSpPr>
        <p:spPr>
          <a:xfrm>
            <a:off x="7587262" y="5963549"/>
            <a:ext cx="14106128" cy="9152043"/>
          </a:xfrm>
          <a:custGeom>
            <a:avLst/>
            <a:gdLst>
              <a:gd name="connsiteX0" fmla="*/ 134337 w 14106128"/>
              <a:gd name="connsiteY0" fmla="*/ 6402324 h 9152043"/>
              <a:gd name="connsiteX1" fmla="*/ 1641404 w 14106128"/>
              <a:gd name="connsiteY1" fmla="*/ 3464391 h 9152043"/>
              <a:gd name="connsiteX2" fmla="*/ 3817337 w 14106128"/>
              <a:gd name="connsiteY2" fmla="*/ 3083391 h 9152043"/>
              <a:gd name="connsiteX3" fmla="*/ 4968804 w 14106128"/>
              <a:gd name="connsiteY3" fmla="*/ 1754124 h 9152043"/>
              <a:gd name="connsiteX4" fmla="*/ 6374270 w 14106128"/>
              <a:gd name="connsiteY4" fmla="*/ 1034458 h 9152043"/>
              <a:gd name="connsiteX5" fmla="*/ 10607604 w 14106128"/>
              <a:gd name="connsiteY5" fmla="*/ 1212258 h 9152043"/>
              <a:gd name="connsiteX6" fmla="*/ 12165470 w 14106128"/>
              <a:gd name="connsiteY6" fmla="*/ 280924 h 9152043"/>
              <a:gd name="connsiteX7" fmla="*/ 12995204 w 14106128"/>
              <a:gd name="connsiteY7" fmla="*/ 272458 h 9152043"/>
              <a:gd name="connsiteX8" fmla="*/ 14095870 w 14106128"/>
              <a:gd name="connsiteY8" fmla="*/ 3472858 h 9152043"/>
              <a:gd name="connsiteX9" fmla="*/ 12300937 w 14106128"/>
              <a:gd name="connsiteY9" fmla="*/ 8925391 h 9152043"/>
              <a:gd name="connsiteX10" fmla="*/ 4520070 w 14106128"/>
              <a:gd name="connsiteY10" fmla="*/ 8146458 h 9152043"/>
              <a:gd name="connsiteX11" fmla="*/ 566137 w 14106128"/>
              <a:gd name="connsiteY11" fmla="*/ 8408924 h 9152043"/>
              <a:gd name="connsiteX12" fmla="*/ 134337 w 14106128"/>
              <a:gd name="connsiteY12" fmla="*/ 6402324 h 915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6128" h="9152043">
                <a:moveTo>
                  <a:pt x="134337" y="6402324"/>
                </a:moveTo>
                <a:cubicBezTo>
                  <a:pt x="313548" y="5578235"/>
                  <a:pt x="1027571" y="4017546"/>
                  <a:pt x="1641404" y="3464391"/>
                </a:cubicBezTo>
                <a:cubicBezTo>
                  <a:pt x="2255237" y="2911236"/>
                  <a:pt x="3262770" y="3368435"/>
                  <a:pt x="3817337" y="3083391"/>
                </a:cubicBezTo>
                <a:cubicBezTo>
                  <a:pt x="4371904" y="2798347"/>
                  <a:pt x="4542649" y="2095613"/>
                  <a:pt x="4968804" y="1754124"/>
                </a:cubicBezTo>
                <a:cubicBezTo>
                  <a:pt x="5394959" y="1412635"/>
                  <a:pt x="5434470" y="1124769"/>
                  <a:pt x="6374270" y="1034458"/>
                </a:cubicBezTo>
                <a:cubicBezTo>
                  <a:pt x="7314070" y="944147"/>
                  <a:pt x="9642404" y="1337847"/>
                  <a:pt x="10607604" y="1212258"/>
                </a:cubicBezTo>
                <a:cubicBezTo>
                  <a:pt x="11572804" y="1086669"/>
                  <a:pt x="11767537" y="437557"/>
                  <a:pt x="12165470" y="280924"/>
                </a:cubicBezTo>
                <a:cubicBezTo>
                  <a:pt x="12563403" y="124291"/>
                  <a:pt x="12673471" y="-259531"/>
                  <a:pt x="12995204" y="272458"/>
                </a:cubicBezTo>
                <a:cubicBezTo>
                  <a:pt x="13316937" y="804447"/>
                  <a:pt x="14211581" y="2030702"/>
                  <a:pt x="14095870" y="3472858"/>
                </a:cubicBezTo>
                <a:cubicBezTo>
                  <a:pt x="13980159" y="4915013"/>
                  <a:pt x="13896904" y="8146458"/>
                  <a:pt x="12300937" y="8925391"/>
                </a:cubicBezTo>
                <a:cubicBezTo>
                  <a:pt x="10704970" y="9704324"/>
                  <a:pt x="6475870" y="8232536"/>
                  <a:pt x="4520070" y="8146458"/>
                </a:cubicBezTo>
                <a:cubicBezTo>
                  <a:pt x="2564270" y="8060380"/>
                  <a:pt x="1291448" y="8699613"/>
                  <a:pt x="566137" y="8408924"/>
                </a:cubicBezTo>
                <a:cubicBezTo>
                  <a:pt x="-159174" y="8118235"/>
                  <a:pt x="-44874" y="7226413"/>
                  <a:pt x="134337" y="6402324"/>
                </a:cubicBezTo>
                <a:close/>
              </a:path>
            </a:pathLst>
          </a:custGeom>
          <a:solidFill>
            <a:srgbClr val="C6DE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C7576C79-D971-45A0-A268-E31AA5B66B20}"/>
              </a:ext>
            </a:extLst>
          </p:cNvPr>
          <p:cNvSpPr/>
          <p:nvPr/>
        </p:nvSpPr>
        <p:spPr>
          <a:xfrm>
            <a:off x="8250565" y="6062558"/>
            <a:ext cx="14106128" cy="9152043"/>
          </a:xfrm>
          <a:custGeom>
            <a:avLst/>
            <a:gdLst>
              <a:gd name="connsiteX0" fmla="*/ 134337 w 14106128"/>
              <a:gd name="connsiteY0" fmla="*/ 6402324 h 9152043"/>
              <a:gd name="connsiteX1" fmla="*/ 1641404 w 14106128"/>
              <a:gd name="connsiteY1" fmla="*/ 3464391 h 9152043"/>
              <a:gd name="connsiteX2" fmla="*/ 3817337 w 14106128"/>
              <a:gd name="connsiteY2" fmla="*/ 3083391 h 9152043"/>
              <a:gd name="connsiteX3" fmla="*/ 4968804 w 14106128"/>
              <a:gd name="connsiteY3" fmla="*/ 1754124 h 9152043"/>
              <a:gd name="connsiteX4" fmla="*/ 6374270 w 14106128"/>
              <a:gd name="connsiteY4" fmla="*/ 1034458 h 9152043"/>
              <a:gd name="connsiteX5" fmla="*/ 10607604 w 14106128"/>
              <a:gd name="connsiteY5" fmla="*/ 1212258 h 9152043"/>
              <a:gd name="connsiteX6" fmla="*/ 12165470 w 14106128"/>
              <a:gd name="connsiteY6" fmla="*/ 280924 h 9152043"/>
              <a:gd name="connsiteX7" fmla="*/ 12995204 w 14106128"/>
              <a:gd name="connsiteY7" fmla="*/ 272458 h 9152043"/>
              <a:gd name="connsiteX8" fmla="*/ 14095870 w 14106128"/>
              <a:gd name="connsiteY8" fmla="*/ 3472858 h 9152043"/>
              <a:gd name="connsiteX9" fmla="*/ 12300937 w 14106128"/>
              <a:gd name="connsiteY9" fmla="*/ 8925391 h 9152043"/>
              <a:gd name="connsiteX10" fmla="*/ 4520070 w 14106128"/>
              <a:gd name="connsiteY10" fmla="*/ 8146458 h 9152043"/>
              <a:gd name="connsiteX11" fmla="*/ 566137 w 14106128"/>
              <a:gd name="connsiteY11" fmla="*/ 8408924 h 9152043"/>
              <a:gd name="connsiteX12" fmla="*/ 134337 w 14106128"/>
              <a:gd name="connsiteY12" fmla="*/ 6402324 h 915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6128" h="9152043">
                <a:moveTo>
                  <a:pt x="134337" y="6402324"/>
                </a:moveTo>
                <a:cubicBezTo>
                  <a:pt x="313548" y="5578235"/>
                  <a:pt x="1027571" y="4017546"/>
                  <a:pt x="1641404" y="3464391"/>
                </a:cubicBezTo>
                <a:cubicBezTo>
                  <a:pt x="2255237" y="2911236"/>
                  <a:pt x="3262770" y="3368435"/>
                  <a:pt x="3817337" y="3083391"/>
                </a:cubicBezTo>
                <a:cubicBezTo>
                  <a:pt x="4371904" y="2798347"/>
                  <a:pt x="4542649" y="2095613"/>
                  <a:pt x="4968804" y="1754124"/>
                </a:cubicBezTo>
                <a:cubicBezTo>
                  <a:pt x="5394959" y="1412635"/>
                  <a:pt x="5434470" y="1124769"/>
                  <a:pt x="6374270" y="1034458"/>
                </a:cubicBezTo>
                <a:cubicBezTo>
                  <a:pt x="7314070" y="944147"/>
                  <a:pt x="9642404" y="1337847"/>
                  <a:pt x="10607604" y="1212258"/>
                </a:cubicBezTo>
                <a:cubicBezTo>
                  <a:pt x="11572804" y="1086669"/>
                  <a:pt x="11767537" y="437557"/>
                  <a:pt x="12165470" y="280924"/>
                </a:cubicBezTo>
                <a:cubicBezTo>
                  <a:pt x="12563403" y="124291"/>
                  <a:pt x="12673471" y="-259531"/>
                  <a:pt x="12995204" y="272458"/>
                </a:cubicBezTo>
                <a:cubicBezTo>
                  <a:pt x="13316937" y="804447"/>
                  <a:pt x="14211581" y="2030702"/>
                  <a:pt x="14095870" y="3472858"/>
                </a:cubicBezTo>
                <a:cubicBezTo>
                  <a:pt x="13980159" y="4915013"/>
                  <a:pt x="13896904" y="8146458"/>
                  <a:pt x="12300937" y="8925391"/>
                </a:cubicBezTo>
                <a:cubicBezTo>
                  <a:pt x="10704970" y="9704324"/>
                  <a:pt x="6475870" y="8232536"/>
                  <a:pt x="4520070" y="8146458"/>
                </a:cubicBezTo>
                <a:cubicBezTo>
                  <a:pt x="2564270" y="8060380"/>
                  <a:pt x="1291448" y="8699613"/>
                  <a:pt x="566137" y="8408924"/>
                </a:cubicBezTo>
                <a:cubicBezTo>
                  <a:pt x="-159174" y="8118235"/>
                  <a:pt x="-44874" y="7226413"/>
                  <a:pt x="134337" y="6402324"/>
                </a:cubicBezTo>
                <a:close/>
              </a:path>
            </a:pathLst>
          </a:cu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流程图: 终止 70">
            <a:extLst>
              <a:ext uri="{FF2B5EF4-FFF2-40B4-BE49-F238E27FC236}">
                <a16:creationId xmlns:a16="http://schemas.microsoft.com/office/drawing/2014/main" id="{FC0A2490-7A14-4884-86C8-6C8A8ACC5335}"/>
              </a:ext>
            </a:extLst>
          </p:cNvPr>
          <p:cNvSpPr/>
          <p:nvPr/>
        </p:nvSpPr>
        <p:spPr>
          <a:xfrm>
            <a:off x="11471822" y="-2119458"/>
            <a:ext cx="3530142" cy="1018413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输入标题</a:t>
            </a:r>
          </a:p>
        </p:txBody>
      </p:sp>
      <p:pic>
        <p:nvPicPr>
          <p:cNvPr id="72" name="图片 71" descr="花瓶里插着花&#10;&#10;描述已自动生成">
            <a:extLst>
              <a:ext uri="{FF2B5EF4-FFF2-40B4-BE49-F238E27FC236}">
                <a16:creationId xmlns:a16="http://schemas.microsoft.com/office/drawing/2014/main" id="{ADACEE85-39FA-42B9-AF6A-2D38A97ECE96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3166" t="6789" r="3608" b="6938"/>
          <a:stretch>
            <a:fillRect/>
          </a:stretch>
        </p:blipFill>
        <p:spPr>
          <a:xfrm>
            <a:off x="-2284395" y="8548035"/>
            <a:ext cx="3505200" cy="1524861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5AA61404-FAC6-4BD8-BDD7-D6713A3F4D94}"/>
              </a:ext>
            </a:extLst>
          </p:cNvPr>
          <p:cNvSpPr txBox="1"/>
          <p:nvPr/>
        </p:nvSpPr>
        <p:spPr>
          <a:xfrm>
            <a:off x="12982930" y="2403057"/>
            <a:ext cx="8288867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请在此处输入内容，力求简洁明了。请在此处输入内容，力求简洁明了。请在此处输入内容，力求简洁明了。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形 2" descr="维恩图">
            <a:extLst>
              <a:ext uri="{FF2B5EF4-FFF2-40B4-BE49-F238E27FC236}">
                <a16:creationId xmlns:a16="http://schemas.microsoft.com/office/drawing/2014/main" id="{3A400A66-8B66-719B-E1B1-038F902F1460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 rot="1188445">
            <a:off x="4558491" y="3529927"/>
            <a:ext cx="759249" cy="759249"/>
          </a:xfrm>
          <a:prstGeom prst="rect">
            <a:avLst/>
          </a:prstGeom>
        </p:spPr>
      </p:pic>
      <p:pic>
        <p:nvPicPr>
          <p:cNvPr id="9" name="图形 8" descr="光盘">
            <a:extLst>
              <a:ext uri="{FF2B5EF4-FFF2-40B4-BE49-F238E27FC236}">
                <a16:creationId xmlns:a16="http://schemas.microsoft.com/office/drawing/2014/main" id="{9939A0FA-7C1C-A539-D973-89793937A72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201486" y="3859524"/>
            <a:ext cx="914400" cy="914400"/>
          </a:xfrm>
          <a:prstGeom prst="rect">
            <a:avLst/>
          </a:prstGeom>
        </p:spPr>
      </p:pic>
      <p:pic>
        <p:nvPicPr>
          <p:cNvPr id="27" name="图形 26" descr="排球">
            <a:extLst>
              <a:ext uri="{FF2B5EF4-FFF2-40B4-BE49-F238E27FC236}">
                <a16:creationId xmlns:a16="http://schemas.microsoft.com/office/drawing/2014/main" id="{F43A2C8E-9DEC-0E29-BD51-5898F198B1D5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4808567" y="2084333"/>
            <a:ext cx="804781" cy="804781"/>
          </a:xfrm>
          <a:prstGeom prst="rect">
            <a:avLst/>
          </a:prstGeom>
        </p:spPr>
      </p:pic>
      <p:pic>
        <p:nvPicPr>
          <p:cNvPr id="29" name="图形 28" descr="地球仪亚洲">
            <a:extLst>
              <a:ext uri="{FF2B5EF4-FFF2-40B4-BE49-F238E27FC236}">
                <a16:creationId xmlns:a16="http://schemas.microsoft.com/office/drawing/2014/main" id="{65339D9C-B8FF-F117-2D87-4BBA0AA29AE1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6577450" y="2139143"/>
            <a:ext cx="792780" cy="792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CD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 rot="20180787">
            <a:off x="-2997059" y="-781571"/>
            <a:ext cx="5994117" cy="2887896"/>
          </a:xfrm>
          <a:custGeom>
            <a:avLst/>
            <a:gdLst>
              <a:gd name="connsiteX0" fmla="*/ 134337 w 14106128"/>
              <a:gd name="connsiteY0" fmla="*/ 6402324 h 9152043"/>
              <a:gd name="connsiteX1" fmla="*/ 1641404 w 14106128"/>
              <a:gd name="connsiteY1" fmla="*/ 3464391 h 9152043"/>
              <a:gd name="connsiteX2" fmla="*/ 3817337 w 14106128"/>
              <a:gd name="connsiteY2" fmla="*/ 3083391 h 9152043"/>
              <a:gd name="connsiteX3" fmla="*/ 4968804 w 14106128"/>
              <a:gd name="connsiteY3" fmla="*/ 1754124 h 9152043"/>
              <a:gd name="connsiteX4" fmla="*/ 6374270 w 14106128"/>
              <a:gd name="connsiteY4" fmla="*/ 1034458 h 9152043"/>
              <a:gd name="connsiteX5" fmla="*/ 10607604 w 14106128"/>
              <a:gd name="connsiteY5" fmla="*/ 1212258 h 9152043"/>
              <a:gd name="connsiteX6" fmla="*/ 12165470 w 14106128"/>
              <a:gd name="connsiteY6" fmla="*/ 280924 h 9152043"/>
              <a:gd name="connsiteX7" fmla="*/ 12995204 w 14106128"/>
              <a:gd name="connsiteY7" fmla="*/ 272458 h 9152043"/>
              <a:gd name="connsiteX8" fmla="*/ 14095870 w 14106128"/>
              <a:gd name="connsiteY8" fmla="*/ 3472858 h 9152043"/>
              <a:gd name="connsiteX9" fmla="*/ 12300937 w 14106128"/>
              <a:gd name="connsiteY9" fmla="*/ 8925391 h 9152043"/>
              <a:gd name="connsiteX10" fmla="*/ 4520070 w 14106128"/>
              <a:gd name="connsiteY10" fmla="*/ 8146458 h 9152043"/>
              <a:gd name="connsiteX11" fmla="*/ 566137 w 14106128"/>
              <a:gd name="connsiteY11" fmla="*/ 8408924 h 9152043"/>
              <a:gd name="connsiteX12" fmla="*/ 134337 w 14106128"/>
              <a:gd name="connsiteY12" fmla="*/ 6402324 h 915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6128" h="9152043">
                <a:moveTo>
                  <a:pt x="134337" y="6402324"/>
                </a:moveTo>
                <a:cubicBezTo>
                  <a:pt x="313548" y="5578235"/>
                  <a:pt x="1027571" y="4017546"/>
                  <a:pt x="1641404" y="3464391"/>
                </a:cubicBezTo>
                <a:cubicBezTo>
                  <a:pt x="2255237" y="2911236"/>
                  <a:pt x="3262770" y="3368435"/>
                  <a:pt x="3817337" y="3083391"/>
                </a:cubicBezTo>
                <a:cubicBezTo>
                  <a:pt x="4371904" y="2798347"/>
                  <a:pt x="4542649" y="2095613"/>
                  <a:pt x="4968804" y="1754124"/>
                </a:cubicBezTo>
                <a:cubicBezTo>
                  <a:pt x="5394959" y="1412635"/>
                  <a:pt x="5434470" y="1124769"/>
                  <a:pt x="6374270" y="1034458"/>
                </a:cubicBezTo>
                <a:cubicBezTo>
                  <a:pt x="7314070" y="944147"/>
                  <a:pt x="9642404" y="1337847"/>
                  <a:pt x="10607604" y="1212258"/>
                </a:cubicBezTo>
                <a:cubicBezTo>
                  <a:pt x="11572804" y="1086669"/>
                  <a:pt x="11767537" y="437557"/>
                  <a:pt x="12165470" y="280924"/>
                </a:cubicBezTo>
                <a:cubicBezTo>
                  <a:pt x="12563403" y="124291"/>
                  <a:pt x="12673471" y="-259531"/>
                  <a:pt x="12995204" y="272458"/>
                </a:cubicBezTo>
                <a:cubicBezTo>
                  <a:pt x="13316937" y="804447"/>
                  <a:pt x="14211581" y="2030702"/>
                  <a:pt x="14095870" y="3472858"/>
                </a:cubicBezTo>
                <a:cubicBezTo>
                  <a:pt x="13980159" y="4915013"/>
                  <a:pt x="13896904" y="8146458"/>
                  <a:pt x="12300937" y="8925391"/>
                </a:cubicBezTo>
                <a:cubicBezTo>
                  <a:pt x="10704970" y="9704324"/>
                  <a:pt x="6475870" y="8232536"/>
                  <a:pt x="4520070" y="8146458"/>
                </a:cubicBezTo>
                <a:cubicBezTo>
                  <a:pt x="2564270" y="8060380"/>
                  <a:pt x="1291448" y="8699613"/>
                  <a:pt x="566137" y="8408924"/>
                </a:cubicBezTo>
                <a:cubicBezTo>
                  <a:pt x="-159174" y="8118235"/>
                  <a:pt x="-44874" y="7226413"/>
                  <a:pt x="134337" y="6402324"/>
                </a:cubicBezTo>
                <a:close/>
              </a:path>
            </a:pathLst>
          </a:custGeom>
          <a:solidFill>
            <a:srgbClr val="7DA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 rot="20571436">
            <a:off x="-3322562" y="-774910"/>
            <a:ext cx="5767000" cy="2887896"/>
          </a:xfrm>
          <a:custGeom>
            <a:avLst/>
            <a:gdLst>
              <a:gd name="connsiteX0" fmla="*/ 134337 w 14106128"/>
              <a:gd name="connsiteY0" fmla="*/ 6402324 h 9152043"/>
              <a:gd name="connsiteX1" fmla="*/ 1641404 w 14106128"/>
              <a:gd name="connsiteY1" fmla="*/ 3464391 h 9152043"/>
              <a:gd name="connsiteX2" fmla="*/ 3817337 w 14106128"/>
              <a:gd name="connsiteY2" fmla="*/ 3083391 h 9152043"/>
              <a:gd name="connsiteX3" fmla="*/ 4968804 w 14106128"/>
              <a:gd name="connsiteY3" fmla="*/ 1754124 h 9152043"/>
              <a:gd name="connsiteX4" fmla="*/ 6374270 w 14106128"/>
              <a:gd name="connsiteY4" fmla="*/ 1034458 h 9152043"/>
              <a:gd name="connsiteX5" fmla="*/ 10607604 w 14106128"/>
              <a:gd name="connsiteY5" fmla="*/ 1212258 h 9152043"/>
              <a:gd name="connsiteX6" fmla="*/ 12165470 w 14106128"/>
              <a:gd name="connsiteY6" fmla="*/ 280924 h 9152043"/>
              <a:gd name="connsiteX7" fmla="*/ 12995204 w 14106128"/>
              <a:gd name="connsiteY7" fmla="*/ 272458 h 9152043"/>
              <a:gd name="connsiteX8" fmla="*/ 14095870 w 14106128"/>
              <a:gd name="connsiteY8" fmla="*/ 3472858 h 9152043"/>
              <a:gd name="connsiteX9" fmla="*/ 12300937 w 14106128"/>
              <a:gd name="connsiteY9" fmla="*/ 8925391 h 9152043"/>
              <a:gd name="connsiteX10" fmla="*/ 4520070 w 14106128"/>
              <a:gd name="connsiteY10" fmla="*/ 8146458 h 9152043"/>
              <a:gd name="connsiteX11" fmla="*/ 566137 w 14106128"/>
              <a:gd name="connsiteY11" fmla="*/ 8408924 h 9152043"/>
              <a:gd name="connsiteX12" fmla="*/ 134337 w 14106128"/>
              <a:gd name="connsiteY12" fmla="*/ 6402324 h 915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6128" h="9152043">
                <a:moveTo>
                  <a:pt x="134337" y="6402324"/>
                </a:moveTo>
                <a:cubicBezTo>
                  <a:pt x="313548" y="5578235"/>
                  <a:pt x="1027571" y="4017546"/>
                  <a:pt x="1641404" y="3464391"/>
                </a:cubicBezTo>
                <a:cubicBezTo>
                  <a:pt x="2255237" y="2911236"/>
                  <a:pt x="3262770" y="3368435"/>
                  <a:pt x="3817337" y="3083391"/>
                </a:cubicBezTo>
                <a:cubicBezTo>
                  <a:pt x="4371904" y="2798347"/>
                  <a:pt x="4542649" y="2095613"/>
                  <a:pt x="4968804" y="1754124"/>
                </a:cubicBezTo>
                <a:cubicBezTo>
                  <a:pt x="5394959" y="1412635"/>
                  <a:pt x="5434470" y="1124769"/>
                  <a:pt x="6374270" y="1034458"/>
                </a:cubicBezTo>
                <a:cubicBezTo>
                  <a:pt x="7314070" y="944147"/>
                  <a:pt x="9642404" y="1337847"/>
                  <a:pt x="10607604" y="1212258"/>
                </a:cubicBezTo>
                <a:cubicBezTo>
                  <a:pt x="11572804" y="1086669"/>
                  <a:pt x="11767537" y="437557"/>
                  <a:pt x="12165470" y="280924"/>
                </a:cubicBezTo>
                <a:cubicBezTo>
                  <a:pt x="12563403" y="124291"/>
                  <a:pt x="12673471" y="-259531"/>
                  <a:pt x="12995204" y="272458"/>
                </a:cubicBezTo>
                <a:cubicBezTo>
                  <a:pt x="13316937" y="804447"/>
                  <a:pt x="14211581" y="2030702"/>
                  <a:pt x="14095870" y="3472858"/>
                </a:cubicBezTo>
                <a:cubicBezTo>
                  <a:pt x="13980159" y="4915013"/>
                  <a:pt x="13896904" y="8146458"/>
                  <a:pt x="12300937" y="8925391"/>
                </a:cubicBezTo>
                <a:cubicBezTo>
                  <a:pt x="10704970" y="9704324"/>
                  <a:pt x="6475870" y="8232536"/>
                  <a:pt x="4520070" y="8146458"/>
                </a:cubicBezTo>
                <a:cubicBezTo>
                  <a:pt x="2564270" y="8060380"/>
                  <a:pt x="1291448" y="8699613"/>
                  <a:pt x="566137" y="8408924"/>
                </a:cubicBezTo>
                <a:cubicBezTo>
                  <a:pt x="-159174" y="8118235"/>
                  <a:pt x="-44874" y="7226413"/>
                  <a:pt x="134337" y="6402324"/>
                </a:cubicBezTo>
                <a:close/>
              </a:path>
            </a:pathLst>
          </a:custGeom>
          <a:noFill/>
          <a:ln w="63500">
            <a:solidFill>
              <a:srgbClr val="F0B9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>
            <a:off x="-743937" y="-665851"/>
            <a:ext cx="14106128" cy="9152043"/>
          </a:xfrm>
          <a:custGeom>
            <a:avLst/>
            <a:gdLst>
              <a:gd name="connsiteX0" fmla="*/ 134337 w 14106128"/>
              <a:gd name="connsiteY0" fmla="*/ 6402324 h 9152043"/>
              <a:gd name="connsiteX1" fmla="*/ 1641404 w 14106128"/>
              <a:gd name="connsiteY1" fmla="*/ 3464391 h 9152043"/>
              <a:gd name="connsiteX2" fmla="*/ 3817337 w 14106128"/>
              <a:gd name="connsiteY2" fmla="*/ 3083391 h 9152043"/>
              <a:gd name="connsiteX3" fmla="*/ 4968804 w 14106128"/>
              <a:gd name="connsiteY3" fmla="*/ 1754124 h 9152043"/>
              <a:gd name="connsiteX4" fmla="*/ 6374270 w 14106128"/>
              <a:gd name="connsiteY4" fmla="*/ 1034458 h 9152043"/>
              <a:gd name="connsiteX5" fmla="*/ 10607604 w 14106128"/>
              <a:gd name="connsiteY5" fmla="*/ 1212258 h 9152043"/>
              <a:gd name="connsiteX6" fmla="*/ 12165470 w 14106128"/>
              <a:gd name="connsiteY6" fmla="*/ 280924 h 9152043"/>
              <a:gd name="connsiteX7" fmla="*/ 12995204 w 14106128"/>
              <a:gd name="connsiteY7" fmla="*/ 272458 h 9152043"/>
              <a:gd name="connsiteX8" fmla="*/ 14095870 w 14106128"/>
              <a:gd name="connsiteY8" fmla="*/ 3472858 h 9152043"/>
              <a:gd name="connsiteX9" fmla="*/ 12300937 w 14106128"/>
              <a:gd name="connsiteY9" fmla="*/ 8925391 h 9152043"/>
              <a:gd name="connsiteX10" fmla="*/ 4520070 w 14106128"/>
              <a:gd name="connsiteY10" fmla="*/ 8146458 h 9152043"/>
              <a:gd name="connsiteX11" fmla="*/ 566137 w 14106128"/>
              <a:gd name="connsiteY11" fmla="*/ 8408924 h 9152043"/>
              <a:gd name="connsiteX12" fmla="*/ 134337 w 14106128"/>
              <a:gd name="connsiteY12" fmla="*/ 6402324 h 915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6128" h="9152043">
                <a:moveTo>
                  <a:pt x="134337" y="6402324"/>
                </a:moveTo>
                <a:cubicBezTo>
                  <a:pt x="313548" y="5578235"/>
                  <a:pt x="1027571" y="4017546"/>
                  <a:pt x="1641404" y="3464391"/>
                </a:cubicBezTo>
                <a:cubicBezTo>
                  <a:pt x="2255237" y="2911236"/>
                  <a:pt x="3262770" y="3368435"/>
                  <a:pt x="3817337" y="3083391"/>
                </a:cubicBezTo>
                <a:cubicBezTo>
                  <a:pt x="4371904" y="2798347"/>
                  <a:pt x="4542649" y="2095613"/>
                  <a:pt x="4968804" y="1754124"/>
                </a:cubicBezTo>
                <a:cubicBezTo>
                  <a:pt x="5394959" y="1412635"/>
                  <a:pt x="5434470" y="1124769"/>
                  <a:pt x="6374270" y="1034458"/>
                </a:cubicBezTo>
                <a:cubicBezTo>
                  <a:pt x="7314070" y="944147"/>
                  <a:pt x="9642404" y="1337847"/>
                  <a:pt x="10607604" y="1212258"/>
                </a:cubicBezTo>
                <a:cubicBezTo>
                  <a:pt x="11572804" y="1086669"/>
                  <a:pt x="11767537" y="437557"/>
                  <a:pt x="12165470" y="280924"/>
                </a:cubicBezTo>
                <a:cubicBezTo>
                  <a:pt x="12563403" y="124291"/>
                  <a:pt x="12673471" y="-259531"/>
                  <a:pt x="12995204" y="272458"/>
                </a:cubicBezTo>
                <a:cubicBezTo>
                  <a:pt x="13316937" y="804447"/>
                  <a:pt x="14211581" y="2030702"/>
                  <a:pt x="14095870" y="3472858"/>
                </a:cubicBezTo>
                <a:cubicBezTo>
                  <a:pt x="13980159" y="4915013"/>
                  <a:pt x="13896904" y="8146458"/>
                  <a:pt x="12300937" y="8925391"/>
                </a:cubicBezTo>
                <a:cubicBezTo>
                  <a:pt x="10704970" y="9704324"/>
                  <a:pt x="6475870" y="8232536"/>
                  <a:pt x="4520070" y="8146458"/>
                </a:cubicBezTo>
                <a:cubicBezTo>
                  <a:pt x="2564270" y="8060380"/>
                  <a:pt x="1291448" y="8699613"/>
                  <a:pt x="566137" y="8408924"/>
                </a:cubicBezTo>
                <a:cubicBezTo>
                  <a:pt x="-159174" y="8118235"/>
                  <a:pt x="-44874" y="7226413"/>
                  <a:pt x="134337" y="6402324"/>
                </a:cubicBezTo>
                <a:close/>
              </a:path>
            </a:pathLst>
          </a:custGeom>
          <a:solidFill>
            <a:srgbClr val="C6DE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/>
          <p:cNvSpPr/>
          <p:nvPr/>
        </p:nvSpPr>
        <p:spPr>
          <a:xfrm>
            <a:off x="-80634" y="-566842"/>
            <a:ext cx="14106128" cy="9152043"/>
          </a:xfrm>
          <a:custGeom>
            <a:avLst/>
            <a:gdLst>
              <a:gd name="connsiteX0" fmla="*/ 134337 w 14106128"/>
              <a:gd name="connsiteY0" fmla="*/ 6402324 h 9152043"/>
              <a:gd name="connsiteX1" fmla="*/ 1641404 w 14106128"/>
              <a:gd name="connsiteY1" fmla="*/ 3464391 h 9152043"/>
              <a:gd name="connsiteX2" fmla="*/ 3817337 w 14106128"/>
              <a:gd name="connsiteY2" fmla="*/ 3083391 h 9152043"/>
              <a:gd name="connsiteX3" fmla="*/ 4968804 w 14106128"/>
              <a:gd name="connsiteY3" fmla="*/ 1754124 h 9152043"/>
              <a:gd name="connsiteX4" fmla="*/ 6374270 w 14106128"/>
              <a:gd name="connsiteY4" fmla="*/ 1034458 h 9152043"/>
              <a:gd name="connsiteX5" fmla="*/ 10607604 w 14106128"/>
              <a:gd name="connsiteY5" fmla="*/ 1212258 h 9152043"/>
              <a:gd name="connsiteX6" fmla="*/ 12165470 w 14106128"/>
              <a:gd name="connsiteY6" fmla="*/ 280924 h 9152043"/>
              <a:gd name="connsiteX7" fmla="*/ 12995204 w 14106128"/>
              <a:gd name="connsiteY7" fmla="*/ 272458 h 9152043"/>
              <a:gd name="connsiteX8" fmla="*/ 14095870 w 14106128"/>
              <a:gd name="connsiteY8" fmla="*/ 3472858 h 9152043"/>
              <a:gd name="connsiteX9" fmla="*/ 12300937 w 14106128"/>
              <a:gd name="connsiteY9" fmla="*/ 8925391 h 9152043"/>
              <a:gd name="connsiteX10" fmla="*/ 4520070 w 14106128"/>
              <a:gd name="connsiteY10" fmla="*/ 8146458 h 9152043"/>
              <a:gd name="connsiteX11" fmla="*/ 566137 w 14106128"/>
              <a:gd name="connsiteY11" fmla="*/ 8408924 h 9152043"/>
              <a:gd name="connsiteX12" fmla="*/ 134337 w 14106128"/>
              <a:gd name="connsiteY12" fmla="*/ 6402324 h 915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6128" h="9152043">
                <a:moveTo>
                  <a:pt x="134337" y="6402324"/>
                </a:moveTo>
                <a:cubicBezTo>
                  <a:pt x="313548" y="5578235"/>
                  <a:pt x="1027571" y="4017546"/>
                  <a:pt x="1641404" y="3464391"/>
                </a:cubicBezTo>
                <a:cubicBezTo>
                  <a:pt x="2255237" y="2911236"/>
                  <a:pt x="3262770" y="3368435"/>
                  <a:pt x="3817337" y="3083391"/>
                </a:cubicBezTo>
                <a:cubicBezTo>
                  <a:pt x="4371904" y="2798347"/>
                  <a:pt x="4542649" y="2095613"/>
                  <a:pt x="4968804" y="1754124"/>
                </a:cubicBezTo>
                <a:cubicBezTo>
                  <a:pt x="5394959" y="1412635"/>
                  <a:pt x="5434470" y="1124769"/>
                  <a:pt x="6374270" y="1034458"/>
                </a:cubicBezTo>
                <a:cubicBezTo>
                  <a:pt x="7314070" y="944147"/>
                  <a:pt x="9642404" y="1337847"/>
                  <a:pt x="10607604" y="1212258"/>
                </a:cubicBezTo>
                <a:cubicBezTo>
                  <a:pt x="11572804" y="1086669"/>
                  <a:pt x="11767537" y="437557"/>
                  <a:pt x="12165470" y="280924"/>
                </a:cubicBezTo>
                <a:cubicBezTo>
                  <a:pt x="12563403" y="124291"/>
                  <a:pt x="12673471" y="-259531"/>
                  <a:pt x="12995204" y="272458"/>
                </a:cubicBezTo>
                <a:cubicBezTo>
                  <a:pt x="13316937" y="804447"/>
                  <a:pt x="14211581" y="2030702"/>
                  <a:pt x="14095870" y="3472858"/>
                </a:cubicBezTo>
                <a:cubicBezTo>
                  <a:pt x="13980159" y="4915013"/>
                  <a:pt x="13896904" y="8146458"/>
                  <a:pt x="12300937" y="8925391"/>
                </a:cubicBezTo>
                <a:cubicBezTo>
                  <a:pt x="10704970" y="9704324"/>
                  <a:pt x="6475870" y="8232536"/>
                  <a:pt x="4520070" y="8146458"/>
                </a:cubicBezTo>
                <a:cubicBezTo>
                  <a:pt x="2564270" y="8060380"/>
                  <a:pt x="1291448" y="8699613"/>
                  <a:pt x="566137" y="8408924"/>
                </a:cubicBezTo>
                <a:cubicBezTo>
                  <a:pt x="-159174" y="8118235"/>
                  <a:pt x="-44874" y="7226413"/>
                  <a:pt x="134337" y="6402324"/>
                </a:cubicBezTo>
                <a:close/>
              </a:path>
            </a:pathLst>
          </a:cu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终止 9"/>
          <p:cNvSpPr/>
          <p:nvPr/>
        </p:nvSpPr>
        <p:spPr>
          <a:xfrm>
            <a:off x="6096000" y="1233256"/>
            <a:ext cx="3530142" cy="1018413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输入标题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墨迹 16"/>
              <p14:cNvContentPartPr/>
              <p14:nvPr/>
            </p14:nvContentPartPr>
            <p14:xfrm>
              <a:off x="195230" y="313177"/>
              <a:ext cx="250200" cy="8154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"/>
            </p:blipFill>
            <p:spPr>
              <a:xfrm>
                <a:off x="195230" y="313177"/>
                <a:ext cx="250200" cy="81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墨迹 17"/>
              <p14:cNvContentPartPr/>
              <p14:nvPr/>
            </p14:nvContentPartPr>
            <p14:xfrm>
              <a:off x="387110" y="718897"/>
              <a:ext cx="205920" cy="792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5"/>
            </p:blipFill>
            <p:spPr>
              <a:xfrm>
                <a:off x="387110" y="718897"/>
                <a:ext cx="205920" cy="7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墨迹 19"/>
              <p14:cNvContentPartPr/>
              <p14:nvPr/>
            </p14:nvContentPartPr>
            <p14:xfrm>
              <a:off x="543350" y="725737"/>
              <a:ext cx="172440" cy="4125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7"/>
            </p:blipFill>
            <p:spPr>
              <a:xfrm>
                <a:off x="543350" y="725737"/>
                <a:ext cx="172440" cy="412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墨迹 20"/>
              <p14:cNvContentPartPr/>
              <p14:nvPr/>
            </p14:nvContentPartPr>
            <p14:xfrm>
              <a:off x="685550" y="668497"/>
              <a:ext cx="6840" cy="3225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9"/>
            </p:blipFill>
            <p:spPr>
              <a:xfrm>
                <a:off x="685550" y="668497"/>
                <a:ext cx="6840" cy="322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墨迹 26"/>
              <p14:cNvContentPartPr/>
              <p14:nvPr/>
            </p14:nvContentPartPr>
            <p14:xfrm>
              <a:off x="289910" y="308857"/>
              <a:ext cx="307080" cy="15588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11"/>
            </p:blipFill>
            <p:spPr>
              <a:xfrm>
                <a:off x="289910" y="308857"/>
                <a:ext cx="307080" cy="155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墨迹 27"/>
              <p14:cNvContentPartPr/>
              <p14:nvPr/>
            </p14:nvContentPartPr>
            <p14:xfrm>
              <a:off x="590510" y="270697"/>
              <a:ext cx="360" cy="17856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13"/>
            </p:blipFill>
            <p:spPr>
              <a:xfrm>
                <a:off x="590510" y="270697"/>
                <a:ext cx="360" cy="178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墨迹 28"/>
              <p14:cNvContentPartPr/>
              <p14:nvPr/>
            </p14:nvContentPartPr>
            <p14:xfrm>
              <a:off x="595910" y="260617"/>
              <a:ext cx="743400" cy="16992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15"/>
            </p:blipFill>
            <p:spPr>
              <a:xfrm>
                <a:off x="595910" y="260617"/>
                <a:ext cx="743400" cy="169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墨迹 29"/>
              <p14:cNvContentPartPr/>
              <p14:nvPr/>
            </p14:nvContentPartPr>
            <p14:xfrm>
              <a:off x="1337150" y="296257"/>
              <a:ext cx="7200" cy="1242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17"/>
            </p:blipFill>
            <p:spPr>
              <a:xfrm>
                <a:off x="1337150" y="296257"/>
                <a:ext cx="7200" cy="12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" name="墨迹 33"/>
              <p14:cNvContentPartPr/>
              <p14:nvPr/>
            </p14:nvContentPartPr>
            <p14:xfrm>
              <a:off x="1337510" y="264217"/>
              <a:ext cx="86400" cy="3852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19"/>
            </p:blipFill>
            <p:spPr>
              <a:xfrm>
                <a:off x="1337510" y="264217"/>
                <a:ext cx="86400" cy="38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墨迹 36"/>
              <p14:cNvContentPartPr/>
              <p14:nvPr/>
            </p14:nvContentPartPr>
            <p14:xfrm>
              <a:off x="1419950" y="271057"/>
              <a:ext cx="7560" cy="1890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21"/>
            </p:blipFill>
            <p:spPr>
              <a:xfrm>
                <a:off x="1419950" y="271057"/>
                <a:ext cx="7560" cy="189000"/>
              </a:xfrm>
              <a:prstGeom prst="rect"/>
            </p:spPr>
          </p:pic>
        </mc:Fallback>
      </mc:AlternateContent>
      <p:grpSp>
        <p:nvGrpSpPr>
          <p:cNvPr id="48" name="组合 47"/>
          <p:cNvGrpSpPr/>
          <p:nvPr/>
        </p:nvGrpSpPr>
        <p:grpSpPr>
          <a:xfrm>
            <a:off x="1426430" y="311017"/>
            <a:ext cx="306360" cy="617760"/>
            <a:chOff x="1426430" y="311017"/>
            <a:chExt cx="306360" cy="61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墨迹 43"/>
                <p14:cNvContentPartPr/>
                <p14:nvPr/>
              </p14:nvContentPartPr>
              <p14:xfrm>
                <a:off x="1426430" y="458977"/>
                <a:ext cx="206640" cy="7920"/>
              </p14:xfrm>
            </p:contentPart>
          </mc:Choice>
          <mc:Fallback xmlns="">
            <p:pic>
              <p:nvPicPr>
                <p:cNvPr id="44" name="墨迹 43"/>
              </p:nvPicPr>
              <p:blipFill>
                <a:blip r:embed="rId23"/>
              </p:blipFill>
              <p:spPr>
                <a:xfrm>
                  <a:off x="1426430" y="458977"/>
                  <a:ext cx="206640" cy="7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墨迹 45"/>
                <p14:cNvContentPartPr/>
                <p14:nvPr/>
              </p14:nvContentPartPr>
              <p14:xfrm>
                <a:off x="1635590" y="359617"/>
                <a:ext cx="5040" cy="97200"/>
              </p14:xfrm>
            </p:contentPart>
          </mc:Choice>
          <mc:Fallback xmlns="">
            <p:pic>
              <p:nvPicPr>
                <p:cNvPr id="46" name="墨迹 45"/>
              </p:nvPicPr>
              <p:blipFill>
                <a:blip r:embed="rId25"/>
              </p:blipFill>
              <p:spPr>
                <a:xfrm>
                  <a:off x="1635590" y="359617"/>
                  <a:ext cx="5040" cy="9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墨迹 46"/>
                <p14:cNvContentPartPr/>
                <p14:nvPr/>
              </p14:nvContentPartPr>
              <p14:xfrm>
                <a:off x="1640630" y="311017"/>
                <a:ext cx="92160" cy="617760"/>
              </p14:xfrm>
            </p:contentPart>
          </mc:Choice>
          <mc:Fallback xmlns="">
            <p:pic>
              <p:nvPicPr>
                <p:cNvPr id="47" name="墨迹 46"/>
              </p:nvPicPr>
              <p:blipFill>
                <a:blip r:embed="rId27"/>
              </p:blipFill>
              <p:spPr>
                <a:xfrm>
                  <a:off x="1640630" y="311017"/>
                  <a:ext cx="92160" cy="6177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墨迹 54"/>
              <p14:cNvContentPartPr/>
              <p14:nvPr/>
            </p14:nvContentPartPr>
            <p14:xfrm>
              <a:off x="1428590" y="721057"/>
              <a:ext cx="192960" cy="1332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29"/>
            </p:blipFill>
            <p:spPr>
              <a:xfrm>
                <a:off x="1428590" y="721057"/>
                <a:ext cx="192960" cy="13320"/>
              </a:xfrm>
              <a:prstGeom prst="rect"/>
            </p:spPr>
          </p:pic>
        </mc:Fallback>
      </mc:AlternateContent>
      <p:grpSp>
        <p:nvGrpSpPr>
          <p:cNvPr id="57" name="组合 56"/>
          <p:cNvGrpSpPr/>
          <p:nvPr/>
        </p:nvGrpSpPr>
        <p:grpSpPr>
          <a:xfrm>
            <a:off x="1331390" y="725737"/>
            <a:ext cx="497520" cy="411120"/>
            <a:chOff x="1331390" y="725737"/>
            <a:chExt cx="497520" cy="4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墨迹 48"/>
                <p14:cNvContentPartPr/>
                <p14:nvPr/>
              </p14:nvContentPartPr>
              <p14:xfrm>
                <a:off x="1571510" y="918337"/>
                <a:ext cx="257400" cy="213480"/>
              </p14:xfrm>
            </p:contentPart>
          </mc:Choice>
          <mc:Fallback xmlns="">
            <p:pic>
              <p:nvPicPr>
                <p:cNvPr id="49" name="墨迹 48"/>
              </p:nvPicPr>
              <p:blipFill>
                <a:blip r:embed="rId31"/>
              </p:blipFill>
              <p:spPr>
                <a:xfrm>
                  <a:off x="1571510" y="918337"/>
                  <a:ext cx="257400" cy="213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墨迹 49"/>
                <p14:cNvContentPartPr/>
                <p14:nvPr/>
              </p14:nvContentPartPr>
              <p14:xfrm>
                <a:off x="1626950" y="731857"/>
                <a:ext cx="2880" cy="209160"/>
              </p14:xfrm>
            </p:contentPart>
          </mc:Choice>
          <mc:Fallback xmlns="">
            <p:pic>
              <p:nvPicPr>
                <p:cNvPr id="50" name="墨迹 49"/>
              </p:nvPicPr>
              <p:blipFill>
                <a:blip r:embed="rId33"/>
              </p:blipFill>
              <p:spPr>
                <a:xfrm>
                  <a:off x="1626950" y="731857"/>
                  <a:ext cx="2880" cy="209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6" name="墨迹 55"/>
                <p14:cNvContentPartPr/>
                <p14:nvPr/>
              </p14:nvContentPartPr>
              <p14:xfrm>
                <a:off x="1331390" y="725737"/>
                <a:ext cx="155520" cy="411120"/>
              </p14:xfrm>
            </p:contentPart>
          </mc:Choice>
          <mc:Fallback xmlns="">
            <p:pic>
              <p:nvPicPr>
                <p:cNvPr id="56" name="墨迹 55"/>
              </p:nvPicPr>
              <p:blipFill>
                <a:blip r:embed="rId35"/>
              </p:blipFill>
              <p:spPr>
                <a:xfrm>
                  <a:off x="1331390" y="725737"/>
                  <a:ext cx="155520" cy="41112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9" name="墨迹 58"/>
              <p14:cNvContentPartPr/>
              <p14:nvPr/>
            </p14:nvContentPartPr>
            <p14:xfrm>
              <a:off x="1318430" y="677137"/>
              <a:ext cx="19440" cy="41688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37"/>
            </p:blipFill>
            <p:spPr>
              <a:xfrm>
                <a:off x="1318430" y="677137"/>
                <a:ext cx="19440" cy="416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墨迹 63"/>
              <p14:cNvContentPartPr/>
              <p14:nvPr/>
            </p14:nvContentPartPr>
            <p14:xfrm>
              <a:off x="708950" y="662377"/>
              <a:ext cx="624600" cy="1332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39"/>
            </p:blipFill>
            <p:spPr>
              <a:xfrm>
                <a:off x="708950" y="662377"/>
                <a:ext cx="624600" cy="13320"/>
              </a:xfrm>
              <a:prstGeom prst="rect"/>
            </p:spPr>
          </p:pic>
        </mc:Fallback>
      </mc:AlternateContent>
      <p:grpSp>
        <p:nvGrpSpPr>
          <p:cNvPr id="71" name="组合 70"/>
          <p:cNvGrpSpPr/>
          <p:nvPr/>
        </p:nvGrpSpPr>
        <p:grpSpPr>
          <a:xfrm>
            <a:off x="8009832" y="3662166"/>
            <a:ext cx="4507231" cy="4212474"/>
            <a:chOff x="8009832" y="3662166"/>
            <a:chExt cx="4507231" cy="4212474"/>
          </a:xfrm>
        </p:grpSpPr>
        <p:grpSp>
          <p:nvGrpSpPr>
            <p:cNvPr id="67" name="组合 66"/>
            <p:cNvGrpSpPr/>
            <p:nvPr/>
          </p:nvGrpSpPr>
          <p:grpSpPr>
            <a:xfrm rot="7799020">
              <a:off x="9097157" y="3755386"/>
              <a:ext cx="3513126" cy="3326686"/>
              <a:chOff x="9466626" y="-36503"/>
              <a:chExt cx="3111802" cy="3091079"/>
            </a:xfrm>
          </p:grpSpPr>
          <p:pic>
            <p:nvPicPr>
              <p:cNvPr id="68" name="图片 67" descr="卡通人物&#10;&#10;中度可信度描述已自动生成"/>
              <p:cNvPicPr>
                <a:picLocks noChangeAspect="1"/>
              </p:cNvPicPr>
              <p:nvPr/>
            </p:nvPicPr>
            <p:blipFill>
              <a:blip r:embed="rId40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4510091">
                <a:off x="9870846" y="-440723"/>
                <a:ext cx="1600490" cy="2408930"/>
              </a:xfrm>
              <a:prstGeom prst="rect">
                <a:avLst/>
              </a:prstGeom>
            </p:spPr>
          </p:pic>
          <p:pic>
            <p:nvPicPr>
              <p:cNvPr id="69" name="图片 68" descr="卡通人物&#10;&#10;中度可信度描述已自动生成"/>
              <p:cNvPicPr>
                <a:picLocks noChangeAspect="1"/>
              </p:cNvPicPr>
              <p:nvPr/>
            </p:nvPicPr>
            <p:blipFill>
              <a:blip r:embed="rId40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963073">
                <a:off x="10808443" y="390536"/>
                <a:ext cx="1769985" cy="2664040"/>
              </a:xfrm>
              <a:prstGeom prst="rect">
                <a:avLst/>
              </a:prstGeom>
            </p:spPr>
          </p:pic>
        </p:grpSp>
        <p:pic>
          <p:nvPicPr>
            <p:cNvPr id="70" name="图片 69" descr="卡通人物&#10;&#10;中度可信度描述已自动生成"/>
            <p:cNvPicPr>
              <a:picLocks noChangeAspect="1"/>
            </p:cNvPicPr>
            <p:nvPr/>
          </p:nvPicPr>
          <p:blipFill>
            <a:blip r:embed="rId40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7363668">
              <a:off x="8382936" y="5785324"/>
              <a:ext cx="1716212" cy="2462420"/>
            </a:xfrm>
            <a:prstGeom prst="rect">
              <a:avLst/>
            </a:prstGeom>
          </p:spPr>
        </p:pic>
      </p:grpSp>
      <p:sp>
        <p:nvSpPr>
          <p:cNvPr id="26" name="文本框 25"/>
          <p:cNvSpPr txBox="1"/>
          <p:nvPr/>
        </p:nvSpPr>
        <p:spPr>
          <a:xfrm>
            <a:off x="10295211" y="5987145"/>
            <a:ext cx="1721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spc="600" dirty="0">
                <a:solidFill>
                  <a:schemeClr val="bg1"/>
                </a:solidFill>
                <a:latin typeface="Agency FB" panose="020B0503020202020204" pitchFamily="34" charset="0"/>
              </a:rPr>
              <a:t>WHU</a:t>
            </a:r>
            <a:endParaRPr lang="zh-CN" altLang="en-US" sz="5400" b="1" spc="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347014" y="2871973"/>
            <a:ext cx="8288867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请在此处输入内容，力求简洁明了。请在此处输入内容，力求简洁明了。请在此处输入内容，力求简洁明了。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4" name="图片 13" descr="花瓶里插着花&#10;&#10;描述已自动生成"/>
          <p:cNvPicPr>
            <a:picLocks noChangeAspect="1"/>
          </p:cNvPicPr>
          <p:nvPr/>
        </p:nvPicPr>
        <p:blipFill rotWithShape="1">
          <a:blip r:embed="rId41"/>
          <a:srcRect l="3166" t="6789" r="3608" b="6938"/>
          <a:stretch>
            <a:fillRect/>
          </a:stretch>
        </p:blipFill>
        <p:spPr>
          <a:xfrm>
            <a:off x="2590800" y="4926739"/>
            <a:ext cx="3505200" cy="1524861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 flipV="1">
            <a:off x="2202371" y="2898775"/>
            <a:ext cx="540000" cy="540000"/>
          </a:xfrm>
          <a:custGeom>
            <a:avLst/>
            <a:gdLst>
              <a:gd name="connsiteX0" fmla="*/ 0 w 4748"/>
              <a:gd name="connsiteY0" fmla="*/ 0 h 4657"/>
              <a:gd name="connsiteX1" fmla="*/ 622 w 4748"/>
              <a:gd name="connsiteY1" fmla="*/ 2 h 4657"/>
              <a:gd name="connsiteX2" fmla="*/ 588 w 4748"/>
              <a:gd name="connsiteY2" fmla="*/ 4047 h 4657"/>
              <a:gd name="connsiteX3" fmla="*/ 4736 w 4748"/>
              <a:gd name="connsiteY3" fmla="*/ 4047 h 4657"/>
              <a:gd name="connsiteX4" fmla="*/ 4748 w 4748"/>
              <a:gd name="connsiteY4" fmla="*/ 4657 h 4657"/>
              <a:gd name="connsiteX5" fmla="*/ 0 w 4748"/>
              <a:gd name="connsiteY5" fmla="*/ 4657 h 4657"/>
              <a:gd name="connsiteX6" fmla="*/ 0 w 4748"/>
              <a:gd name="connsiteY6" fmla="*/ 0 h 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8" h="4657">
                <a:moveTo>
                  <a:pt x="0" y="0"/>
                </a:moveTo>
                <a:lnTo>
                  <a:pt x="622" y="2"/>
                </a:lnTo>
                <a:lnTo>
                  <a:pt x="588" y="4047"/>
                </a:lnTo>
                <a:lnTo>
                  <a:pt x="4736" y="4047"/>
                </a:lnTo>
                <a:lnTo>
                  <a:pt x="4748" y="4657"/>
                </a:lnTo>
                <a:lnTo>
                  <a:pt x="0" y="4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flipH="1">
            <a:off x="10096056" y="4033520"/>
            <a:ext cx="540000" cy="540000"/>
          </a:xfrm>
          <a:custGeom>
            <a:avLst/>
            <a:gdLst>
              <a:gd name="connsiteX0" fmla="*/ 0 w 4748"/>
              <a:gd name="connsiteY0" fmla="*/ 0 h 4657"/>
              <a:gd name="connsiteX1" fmla="*/ 622 w 4748"/>
              <a:gd name="connsiteY1" fmla="*/ 2 h 4657"/>
              <a:gd name="connsiteX2" fmla="*/ 588 w 4748"/>
              <a:gd name="connsiteY2" fmla="*/ 4047 h 4657"/>
              <a:gd name="connsiteX3" fmla="*/ 4736 w 4748"/>
              <a:gd name="connsiteY3" fmla="*/ 4047 h 4657"/>
              <a:gd name="connsiteX4" fmla="*/ 4748 w 4748"/>
              <a:gd name="connsiteY4" fmla="*/ 4657 h 4657"/>
              <a:gd name="connsiteX5" fmla="*/ 0 w 4748"/>
              <a:gd name="connsiteY5" fmla="*/ 4657 h 4657"/>
              <a:gd name="connsiteX6" fmla="*/ 0 w 4748"/>
              <a:gd name="connsiteY6" fmla="*/ 0 h 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8" h="4657">
                <a:moveTo>
                  <a:pt x="0" y="0"/>
                </a:moveTo>
                <a:lnTo>
                  <a:pt x="622" y="2"/>
                </a:lnTo>
                <a:lnTo>
                  <a:pt x="588" y="4047"/>
                </a:lnTo>
                <a:lnTo>
                  <a:pt x="4736" y="4047"/>
                </a:lnTo>
                <a:lnTo>
                  <a:pt x="4748" y="4657"/>
                </a:lnTo>
                <a:lnTo>
                  <a:pt x="0" y="4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DA04AB1-7658-4D47-B472-DABFA7B2B2C4}"/>
              </a:ext>
            </a:extLst>
          </p:cNvPr>
          <p:cNvSpPr txBox="1"/>
          <p:nvPr/>
        </p:nvSpPr>
        <p:spPr>
          <a:xfrm>
            <a:off x="-8284055" y="1566952"/>
            <a:ext cx="54320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PART 3</a:t>
            </a:r>
            <a:endParaRPr lang="zh-CN" altLang="en-US" sz="11500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96EA9F-6DD2-4E28-8F8A-9DA1214DDEB7}"/>
              </a:ext>
            </a:extLst>
          </p:cNvPr>
          <p:cNvSpPr txBox="1"/>
          <p:nvPr/>
        </p:nvSpPr>
        <p:spPr>
          <a:xfrm>
            <a:off x="-8118886" y="3633294"/>
            <a:ext cx="3953944" cy="112458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sz="2400" dirty="0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在此处输入你的内容简介，请用简洁明了的文字概述。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802D9B7-E654-47A5-8AA3-09E0CB3CA40D}"/>
              </a:ext>
            </a:extLst>
          </p:cNvPr>
          <p:cNvGrpSpPr/>
          <p:nvPr/>
        </p:nvGrpSpPr>
        <p:grpSpPr>
          <a:xfrm>
            <a:off x="-1675067" y="-1023089"/>
            <a:ext cx="15407860" cy="9033101"/>
            <a:chOff x="-2292" y="-1211"/>
            <a:chExt cx="23557" cy="13509"/>
          </a:xfrm>
          <a:solidFill>
            <a:srgbClr val="FFE699"/>
          </a:solidFill>
        </p:grpSpPr>
        <p:sp>
          <p:nvSpPr>
            <p:cNvPr id="54" name="任意多边形 2">
              <a:extLst>
                <a:ext uri="{FF2B5EF4-FFF2-40B4-BE49-F238E27FC236}">
                  <a16:creationId xmlns:a16="http://schemas.microsoft.com/office/drawing/2014/main" id="{3BE55481-715B-4224-A509-F61365F5C0BA}"/>
                </a:ext>
              </a:extLst>
            </p:cNvPr>
            <p:cNvSpPr/>
            <p:nvPr/>
          </p:nvSpPr>
          <p:spPr>
            <a:xfrm flipV="1">
              <a:off x="-2292" y="-1171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 15">
              <a:extLst>
                <a:ext uri="{FF2B5EF4-FFF2-40B4-BE49-F238E27FC236}">
                  <a16:creationId xmlns:a16="http://schemas.microsoft.com/office/drawing/2014/main" id="{D3A67837-969B-4189-80B2-0E43586D68F9}"/>
                </a:ext>
              </a:extLst>
            </p:cNvPr>
            <p:cNvSpPr/>
            <p:nvPr/>
          </p:nvSpPr>
          <p:spPr>
            <a:xfrm flipH="1">
              <a:off x="18790" y="10252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17">
              <a:extLst>
                <a:ext uri="{FF2B5EF4-FFF2-40B4-BE49-F238E27FC236}">
                  <a16:creationId xmlns:a16="http://schemas.microsoft.com/office/drawing/2014/main" id="{EF00F0E8-FF23-4A50-8D90-936ADCDF2857}"/>
                </a:ext>
              </a:extLst>
            </p:cNvPr>
            <p:cNvSpPr/>
            <p:nvPr/>
          </p:nvSpPr>
          <p:spPr>
            <a:xfrm>
              <a:off x="-2232" y="9963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 19">
              <a:extLst>
                <a:ext uri="{FF2B5EF4-FFF2-40B4-BE49-F238E27FC236}">
                  <a16:creationId xmlns:a16="http://schemas.microsoft.com/office/drawing/2014/main" id="{BFB2234D-C69D-4367-9C05-11199E8A7390}"/>
                </a:ext>
              </a:extLst>
            </p:cNvPr>
            <p:cNvSpPr/>
            <p:nvPr/>
          </p:nvSpPr>
          <p:spPr>
            <a:xfrm flipH="1" flipV="1">
              <a:off x="19173" y="-1211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9102D168-8631-4C09-2F70-A61682F3F713}"/>
              </a:ext>
            </a:extLst>
          </p:cNvPr>
          <p:cNvSpPr/>
          <p:nvPr/>
        </p:nvSpPr>
        <p:spPr>
          <a:xfrm>
            <a:off x="14038454" y="-1995900"/>
            <a:ext cx="4458434" cy="3990830"/>
          </a:xfrm>
          <a:custGeom>
            <a:avLst/>
            <a:gdLst>
              <a:gd name="connsiteX0" fmla="*/ 359320 w 7820744"/>
              <a:gd name="connsiteY0" fmla="*/ 2295156 h 5515205"/>
              <a:gd name="connsiteX1" fmla="*/ 810582 w 7820744"/>
              <a:gd name="connsiteY1" fmla="*/ 965120 h 5515205"/>
              <a:gd name="connsiteX2" fmla="*/ 2556255 w 7820744"/>
              <a:gd name="connsiteY2" fmla="*/ 858242 h 5515205"/>
              <a:gd name="connsiteX3" fmla="*/ 3215335 w 7820744"/>
              <a:gd name="connsiteY3" fmla="*/ 3219 h 5515205"/>
              <a:gd name="connsiteX4" fmla="*/ 5091637 w 7820744"/>
              <a:gd name="connsiteY4" fmla="*/ 1208564 h 5515205"/>
              <a:gd name="connsiteX5" fmla="*/ 6463237 w 7820744"/>
              <a:gd name="connsiteY5" fmla="*/ 216975 h 5515205"/>
              <a:gd name="connsiteX6" fmla="*/ 7745772 w 7820744"/>
              <a:gd name="connsiteY6" fmla="*/ 4011141 h 5515205"/>
              <a:gd name="connsiteX7" fmla="*/ 4129735 w 7820744"/>
              <a:gd name="connsiteY7" fmla="*/ 4836476 h 5515205"/>
              <a:gd name="connsiteX8" fmla="*/ 436509 w 7820744"/>
              <a:gd name="connsiteY8" fmla="*/ 5436180 h 5515205"/>
              <a:gd name="connsiteX9" fmla="*/ 62437 w 7820744"/>
              <a:gd name="connsiteY9" fmla="*/ 2995801 h 5515205"/>
              <a:gd name="connsiteX10" fmla="*/ 359320 w 7820744"/>
              <a:gd name="connsiteY10" fmla="*/ 2295156 h 5515205"/>
              <a:gd name="connsiteX0-1" fmla="*/ 359320 w 7820744"/>
              <a:gd name="connsiteY0-2" fmla="*/ 2172980 h 5393029"/>
              <a:gd name="connsiteX1-3" fmla="*/ 810582 w 7820744"/>
              <a:gd name="connsiteY1-4" fmla="*/ 842944 h 5393029"/>
              <a:gd name="connsiteX2-5" fmla="*/ 2556255 w 7820744"/>
              <a:gd name="connsiteY2-6" fmla="*/ 736066 h 5393029"/>
              <a:gd name="connsiteX3-7" fmla="*/ 3666598 w 7820744"/>
              <a:gd name="connsiteY3-8" fmla="*/ 397620 h 5393029"/>
              <a:gd name="connsiteX4-9" fmla="*/ 5091637 w 7820744"/>
              <a:gd name="connsiteY4-10" fmla="*/ 1086388 h 5393029"/>
              <a:gd name="connsiteX5-11" fmla="*/ 6463237 w 7820744"/>
              <a:gd name="connsiteY5-12" fmla="*/ 94799 h 5393029"/>
              <a:gd name="connsiteX6-13" fmla="*/ 7745772 w 7820744"/>
              <a:gd name="connsiteY6-14" fmla="*/ 3888965 h 5393029"/>
              <a:gd name="connsiteX7-15" fmla="*/ 4129735 w 7820744"/>
              <a:gd name="connsiteY7-16" fmla="*/ 4714300 h 5393029"/>
              <a:gd name="connsiteX8-17" fmla="*/ 436509 w 7820744"/>
              <a:gd name="connsiteY8-18" fmla="*/ 5314004 h 5393029"/>
              <a:gd name="connsiteX9-19" fmla="*/ 62437 w 7820744"/>
              <a:gd name="connsiteY9-20" fmla="*/ 2873625 h 5393029"/>
              <a:gd name="connsiteX10-21" fmla="*/ 359320 w 7820744"/>
              <a:gd name="connsiteY10-22" fmla="*/ 2172980 h 5393029"/>
              <a:gd name="connsiteX0-23" fmla="*/ 359320 w 7993308"/>
              <a:gd name="connsiteY0-24" fmla="*/ 1782385 h 5002434"/>
              <a:gd name="connsiteX1-25" fmla="*/ 810582 w 7993308"/>
              <a:gd name="connsiteY1-26" fmla="*/ 452349 h 5002434"/>
              <a:gd name="connsiteX2-27" fmla="*/ 2556255 w 7993308"/>
              <a:gd name="connsiteY2-28" fmla="*/ 345471 h 5002434"/>
              <a:gd name="connsiteX3-29" fmla="*/ 3666598 w 7993308"/>
              <a:gd name="connsiteY3-30" fmla="*/ 7025 h 5002434"/>
              <a:gd name="connsiteX4-31" fmla="*/ 5091637 w 7993308"/>
              <a:gd name="connsiteY4-32" fmla="*/ 695793 h 5002434"/>
              <a:gd name="connsiteX5-33" fmla="*/ 7389513 w 7993308"/>
              <a:gd name="connsiteY5-34" fmla="*/ 1194557 h 5002434"/>
              <a:gd name="connsiteX6-35" fmla="*/ 7745772 w 7993308"/>
              <a:gd name="connsiteY6-36" fmla="*/ 3498370 h 5002434"/>
              <a:gd name="connsiteX7-37" fmla="*/ 4129735 w 7993308"/>
              <a:gd name="connsiteY7-38" fmla="*/ 4323705 h 5002434"/>
              <a:gd name="connsiteX8-39" fmla="*/ 436509 w 7993308"/>
              <a:gd name="connsiteY8-40" fmla="*/ 4923409 h 5002434"/>
              <a:gd name="connsiteX9-41" fmla="*/ 62437 w 7993308"/>
              <a:gd name="connsiteY9-42" fmla="*/ 2483030 h 5002434"/>
              <a:gd name="connsiteX10-43" fmla="*/ 359320 w 7993308"/>
              <a:gd name="connsiteY10-44" fmla="*/ 1782385 h 5002434"/>
              <a:gd name="connsiteX0-45" fmla="*/ 359320 w 8103627"/>
              <a:gd name="connsiteY0-46" fmla="*/ 1782385 h 5007824"/>
              <a:gd name="connsiteX1-47" fmla="*/ 810582 w 8103627"/>
              <a:gd name="connsiteY1-48" fmla="*/ 452349 h 5007824"/>
              <a:gd name="connsiteX2-49" fmla="*/ 2556255 w 8103627"/>
              <a:gd name="connsiteY2-50" fmla="*/ 345471 h 5007824"/>
              <a:gd name="connsiteX3-51" fmla="*/ 3666598 w 8103627"/>
              <a:gd name="connsiteY3-52" fmla="*/ 7025 h 5007824"/>
              <a:gd name="connsiteX4-53" fmla="*/ 5091637 w 8103627"/>
              <a:gd name="connsiteY4-54" fmla="*/ 695793 h 5007824"/>
              <a:gd name="connsiteX5-55" fmla="*/ 7389513 w 8103627"/>
              <a:gd name="connsiteY5-56" fmla="*/ 1194557 h 5007824"/>
              <a:gd name="connsiteX6-57" fmla="*/ 7882339 w 8103627"/>
              <a:gd name="connsiteY6-58" fmla="*/ 3118359 h 5007824"/>
              <a:gd name="connsiteX7-59" fmla="*/ 4129735 w 8103627"/>
              <a:gd name="connsiteY7-60" fmla="*/ 4323705 h 5007824"/>
              <a:gd name="connsiteX8-61" fmla="*/ 436509 w 8103627"/>
              <a:gd name="connsiteY8-62" fmla="*/ 4923409 h 5007824"/>
              <a:gd name="connsiteX9-63" fmla="*/ 62437 w 8103627"/>
              <a:gd name="connsiteY9-64" fmla="*/ 2483030 h 5007824"/>
              <a:gd name="connsiteX10-65" fmla="*/ 359320 w 8103627"/>
              <a:gd name="connsiteY10-66" fmla="*/ 1782385 h 5007824"/>
              <a:gd name="connsiteX0-67" fmla="*/ 359320 w 7915232"/>
              <a:gd name="connsiteY0-68" fmla="*/ 1782385 h 5111879"/>
              <a:gd name="connsiteX1-69" fmla="*/ 810582 w 7915232"/>
              <a:gd name="connsiteY1-70" fmla="*/ 452349 h 5111879"/>
              <a:gd name="connsiteX2-71" fmla="*/ 2556255 w 7915232"/>
              <a:gd name="connsiteY2-72" fmla="*/ 345471 h 5111879"/>
              <a:gd name="connsiteX3-73" fmla="*/ 3666598 w 7915232"/>
              <a:gd name="connsiteY3-74" fmla="*/ 7025 h 5111879"/>
              <a:gd name="connsiteX4-75" fmla="*/ 5091637 w 7915232"/>
              <a:gd name="connsiteY4-76" fmla="*/ 695793 h 5111879"/>
              <a:gd name="connsiteX5-77" fmla="*/ 7389513 w 7915232"/>
              <a:gd name="connsiteY5-78" fmla="*/ 1194557 h 5111879"/>
              <a:gd name="connsiteX6-79" fmla="*/ 7882339 w 7915232"/>
              <a:gd name="connsiteY6-80" fmla="*/ 3118359 h 5111879"/>
              <a:gd name="connsiteX7-81" fmla="*/ 7033252 w 7915232"/>
              <a:gd name="connsiteY7-82" fmla="*/ 4834344 h 5111879"/>
              <a:gd name="connsiteX8-83" fmla="*/ 436509 w 7915232"/>
              <a:gd name="connsiteY8-84" fmla="*/ 4923409 h 5111879"/>
              <a:gd name="connsiteX9-85" fmla="*/ 62437 w 7915232"/>
              <a:gd name="connsiteY9-86" fmla="*/ 2483030 h 5111879"/>
              <a:gd name="connsiteX10-87" fmla="*/ 359320 w 7915232"/>
              <a:gd name="connsiteY10-88" fmla="*/ 1782385 h 5111879"/>
              <a:gd name="connsiteX0-89" fmla="*/ 532312 w 8071810"/>
              <a:gd name="connsiteY0-90" fmla="*/ 1782385 h 4866519"/>
              <a:gd name="connsiteX1-91" fmla="*/ 983574 w 8071810"/>
              <a:gd name="connsiteY1-92" fmla="*/ 452349 h 4866519"/>
              <a:gd name="connsiteX2-93" fmla="*/ 2729247 w 8071810"/>
              <a:gd name="connsiteY2-94" fmla="*/ 345471 h 4866519"/>
              <a:gd name="connsiteX3-95" fmla="*/ 3839590 w 8071810"/>
              <a:gd name="connsiteY3-96" fmla="*/ 7025 h 4866519"/>
              <a:gd name="connsiteX4-97" fmla="*/ 5264629 w 8071810"/>
              <a:gd name="connsiteY4-98" fmla="*/ 695793 h 4866519"/>
              <a:gd name="connsiteX5-99" fmla="*/ 7562505 w 8071810"/>
              <a:gd name="connsiteY5-100" fmla="*/ 1194557 h 4866519"/>
              <a:gd name="connsiteX6-101" fmla="*/ 8055331 w 8071810"/>
              <a:gd name="connsiteY6-102" fmla="*/ 3118359 h 4866519"/>
              <a:gd name="connsiteX7-103" fmla="*/ 7206244 w 8071810"/>
              <a:gd name="connsiteY7-104" fmla="*/ 4834344 h 4866519"/>
              <a:gd name="connsiteX8-105" fmla="*/ 4267101 w 8071810"/>
              <a:gd name="connsiteY8-106" fmla="*/ 4145575 h 4866519"/>
              <a:gd name="connsiteX9-107" fmla="*/ 235429 w 8071810"/>
              <a:gd name="connsiteY9-108" fmla="*/ 2483030 h 4866519"/>
              <a:gd name="connsiteX10-109" fmla="*/ 532312 w 8071810"/>
              <a:gd name="connsiteY10-110" fmla="*/ 1782385 h 4866519"/>
              <a:gd name="connsiteX0-111" fmla="*/ 532312 w 8071810"/>
              <a:gd name="connsiteY0-112" fmla="*/ 1782385 h 4866519"/>
              <a:gd name="connsiteX1-113" fmla="*/ 983574 w 8071810"/>
              <a:gd name="connsiteY1-114" fmla="*/ 452349 h 4866519"/>
              <a:gd name="connsiteX2-115" fmla="*/ 2729247 w 8071810"/>
              <a:gd name="connsiteY2-116" fmla="*/ 345471 h 4866519"/>
              <a:gd name="connsiteX3-117" fmla="*/ 3839590 w 8071810"/>
              <a:gd name="connsiteY3-118" fmla="*/ 7025 h 4866519"/>
              <a:gd name="connsiteX4-119" fmla="*/ 5264629 w 8071810"/>
              <a:gd name="connsiteY4-120" fmla="*/ 695793 h 4866519"/>
              <a:gd name="connsiteX5-121" fmla="*/ 7562505 w 8071810"/>
              <a:gd name="connsiteY5-122" fmla="*/ 1194557 h 4866519"/>
              <a:gd name="connsiteX6-123" fmla="*/ 8055331 w 8071810"/>
              <a:gd name="connsiteY6-124" fmla="*/ 3118359 h 4866519"/>
              <a:gd name="connsiteX7-125" fmla="*/ 7206244 w 8071810"/>
              <a:gd name="connsiteY7-126" fmla="*/ 4834344 h 4866519"/>
              <a:gd name="connsiteX8-127" fmla="*/ 4267101 w 8071810"/>
              <a:gd name="connsiteY8-128" fmla="*/ 4145575 h 4866519"/>
              <a:gd name="connsiteX9-129" fmla="*/ 235429 w 8071810"/>
              <a:gd name="connsiteY9-130" fmla="*/ 2483030 h 4866519"/>
              <a:gd name="connsiteX10-131" fmla="*/ 532312 w 8071810"/>
              <a:gd name="connsiteY10-132" fmla="*/ 1782385 h 4866519"/>
              <a:gd name="connsiteX0-133" fmla="*/ 530167 w 8069665"/>
              <a:gd name="connsiteY0-134" fmla="*/ 1782385 h 5009813"/>
              <a:gd name="connsiteX1-135" fmla="*/ 981429 w 8069665"/>
              <a:gd name="connsiteY1-136" fmla="*/ 452349 h 5009813"/>
              <a:gd name="connsiteX2-137" fmla="*/ 2727102 w 8069665"/>
              <a:gd name="connsiteY2-138" fmla="*/ 345471 h 5009813"/>
              <a:gd name="connsiteX3-139" fmla="*/ 3837445 w 8069665"/>
              <a:gd name="connsiteY3-140" fmla="*/ 7025 h 5009813"/>
              <a:gd name="connsiteX4-141" fmla="*/ 5262484 w 8069665"/>
              <a:gd name="connsiteY4-142" fmla="*/ 695793 h 5009813"/>
              <a:gd name="connsiteX5-143" fmla="*/ 7560360 w 8069665"/>
              <a:gd name="connsiteY5-144" fmla="*/ 1194557 h 5009813"/>
              <a:gd name="connsiteX6-145" fmla="*/ 8053186 w 8069665"/>
              <a:gd name="connsiteY6-146" fmla="*/ 3118359 h 5009813"/>
              <a:gd name="connsiteX7-147" fmla="*/ 7204099 w 8069665"/>
              <a:gd name="connsiteY7-148" fmla="*/ 4834344 h 5009813"/>
              <a:gd name="connsiteX8-149" fmla="*/ 4235267 w 8069665"/>
              <a:gd name="connsiteY8-150" fmla="*/ 4745279 h 5009813"/>
              <a:gd name="connsiteX9-151" fmla="*/ 233284 w 8069665"/>
              <a:gd name="connsiteY9-152" fmla="*/ 2483030 h 5009813"/>
              <a:gd name="connsiteX10-153" fmla="*/ 530167 w 8069665"/>
              <a:gd name="connsiteY10-154" fmla="*/ 1782385 h 5009813"/>
              <a:gd name="connsiteX0-155" fmla="*/ 530167 w 8069665"/>
              <a:gd name="connsiteY0-156" fmla="*/ 1782385 h 4941977"/>
              <a:gd name="connsiteX1-157" fmla="*/ 981429 w 8069665"/>
              <a:gd name="connsiteY1-158" fmla="*/ 452349 h 4941977"/>
              <a:gd name="connsiteX2-159" fmla="*/ 2727102 w 8069665"/>
              <a:gd name="connsiteY2-160" fmla="*/ 345471 h 4941977"/>
              <a:gd name="connsiteX3-161" fmla="*/ 3837445 w 8069665"/>
              <a:gd name="connsiteY3-162" fmla="*/ 7025 h 4941977"/>
              <a:gd name="connsiteX4-163" fmla="*/ 5262484 w 8069665"/>
              <a:gd name="connsiteY4-164" fmla="*/ 695793 h 4941977"/>
              <a:gd name="connsiteX5-165" fmla="*/ 7560360 w 8069665"/>
              <a:gd name="connsiteY5-166" fmla="*/ 1194557 h 4941977"/>
              <a:gd name="connsiteX6-167" fmla="*/ 8053186 w 8069665"/>
              <a:gd name="connsiteY6-168" fmla="*/ 3118359 h 4941977"/>
              <a:gd name="connsiteX7-169" fmla="*/ 7204099 w 8069665"/>
              <a:gd name="connsiteY7-170" fmla="*/ 4834344 h 4941977"/>
              <a:gd name="connsiteX8-171" fmla="*/ 4235267 w 8069665"/>
              <a:gd name="connsiteY8-172" fmla="*/ 4745279 h 4941977"/>
              <a:gd name="connsiteX9-173" fmla="*/ 233284 w 8069665"/>
              <a:gd name="connsiteY9-174" fmla="*/ 2483030 h 4941977"/>
              <a:gd name="connsiteX10-175" fmla="*/ 530167 w 8069665"/>
              <a:gd name="connsiteY10-176" fmla="*/ 1782385 h 4941977"/>
              <a:gd name="connsiteX0-177" fmla="*/ 235144 w 7774642"/>
              <a:gd name="connsiteY0-178" fmla="*/ 1782385 h 5016724"/>
              <a:gd name="connsiteX1-179" fmla="*/ 686406 w 7774642"/>
              <a:gd name="connsiteY1-180" fmla="*/ 452349 h 5016724"/>
              <a:gd name="connsiteX2-181" fmla="*/ 2432079 w 7774642"/>
              <a:gd name="connsiteY2-182" fmla="*/ 345471 h 5016724"/>
              <a:gd name="connsiteX3-183" fmla="*/ 3542422 w 7774642"/>
              <a:gd name="connsiteY3-184" fmla="*/ 7025 h 5016724"/>
              <a:gd name="connsiteX4-185" fmla="*/ 4967461 w 7774642"/>
              <a:gd name="connsiteY4-186" fmla="*/ 695793 h 5016724"/>
              <a:gd name="connsiteX5-187" fmla="*/ 7265337 w 7774642"/>
              <a:gd name="connsiteY5-188" fmla="*/ 1194557 h 5016724"/>
              <a:gd name="connsiteX6-189" fmla="*/ 7758163 w 7774642"/>
              <a:gd name="connsiteY6-190" fmla="*/ 3118359 h 5016724"/>
              <a:gd name="connsiteX7-191" fmla="*/ 6909076 w 7774642"/>
              <a:gd name="connsiteY7-192" fmla="*/ 4834344 h 5016724"/>
              <a:gd name="connsiteX8-193" fmla="*/ 3940244 w 7774642"/>
              <a:gd name="connsiteY8-194" fmla="*/ 4745279 h 5016724"/>
              <a:gd name="connsiteX9-195" fmla="*/ 312333 w 7774642"/>
              <a:gd name="connsiteY9-196" fmla="*/ 3427118 h 5016724"/>
              <a:gd name="connsiteX10-197" fmla="*/ 235144 w 7774642"/>
              <a:gd name="connsiteY10-198" fmla="*/ 1782385 h 5016724"/>
              <a:gd name="connsiteX0-199" fmla="*/ 235144 w 7774642"/>
              <a:gd name="connsiteY0-200" fmla="*/ 1706701 h 4941040"/>
              <a:gd name="connsiteX1-201" fmla="*/ 686406 w 7774642"/>
              <a:gd name="connsiteY1-202" fmla="*/ 376665 h 4941040"/>
              <a:gd name="connsiteX2-203" fmla="*/ 2432079 w 7774642"/>
              <a:gd name="connsiteY2-204" fmla="*/ 269787 h 4941040"/>
              <a:gd name="connsiteX3-205" fmla="*/ 3940246 w 7774642"/>
              <a:gd name="connsiteY3-206" fmla="*/ 8530 h 4941040"/>
              <a:gd name="connsiteX4-207" fmla="*/ 4967461 w 7774642"/>
              <a:gd name="connsiteY4-208" fmla="*/ 620109 h 4941040"/>
              <a:gd name="connsiteX5-209" fmla="*/ 7265337 w 7774642"/>
              <a:gd name="connsiteY5-210" fmla="*/ 1118873 h 4941040"/>
              <a:gd name="connsiteX6-211" fmla="*/ 7758163 w 7774642"/>
              <a:gd name="connsiteY6-212" fmla="*/ 3042675 h 4941040"/>
              <a:gd name="connsiteX7-213" fmla="*/ 6909076 w 7774642"/>
              <a:gd name="connsiteY7-214" fmla="*/ 4758660 h 4941040"/>
              <a:gd name="connsiteX8-215" fmla="*/ 3940244 w 7774642"/>
              <a:gd name="connsiteY8-216" fmla="*/ 4669595 h 4941040"/>
              <a:gd name="connsiteX9-217" fmla="*/ 312333 w 7774642"/>
              <a:gd name="connsiteY9-218" fmla="*/ 3351434 h 4941040"/>
              <a:gd name="connsiteX10-219" fmla="*/ 235144 w 7774642"/>
              <a:gd name="connsiteY10-220" fmla="*/ 1706701 h 4941040"/>
              <a:gd name="connsiteX0-221" fmla="*/ 235144 w 7811682"/>
              <a:gd name="connsiteY0-222" fmla="*/ 1706701 h 4941040"/>
              <a:gd name="connsiteX1-223" fmla="*/ 686406 w 7811682"/>
              <a:gd name="connsiteY1-224" fmla="*/ 376665 h 4941040"/>
              <a:gd name="connsiteX2-225" fmla="*/ 2432079 w 7811682"/>
              <a:gd name="connsiteY2-226" fmla="*/ 269787 h 4941040"/>
              <a:gd name="connsiteX3-227" fmla="*/ 3940246 w 7811682"/>
              <a:gd name="connsiteY3-228" fmla="*/ 8530 h 4941040"/>
              <a:gd name="connsiteX4-229" fmla="*/ 4967461 w 7811682"/>
              <a:gd name="connsiteY4-230" fmla="*/ 620109 h 4941040"/>
              <a:gd name="connsiteX5-231" fmla="*/ 7419717 w 7811682"/>
              <a:gd name="connsiteY5-232" fmla="*/ 821990 h 4941040"/>
              <a:gd name="connsiteX6-233" fmla="*/ 7758163 w 7811682"/>
              <a:gd name="connsiteY6-234" fmla="*/ 3042675 h 4941040"/>
              <a:gd name="connsiteX7-235" fmla="*/ 6909076 w 7811682"/>
              <a:gd name="connsiteY7-236" fmla="*/ 4758660 h 4941040"/>
              <a:gd name="connsiteX8-237" fmla="*/ 3940244 w 7811682"/>
              <a:gd name="connsiteY8-238" fmla="*/ 4669595 h 4941040"/>
              <a:gd name="connsiteX9-239" fmla="*/ 312333 w 7811682"/>
              <a:gd name="connsiteY9-240" fmla="*/ 3351434 h 4941040"/>
              <a:gd name="connsiteX10-241" fmla="*/ 235144 w 7811682"/>
              <a:gd name="connsiteY10-242" fmla="*/ 1706701 h 4941040"/>
              <a:gd name="connsiteX0-243" fmla="*/ 235144 w 7773007"/>
              <a:gd name="connsiteY0-244" fmla="*/ 1706701 h 4941040"/>
              <a:gd name="connsiteX1-245" fmla="*/ 686406 w 7773007"/>
              <a:gd name="connsiteY1-246" fmla="*/ 376665 h 4941040"/>
              <a:gd name="connsiteX2-247" fmla="*/ 2432079 w 7773007"/>
              <a:gd name="connsiteY2-248" fmla="*/ 269787 h 4941040"/>
              <a:gd name="connsiteX3-249" fmla="*/ 3940246 w 7773007"/>
              <a:gd name="connsiteY3-250" fmla="*/ 8530 h 4941040"/>
              <a:gd name="connsiteX4-251" fmla="*/ 4967461 w 7773007"/>
              <a:gd name="connsiteY4-252" fmla="*/ 620109 h 4941040"/>
              <a:gd name="connsiteX5-253" fmla="*/ 7253462 w 7773007"/>
              <a:gd name="connsiteY5-254" fmla="*/ 1089184 h 4941040"/>
              <a:gd name="connsiteX6-255" fmla="*/ 7758163 w 7773007"/>
              <a:gd name="connsiteY6-256" fmla="*/ 3042675 h 4941040"/>
              <a:gd name="connsiteX7-257" fmla="*/ 6909076 w 7773007"/>
              <a:gd name="connsiteY7-258" fmla="*/ 4758660 h 4941040"/>
              <a:gd name="connsiteX8-259" fmla="*/ 3940244 w 7773007"/>
              <a:gd name="connsiteY8-260" fmla="*/ 4669595 h 4941040"/>
              <a:gd name="connsiteX9-261" fmla="*/ 312333 w 7773007"/>
              <a:gd name="connsiteY9-262" fmla="*/ 3351434 h 4941040"/>
              <a:gd name="connsiteX10-263" fmla="*/ 235144 w 7773007"/>
              <a:gd name="connsiteY10-264" fmla="*/ 1706701 h 4941040"/>
              <a:gd name="connsiteX0-265" fmla="*/ 235144 w 7823182"/>
              <a:gd name="connsiteY0-266" fmla="*/ 1706701 h 4941040"/>
              <a:gd name="connsiteX1-267" fmla="*/ 686406 w 7823182"/>
              <a:gd name="connsiteY1-268" fmla="*/ 376665 h 4941040"/>
              <a:gd name="connsiteX2-269" fmla="*/ 2432079 w 7823182"/>
              <a:gd name="connsiteY2-270" fmla="*/ 269787 h 4941040"/>
              <a:gd name="connsiteX3-271" fmla="*/ 3940246 w 7823182"/>
              <a:gd name="connsiteY3-272" fmla="*/ 8530 h 4941040"/>
              <a:gd name="connsiteX4-273" fmla="*/ 4967461 w 7823182"/>
              <a:gd name="connsiteY4-274" fmla="*/ 620109 h 4941040"/>
              <a:gd name="connsiteX5-275" fmla="*/ 7253462 w 7823182"/>
              <a:gd name="connsiteY5-276" fmla="*/ 1089184 h 4941040"/>
              <a:gd name="connsiteX6-277" fmla="*/ 7758163 w 7823182"/>
              <a:gd name="connsiteY6-278" fmla="*/ 3042675 h 4941040"/>
              <a:gd name="connsiteX7-279" fmla="*/ 6909076 w 7823182"/>
              <a:gd name="connsiteY7-280" fmla="*/ 4758660 h 4941040"/>
              <a:gd name="connsiteX8-281" fmla="*/ 3940244 w 7823182"/>
              <a:gd name="connsiteY8-282" fmla="*/ 4669595 h 4941040"/>
              <a:gd name="connsiteX9-283" fmla="*/ 312333 w 7823182"/>
              <a:gd name="connsiteY9-284" fmla="*/ 3351434 h 4941040"/>
              <a:gd name="connsiteX10-285" fmla="*/ 235144 w 7823182"/>
              <a:gd name="connsiteY10-286" fmla="*/ 1706701 h 4941040"/>
              <a:gd name="connsiteX0-287" fmla="*/ 235144 w 7394709"/>
              <a:gd name="connsiteY0-288" fmla="*/ 1706701 h 4941040"/>
              <a:gd name="connsiteX1-289" fmla="*/ 686406 w 7394709"/>
              <a:gd name="connsiteY1-290" fmla="*/ 376665 h 4941040"/>
              <a:gd name="connsiteX2-291" fmla="*/ 2432079 w 7394709"/>
              <a:gd name="connsiteY2-292" fmla="*/ 269787 h 4941040"/>
              <a:gd name="connsiteX3-293" fmla="*/ 3940246 w 7394709"/>
              <a:gd name="connsiteY3-294" fmla="*/ 8530 h 4941040"/>
              <a:gd name="connsiteX4-295" fmla="*/ 4967461 w 7394709"/>
              <a:gd name="connsiteY4-296" fmla="*/ 620109 h 4941040"/>
              <a:gd name="connsiteX5-297" fmla="*/ 7253462 w 7394709"/>
              <a:gd name="connsiteY5-298" fmla="*/ 1089184 h 4941040"/>
              <a:gd name="connsiteX6-299" fmla="*/ 7122833 w 7394709"/>
              <a:gd name="connsiteY6-300" fmla="*/ 2900171 h 4941040"/>
              <a:gd name="connsiteX7-301" fmla="*/ 6909076 w 7394709"/>
              <a:gd name="connsiteY7-302" fmla="*/ 4758660 h 4941040"/>
              <a:gd name="connsiteX8-303" fmla="*/ 3940244 w 7394709"/>
              <a:gd name="connsiteY8-304" fmla="*/ 4669595 h 4941040"/>
              <a:gd name="connsiteX9-305" fmla="*/ 312333 w 7394709"/>
              <a:gd name="connsiteY9-306" fmla="*/ 3351434 h 4941040"/>
              <a:gd name="connsiteX10-307" fmla="*/ 235144 w 7394709"/>
              <a:gd name="connsiteY10-308" fmla="*/ 1706701 h 4941040"/>
              <a:gd name="connsiteX0-309" fmla="*/ 235144 w 7419482"/>
              <a:gd name="connsiteY0-310" fmla="*/ 1706701 h 4941040"/>
              <a:gd name="connsiteX1-311" fmla="*/ 686406 w 7419482"/>
              <a:gd name="connsiteY1-312" fmla="*/ 376665 h 4941040"/>
              <a:gd name="connsiteX2-313" fmla="*/ 2432079 w 7419482"/>
              <a:gd name="connsiteY2-314" fmla="*/ 269787 h 4941040"/>
              <a:gd name="connsiteX3-315" fmla="*/ 3940246 w 7419482"/>
              <a:gd name="connsiteY3-316" fmla="*/ 8530 h 4941040"/>
              <a:gd name="connsiteX4-317" fmla="*/ 4967461 w 7419482"/>
              <a:gd name="connsiteY4-318" fmla="*/ 620109 h 4941040"/>
              <a:gd name="connsiteX5-319" fmla="*/ 7283150 w 7419482"/>
              <a:gd name="connsiteY5-320" fmla="*/ 1077309 h 4941040"/>
              <a:gd name="connsiteX6-321" fmla="*/ 7122833 w 7419482"/>
              <a:gd name="connsiteY6-322" fmla="*/ 2900171 h 4941040"/>
              <a:gd name="connsiteX7-323" fmla="*/ 6909076 w 7419482"/>
              <a:gd name="connsiteY7-324" fmla="*/ 4758660 h 4941040"/>
              <a:gd name="connsiteX8-325" fmla="*/ 3940244 w 7419482"/>
              <a:gd name="connsiteY8-326" fmla="*/ 4669595 h 4941040"/>
              <a:gd name="connsiteX9-327" fmla="*/ 312333 w 7419482"/>
              <a:gd name="connsiteY9-328" fmla="*/ 3351434 h 4941040"/>
              <a:gd name="connsiteX10-329" fmla="*/ 235144 w 7419482"/>
              <a:gd name="connsiteY10-330" fmla="*/ 1706701 h 4941040"/>
              <a:gd name="connsiteX0-331" fmla="*/ 235144 w 7575845"/>
              <a:gd name="connsiteY0-332" fmla="*/ 1706701 h 4941040"/>
              <a:gd name="connsiteX1-333" fmla="*/ 686406 w 7575845"/>
              <a:gd name="connsiteY1-334" fmla="*/ 376665 h 4941040"/>
              <a:gd name="connsiteX2-335" fmla="*/ 2432079 w 7575845"/>
              <a:gd name="connsiteY2-336" fmla="*/ 269787 h 4941040"/>
              <a:gd name="connsiteX3-337" fmla="*/ 3940246 w 7575845"/>
              <a:gd name="connsiteY3-338" fmla="*/ 8530 h 4941040"/>
              <a:gd name="connsiteX4-339" fmla="*/ 4967461 w 7575845"/>
              <a:gd name="connsiteY4-340" fmla="*/ 620109 h 4941040"/>
              <a:gd name="connsiteX5-341" fmla="*/ 7283150 w 7575845"/>
              <a:gd name="connsiteY5-342" fmla="*/ 1077309 h 4941040"/>
              <a:gd name="connsiteX6-343" fmla="*/ 7122833 w 7575845"/>
              <a:gd name="connsiteY6-344" fmla="*/ 2900171 h 4941040"/>
              <a:gd name="connsiteX7-345" fmla="*/ 6909076 w 7575845"/>
              <a:gd name="connsiteY7-346" fmla="*/ 4758660 h 4941040"/>
              <a:gd name="connsiteX8-347" fmla="*/ 3940244 w 7575845"/>
              <a:gd name="connsiteY8-348" fmla="*/ 4669595 h 4941040"/>
              <a:gd name="connsiteX9-349" fmla="*/ 312333 w 7575845"/>
              <a:gd name="connsiteY9-350" fmla="*/ 3351434 h 4941040"/>
              <a:gd name="connsiteX10-351" fmla="*/ 235144 w 7575845"/>
              <a:gd name="connsiteY10-352" fmla="*/ 1706701 h 4941040"/>
              <a:gd name="connsiteX0-353" fmla="*/ 375483 w 7502428"/>
              <a:gd name="connsiteY0-354" fmla="*/ 1748265 h 4940350"/>
              <a:gd name="connsiteX1-355" fmla="*/ 612989 w 7502428"/>
              <a:gd name="connsiteY1-356" fmla="*/ 376665 h 4940350"/>
              <a:gd name="connsiteX2-357" fmla="*/ 2358662 w 7502428"/>
              <a:gd name="connsiteY2-358" fmla="*/ 269787 h 4940350"/>
              <a:gd name="connsiteX3-359" fmla="*/ 3866829 w 7502428"/>
              <a:gd name="connsiteY3-360" fmla="*/ 8530 h 4940350"/>
              <a:gd name="connsiteX4-361" fmla="*/ 4894044 w 7502428"/>
              <a:gd name="connsiteY4-362" fmla="*/ 620109 h 4940350"/>
              <a:gd name="connsiteX5-363" fmla="*/ 7209733 w 7502428"/>
              <a:gd name="connsiteY5-364" fmla="*/ 1077309 h 4940350"/>
              <a:gd name="connsiteX6-365" fmla="*/ 7049416 w 7502428"/>
              <a:gd name="connsiteY6-366" fmla="*/ 2900171 h 4940350"/>
              <a:gd name="connsiteX7-367" fmla="*/ 6835659 w 7502428"/>
              <a:gd name="connsiteY7-368" fmla="*/ 4758660 h 4940350"/>
              <a:gd name="connsiteX8-369" fmla="*/ 3866827 w 7502428"/>
              <a:gd name="connsiteY8-370" fmla="*/ 4669595 h 4940350"/>
              <a:gd name="connsiteX9-371" fmla="*/ 238916 w 7502428"/>
              <a:gd name="connsiteY9-372" fmla="*/ 3351434 h 4940350"/>
              <a:gd name="connsiteX10-373" fmla="*/ 375483 w 7502428"/>
              <a:gd name="connsiteY10-374" fmla="*/ 1748265 h 4940350"/>
              <a:gd name="connsiteX0-375" fmla="*/ 384669 w 7511614"/>
              <a:gd name="connsiteY0-376" fmla="*/ 1748746 h 4940831"/>
              <a:gd name="connsiteX1-377" fmla="*/ 901246 w 7511614"/>
              <a:gd name="connsiteY1-378" fmla="*/ 478086 h 4940831"/>
              <a:gd name="connsiteX2-379" fmla="*/ 2367848 w 7511614"/>
              <a:gd name="connsiteY2-380" fmla="*/ 270268 h 4940831"/>
              <a:gd name="connsiteX3-381" fmla="*/ 3876015 w 7511614"/>
              <a:gd name="connsiteY3-382" fmla="*/ 9011 h 4940831"/>
              <a:gd name="connsiteX4-383" fmla="*/ 4903230 w 7511614"/>
              <a:gd name="connsiteY4-384" fmla="*/ 620590 h 4940831"/>
              <a:gd name="connsiteX5-385" fmla="*/ 7218919 w 7511614"/>
              <a:gd name="connsiteY5-386" fmla="*/ 1077790 h 4940831"/>
              <a:gd name="connsiteX6-387" fmla="*/ 7058602 w 7511614"/>
              <a:gd name="connsiteY6-388" fmla="*/ 2900652 h 4940831"/>
              <a:gd name="connsiteX7-389" fmla="*/ 6844845 w 7511614"/>
              <a:gd name="connsiteY7-390" fmla="*/ 4759141 h 4940831"/>
              <a:gd name="connsiteX8-391" fmla="*/ 3876013 w 7511614"/>
              <a:gd name="connsiteY8-392" fmla="*/ 4670076 h 4940831"/>
              <a:gd name="connsiteX9-393" fmla="*/ 248102 w 7511614"/>
              <a:gd name="connsiteY9-394" fmla="*/ 3351915 h 4940831"/>
              <a:gd name="connsiteX10-395" fmla="*/ 384669 w 7511614"/>
              <a:gd name="connsiteY10-396" fmla="*/ 1748746 h 4940831"/>
              <a:gd name="connsiteX0-397" fmla="*/ 384669 w 7519130"/>
              <a:gd name="connsiteY0-398" fmla="*/ 1748746 h 4940831"/>
              <a:gd name="connsiteX1-399" fmla="*/ 901246 w 7519130"/>
              <a:gd name="connsiteY1-400" fmla="*/ 478086 h 4940831"/>
              <a:gd name="connsiteX2-401" fmla="*/ 2367848 w 7519130"/>
              <a:gd name="connsiteY2-402" fmla="*/ 270268 h 4940831"/>
              <a:gd name="connsiteX3-403" fmla="*/ 3876015 w 7519130"/>
              <a:gd name="connsiteY3-404" fmla="*/ 9011 h 4940831"/>
              <a:gd name="connsiteX4-405" fmla="*/ 4903230 w 7519130"/>
              <a:gd name="connsiteY4-406" fmla="*/ 620590 h 4940831"/>
              <a:gd name="connsiteX5-407" fmla="*/ 7218919 w 7519130"/>
              <a:gd name="connsiteY5-408" fmla="*/ 1077790 h 4940831"/>
              <a:gd name="connsiteX6-409" fmla="*/ 7058602 w 7519130"/>
              <a:gd name="connsiteY6-410" fmla="*/ 2900652 h 4940831"/>
              <a:gd name="connsiteX7-411" fmla="*/ 6613276 w 7519130"/>
              <a:gd name="connsiteY7-412" fmla="*/ 4551323 h 4940831"/>
              <a:gd name="connsiteX8-413" fmla="*/ 3876013 w 7519130"/>
              <a:gd name="connsiteY8-414" fmla="*/ 4670076 h 4940831"/>
              <a:gd name="connsiteX9-415" fmla="*/ 248102 w 7519130"/>
              <a:gd name="connsiteY9-416" fmla="*/ 3351915 h 4940831"/>
              <a:gd name="connsiteX10-417" fmla="*/ 384669 w 7519130"/>
              <a:gd name="connsiteY10-418" fmla="*/ 1748746 h 4940831"/>
              <a:gd name="connsiteX0-419" fmla="*/ 384669 w 7519130"/>
              <a:gd name="connsiteY0-420" fmla="*/ 1748746 h 4940831"/>
              <a:gd name="connsiteX1-421" fmla="*/ 901246 w 7519130"/>
              <a:gd name="connsiteY1-422" fmla="*/ 478086 h 4940831"/>
              <a:gd name="connsiteX2-423" fmla="*/ 2367848 w 7519130"/>
              <a:gd name="connsiteY2-424" fmla="*/ 270268 h 4940831"/>
              <a:gd name="connsiteX3-425" fmla="*/ 3876015 w 7519130"/>
              <a:gd name="connsiteY3-426" fmla="*/ 9011 h 4940831"/>
              <a:gd name="connsiteX4-427" fmla="*/ 4903230 w 7519130"/>
              <a:gd name="connsiteY4-428" fmla="*/ 620590 h 4940831"/>
              <a:gd name="connsiteX5-429" fmla="*/ 7218919 w 7519130"/>
              <a:gd name="connsiteY5-430" fmla="*/ 1077790 h 4940831"/>
              <a:gd name="connsiteX6-431" fmla="*/ 7058602 w 7519130"/>
              <a:gd name="connsiteY6-432" fmla="*/ 2900652 h 4940831"/>
              <a:gd name="connsiteX7-433" fmla="*/ 6613276 w 7519130"/>
              <a:gd name="connsiteY7-434" fmla="*/ 4551323 h 4940831"/>
              <a:gd name="connsiteX8-435" fmla="*/ 3876013 w 7519130"/>
              <a:gd name="connsiteY8-436" fmla="*/ 4670076 h 4940831"/>
              <a:gd name="connsiteX9-437" fmla="*/ 248102 w 7519130"/>
              <a:gd name="connsiteY9-438" fmla="*/ 3351915 h 4940831"/>
              <a:gd name="connsiteX10-439" fmla="*/ 384669 w 7519130"/>
              <a:gd name="connsiteY10-440" fmla="*/ 1748746 h 49408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7519130" h="4940831">
                <a:moveTo>
                  <a:pt x="384669" y="1748746"/>
                </a:moveTo>
                <a:cubicBezTo>
                  <a:pt x="493526" y="1269775"/>
                  <a:pt x="570716" y="724499"/>
                  <a:pt x="901246" y="478086"/>
                </a:cubicBezTo>
                <a:cubicBezTo>
                  <a:pt x="1231776" y="231673"/>
                  <a:pt x="1872053" y="348447"/>
                  <a:pt x="2367848" y="270268"/>
                </a:cubicBezTo>
                <a:cubicBezTo>
                  <a:pt x="2863643" y="192089"/>
                  <a:pt x="3453451" y="-49376"/>
                  <a:pt x="3876015" y="9011"/>
                </a:cubicBezTo>
                <a:cubicBezTo>
                  <a:pt x="4298579" y="67398"/>
                  <a:pt x="4346079" y="442460"/>
                  <a:pt x="4903230" y="620590"/>
                </a:cubicBezTo>
                <a:cubicBezTo>
                  <a:pt x="5460381" y="798720"/>
                  <a:pt x="6503430" y="418710"/>
                  <a:pt x="7218919" y="1077790"/>
                </a:cubicBezTo>
                <a:cubicBezTo>
                  <a:pt x="7934408" y="1736870"/>
                  <a:pt x="7159543" y="2321730"/>
                  <a:pt x="7058602" y="2900652"/>
                </a:cubicBezTo>
                <a:cubicBezTo>
                  <a:pt x="6957662" y="3479574"/>
                  <a:pt x="7351526" y="4066414"/>
                  <a:pt x="6613276" y="4551323"/>
                </a:cubicBezTo>
                <a:cubicBezTo>
                  <a:pt x="5875026" y="5036232"/>
                  <a:pt x="5402981" y="4448403"/>
                  <a:pt x="3876013" y="4670076"/>
                </a:cubicBezTo>
                <a:cubicBezTo>
                  <a:pt x="1268390" y="5610206"/>
                  <a:pt x="829993" y="3838803"/>
                  <a:pt x="248102" y="3351915"/>
                </a:cubicBezTo>
                <a:cubicBezTo>
                  <a:pt x="-333789" y="2865027"/>
                  <a:pt x="275812" y="2227717"/>
                  <a:pt x="384669" y="1748746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68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6292A4D-CD88-2F8B-ED0A-6F97826E5858}"/>
              </a:ext>
            </a:extLst>
          </p:cNvPr>
          <p:cNvSpPr/>
          <p:nvPr/>
        </p:nvSpPr>
        <p:spPr>
          <a:xfrm rot="20877088">
            <a:off x="15359025" y="-359418"/>
            <a:ext cx="4450931" cy="3847421"/>
          </a:xfrm>
          <a:custGeom>
            <a:avLst/>
            <a:gdLst>
              <a:gd name="connsiteX0" fmla="*/ 359320 w 7820744"/>
              <a:gd name="connsiteY0" fmla="*/ 2295156 h 5515205"/>
              <a:gd name="connsiteX1" fmla="*/ 810582 w 7820744"/>
              <a:gd name="connsiteY1" fmla="*/ 965120 h 5515205"/>
              <a:gd name="connsiteX2" fmla="*/ 2556255 w 7820744"/>
              <a:gd name="connsiteY2" fmla="*/ 858242 h 5515205"/>
              <a:gd name="connsiteX3" fmla="*/ 3215335 w 7820744"/>
              <a:gd name="connsiteY3" fmla="*/ 3219 h 5515205"/>
              <a:gd name="connsiteX4" fmla="*/ 5091637 w 7820744"/>
              <a:gd name="connsiteY4" fmla="*/ 1208564 h 5515205"/>
              <a:gd name="connsiteX5" fmla="*/ 6463237 w 7820744"/>
              <a:gd name="connsiteY5" fmla="*/ 216975 h 5515205"/>
              <a:gd name="connsiteX6" fmla="*/ 7745772 w 7820744"/>
              <a:gd name="connsiteY6" fmla="*/ 4011141 h 5515205"/>
              <a:gd name="connsiteX7" fmla="*/ 4129735 w 7820744"/>
              <a:gd name="connsiteY7" fmla="*/ 4836476 h 5515205"/>
              <a:gd name="connsiteX8" fmla="*/ 436509 w 7820744"/>
              <a:gd name="connsiteY8" fmla="*/ 5436180 h 5515205"/>
              <a:gd name="connsiteX9" fmla="*/ 62437 w 7820744"/>
              <a:gd name="connsiteY9" fmla="*/ 2995801 h 5515205"/>
              <a:gd name="connsiteX10" fmla="*/ 359320 w 7820744"/>
              <a:gd name="connsiteY10" fmla="*/ 2295156 h 5515205"/>
              <a:gd name="connsiteX0-1" fmla="*/ 359320 w 7820744"/>
              <a:gd name="connsiteY0-2" fmla="*/ 2172980 h 5393029"/>
              <a:gd name="connsiteX1-3" fmla="*/ 810582 w 7820744"/>
              <a:gd name="connsiteY1-4" fmla="*/ 842944 h 5393029"/>
              <a:gd name="connsiteX2-5" fmla="*/ 2556255 w 7820744"/>
              <a:gd name="connsiteY2-6" fmla="*/ 736066 h 5393029"/>
              <a:gd name="connsiteX3-7" fmla="*/ 3666598 w 7820744"/>
              <a:gd name="connsiteY3-8" fmla="*/ 397620 h 5393029"/>
              <a:gd name="connsiteX4-9" fmla="*/ 5091637 w 7820744"/>
              <a:gd name="connsiteY4-10" fmla="*/ 1086388 h 5393029"/>
              <a:gd name="connsiteX5-11" fmla="*/ 6463237 w 7820744"/>
              <a:gd name="connsiteY5-12" fmla="*/ 94799 h 5393029"/>
              <a:gd name="connsiteX6-13" fmla="*/ 7745772 w 7820744"/>
              <a:gd name="connsiteY6-14" fmla="*/ 3888965 h 5393029"/>
              <a:gd name="connsiteX7-15" fmla="*/ 4129735 w 7820744"/>
              <a:gd name="connsiteY7-16" fmla="*/ 4714300 h 5393029"/>
              <a:gd name="connsiteX8-17" fmla="*/ 436509 w 7820744"/>
              <a:gd name="connsiteY8-18" fmla="*/ 5314004 h 5393029"/>
              <a:gd name="connsiteX9-19" fmla="*/ 62437 w 7820744"/>
              <a:gd name="connsiteY9-20" fmla="*/ 2873625 h 5393029"/>
              <a:gd name="connsiteX10-21" fmla="*/ 359320 w 7820744"/>
              <a:gd name="connsiteY10-22" fmla="*/ 2172980 h 5393029"/>
              <a:gd name="connsiteX0-23" fmla="*/ 359320 w 7993308"/>
              <a:gd name="connsiteY0-24" fmla="*/ 1782385 h 5002434"/>
              <a:gd name="connsiteX1-25" fmla="*/ 810582 w 7993308"/>
              <a:gd name="connsiteY1-26" fmla="*/ 452349 h 5002434"/>
              <a:gd name="connsiteX2-27" fmla="*/ 2556255 w 7993308"/>
              <a:gd name="connsiteY2-28" fmla="*/ 345471 h 5002434"/>
              <a:gd name="connsiteX3-29" fmla="*/ 3666598 w 7993308"/>
              <a:gd name="connsiteY3-30" fmla="*/ 7025 h 5002434"/>
              <a:gd name="connsiteX4-31" fmla="*/ 5091637 w 7993308"/>
              <a:gd name="connsiteY4-32" fmla="*/ 695793 h 5002434"/>
              <a:gd name="connsiteX5-33" fmla="*/ 7389513 w 7993308"/>
              <a:gd name="connsiteY5-34" fmla="*/ 1194557 h 5002434"/>
              <a:gd name="connsiteX6-35" fmla="*/ 7745772 w 7993308"/>
              <a:gd name="connsiteY6-36" fmla="*/ 3498370 h 5002434"/>
              <a:gd name="connsiteX7-37" fmla="*/ 4129735 w 7993308"/>
              <a:gd name="connsiteY7-38" fmla="*/ 4323705 h 5002434"/>
              <a:gd name="connsiteX8-39" fmla="*/ 436509 w 7993308"/>
              <a:gd name="connsiteY8-40" fmla="*/ 4923409 h 5002434"/>
              <a:gd name="connsiteX9-41" fmla="*/ 62437 w 7993308"/>
              <a:gd name="connsiteY9-42" fmla="*/ 2483030 h 5002434"/>
              <a:gd name="connsiteX10-43" fmla="*/ 359320 w 7993308"/>
              <a:gd name="connsiteY10-44" fmla="*/ 1782385 h 5002434"/>
              <a:gd name="connsiteX0-45" fmla="*/ 359320 w 8103627"/>
              <a:gd name="connsiteY0-46" fmla="*/ 1782385 h 5007824"/>
              <a:gd name="connsiteX1-47" fmla="*/ 810582 w 8103627"/>
              <a:gd name="connsiteY1-48" fmla="*/ 452349 h 5007824"/>
              <a:gd name="connsiteX2-49" fmla="*/ 2556255 w 8103627"/>
              <a:gd name="connsiteY2-50" fmla="*/ 345471 h 5007824"/>
              <a:gd name="connsiteX3-51" fmla="*/ 3666598 w 8103627"/>
              <a:gd name="connsiteY3-52" fmla="*/ 7025 h 5007824"/>
              <a:gd name="connsiteX4-53" fmla="*/ 5091637 w 8103627"/>
              <a:gd name="connsiteY4-54" fmla="*/ 695793 h 5007824"/>
              <a:gd name="connsiteX5-55" fmla="*/ 7389513 w 8103627"/>
              <a:gd name="connsiteY5-56" fmla="*/ 1194557 h 5007824"/>
              <a:gd name="connsiteX6-57" fmla="*/ 7882339 w 8103627"/>
              <a:gd name="connsiteY6-58" fmla="*/ 3118359 h 5007824"/>
              <a:gd name="connsiteX7-59" fmla="*/ 4129735 w 8103627"/>
              <a:gd name="connsiteY7-60" fmla="*/ 4323705 h 5007824"/>
              <a:gd name="connsiteX8-61" fmla="*/ 436509 w 8103627"/>
              <a:gd name="connsiteY8-62" fmla="*/ 4923409 h 5007824"/>
              <a:gd name="connsiteX9-63" fmla="*/ 62437 w 8103627"/>
              <a:gd name="connsiteY9-64" fmla="*/ 2483030 h 5007824"/>
              <a:gd name="connsiteX10-65" fmla="*/ 359320 w 8103627"/>
              <a:gd name="connsiteY10-66" fmla="*/ 1782385 h 5007824"/>
              <a:gd name="connsiteX0-67" fmla="*/ 359320 w 7915232"/>
              <a:gd name="connsiteY0-68" fmla="*/ 1782385 h 5111879"/>
              <a:gd name="connsiteX1-69" fmla="*/ 810582 w 7915232"/>
              <a:gd name="connsiteY1-70" fmla="*/ 452349 h 5111879"/>
              <a:gd name="connsiteX2-71" fmla="*/ 2556255 w 7915232"/>
              <a:gd name="connsiteY2-72" fmla="*/ 345471 h 5111879"/>
              <a:gd name="connsiteX3-73" fmla="*/ 3666598 w 7915232"/>
              <a:gd name="connsiteY3-74" fmla="*/ 7025 h 5111879"/>
              <a:gd name="connsiteX4-75" fmla="*/ 5091637 w 7915232"/>
              <a:gd name="connsiteY4-76" fmla="*/ 695793 h 5111879"/>
              <a:gd name="connsiteX5-77" fmla="*/ 7389513 w 7915232"/>
              <a:gd name="connsiteY5-78" fmla="*/ 1194557 h 5111879"/>
              <a:gd name="connsiteX6-79" fmla="*/ 7882339 w 7915232"/>
              <a:gd name="connsiteY6-80" fmla="*/ 3118359 h 5111879"/>
              <a:gd name="connsiteX7-81" fmla="*/ 7033252 w 7915232"/>
              <a:gd name="connsiteY7-82" fmla="*/ 4834344 h 5111879"/>
              <a:gd name="connsiteX8-83" fmla="*/ 436509 w 7915232"/>
              <a:gd name="connsiteY8-84" fmla="*/ 4923409 h 5111879"/>
              <a:gd name="connsiteX9-85" fmla="*/ 62437 w 7915232"/>
              <a:gd name="connsiteY9-86" fmla="*/ 2483030 h 5111879"/>
              <a:gd name="connsiteX10-87" fmla="*/ 359320 w 7915232"/>
              <a:gd name="connsiteY10-88" fmla="*/ 1782385 h 5111879"/>
              <a:gd name="connsiteX0-89" fmla="*/ 532312 w 8071810"/>
              <a:gd name="connsiteY0-90" fmla="*/ 1782385 h 4866519"/>
              <a:gd name="connsiteX1-91" fmla="*/ 983574 w 8071810"/>
              <a:gd name="connsiteY1-92" fmla="*/ 452349 h 4866519"/>
              <a:gd name="connsiteX2-93" fmla="*/ 2729247 w 8071810"/>
              <a:gd name="connsiteY2-94" fmla="*/ 345471 h 4866519"/>
              <a:gd name="connsiteX3-95" fmla="*/ 3839590 w 8071810"/>
              <a:gd name="connsiteY3-96" fmla="*/ 7025 h 4866519"/>
              <a:gd name="connsiteX4-97" fmla="*/ 5264629 w 8071810"/>
              <a:gd name="connsiteY4-98" fmla="*/ 695793 h 4866519"/>
              <a:gd name="connsiteX5-99" fmla="*/ 7562505 w 8071810"/>
              <a:gd name="connsiteY5-100" fmla="*/ 1194557 h 4866519"/>
              <a:gd name="connsiteX6-101" fmla="*/ 8055331 w 8071810"/>
              <a:gd name="connsiteY6-102" fmla="*/ 3118359 h 4866519"/>
              <a:gd name="connsiteX7-103" fmla="*/ 7206244 w 8071810"/>
              <a:gd name="connsiteY7-104" fmla="*/ 4834344 h 4866519"/>
              <a:gd name="connsiteX8-105" fmla="*/ 4267101 w 8071810"/>
              <a:gd name="connsiteY8-106" fmla="*/ 4145575 h 4866519"/>
              <a:gd name="connsiteX9-107" fmla="*/ 235429 w 8071810"/>
              <a:gd name="connsiteY9-108" fmla="*/ 2483030 h 4866519"/>
              <a:gd name="connsiteX10-109" fmla="*/ 532312 w 8071810"/>
              <a:gd name="connsiteY10-110" fmla="*/ 1782385 h 4866519"/>
              <a:gd name="connsiteX0-111" fmla="*/ 532312 w 8071810"/>
              <a:gd name="connsiteY0-112" fmla="*/ 1782385 h 4866519"/>
              <a:gd name="connsiteX1-113" fmla="*/ 983574 w 8071810"/>
              <a:gd name="connsiteY1-114" fmla="*/ 452349 h 4866519"/>
              <a:gd name="connsiteX2-115" fmla="*/ 2729247 w 8071810"/>
              <a:gd name="connsiteY2-116" fmla="*/ 345471 h 4866519"/>
              <a:gd name="connsiteX3-117" fmla="*/ 3839590 w 8071810"/>
              <a:gd name="connsiteY3-118" fmla="*/ 7025 h 4866519"/>
              <a:gd name="connsiteX4-119" fmla="*/ 5264629 w 8071810"/>
              <a:gd name="connsiteY4-120" fmla="*/ 695793 h 4866519"/>
              <a:gd name="connsiteX5-121" fmla="*/ 7562505 w 8071810"/>
              <a:gd name="connsiteY5-122" fmla="*/ 1194557 h 4866519"/>
              <a:gd name="connsiteX6-123" fmla="*/ 8055331 w 8071810"/>
              <a:gd name="connsiteY6-124" fmla="*/ 3118359 h 4866519"/>
              <a:gd name="connsiteX7-125" fmla="*/ 7206244 w 8071810"/>
              <a:gd name="connsiteY7-126" fmla="*/ 4834344 h 4866519"/>
              <a:gd name="connsiteX8-127" fmla="*/ 4267101 w 8071810"/>
              <a:gd name="connsiteY8-128" fmla="*/ 4145575 h 4866519"/>
              <a:gd name="connsiteX9-129" fmla="*/ 235429 w 8071810"/>
              <a:gd name="connsiteY9-130" fmla="*/ 2483030 h 4866519"/>
              <a:gd name="connsiteX10-131" fmla="*/ 532312 w 8071810"/>
              <a:gd name="connsiteY10-132" fmla="*/ 1782385 h 4866519"/>
              <a:gd name="connsiteX0-133" fmla="*/ 530167 w 8069665"/>
              <a:gd name="connsiteY0-134" fmla="*/ 1782385 h 5009813"/>
              <a:gd name="connsiteX1-135" fmla="*/ 981429 w 8069665"/>
              <a:gd name="connsiteY1-136" fmla="*/ 452349 h 5009813"/>
              <a:gd name="connsiteX2-137" fmla="*/ 2727102 w 8069665"/>
              <a:gd name="connsiteY2-138" fmla="*/ 345471 h 5009813"/>
              <a:gd name="connsiteX3-139" fmla="*/ 3837445 w 8069665"/>
              <a:gd name="connsiteY3-140" fmla="*/ 7025 h 5009813"/>
              <a:gd name="connsiteX4-141" fmla="*/ 5262484 w 8069665"/>
              <a:gd name="connsiteY4-142" fmla="*/ 695793 h 5009813"/>
              <a:gd name="connsiteX5-143" fmla="*/ 7560360 w 8069665"/>
              <a:gd name="connsiteY5-144" fmla="*/ 1194557 h 5009813"/>
              <a:gd name="connsiteX6-145" fmla="*/ 8053186 w 8069665"/>
              <a:gd name="connsiteY6-146" fmla="*/ 3118359 h 5009813"/>
              <a:gd name="connsiteX7-147" fmla="*/ 7204099 w 8069665"/>
              <a:gd name="connsiteY7-148" fmla="*/ 4834344 h 5009813"/>
              <a:gd name="connsiteX8-149" fmla="*/ 4235267 w 8069665"/>
              <a:gd name="connsiteY8-150" fmla="*/ 4745279 h 5009813"/>
              <a:gd name="connsiteX9-151" fmla="*/ 233284 w 8069665"/>
              <a:gd name="connsiteY9-152" fmla="*/ 2483030 h 5009813"/>
              <a:gd name="connsiteX10-153" fmla="*/ 530167 w 8069665"/>
              <a:gd name="connsiteY10-154" fmla="*/ 1782385 h 5009813"/>
              <a:gd name="connsiteX0-155" fmla="*/ 530167 w 8069665"/>
              <a:gd name="connsiteY0-156" fmla="*/ 1782385 h 4941977"/>
              <a:gd name="connsiteX1-157" fmla="*/ 981429 w 8069665"/>
              <a:gd name="connsiteY1-158" fmla="*/ 452349 h 4941977"/>
              <a:gd name="connsiteX2-159" fmla="*/ 2727102 w 8069665"/>
              <a:gd name="connsiteY2-160" fmla="*/ 345471 h 4941977"/>
              <a:gd name="connsiteX3-161" fmla="*/ 3837445 w 8069665"/>
              <a:gd name="connsiteY3-162" fmla="*/ 7025 h 4941977"/>
              <a:gd name="connsiteX4-163" fmla="*/ 5262484 w 8069665"/>
              <a:gd name="connsiteY4-164" fmla="*/ 695793 h 4941977"/>
              <a:gd name="connsiteX5-165" fmla="*/ 7560360 w 8069665"/>
              <a:gd name="connsiteY5-166" fmla="*/ 1194557 h 4941977"/>
              <a:gd name="connsiteX6-167" fmla="*/ 8053186 w 8069665"/>
              <a:gd name="connsiteY6-168" fmla="*/ 3118359 h 4941977"/>
              <a:gd name="connsiteX7-169" fmla="*/ 7204099 w 8069665"/>
              <a:gd name="connsiteY7-170" fmla="*/ 4834344 h 4941977"/>
              <a:gd name="connsiteX8-171" fmla="*/ 4235267 w 8069665"/>
              <a:gd name="connsiteY8-172" fmla="*/ 4745279 h 4941977"/>
              <a:gd name="connsiteX9-173" fmla="*/ 233284 w 8069665"/>
              <a:gd name="connsiteY9-174" fmla="*/ 2483030 h 4941977"/>
              <a:gd name="connsiteX10-175" fmla="*/ 530167 w 8069665"/>
              <a:gd name="connsiteY10-176" fmla="*/ 1782385 h 4941977"/>
              <a:gd name="connsiteX0-177" fmla="*/ 235144 w 7774642"/>
              <a:gd name="connsiteY0-178" fmla="*/ 1782385 h 5016724"/>
              <a:gd name="connsiteX1-179" fmla="*/ 686406 w 7774642"/>
              <a:gd name="connsiteY1-180" fmla="*/ 452349 h 5016724"/>
              <a:gd name="connsiteX2-181" fmla="*/ 2432079 w 7774642"/>
              <a:gd name="connsiteY2-182" fmla="*/ 345471 h 5016724"/>
              <a:gd name="connsiteX3-183" fmla="*/ 3542422 w 7774642"/>
              <a:gd name="connsiteY3-184" fmla="*/ 7025 h 5016724"/>
              <a:gd name="connsiteX4-185" fmla="*/ 4967461 w 7774642"/>
              <a:gd name="connsiteY4-186" fmla="*/ 695793 h 5016724"/>
              <a:gd name="connsiteX5-187" fmla="*/ 7265337 w 7774642"/>
              <a:gd name="connsiteY5-188" fmla="*/ 1194557 h 5016724"/>
              <a:gd name="connsiteX6-189" fmla="*/ 7758163 w 7774642"/>
              <a:gd name="connsiteY6-190" fmla="*/ 3118359 h 5016724"/>
              <a:gd name="connsiteX7-191" fmla="*/ 6909076 w 7774642"/>
              <a:gd name="connsiteY7-192" fmla="*/ 4834344 h 5016724"/>
              <a:gd name="connsiteX8-193" fmla="*/ 3940244 w 7774642"/>
              <a:gd name="connsiteY8-194" fmla="*/ 4745279 h 5016724"/>
              <a:gd name="connsiteX9-195" fmla="*/ 312333 w 7774642"/>
              <a:gd name="connsiteY9-196" fmla="*/ 3427118 h 5016724"/>
              <a:gd name="connsiteX10-197" fmla="*/ 235144 w 7774642"/>
              <a:gd name="connsiteY10-198" fmla="*/ 1782385 h 5016724"/>
              <a:gd name="connsiteX0-199" fmla="*/ 235144 w 7774642"/>
              <a:gd name="connsiteY0-200" fmla="*/ 1706701 h 4941040"/>
              <a:gd name="connsiteX1-201" fmla="*/ 686406 w 7774642"/>
              <a:gd name="connsiteY1-202" fmla="*/ 376665 h 4941040"/>
              <a:gd name="connsiteX2-203" fmla="*/ 2432079 w 7774642"/>
              <a:gd name="connsiteY2-204" fmla="*/ 269787 h 4941040"/>
              <a:gd name="connsiteX3-205" fmla="*/ 3940246 w 7774642"/>
              <a:gd name="connsiteY3-206" fmla="*/ 8530 h 4941040"/>
              <a:gd name="connsiteX4-207" fmla="*/ 4967461 w 7774642"/>
              <a:gd name="connsiteY4-208" fmla="*/ 620109 h 4941040"/>
              <a:gd name="connsiteX5-209" fmla="*/ 7265337 w 7774642"/>
              <a:gd name="connsiteY5-210" fmla="*/ 1118873 h 4941040"/>
              <a:gd name="connsiteX6-211" fmla="*/ 7758163 w 7774642"/>
              <a:gd name="connsiteY6-212" fmla="*/ 3042675 h 4941040"/>
              <a:gd name="connsiteX7-213" fmla="*/ 6909076 w 7774642"/>
              <a:gd name="connsiteY7-214" fmla="*/ 4758660 h 4941040"/>
              <a:gd name="connsiteX8-215" fmla="*/ 3940244 w 7774642"/>
              <a:gd name="connsiteY8-216" fmla="*/ 4669595 h 4941040"/>
              <a:gd name="connsiteX9-217" fmla="*/ 312333 w 7774642"/>
              <a:gd name="connsiteY9-218" fmla="*/ 3351434 h 4941040"/>
              <a:gd name="connsiteX10-219" fmla="*/ 235144 w 7774642"/>
              <a:gd name="connsiteY10-220" fmla="*/ 1706701 h 4941040"/>
              <a:gd name="connsiteX0-221" fmla="*/ 235144 w 7811682"/>
              <a:gd name="connsiteY0-222" fmla="*/ 1706701 h 4941040"/>
              <a:gd name="connsiteX1-223" fmla="*/ 686406 w 7811682"/>
              <a:gd name="connsiteY1-224" fmla="*/ 376665 h 4941040"/>
              <a:gd name="connsiteX2-225" fmla="*/ 2432079 w 7811682"/>
              <a:gd name="connsiteY2-226" fmla="*/ 269787 h 4941040"/>
              <a:gd name="connsiteX3-227" fmla="*/ 3940246 w 7811682"/>
              <a:gd name="connsiteY3-228" fmla="*/ 8530 h 4941040"/>
              <a:gd name="connsiteX4-229" fmla="*/ 4967461 w 7811682"/>
              <a:gd name="connsiteY4-230" fmla="*/ 620109 h 4941040"/>
              <a:gd name="connsiteX5-231" fmla="*/ 7419717 w 7811682"/>
              <a:gd name="connsiteY5-232" fmla="*/ 821990 h 4941040"/>
              <a:gd name="connsiteX6-233" fmla="*/ 7758163 w 7811682"/>
              <a:gd name="connsiteY6-234" fmla="*/ 3042675 h 4941040"/>
              <a:gd name="connsiteX7-235" fmla="*/ 6909076 w 7811682"/>
              <a:gd name="connsiteY7-236" fmla="*/ 4758660 h 4941040"/>
              <a:gd name="connsiteX8-237" fmla="*/ 3940244 w 7811682"/>
              <a:gd name="connsiteY8-238" fmla="*/ 4669595 h 4941040"/>
              <a:gd name="connsiteX9-239" fmla="*/ 312333 w 7811682"/>
              <a:gd name="connsiteY9-240" fmla="*/ 3351434 h 4941040"/>
              <a:gd name="connsiteX10-241" fmla="*/ 235144 w 7811682"/>
              <a:gd name="connsiteY10-242" fmla="*/ 1706701 h 4941040"/>
              <a:gd name="connsiteX0-243" fmla="*/ 235144 w 7773007"/>
              <a:gd name="connsiteY0-244" fmla="*/ 1706701 h 4941040"/>
              <a:gd name="connsiteX1-245" fmla="*/ 686406 w 7773007"/>
              <a:gd name="connsiteY1-246" fmla="*/ 376665 h 4941040"/>
              <a:gd name="connsiteX2-247" fmla="*/ 2432079 w 7773007"/>
              <a:gd name="connsiteY2-248" fmla="*/ 269787 h 4941040"/>
              <a:gd name="connsiteX3-249" fmla="*/ 3940246 w 7773007"/>
              <a:gd name="connsiteY3-250" fmla="*/ 8530 h 4941040"/>
              <a:gd name="connsiteX4-251" fmla="*/ 4967461 w 7773007"/>
              <a:gd name="connsiteY4-252" fmla="*/ 620109 h 4941040"/>
              <a:gd name="connsiteX5-253" fmla="*/ 7253462 w 7773007"/>
              <a:gd name="connsiteY5-254" fmla="*/ 1089184 h 4941040"/>
              <a:gd name="connsiteX6-255" fmla="*/ 7758163 w 7773007"/>
              <a:gd name="connsiteY6-256" fmla="*/ 3042675 h 4941040"/>
              <a:gd name="connsiteX7-257" fmla="*/ 6909076 w 7773007"/>
              <a:gd name="connsiteY7-258" fmla="*/ 4758660 h 4941040"/>
              <a:gd name="connsiteX8-259" fmla="*/ 3940244 w 7773007"/>
              <a:gd name="connsiteY8-260" fmla="*/ 4669595 h 4941040"/>
              <a:gd name="connsiteX9-261" fmla="*/ 312333 w 7773007"/>
              <a:gd name="connsiteY9-262" fmla="*/ 3351434 h 4941040"/>
              <a:gd name="connsiteX10-263" fmla="*/ 235144 w 7773007"/>
              <a:gd name="connsiteY10-264" fmla="*/ 1706701 h 4941040"/>
              <a:gd name="connsiteX0-265" fmla="*/ 235144 w 7823182"/>
              <a:gd name="connsiteY0-266" fmla="*/ 1706701 h 4941040"/>
              <a:gd name="connsiteX1-267" fmla="*/ 686406 w 7823182"/>
              <a:gd name="connsiteY1-268" fmla="*/ 376665 h 4941040"/>
              <a:gd name="connsiteX2-269" fmla="*/ 2432079 w 7823182"/>
              <a:gd name="connsiteY2-270" fmla="*/ 269787 h 4941040"/>
              <a:gd name="connsiteX3-271" fmla="*/ 3940246 w 7823182"/>
              <a:gd name="connsiteY3-272" fmla="*/ 8530 h 4941040"/>
              <a:gd name="connsiteX4-273" fmla="*/ 4967461 w 7823182"/>
              <a:gd name="connsiteY4-274" fmla="*/ 620109 h 4941040"/>
              <a:gd name="connsiteX5-275" fmla="*/ 7253462 w 7823182"/>
              <a:gd name="connsiteY5-276" fmla="*/ 1089184 h 4941040"/>
              <a:gd name="connsiteX6-277" fmla="*/ 7758163 w 7823182"/>
              <a:gd name="connsiteY6-278" fmla="*/ 3042675 h 4941040"/>
              <a:gd name="connsiteX7-279" fmla="*/ 6909076 w 7823182"/>
              <a:gd name="connsiteY7-280" fmla="*/ 4758660 h 4941040"/>
              <a:gd name="connsiteX8-281" fmla="*/ 3940244 w 7823182"/>
              <a:gd name="connsiteY8-282" fmla="*/ 4669595 h 4941040"/>
              <a:gd name="connsiteX9-283" fmla="*/ 312333 w 7823182"/>
              <a:gd name="connsiteY9-284" fmla="*/ 3351434 h 4941040"/>
              <a:gd name="connsiteX10-285" fmla="*/ 235144 w 7823182"/>
              <a:gd name="connsiteY10-286" fmla="*/ 1706701 h 4941040"/>
              <a:gd name="connsiteX0-287" fmla="*/ 235144 w 7394709"/>
              <a:gd name="connsiteY0-288" fmla="*/ 1706701 h 4941040"/>
              <a:gd name="connsiteX1-289" fmla="*/ 686406 w 7394709"/>
              <a:gd name="connsiteY1-290" fmla="*/ 376665 h 4941040"/>
              <a:gd name="connsiteX2-291" fmla="*/ 2432079 w 7394709"/>
              <a:gd name="connsiteY2-292" fmla="*/ 269787 h 4941040"/>
              <a:gd name="connsiteX3-293" fmla="*/ 3940246 w 7394709"/>
              <a:gd name="connsiteY3-294" fmla="*/ 8530 h 4941040"/>
              <a:gd name="connsiteX4-295" fmla="*/ 4967461 w 7394709"/>
              <a:gd name="connsiteY4-296" fmla="*/ 620109 h 4941040"/>
              <a:gd name="connsiteX5-297" fmla="*/ 7253462 w 7394709"/>
              <a:gd name="connsiteY5-298" fmla="*/ 1089184 h 4941040"/>
              <a:gd name="connsiteX6-299" fmla="*/ 7122833 w 7394709"/>
              <a:gd name="connsiteY6-300" fmla="*/ 2900171 h 4941040"/>
              <a:gd name="connsiteX7-301" fmla="*/ 6909076 w 7394709"/>
              <a:gd name="connsiteY7-302" fmla="*/ 4758660 h 4941040"/>
              <a:gd name="connsiteX8-303" fmla="*/ 3940244 w 7394709"/>
              <a:gd name="connsiteY8-304" fmla="*/ 4669595 h 4941040"/>
              <a:gd name="connsiteX9-305" fmla="*/ 312333 w 7394709"/>
              <a:gd name="connsiteY9-306" fmla="*/ 3351434 h 4941040"/>
              <a:gd name="connsiteX10-307" fmla="*/ 235144 w 7394709"/>
              <a:gd name="connsiteY10-308" fmla="*/ 1706701 h 4941040"/>
              <a:gd name="connsiteX0-309" fmla="*/ 235144 w 7419482"/>
              <a:gd name="connsiteY0-310" fmla="*/ 1706701 h 4941040"/>
              <a:gd name="connsiteX1-311" fmla="*/ 686406 w 7419482"/>
              <a:gd name="connsiteY1-312" fmla="*/ 376665 h 4941040"/>
              <a:gd name="connsiteX2-313" fmla="*/ 2432079 w 7419482"/>
              <a:gd name="connsiteY2-314" fmla="*/ 269787 h 4941040"/>
              <a:gd name="connsiteX3-315" fmla="*/ 3940246 w 7419482"/>
              <a:gd name="connsiteY3-316" fmla="*/ 8530 h 4941040"/>
              <a:gd name="connsiteX4-317" fmla="*/ 4967461 w 7419482"/>
              <a:gd name="connsiteY4-318" fmla="*/ 620109 h 4941040"/>
              <a:gd name="connsiteX5-319" fmla="*/ 7283150 w 7419482"/>
              <a:gd name="connsiteY5-320" fmla="*/ 1077309 h 4941040"/>
              <a:gd name="connsiteX6-321" fmla="*/ 7122833 w 7419482"/>
              <a:gd name="connsiteY6-322" fmla="*/ 2900171 h 4941040"/>
              <a:gd name="connsiteX7-323" fmla="*/ 6909076 w 7419482"/>
              <a:gd name="connsiteY7-324" fmla="*/ 4758660 h 4941040"/>
              <a:gd name="connsiteX8-325" fmla="*/ 3940244 w 7419482"/>
              <a:gd name="connsiteY8-326" fmla="*/ 4669595 h 4941040"/>
              <a:gd name="connsiteX9-327" fmla="*/ 312333 w 7419482"/>
              <a:gd name="connsiteY9-328" fmla="*/ 3351434 h 4941040"/>
              <a:gd name="connsiteX10-329" fmla="*/ 235144 w 7419482"/>
              <a:gd name="connsiteY10-330" fmla="*/ 1706701 h 4941040"/>
              <a:gd name="connsiteX0-331" fmla="*/ 235144 w 7575845"/>
              <a:gd name="connsiteY0-332" fmla="*/ 1706701 h 4941040"/>
              <a:gd name="connsiteX1-333" fmla="*/ 686406 w 7575845"/>
              <a:gd name="connsiteY1-334" fmla="*/ 376665 h 4941040"/>
              <a:gd name="connsiteX2-335" fmla="*/ 2432079 w 7575845"/>
              <a:gd name="connsiteY2-336" fmla="*/ 269787 h 4941040"/>
              <a:gd name="connsiteX3-337" fmla="*/ 3940246 w 7575845"/>
              <a:gd name="connsiteY3-338" fmla="*/ 8530 h 4941040"/>
              <a:gd name="connsiteX4-339" fmla="*/ 4967461 w 7575845"/>
              <a:gd name="connsiteY4-340" fmla="*/ 620109 h 4941040"/>
              <a:gd name="connsiteX5-341" fmla="*/ 7283150 w 7575845"/>
              <a:gd name="connsiteY5-342" fmla="*/ 1077309 h 4941040"/>
              <a:gd name="connsiteX6-343" fmla="*/ 7122833 w 7575845"/>
              <a:gd name="connsiteY6-344" fmla="*/ 2900171 h 4941040"/>
              <a:gd name="connsiteX7-345" fmla="*/ 6909076 w 7575845"/>
              <a:gd name="connsiteY7-346" fmla="*/ 4758660 h 4941040"/>
              <a:gd name="connsiteX8-347" fmla="*/ 3940244 w 7575845"/>
              <a:gd name="connsiteY8-348" fmla="*/ 4669595 h 4941040"/>
              <a:gd name="connsiteX9-349" fmla="*/ 312333 w 7575845"/>
              <a:gd name="connsiteY9-350" fmla="*/ 3351434 h 4941040"/>
              <a:gd name="connsiteX10-351" fmla="*/ 235144 w 7575845"/>
              <a:gd name="connsiteY10-352" fmla="*/ 1706701 h 4941040"/>
              <a:gd name="connsiteX0-353" fmla="*/ 375483 w 7502428"/>
              <a:gd name="connsiteY0-354" fmla="*/ 1748265 h 4940350"/>
              <a:gd name="connsiteX1-355" fmla="*/ 612989 w 7502428"/>
              <a:gd name="connsiteY1-356" fmla="*/ 376665 h 4940350"/>
              <a:gd name="connsiteX2-357" fmla="*/ 2358662 w 7502428"/>
              <a:gd name="connsiteY2-358" fmla="*/ 269787 h 4940350"/>
              <a:gd name="connsiteX3-359" fmla="*/ 3866829 w 7502428"/>
              <a:gd name="connsiteY3-360" fmla="*/ 8530 h 4940350"/>
              <a:gd name="connsiteX4-361" fmla="*/ 4894044 w 7502428"/>
              <a:gd name="connsiteY4-362" fmla="*/ 620109 h 4940350"/>
              <a:gd name="connsiteX5-363" fmla="*/ 7209733 w 7502428"/>
              <a:gd name="connsiteY5-364" fmla="*/ 1077309 h 4940350"/>
              <a:gd name="connsiteX6-365" fmla="*/ 7049416 w 7502428"/>
              <a:gd name="connsiteY6-366" fmla="*/ 2900171 h 4940350"/>
              <a:gd name="connsiteX7-367" fmla="*/ 6835659 w 7502428"/>
              <a:gd name="connsiteY7-368" fmla="*/ 4758660 h 4940350"/>
              <a:gd name="connsiteX8-369" fmla="*/ 3866827 w 7502428"/>
              <a:gd name="connsiteY8-370" fmla="*/ 4669595 h 4940350"/>
              <a:gd name="connsiteX9-371" fmla="*/ 238916 w 7502428"/>
              <a:gd name="connsiteY9-372" fmla="*/ 3351434 h 4940350"/>
              <a:gd name="connsiteX10-373" fmla="*/ 375483 w 7502428"/>
              <a:gd name="connsiteY10-374" fmla="*/ 1748265 h 4940350"/>
              <a:gd name="connsiteX0-375" fmla="*/ 384669 w 7511614"/>
              <a:gd name="connsiteY0-376" fmla="*/ 1748746 h 4940831"/>
              <a:gd name="connsiteX1-377" fmla="*/ 901246 w 7511614"/>
              <a:gd name="connsiteY1-378" fmla="*/ 478086 h 4940831"/>
              <a:gd name="connsiteX2-379" fmla="*/ 2367848 w 7511614"/>
              <a:gd name="connsiteY2-380" fmla="*/ 270268 h 4940831"/>
              <a:gd name="connsiteX3-381" fmla="*/ 3876015 w 7511614"/>
              <a:gd name="connsiteY3-382" fmla="*/ 9011 h 4940831"/>
              <a:gd name="connsiteX4-383" fmla="*/ 4903230 w 7511614"/>
              <a:gd name="connsiteY4-384" fmla="*/ 620590 h 4940831"/>
              <a:gd name="connsiteX5-385" fmla="*/ 7218919 w 7511614"/>
              <a:gd name="connsiteY5-386" fmla="*/ 1077790 h 4940831"/>
              <a:gd name="connsiteX6-387" fmla="*/ 7058602 w 7511614"/>
              <a:gd name="connsiteY6-388" fmla="*/ 2900652 h 4940831"/>
              <a:gd name="connsiteX7-389" fmla="*/ 6844845 w 7511614"/>
              <a:gd name="connsiteY7-390" fmla="*/ 4759141 h 4940831"/>
              <a:gd name="connsiteX8-391" fmla="*/ 3876013 w 7511614"/>
              <a:gd name="connsiteY8-392" fmla="*/ 4670076 h 4940831"/>
              <a:gd name="connsiteX9-393" fmla="*/ 248102 w 7511614"/>
              <a:gd name="connsiteY9-394" fmla="*/ 3351915 h 4940831"/>
              <a:gd name="connsiteX10-395" fmla="*/ 384669 w 7511614"/>
              <a:gd name="connsiteY10-396" fmla="*/ 1748746 h 4940831"/>
              <a:gd name="connsiteX0-397" fmla="*/ 384669 w 7519130"/>
              <a:gd name="connsiteY0-398" fmla="*/ 1748746 h 4940831"/>
              <a:gd name="connsiteX1-399" fmla="*/ 901246 w 7519130"/>
              <a:gd name="connsiteY1-400" fmla="*/ 478086 h 4940831"/>
              <a:gd name="connsiteX2-401" fmla="*/ 2367848 w 7519130"/>
              <a:gd name="connsiteY2-402" fmla="*/ 270268 h 4940831"/>
              <a:gd name="connsiteX3-403" fmla="*/ 3876015 w 7519130"/>
              <a:gd name="connsiteY3-404" fmla="*/ 9011 h 4940831"/>
              <a:gd name="connsiteX4-405" fmla="*/ 4903230 w 7519130"/>
              <a:gd name="connsiteY4-406" fmla="*/ 620590 h 4940831"/>
              <a:gd name="connsiteX5-407" fmla="*/ 7218919 w 7519130"/>
              <a:gd name="connsiteY5-408" fmla="*/ 1077790 h 4940831"/>
              <a:gd name="connsiteX6-409" fmla="*/ 7058602 w 7519130"/>
              <a:gd name="connsiteY6-410" fmla="*/ 2900652 h 4940831"/>
              <a:gd name="connsiteX7-411" fmla="*/ 6613276 w 7519130"/>
              <a:gd name="connsiteY7-412" fmla="*/ 4551323 h 4940831"/>
              <a:gd name="connsiteX8-413" fmla="*/ 3876013 w 7519130"/>
              <a:gd name="connsiteY8-414" fmla="*/ 4670076 h 4940831"/>
              <a:gd name="connsiteX9-415" fmla="*/ 248102 w 7519130"/>
              <a:gd name="connsiteY9-416" fmla="*/ 3351915 h 4940831"/>
              <a:gd name="connsiteX10-417" fmla="*/ 384669 w 7519130"/>
              <a:gd name="connsiteY10-418" fmla="*/ 1748746 h 4940831"/>
              <a:gd name="connsiteX0-419" fmla="*/ 384669 w 7519130"/>
              <a:gd name="connsiteY0-420" fmla="*/ 1748746 h 4940831"/>
              <a:gd name="connsiteX1-421" fmla="*/ 901246 w 7519130"/>
              <a:gd name="connsiteY1-422" fmla="*/ 478086 h 4940831"/>
              <a:gd name="connsiteX2-423" fmla="*/ 2367848 w 7519130"/>
              <a:gd name="connsiteY2-424" fmla="*/ 270268 h 4940831"/>
              <a:gd name="connsiteX3-425" fmla="*/ 3876015 w 7519130"/>
              <a:gd name="connsiteY3-426" fmla="*/ 9011 h 4940831"/>
              <a:gd name="connsiteX4-427" fmla="*/ 4903230 w 7519130"/>
              <a:gd name="connsiteY4-428" fmla="*/ 620590 h 4940831"/>
              <a:gd name="connsiteX5-429" fmla="*/ 7218919 w 7519130"/>
              <a:gd name="connsiteY5-430" fmla="*/ 1077790 h 4940831"/>
              <a:gd name="connsiteX6-431" fmla="*/ 7058602 w 7519130"/>
              <a:gd name="connsiteY6-432" fmla="*/ 2900652 h 4940831"/>
              <a:gd name="connsiteX7-433" fmla="*/ 6613276 w 7519130"/>
              <a:gd name="connsiteY7-434" fmla="*/ 4551323 h 4940831"/>
              <a:gd name="connsiteX8-435" fmla="*/ 3876013 w 7519130"/>
              <a:gd name="connsiteY8-436" fmla="*/ 4670076 h 4940831"/>
              <a:gd name="connsiteX9-437" fmla="*/ 248102 w 7519130"/>
              <a:gd name="connsiteY9-438" fmla="*/ 3351915 h 4940831"/>
              <a:gd name="connsiteX10-439" fmla="*/ 384669 w 7519130"/>
              <a:gd name="connsiteY10-440" fmla="*/ 1748746 h 49408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7519130" h="4940831">
                <a:moveTo>
                  <a:pt x="384669" y="1748746"/>
                </a:moveTo>
                <a:cubicBezTo>
                  <a:pt x="493526" y="1269775"/>
                  <a:pt x="570716" y="724499"/>
                  <a:pt x="901246" y="478086"/>
                </a:cubicBezTo>
                <a:cubicBezTo>
                  <a:pt x="1231776" y="231673"/>
                  <a:pt x="1872053" y="348447"/>
                  <a:pt x="2367848" y="270268"/>
                </a:cubicBezTo>
                <a:cubicBezTo>
                  <a:pt x="2863643" y="192089"/>
                  <a:pt x="3453451" y="-49376"/>
                  <a:pt x="3876015" y="9011"/>
                </a:cubicBezTo>
                <a:cubicBezTo>
                  <a:pt x="4298579" y="67398"/>
                  <a:pt x="4346079" y="442460"/>
                  <a:pt x="4903230" y="620590"/>
                </a:cubicBezTo>
                <a:cubicBezTo>
                  <a:pt x="5460381" y="798720"/>
                  <a:pt x="6503430" y="418710"/>
                  <a:pt x="7218919" y="1077790"/>
                </a:cubicBezTo>
                <a:cubicBezTo>
                  <a:pt x="7934408" y="1736870"/>
                  <a:pt x="7159543" y="2321730"/>
                  <a:pt x="7058602" y="2900652"/>
                </a:cubicBezTo>
                <a:cubicBezTo>
                  <a:pt x="6957662" y="3479574"/>
                  <a:pt x="7351526" y="4066414"/>
                  <a:pt x="6613276" y="4551323"/>
                </a:cubicBezTo>
                <a:cubicBezTo>
                  <a:pt x="5875026" y="5036232"/>
                  <a:pt x="5402981" y="4448403"/>
                  <a:pt x="3876013" y="4670076"/>
                </a:cubicBezTo>
                <a:cubicBezTo>
                  <a:pt x="1268390" y="5610206"/>
                  <a:pt x="829993" y="3838803"/>
                  <a:pt x="248102" y="3351915"/>
                </a:cubicBezTo>
                <a:cubicBezTo>
                  <a:pt x="-333789" y="2865027"/>
                  <a:pt x="275812" y="2227717"/>
                  <a:pt x="384669" y="174874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80000"/>
            </a:schemeClr>
          </a:solidFill>
          <a:ln w="168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/>
        </p:nvSpPr>
        <p:spPr>
          <a:xfrm rot="20877088">
            <a:off x="7037875" y="2102335"/>
            <a:ext cx="4450931" cy="3847421"/>
          </a:xfrm>
          <a:custGeom>
            <a:avLst/>
            <a:gdLst>
              <a:gd name="connsiteX0" fmla="*/ 359320 w 7820744"/>
              <a:gd name="connsiteY0" fmla="*/ 2295156 h 5515205"/>
              <a:gd name="connsiteX1" fmla="*/ 810582 w 7820744"/>
              <a:gd name="connsiteY1" fmla="*/ 965120 h 5515205"/>
              <a:gd name="connsiteX2" fmla="*/ 2556255 w 7820744"/>
              <a:gd name="connsiteY2" fmla="*/ 858242 h 5515205"/>
              <a:gd name="connsiteX3" fmla="*/ 3215335 w 7820744"/>
              <a:gd name="connsiteY3" fmla="*/ 3219 h 5515205"/>
              <a:gd name="connsiteX4" fmla="*/ 5091637 w 7820744"/>
              <a:gd name="connsiteY4" fmla="*/ 1208564 h 5515205"/>
              <a:gd name="connsiteX5" fmla="*/ 6463237 w 7820744"/>
              <a:gd name="connsiteY5" fmla="*/ 216975 h 5515205"/>
              <a:gd name="connsiteX6" fmla="*/ 7745772 w 7820744"/>
              <a:gd name="connsiteY6" fmla="*/ 4011141 h 5515205"/>
              <a:gd name="connsiteX7" fmla="*/ 4129735 w 7820744"/>
              <a:gd name="connsiteY7" fmla="*/ 4836476 h 5515205"/>
              <a:gd name="connsiteX8" fmla="*/ 436509 w 7820744"/>
              <a:gd name="connsiteY8" fmla="*/ 5436180 h 5515205"/>
              <a:gd name="connsiteX9" fmla="*/ 62437 w 7820744"/>
              <a:gd name="connsiteY9" fmla="*/ 2995801 h 5515205"/>
              <a:gd name="connsiteX10" fmla="*/ 359320 w 7820744"/>
              <a:gd name="connsiteY10" fmla="*/ 2295156 h 5515205"/>
              <a:gd name="connsiteX0-1" fmla="*/ 359320 w 7820744"/>
              <a:gd name="connsiteY0-2" fmla="*/ 2172980 h 5393029"/>
              <a:gd name="connsiteX1-3" fmla="*/ 810582 w 7820744"/>
              <a:gd name="connsiteY1-4" fmla="*/ 842944 h 5393029"/>
              <a:gd name="connsiteX2-5" fmla="*/ 2556255 w 7820744"/>
              <a:gd name="connsiteY2-6" fmla="*/ 736066 h 5393029"/>
              <a:gd name="connsiteX3-7" fmla="*/ 3666598 w 7820744"/>
              <a:gd name="connsiteY3-8" fmla="*/ 397620 h 5393029"/>
              <a:gd name="connsiteX4-9" fmla="*/ 5091637 w 7820744"/>
              <a:gd name="connsiteY4-10" fmla="*/ 1086388 h 5393029"/>
              <a:gd name="connsiteX5-11" fmla="*/ 6463237 w 7820744"/>
              <a:gd name="connsiteY5-12" fmla="*/ 94799 h 5393029"/>
              <a:gd name="connsiteX6-13" fmla="*/ 7745772 w 7820744"/>
              <a:gd name="connsiteY6-14" fmla="*/ 3888965 h 5393029"/>
              <a:gd name="connsiteX7-15" fmla="*/ 4129735 w 7820744"/>
              <a:gd name="connsiteY7-16" fmla="*/ 4714300 h 5393029"/>
              <a:gd name="connsiteX8-17" fmla="*/ 436509 w 7820744"/>
              <a:gd name="connsiteY8-18" fmla="*/ 5314004 h 5393029"/>
              <a:gd name="connsiteX9-19" fmla="*/ 62437 w 7820744"/>
              <a:gd name="connsiteY9-20" fmla="*/ 2873625 h 5393029"/>
              <a:gd name="connsiteX10-21" fmla="*/ 359320 w 7820744"/>
              <a:gd name="connsiteY10-22" fmla="*/ 2172980 h 5393029"/>
              <a:gd name="connsiteX0-23" fmla="*/ 359320 w 7993308"/>
              <a:gd name="connsiteY0-24" fmla="*/ 1782385 h 5002434"/>
              <a:gd name="connsiteX1-25" fmla="*/ 810582 w 7993308"/>
              <a:gd name="connsiteY1-26" fmla="*/ 452349 h 5002434"/>
              <a:gd name="connsiteX2-27" fmla="*/ 2556255 w 7993308"/>
              <a:gd name="connsiteY2-28" fmla="*/ 345471 h 5002434"/>
              <a:gd name="connsiteX3-29" fmla="*/ 3666598 w 7993308"/>
              <a:gd name="connsiteY3-30" fmla="*/ 7025 h 5002434"/>
              <a:gd name="connsiteX4-31" fmla="*/ 5091637 w 7993308"/>
              <a:gd name="connsiteY4-32" fmla="*/ 695793 h 5002434"/>
              <a:gd name="connsiteX5-33" fmla="*/ 7389513 w 7993308"/>
              <a:gd name="connsiteY5-34" fmla="*/ 1194557 h 5002434"/>
              <a:gd name="connsiteX6-35" fmla="*/ 7745772 w 7993308"/>
              <a:gd name="connsiteY6-36" fmla="*/ 3498370 h 5002434"/>
              <a:gd name="connsiteX7-37" fmla="*/ 4129735 w 7993308"/>
              <a:gd name="connsiteY7-38" fmla="*/ 4323705 h 5002434"/>
              <a:gd name="connsiteX8-39" fmla="*/ 436509 w 7993308"/>
              <a:gd name="connsiteY8-40" fmla="*/ 4923409 h 5002434"/>
              <a:gd name="connsiteX9-41" fmla="*/ 62437 w 7993308"/>
              <a:gd name="connsiteY9-42" fmla="*/ 2483030 h 5002434"/>
              <a:gd name="connsiteX10-43" fmla="*/ 359320 w 7993308"/>
              <a:gd name="connsiteY10-44" fmla="*/ 1782385 h 5002434"/>
              <a:gd name="connsiteX0-45" fmla="*/ 359320 w 8103627"/>
              <a:gd name="connsiteY0-46" fmla="*/ 1782385 h 5007824"/>
              <a:gd name="connsiteX1-47" fmla="*/ 810582 w 8103627"/>
              <a:gd name="connsiteY1-48" fmla="*/ 452349 h 5007824"/>
              <a:gd name="connsiteX2-49" fmla="*/ 2556255 w 8103627"/>
              <a:gd name="connsiteY2-50" fmla="*/ 345471 h 5007824"/>
              <a:gd name="connsiteX3-51" fmla="*/ 3666598 w 8103627"/>
              <a:gd name="connsiteY3-52" fmla="*/ 7025 h 5007824"/>
              <a:gd name="connsiteX4-53" fmla="*/ 5091637 w 8103627"/>
              <a:gd name="connsiteY4-54" fmla="*/ 695793 h 5007824"/>
              <a:gd name="connsiteX5-55" fmla="*/ 7389513 w 8103627"/>
              <a:gd name="connsiteY5-56" fmla="*/ 1194557 h 5007824"/>
              <a:gd name="connsiteX6-57" fmla="*/ 7882339 w 8103627"/>
              <a:gd name="connsiteY6-58" fmla="*/ 3118359 h 5007824"/>
              <a:gd name="connsiteX7-59" fmla="*/ 4129735 w 8103627"/>
              <a:gd name="connsiteY7-60" fmla="*/ 4323705 h 5007824"/>
              <a:gd name="connsiteX8-61" fmla="*/ 436509 w 8103627"/>
              <a:gd name="connsiteY8-62" fmla="*/ 4923409 h 5007824"/>
              <a:gd name="connsiteX9-63" fmla="*/ 62437 w 8103627"/>
              <a:gd name="connsiteY9-64" fmla="*/ 2483030 h 5007824"/>
              <a:gd name="connsiteX10-65" fmla="*/ 359320 w 8103627"/>
              <a:gd name="connsiteY10-66" fmla="*/ 1782385 h 5007824"/>
              <a:gd name="connsiteX0-67" fmla="*/ 359320 w 7915232"/>
              <a:gd name="connsiteY0-68" fmla="*/ 1782385 h 5111879"/>
              <a:gd name="connsiteX1-69" fmla="*/ 810582 w 7915232"/>
              <a:gd name="connsiteY1-70" fmla="*/ 452349 h 5111879"/>
              <a:gd name="connsiteX2-71" fmla="*/ 2556255 w 7915232"/>
              <a:gd name="connsiteY2-72" fmla="*/ 345471 h 5111879"/>
              <a:gd name="connsiteX3-73" fmla="*/ 3666598 w 7915232"/>
              <a:gd name="connsiteY3-74" fmla="*/ 7025 h 5111879"/>
              <a:gd name="connsiteX4-75" fmla="*/ 5091637 w 7915232"/>
              <a:gd name="connsiteY4-76" fmla="*/ 695793 h 5111879"/>
              <a:gd name="connsiteX5-77" fmla="*/ 7389513 w 7915232"/>
              <a:gd name="connsiteY5-78" fmla="*/ 1194557 h 5111879"/>
              <a:gd name="connsiteX6-79" fmla="*/ 7882339 w 7915232"/>
              <a:gd name="connsiteY6-80" fmla="*/ 3118359 h 5111879"/>
              <a:gd name="connsiteX7-81" fmla="*/ 7033252 w 7915232"/>
              <a:gd name="connsiteY7-82" fmla="*/ 4834344 h 5111879"/>
              <a:gd name="connsiteX8-83" fmla="*/ 436509 w 7915232"/>
              <a:gd name="connsiteY8-84" fmla="*/ 4923409 h 5111879"/>
              <a:gd name="connsiteX9-85" fmla="*/ 62437 w 7915232"/>
              <a:gd name="connsiteY9-86" fmla="*/ 2483030 h 5111879"/>
              <a:gd name="connsiteX10-87" fmla="*/ 359320 w 7915232"/>
              <a:gd name="connsiteY10-88" fmla="*/ 1782385 h 5111879"/>
              <a:gd name="connsiteX0-89" fmla="*/ 532312 w 8071810"/>
              <a:gd name="connsiteY0-90" fmla="*/ 1782385 h 4866519"/>
              <a:gd name="connsiteX1-91" fmla="*/ 983574 w 8071810"/>
              <a:gd name="connsiteY1-92" fmla="*/ 452349 h 4866519"/>
              <a:gd name="connsiteX2-93" fmla="*/ 2729247 w 8071810"/>
              <a:gd name="connsiteY2-94" fmla="*/ 345471 h 4866519"/>
              <a:gd name="connsiteX3-95" fmla="*/ 3839590 w 8071810"/>
              <a:gd name="connsiteY3-96" fmla="*/ 7025 h 4866519"/>
              <a:gd name="connsiteX4-97" fmla="*/ 5264629 w 8071810"/>
              <a:gd name="connsiteY4-98" fmla="*/ 695793 h 4866519"/>
              <a:gd name="connsiteX5-99" fmla="*/ 7562505 w 8071810"/>
              <a:gd name="connsiteY5-100" fmla="*/ 1194557 h 4866519"/>
              <a:gd name="connsiteX6-101" fmla="*/ 8055331 w 8071810"/>
              <a:gd name="connsiteY6-102" fmla="*/ 3118359 h 4866519"/>
              <a:gd name="connsiteX7-103" fmla="*/ 7206244 w 8071810"/>
              <a:gd name="connsiteY7-104" fmla="*/ 4834344 h 4866519"/>
              <a:gd name="connsiteX8-105" fmla="*/ 4267101 w 8071810"/>
              <a:gd name="connsiteY8-106" fmla="*/ 4145575 h 4866519"/>
              <a:gd name="connsiteX9-107" fmla="*/ 235429 w 8071810"/>
              <a:gd name="connsiteY9-108" fmla="*/ 2483030 h 4866519"/>
              <a:gd name="connsiteX10-109" fmla="*/ 532312 w 8071810"/>
              <a:gd name="connsiteY10-110" fmla="*/ 1782385 h 4866519"/>
              <a:gd name="connsiteX0-111" fmla="*/ 532312 w 8071810"/>
              <a:gd name="connsiteY0-112" fmla="*/ 1782385 h 4866519"/>
              <a:gd name="connsiteX1-113" fmla="*/ 983574 w 8071810"/>
              <a:gd name="connsiteY1-114" fmla="*/ 452349 h 4866519"/>
              <a:gd name="connsiteX2-115" fmla="*/ 2729247 w 8071810"/>
              <a:gd name="connsiteY2-116" fmla="*/ 345471 h 4866519"/>
              <a:gd name="connsiteX3-117" fmla="*/ 3839590 w 8071810"/>
              <a:gd name="connsiteY3-118" fmla="*/ 7025 h 4866519"/>
              <a:gd name="connsiteX4-119" fmla="*/ 5264629 w 8071810"/>
              <a:gd name="connsiteY4-120" fmla="*/ 695793 h 4866519"/>
              <a:gd name="connsiteX5-121" fmla="*/ 7562505 w 8071810"/>
              <a:gd name="connsiteY5-122" fmla="*/ 1194557 h 4866519"/>
              <a:gd name="connsiteX6-123" fmla="*/ 8055331 w 8071810"/>
              <a:gd name="connsiteY6-124" fmla="*/ 3118359 h 4866519"/>
              <a:gd name="connsiteX7-125" fmla="*/ 7206244 w 8071810"/>
              <a:gd name="connsiteY7-126" fmla="*/ 4834344 h 4866519"/>
              <a:gd name="connsiteX8-127" fmla="*/ 4267101 w 8071810"/>
              <a:gd name="connsiteY8-128" fmla="*/ 4145575 h 4866519"/>
              <a:gd name="connsiteX9-129" fmla="*/ 235429 w 8071810"/>
              <a:gd name="connsiteY9-130" fmla="*/ 2483030 h 4866519"/>
              <a:gd name="connsiteX10-131" fmla="*/ 532312 w 8071810"/>
              <a:gd name="connsiteY10-132" fmla="*/ 1782385 h 4866519"/>
              <a:gd name="connsiteX0-133" fmla="*/ 530167 w 8069665"/>
              <a:gd name="connsiteY0-134" fmla="*/ 1782385 h 5009813"/>
              <a:gd name="connsiteX1-135" fmla="*/ 981429 w 8069665"/>
              <a:gd name="connsiteY1-136" fmla="*/ 452349 h 5009813"/>
              <a:gd name="connsiteX2-137" fmla="*/ 2727102 w 8069665"/>
              <a:gd name="connsiteY2-138" fmla="*/ 345471 h 5009813"/>
              <a:gd name="connsiteX3-139" fmla="*/ 3837445 w 8069665"/>
              <a:gd name="connsiteY3-140" fmla="*/ 7025 h 5009813"/>
              <a:gd name="connsiteX4-141" fmla="*/ 5262484 w 8069665"/>
              <a:gd name="connsiteY4-142" fmla="*/ 695793 h 5009813"/>
              <a:gd name="connsiteX5-143" fmla="*/ 7560360 w 8069665"/>
              <a:gd name="connsiteY5-144" fmla="*/ 1194557 h 5009813"/>
              <a:gd name="connsiteX6-145" fmla="*/ 8053186 w 8069665"/>
              <a:gd name="connsiteY6-146" fmla="*/ 3118359 h 5009813"/>
              <a:gd name="connsiteX7-147" fmla="*/ 7204099 w 8069665"/>
              <a:gd name="connsiteY7-148" fmla="*/ 4834344 h 5009813"/>
              <a:gd name="connsiteX8-149" fmla="*/ 4235267 w 8069665"/>
              <a:gd name="connsiteY8-150" fmla="*/ 4745279 h 5009813"/>
              <a:gd name="connsiteX9-151" fmla="*/ 233284 w 8069665"/>
              <a:gd name="connsiteY9-152" fmla="*/ 2483030 h 5009813"/>
              <a:gd name="connsiteX10-153" fmla="*/ 530167 w 8069665"/>
              <a:gd name="connsiteY10-154" fmla="*/ 1782385 h 5009813"/>
              <a:gd name="connsiteX0-155" fmla="*/ 530167 w 8069665"/>
              <a:gd name="connsiteY0-156" fmla="*/ 1782385 h 4941977"/>
              <a:gd name="connsiteX1-157" fmla="*/ 981429 w 8069665"/>
              <a:gd name="connsiteY1-158" fmla="*/ 452349 h 4941977"/>
              <a:gd name="connsiteX2-159" fmla="*/ 2727102 w 8069665"/>
              <a:gd name="connsiteY2-160" fmla="*/ 345471 h 4941977"/>
              <a:gd name="connsiteX3-161" fmla="*/ 3837445 w 8069665"/>
              <a:gd name="connsiteY3-162" fmla="*/ 7025 h 4941977"/>
              <a:gd name="connsiteX4-163" fmla="*/ 5262484 w 8069665"/>
              <a:gd name="connsiteY4-164" fmla="*/ 695793 h 4941977"/>
              <a:gd name="connsiteX5-165" fmla="*/ 7560360 w 8069665"/>
              <a:gd name="connsiteY5-166" fmla="*/ 1194557 h 4941977"/>
              <a:gd name="connsiteX6-167" fmla="*/ 8053186 w 8069665"/>
              <a:gd name="connsiteY6-168" fmla="*/ 3118359 h 4941977"/>
              <a:gd name="connsiteX7-169" fmla="*/ 7204099 w 8069665"/>
              <a:gd name="connsiteY7-170" fmla="*/ 4834344 h 4941977"/>
              <a:gd name="connsiteX8-171" fmla="*/ 4235267 w 8069665"/>
              <a:gd name="connsiteY8-172" fmla="*/ 4745279 h 4941977"/>
              <a:gd name="connsiteX9-173" fmla="*/ 233284 w 8069665"/>
              <a:gd name="connsiteY9-174" fmla="*/ 2483030 h 4941977"/>
              <a:gd name="connsiteX10-175" fmla="*/ 530167 w 8069665"/>
              <a:gd name="connsiteY10-176" fmla="*/ 1782385 h 4941977"/>
              <a:gd name="connsiteX0-177" fmla="*/ 235144 w 7774642"/>
              <a:gd name="connsiteY0-178" fmla="*/ 1782385 h 5016724"/>
              <a:gd name="connsiteX1-179" fmla="*/ 686406 w 7774642"/>
              <a:gd name="connsiteY1-180" fmla="*/ 452349 h 5016724"/>
              <a:gd name="connsiteX2-181" fmla="*/ 2432079 w 7774642"/>
              <a:gd name="connsiteY2-182" fmla="*/ 345471 h 5016724"/>
              <a:gd name="connsiteX3-183" fmla="*/ 3542422 w 7774642"/>
              <a:gd name="connsiteY3-184" fmla="*/ 7025 h 5016724"/>
              <a:gd name="connsiteX4-185" fmla="*/ 4967461 w 7774642"/>
              <a:gd name="connsiteY4-186" fmla="*/ 695793 h 5016724"/>
              <a:gd name="connsiteX5-187" fmla="*/ 7265337 w 7774642"/>
              <a:gd name="connsiteY5-188" fmla="*/ 1194557 h 5016724"/>
              <a:gd name="connsiteX6-189" fmla="*/ 7758163 w 7774642"/>
              <a:gd name="connsiteY6-190" fmla="*/ 3118359 h 5016724"/>
              <a:gd name="connsiteX7-191" fmla="*/ 6909076 w 7774642"/>
              <a:gd name="connsiteY7-192" fmla="*/ 4834344 h 5016724"/>
              <a:gd name="connsiteX8-193" fmla="*/ 3940244 w 7774642"/>
              <a:gd name="connsiteY8-194" fmla="*/ 4745279 h 5016724"/>
              <a:gd name="connsiteX9-195" fmla="*/ 312333 w 7774642"/>
              <a:gd name="connsiteY9-196" fmla="*/ 3427118 h 5016724"/>
              <a:gd name="connsiteX10-197" fmla="*/ 235144 w 7774642"/>
              <a:gd name="connsiteY10-198" fmla="*/ 1782385 h 5016724"/>
              <a:gd name="connsiteX0-199" fmla="*/ 235144 w 7774642"/>
              <a:gd name="connsiteY0-200" fmla="*/ 1706701 h 4941040"/>
              <a:gd name="connsiteX1-201" fmla="*/ 686406 w 7774642"/>
              <a:gd name="connsiteY1-202" fmla="*/ 376665 h 4941040"/>
              <a:gd name="connsiteX2-203" fmla="*/ 2432079 w 7774642"/>
              <a:gd name="connsiteY2-204" fmla="*/ 269787 h 4941040"/>
              <a:gd name="connsiteX3-205" fmla="*/ 3940246 w 7774642"/>
              <a:gd name="connsiteY3-206" fmla="*/ 8530 h 4941040"/>
              <a:gd name="connsiteX4-207" fmla="*/ 4967461 w 7774642"/>
              <a:gd name="connsiteY4-208" fmla="*/ 620109 h 4941040"/>
              <a:gd name="connsiteX5-209" fmla="*/ 7265337 w 7774642"/>
              <a:gd name="connsiteY5-210" fmla="*/ 1118873 h 4941040"/>
              <a:gd name="connsiteX6-211" fmla="*/ 7758163 w 7774642"/>
              <a:gd name="connsiteY6-212" fmla="*/ 3042675 h 4941040"/>
              <a:gd name="connsiteX7-213" fmla="*/ 6909076 w 7774642"/>
              <a:gd name="connsiteY7-214" fmla="*/ 4758660 h 4941040"/>
              <a:gd name="connsiteX8-215" fmla="*/ 3940244 w 7774642"/>
              <a:gd name="connsiteY8-216" fmla="*/ 4669595 h 4941040"/>
              <a:gd name="connsiteX9-217" fmla="*/ 312333 w 7774642"/>
              <a:gd name="connsiteY9-218" fmla="*/ 3351434 h 4941040"/>
              <a:gd name="connsiteX10-219" fmla="*/ 235144 w 7774642"/>
              <a:gd name="connsiteY10-220" fmla="*/ 1706701 h 4941040"/>
              <a:gd name="connsiteX0-221" fmla="*/ 235144 w 7811682"/>
              <a:gd name="connsiteY0-222" fmla="*/ 1706701 h 4941040"/>
              <a:gd name="connsiteX1-223" fmla="*/ 686406 w 7811682"/>
              <a:gd name="connsiteY1-224" fmla="*/ 376665 h 4941040"/>
              <a:gd name="connsiteX2-225" fmla="*/ 2432079 w 7811682"/>
              <a:gd name="connsiteY2-226" fmla="*/ 269787 h 4941040"/>
              <a:gd name="connsiteX3-227" fmla="*/ 3940246 w 7811682"/>
              <a:gd name="connsiteY3-228" fmla="*/ 8530 h 4941040"/>
              <a:gd name="connsiteX4-229" fmla="*/ 4967461 w 7811682"/>
              <a:gd name="connsiteY4-230" fmla="*/ 620109 h 4941040"/>
              <a:gd name="connsiteX5-231" fmla="*/ 7419717 w 7811682"/>
              <a:gd name="connsiteY5-232" fmla="*/ 821990 h 4941040"/>
              <a:gd name="connsiteX6-233" fmla="*/ 7758163 w 7811682"/>
              <a:gd name="connsiteY6-234" fmla="*/ 3042675 h 4941040"/>
              <a:gd name="connsiteX7-235" fmla="*/ 6909076 w 7811682"/>
              <a:gd name="connsiteY7-236" fmla="*/ 4758660 h 4941040"/>
              <a:gd name="connsiteX8-237" fmla="*/ 3940244 w 7811682"/>
              <a:gd name="connsiteY8-238" fmla="*/ 4669595 h 4941040"/>
              <a:gd name="connsiteX9-239" fmla="*/ 312333 w 7811682"/>
              <a:gd name="connsiteY9-240" fmla="*/ 3351434 h 4941040"/>
              <a:gd name="connsiteX10-241" fmla="*/ 235144 w 7811682"/>
              <a:gd name="connsiteY10-242" fmla="*/ 1706701 h 4941040"/>
              <a:gd name="connsiteX0-243" fmla="*/ 235144 w 7773007"/>
              <a:gd name="connsiteY0-244" fmla="*/ 1706701 h 4941040"/>
              <a:gd name="connsiteX1-245" fmla="*/ 686406 w 7773007"/>
              <a:gd name="connsiteY1-246" fmla="*/ 376665 h 4941040"/>
              <a:gd name="connsiteX2-247" fmla="*/ 2432079 w 7773007"/>
              <a:gd name="connsiteY2-248" fmla="*/ 269787 h 4941040"/>
              <a:gd name="connsiteX3-249" fmla="*/ 3940246 w 7773007"/>
              <a:gd name="connsiteY3-250" fmla="*/ 8530 h 4941040"/>
              <a:gd name="connsiteX4-251" fmla="*/ 4967461 w 7773007"/>
              <a:gd name="connsiteY4-252" fmla="*/ 620109 h 4941040"/>
              <a:gd name="connsiteX5-253" fmla="*/ 7253462 w 7773007"/>
              <a:gd name="connsiteY5-254" fmla="*/ 1089184 h 4941040"/>
              <a:gd name="connsiteX6-255" fmla="*/ 7758163 w 7773007"/>
              <a:gd name="connsiteY6-256" fmla="*/ 3042675 h 4941040"/>
              <a:gd name="connsiteX7-257" fmla="*/ 6909076 w 7773007"/>
              <a:gd name="connsiteY7-258" fmla="*/ 4758660 h 4941040"/>
              <a:gd name="connsiteX8-259" fmla="*/ 3940244 w 7773007"/>
              <a:gd name="connsiteY8-260" fmla="*/ 4669595 h 4941040"/>
              <a:gd name="connsiteX9-261" fmla="*/ 312333 w 7773007"/>
              <a:gd name="connsiteY9-262" fmla="*/ 3351434 h 4941040"/>
              <a:gd name="connsiteX10-263" fmla="*/ 235144 w 7773007"/>
              <a:gd name="connsiteY10-264" fmla="*/ 1706701 h 4941040"/>
              <a:gd name="connsiteX0-265" fmla="*/ 235144 w 7823182"/>
              <a:gd name="connsiteY0-266" fmla="*/ 1706701 h 4941040"/>
              <a:gd name="connsiteX1-267" fmla="*/ 686406 w 7823182"/>
              <a:gd name="connsiteY1-268" fmla="*/ 376665 h 4941040"/>
              <a:gd name="connsiteX2-269" fmla="*/ 2432079 w 7823182"/>
              <a:gd name="connsiteY2-270" fmla="*/ 269787 h 4941040"/>
              <a:gd name="connsiteX3-271" fmla="*/ 3940246 w 7823182"/>
              <a:gd name="connsiteY3-272" fmla="*/ 8530 h 4941040"/>
              <a:gd name="connsiteX4-273" fmla="*/ 4967461 w 7823182"/>
              <a:gd name="connsiteY4-274" fmla="*/ 620109 h 4941040"/>
              <a:gd name="connsiteX5-275" fmla="*/ 7253462 w 7823182"/>
              <a:gd name="connsiteY5-276" fmla="*/ 1089184 h 4941040"/>
              <a:gd name="connsiteX6-277" fmla="*/ 7758163 w 7823182"/>
              <a:gd name="connsiteY6-278" fmla="*/ 3042675 h 4941040"/>
              <a:gd name="connsiteX7-279" fmla="*/ 6909076 w 7823182"/>
              <a:gd name="connsiteY7-280" fmla="*/ 4758660 h 4941040"/>
              <a:gd name="connsiteX8-281" fmla="*/ 3940244 w 7823182"/>
              <a:gd name="connsiteY8-282" fmla="*/ 4669595 h 4941040"/>
              <a:gd name="connsiteX9-283" fmla="*/ 312333 w 7823182"/>
              <a:gd name="connsiteY9-284" fmla="*/ 3351434 h 4941040"/>
              <a:gd name="connsiteX10-285" fmla="*/ 235144 w 7823182"/>
              <a:gd name="connsiteY10-286" fmla="*/ 1706701 h 4941040"/>
              <a:gd name="connsiteX0-287" fmla="*/ 235144 w 7394709"/>
              <a:gd name="connsiteY0-288" fmla="*/ 1706701 h 4941040"/>
              <a:gd name="connsiteX1-289" fmla="*/ 686406 w 7394709"/>
              <a:gd name="connsiteY1-290" fmla="*/ 376665 h 4941040"/>
              <a:gd name="connsiteX2-291" fmla="*/ 2432079 w 7394709"/>
              <a:gd name="connsiteY2-292" fmla="*/ 269787 h 4941040"/>
              <a:gd name="connsiteX3-293" fmla="*/ 3940246 w 7394709"/>
              <a:gd name="connsiteY3-294" fmla="*/ 8530 h 4941040"/>
              <a:gd name="connsiteX4-295" fmla="*/ 4967461 w 7394709"/>
              <a:gd name="connsiteY4-296" fmla="*/ 620109 h 4941040"/>
              <a:gd name="connsiteX5-297" fmla="*/ 7253462 w 7394709"/>
              <a:gd name="connsiteY5-298" fmla="*/ 1089184 h 4941040"/>
              <a:gd name="connsiteX6-299" fmla="*/ 7122833 w 7394709"/>
              <a:gd name="connsiteY6-300" fmla="*/ 2900171 h 4941040"/>
              <a:gd name="connsiteX7-301" fmla="*/ 6909076 w 7394709"/>
              <a:gd name="connsiteY7-302" fmla="*/ 4758660 h 4941040"/>
              <a:gd name="connsiteX8-303" fmla="*/ 3940244 w 7394709"/>
              <a:gd name="connsiteY8-304" fmla="*/ 4669595 h 4941040"/>
              <a:gd name="connsiteX9-305" fmla="*/ 312333 w 7394709"/>
              <a:gd name="connsiteY9-306" fmla="*/ 3351434 h 4941040"/>
              <a:gd name="connsiteX10-307" fmla="*/ 235144 w 7394709"/>
              <a:gd name="connsiteY10-308" fmla="*/ 1706701 h 4941040"/>
              <a:gd name="connsiteX0-309" fmla="*/ 235144 w 7419482"/>
              <a:gd name="connsiteY0-310" fmla="*/ 1706701 h 4941040"/>
              <a:gd name="connsiteX1-311" fmla="*/ 686406 w 7419482"/>
              <a:gd name="connsiteY1-312" fmla="*/ 376665 h 4941040"/>
              <a:gd name="connsiteX2-313" fmla="*/ 2432079 w 7419482"/>
              <a:gd name="connsiteY2-314" fmla="*/ 269787 h 4941040"/>
              <a:gd name="connsiteX3-315" fmla="*/ 3940246 w 7419482"/>
              <a:gd name="connsiteY3-316" fmla="*/ 8530 h 4941040"/>
              <a:gd name="connsiteX4-317" fmla="*/ 4967461 w 7419482"/>
              <a:gd name="connsiteY4-318" fmla="*/ 620109 h 4941040"/>
              <a:gd name="connsiteX5-319" fmla="*/ 7283150 w 7419482"/>
              <a:gd name="connsiteY5-320" fmla="*/ 1077309 h 4941040"/>
              <a:gd name="connsiteX6-321" fmla="*/ 7122833 w 7419482"/>
              <a:gd name="connsiteY6-322" fmla="*/ 2900171 h 4941040"/>
              <a:gd name="connsiteX7-323" fmla="*/ 6909076 w 7419482"/>
              <a:gd name="connsiteY7-324" fmla="*/ 4758660 h 4941040"/>
              <a:gd name="connsiteX8-325" fmla="*/ 3940244 w 7419482"/>
              <a:gd name="connsiteY8-326" fmla="*/ 4669595 h 4941040"/>
              <a:gd name="connsiteX9-327" fmla="*/ 312333 w 7419482"/>
              <a:gd name="connsiteY9-328" fmla="*/ 3351434 h 4941040"/>
              <a:gd name="connsiteX10-329" fmla="*/ 235144 w 7419482"/>
              <a:gd name="connsiteY10-330" fmla="*/ 1706701 h 4941040"/>
              <a:gd name="connsiteX0-331" fmla="*/ 235144 w 7575845"/>
              <a:gd name="connsiteY0-332" fmla="*/ 1706701 h 4941040"/>
              <a:gd name="connsiteX1-333" fmla="*/ 686406 w 7575845"/>
              <a:gd name="connsiteY1-334" fmla="*/ 376665 h 4941040"/>
              <a:gd name="connsiteX2-335" fmla="*/ 2432079 w 7575845"/>
              <a:gd name="connsiteY2-336" fmla="*/ 269787 h 4941040"/>
              <a:gd name="connsiteX3-337" fmla="*/ 3940246 w 7575845"/>
              <a:gd name="connsiteY3-338" fmla="*/ 8530 h 4941040"/>
              <a:gd name="connsiteX4-339" fmla="*/ 4967461 w 7575845"/>
              <a:gd name="connsiteY4-340" fmla="*/ 620109 h 4941040"/>
              <a:gd name="connsiteX5-341" fmla="*/ 7283150 w 7575845"/>
              <a:gd name="connsiteY5-342" fmla="*/ 1077309 h 4941040"/>
              <a:gd name="connsiteX6-343" fmla="*/ 7122833 w 7575845"/>
              <a:gd name="connsiteY6-344" fmla="*/ 2900171 h 4941040"/>
              <a:gd name="connsiteX7-345" fmla="*/ 6909076 w 7575845"/>
              <a:gd name="connsiteY7-346" fmla="*/ 4758660 h 4941040"/>
              <a:gd name="connsiteX8-347" fmla="*/ 3940244 w 7575845"/>
              <a:gd name="connsiteY8-348" fmla="*/ 4669595 h 4941040"/>
              <a:gd name="connsiteX9-349" fmla="*/ 312333 w 7575845"/>
              <a:gd name="connsiteY9-350" fmla="*/ 3351434 h 4941040"/>
              <a:gd name="connsiteX10-351" fmla="*/ 235144 w 7575845"/>
              <a:gd name="connsiteY10-352" fmla="*/ 1706701 h 4941040"/>
              <a:gd name="connsiteX0-353" fmla="*/ 375483 w 7502428"/>
              <a:gd name="connsiteY0-354" fmla="*/ 1748265 h 4940350"/>
              <a:gd name="connsiteX1-355" fmla="*/ 612989 w 7502428"/>
              <a:gd name="connsiteY1-356" fmla="*/ 376665 h 4940350"/>
              <a:gd name="connsiteX2-357" fmla="*/ 2358662 w 7502428"/>
              <a:gd name="connsiteY2-358" fmla="*/ 269787 h 4940350"/>
              <a:gd name="connsiteX3-359" fmla="*/ 3866829 w 7502428"/>
              <a:gd name="connsiteY3-360" fmla="*/ 8530 h 4940350"/>
              <a:gd name="connsiteX4-361" fmla="*/ 4894044 w 7502428"/>
              <a:gd name="connsiteY4-362" fmla="*/ 620109 h 4940350"/>
              <a:gd name="connsiteX5-363" fmla="*/ 7209733 w 7502428"/>
              <a:gd name="connsiteY5-364" fmla="*/ 1077309 h 4940350"/>
              <a:gd name="connsiteX6-365" fmla="*/ 7049416 w 7502428"/>
              <a:gd name="connsiteY6-366" fmla="*/ 2900171 h 4940350"/>
              <a:gd name="connsiteX7-367" fmla="*/ 6835659 w 7502428"/>
              <a:gd name="connsiteY7-368" fmla="*/ 4758660 h 4940350"/>
              <a:gd name="connsiteX8-369" fmla="*/ 3866827 w 7502428"/>
              <a:gd name="connsiteY8-370" fmla="*/ 4669595 h 4940350"/>
              <a:gd name="connsiteX9-371" fmla="*/ 238916 w 7502428"/>
              <a:gd name="connsiteY9-372" fmla="*/ 3351434 h 4940350"/>
              <a:gd name="connsiteX10-373" fmla="*/ 375483 w 7502428"/>
              <a:gd name="connsiteY10-374" fmla="*/ 1748265 h 4940350"/>
              <a:gd name="connsiteX0-375" fmla="*/ 384669 w 7511614"/>
              <a:gd name="connsiteY0-376" fmla="*/ 1748746 h 4940831"/>
              <a:gd name="connsiteX1-377" fmla="*/ 901246 w 7511614"/>
              <a:gd name="connsiteY1-378" fmla="*/ 478086 h 4940831"/>
              <a:gd name="connsiteX2-379" fmla="*/ 2367848 w 7511614"/>
              <a:gd name="connsiteY2-380" fmla="*/ 270268 h 4940831"/>
              <a:gd name="connsiteX3-381" fmla="*/ 3876015 w 7511614"/>
              <a:gd name="connsiteY3-382" fmla="*/ 9011 h 4940831"/>
              <a:gd name="connsiteX4-383" fmla="*/ 4903230 w 7511614"/>
              <a:gd name="connsiteY4-384" fmla="*/ 620590 h 4940831"/>
              <a:gd name="connsiteX5-385" fmla="*/ 7218919 w 7511614"/>
              <a:gd name="connsiteY5-386" fmla="*/ 1077790 h 4940831"/>
              <a:gd name="connsiteX6-387" fmla="*/ 7058602 w 7511614"/>
              <a:gd name="connsiteY6-388" fmla="*/ 2900652 h 4940831"/>
              <a:gd name="connsiteX7-389" fmla="*/ 6844845 w 7511614"/>
              <a:gd name="connsiteY7-390" fmla="*/ 4759141 h 4940831"/>
              <a:gd name="connsiteX8-391" fmla="*/ 3876013 w 7511614"/>
              <a:gd name="connsiteY8-392" fmla="*/ 4670076 h 4940831"/>
              <a:gd name="connsiteX9-393" fmla="*/ 248102 w 7511614"/>
              <a:gd name="connsiteY9-394" fmla="*/ 3351915 h 4940831"/>
              <a:gd name="connsiteX10-395" fmla="*/ 384669 w 7511614"/>
              <a:gd name="connsiteY10-396" fmla="*/ 1748746 h 4940831"/>
              <a:gd name="connsiteX0-397" fmla="*/ 384669 w 7519130"/>
              <a:gd name="connsiteY0-398" fmla="*/ 1748746 h 4940831"/>
              <a:gd name="connsiteX1-399" fmla="*/ 901246 w 7519130"/>
              <a:gd name="connsiteY1-400" fmla="*/ 478086 h 4940831"/>
              <a:gd name="connsiteX2-401" fmla="*/ 2367848 w 7519130"/>
              <a:gd name="connsiteY2-402" fmla="*/ 270268 h 4940831"/>
              <a:gd name="connsiteX3-403" fmla="*/ 3876015 w 7519130"/>
              <a:gd name="connsiteY3-404" fmla="*/ 9011 h 4940831"/>
              <a:gd name="connsiteX4-405" fmla="*/ 4903230 w 7519130"/>
              <a:gd name="connsiteY4-406" fmla="*/ 620590 h 4940831"/>
              <a:gd name="connsiteX5-407" fmla="*/ 7218919 w 7519130"/>
              <a:gd name="connsiteY5-408" fmla="*/ 1077790 h 4940831"/>
              <a:gd name="connsiteX6-409" fmla="*/ 7058602 w 7519130"/>
              <a:gd name="connsiteY6-410" fmla="*/ 2900652 h 4940831"/>
              <a:gd name="connsiteX7-411" fmla="*/ 6613276 w 7519130"/>
              <a:gd name="connsiteY7-412" fmla="*/ 4551323 h 4940831"/>
              <a:gd name="connsiteX8-413" fmla="*/ 3876013 w 7519130"/>
              <a:gd name="connsiteY8-414" fmla="*/ 4670076 h 4940831"/>
              <a:gd name="connsiteX9-415" fmla="*/ 248102 w 7519130"/>
              <a:gd name="connsiteY9-416" fmla="*/ 3351915 h 4940831"/>
              <a:gd name="connsiteX10-417" fmla="*/ 384669 w 7519130"/>
              <a:gd name="connsiteY10-418" fmla="*/ 1748746 h 4940831"/>
              <a:gd name="connsiteX0-419" fmla="*/ 384669 w 7519130"/>
              <a:gd name="connsiteY0-420" fmla="*/ 1748746 h 4940831"/>
              <a:gd name="connsiteX1-421" fmla="*/ 901246 w 7519130"/>
              <a:gd name="connsiteY1-422" fmla="*/ 478086 h 4940831"/>
              <a:gd name="connsiteX2-423" fmla="*/ 2367848 w 7519130"/>
              <a:gd name="connsiteY2-424" fmla="*/ 270268 h 4940831"/>
              <a:gd name="connsiteX3-425" fmla="*/ 3876015 w 7519130"/>
              <a:gd name="connsiteY3-426" fmla="*/ 9011 h 4940831"/>
              <a:gd name="connsiteX4-427" fmla="*/ 4903230 w 7519130"/>
              <a:gd name="connsiteY4-428" fmla="*/ 620590 h 4940831"/>
              <a:gd name="connsiteX5-429" fmla="*/ 7218919 w 7519130"/>
              <a:gd name="connsiteY5-430" fmla="*/ 1077790 h 4940831"/>
              <a:gd name="connsiteX6-431" fmla="*/ 7058602 w 7519130"/>
              <a:gd name="connsiteY6-432" fmla="*/ 2900652 h 4940831"/>
              <a:gd name="connsiteX7-433" fmla="*/ 6613276 w 7519130"/>
              <a:gd name="connsiteY7-434" fmla="*/ 4551323 h 4940831"/>
              <a:gd name="connsiteX8-435" fmla="*/ 3876013 w 7519130"/>
              <a:gd name="connsiteY8-436" fmla="*/ 4670076 h 4940831"/>
              <a:gd name="connsiteX9-437" fmla="*/ 248102 w 7519130"/>
              <a:gd name="connsiteY9-438" fmla="*/ 3351915 h 4940831"/>
              <a:gd name="connsiteX10-439" fmla="*/ 384669 w 7519130"/>
              <a:gd name="connsiteY10-440" fmla="*/ 1748746 h 49408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7519130" h="4940831">
                <a:moveTo>
                  <a:pt x="384669" y="1748746"/>
                </a:moveTo>
                <a:cubicBezTo>
                  <a:pt x="493526" y="1269775"/>
                  <a:pt x="570716" y="724499"/>
                  <a:pt x="901246" y="478086"/>
                </a:cubicBezTo>
                <a:cubicBezTo>
                  <a:pt x="1231776" y="231673"/>
                  <a:pt x="1872053" y="348447"/>
                  <a:pt x="2367848" y="270268"/>
                </a:cubicBezTo>
                <a:cubicBezTo>
                  <a:pt x="2863643" y="192089"/>
                  <a:pt x="3453451" y="-49376"/>
                  <a:pt x="3876015" y="9011"/>
                </a:cubicBezTo>
                <a:cubicBezTo>
                  <a:pt x="4298579" y="67398"/>
                  <a:pt x="4346079" y="442460"/>
                  <a:pt x="4903230" y="620590"/>
                </a:cubicBezTo>
                <a:cubicBezTo>
                  <a:pt x="5460381" y="798720"/>
                  <a:pt x="6503430" y="418710"/>
                  <a:pt x="7218919" y="1077790"/>
                </a:cubicBezTo>
                <a:cubicBezTo>
                  <a:pt x="7934408" y="1736870"/>
                  <a:pt x="7159543" y="2321730"/>
                  <a:pt x="7058602" y="2900652"/>
                </a:cubicBezTo>
                <a:cubicBezTo>
                  <a:pt x="6957662" y="3479574"/>
                  <a:pt x="7351526" y="4066414"/>
                  <a:pt x="6613276" y="4551323"/>
                </a:cubicBezTo>
                <a:cubicBezTo>
                  <a:pt x="5875026" y="5036232"/>
                  <a:pt x="5402981" y="4448403"/>
                  <a:pt x="3876013" y="4670076"/>
                </a:cubicBezTo>
                <a:cubicBezTo>
                  <a:pt x="1268390" y="5610206"/>
                  <a:pt x="829993" y="3838803"/>
                  <a:pt x="248102" y="3351915"/>
                </a:cubicBezTo>
                <a:cubicBezTo>
                  <a:pt x="-333789" y="2865027"/>
                  <a:pt x="275812" y="2227717"/>
                  <a:pt x="384669" y="174874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80000"/>
            </a:schemeClr>
          </a:solidFill>
          <a:ln w="168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6706871" y="1187001"/>
            <a:ext cx="4458434" cy="3990830"/>
          </a:xfrm>
          <a:custGeom>
            <a:avLst/>
            <a:gdLst>
              <a:gd name="connsiteX0" fmla="*/ 359320 w 7820744"/>
              <a:gd name="connsiteY0" fmla="*/ 2295156 h 5515205"/>
              <a:gd name="connsiteX1" fmla="*/ 810582 w 7820744"/>
              <a:gd name="connsiteY1" fmla="*/ 965120 h 5515205"/>
              <a:gd name="connsiteX2" fmla="*/ 2556255 w 7820744"/>
              <a:gd name="connsiteY2" fmla="*/ 858242 h 5515205"/>
              <a:gd name="connsiteX3" fmla="*/ 3215335 w 7820744"/>
              <a:gd name="connsiteY3" fmla="*/ 3219 h 5515205"/>
              <a:gd name="connsiteX4" fmla="*/ 5091637 w 7820744"/>
              <a:gd name="connsiteY4" fmla="*/ 1208564 h 5515205"/>
              <a:gd name="connsiteX5" fmla="*/ 6463237 w 7820744"/>
              <a:gd name="connsiteY5" fmla="*/ 216975 h 5515205"/>
              <a:gd name="connsiteX6" fmla="*/ 7745772 w 7820744"/>
              <a:gd name="connsiteY6" fmla="*/ 4011141 h 5515205"/>
              <a:gd name="connsiteX7" fmla="*/ 4129735 w 7820744"/>
              <a:gd name="connsiteY7" fmla="*/ 4836476 h 5515205"/>
              <a:gd name="connsiteX8" fmla="*/ 436509 w 7820744"/>
              <a:gd name="connsiteY8" fmla="*/ 5436180 h 5515205"/>
              <a:gd name="connsiteX9" fmla="*/ 62437 w 7820744"/>
              <a:gd name="connsiteY9" fmla="*/ 2995801 h 5515205"/>
              <a:gd name="connsiteX10" fmla="*/ 359320 w 7820744"/>
              <a:gd name="connsiteY10" fmla="*/ 2295156 h 5515205"/>
              <a:gd name="connsiteX0-1" fmla="*/ 359320 w 7820744"/>
              <a:gd name="connsiteY0-2" fmla="*/ 2172980 h 5393029"/>
              <a:gd name="connsiteX1-3" fmla="*/ 810582 w 7820744"/>
              <a:gd name="connsiteY1-4" fmla="*/ 842944 h 5393029"/>
              <a:gd name="connsiteX2-5" fmla="*/ 2556255 w 7820744"/>
              <a:gd name="connsiteY2-6" fmla="*/ 736066 h 5393029"/>
              <a:gd name="connsiteX3-7" fmla="*/ 3666598 w 7820744"/>
              <a:gd name="connsiteY3-8" fmla="*/ 397620 h 5393029"/>
              <a:gd name="connsiteX4-9" fmla="*/ 5091637 w 7820744"/>
              <a:gd name="connsiteY4-10" fmla="*/ 1086388 h 5393029"/>
              <a:gd name="connsiteX5-11" fmla="*/ 6463237 w 7820744"/>
              <a:gd name="connsiteY5-12" fmla="*/ 94799 h 5393029"/>
              <a:gd name="connsiteX6-13" fmla="*/ 7745772 w 7820744"/>
              <a:gd name="connsiteY6-14" fmla="*/ 3888965 h 5393029"/>
              <a:gd name="connsiteX7-15" fmla="*/ 4129735 w 7820744"/>
              <a:gd name="connsiteY7-16" fmla="*/ 4714300 h 5393029"/>
              <a:gd name="connsiteX8-17" fmla="*/ 436509 w 7820744"/>
              <a:gd name="connsiteY8-18" fmla="*/ 5314004 h 5393029"/>
              <a:gd name="connsiteX9-19" fmla="*/ 62437 w 7820744"/>
              <a:gd name="connsiteY9-20" fmla="*/ 2873625 h 5393029"/>
              <a:gd name="connsiteX10-21" fmla="*/ 359320 w 7820744"/>
              <a:gd name="connsiteY10-22" fmla="*/ 2172980 h 5393029"/>
              <a:gd name="connsiteX0-23" fmla="*/ 359320 w 7993308"/>
              <a:gd name="connsiteY0-24" fmla="*/ 1782385 h 5002434"/>
              <a:gd name="connsiteX1-25" fmla="*/ 810582 w 7993308"/>
              <a:gd name="connsiteY1-26" fmla="*/ 452349 h 5002434"/>
              <a:gd name="connsiteX2-27" fmla="*/ 2556255 w 7993308"/>
              <a:gd name="connsiteY2-28" fmla="*/ 345471 h 5002434"/>
              <a:gd name="connsiteX3-29" fmla="*/ 3666598 w 7993308"/>
              <a:gd name="connsiteY3-30" fmla="*/ 7025 h 5002434"/>
              <a:gd name="connsiteX4-31" fmla="*/ 5091637 w 7993308"/>
              <a:gd name="connsiteY4-32" fmla="*/ 695793 h 5002434"/>
              <a:gd name="connsiteX5-33" fmla="*/ 7389513 w 7993308"/>
              <a:gd name="connsiteY5-34" fmla="*/ 1194557 h 5002434"/>
              <a:gd name="connsiteX6-35" fmla="*/ 7745772 w 7993308"/>
              <a:gd name="connsiteY6-36" fmla="*/ 3498370 h 5002434"/>
              <a:gd name="connsiteX7-37" fmla="*/ 4129735 w 7993308"/>
              <a:gd name="connsiteY7-38" fmla="*/ 4323705 h 5002434"/>
              <a:gd name="connsiteX8-39" fmla="*/ 436509 w 7993308"/>
              <a:gd name="connsiteY8-40" fmla="*/ 4923409 h 5002434"/>
              <a:gd name="connsiteX9-41" fmla="*/ 62437 w 7993308"/>
              <a:gd name="connsiteY9-42" fmla="*/ 2483030 h 5002434"/>
              <a:gd name="connsiteX10-43" fmla="*/ 359320 w 7993308"/>
              <a:gd name="connsiteY10-44" fmla="*/ 1782385 h 5002434"/>
              <a:gd name="connsiteX0-45" fmla="*/ 359320 w 8103627"/>
              <a:gd name="connsiteY0-46" fmla="*/ 1782385 h 5007824"/>
              <a:gd name="connsiteX1-47" fmla="*/ 810582 w 8103627"/>
              <a:gd name="connsiteY1-48" fmla="*/ 452349 h 5007824"/>
              <a:gd name="connsiteX2-49" fmla="*/ 2556255 w 8103627"/>
              <a:gd name="connsiteY2-50" fmla="*/ 345471 h 5007824"/>
              <a:gd name="connsiteX3-51" fmla="*/ 3666598 w 8103627"/>
              <a:gd name="connsiteY3-52" fmla="*/ 7025 h 5007824"/>
              <a:gd name="connsiteX4-53" fmla="*/ 5091637 w 8103627"/>
              <a:gd name="connsiteY4-54" fmla="*/ 695793 h 5007824"/>
              <a:gd name="connsiteX5-55" fmla="*/ 7389513 w 8103627"/>
              <a:gd name="connsiteY5-56" fmla="*/ 1194557 h 5007824"/>
              <a:gd name="connsiteX6-57" fmla="*/ 7882339 w 8103627"/>
              <a:gd name="connsiteY6-58" fmla="*/ 3118359 h 5007824"/>
              <a:gd name="connsiteX7-59" fmla="*/ 4129735 w 8103627"/>
              <a:gd name="connsiteY7-60" fmla="*/ 4323705 h 5007824"/>
              <a:gd name="connsiteX8-61" fmla="*/ 436509 w 8103627"/>
              <a:gd name="connsiteY8-62" fmla="*/ 4923409 h 5007824"/>
              <a:gd name="connsiteX9-63" fmla="*/ 62437 w 8103627"/>
              <a:gd name="connsiteY9-64" fmla="*/ 2483030 h 5007824"/>
              <a:gd name="connsiteX10-65" fmla="*/ 359320 w 8103627"/>
              <a:gd name="connsiteY10-66" fmla="*/ 1782385 h 5007824"/>
              <a:gd name="connsiteX0-67" fmla="*/ 359320 w 7915232"/>
              <a:gd name="connsiteY0-68" fmla="*/ 1782385 h 5111879"/>
              <a:gd name="connsiteX1-69" fmla="*/ 810582 w 7915232"/>
              <a:gd name="connsiteY1-70" fmla="*/ 452349 h 5111879"/>
              <a:gd name="connsiteX2-71" fmla="*/ 2556255 w 7915232"/>
              <a:gd name="connsiteY2-72" fmla="*/ 345471 h 5111879"/>
              <a:gd name="connsiteX3-73" fmla="*/ 3666598 w 7915232"/>
              <a:gd name="connsiteY3-74" fmla="*/ 7025 h 5111879"/>
              <a:gd name="connsiteX4-75" fmla="*/ 5091637 w 7915232"/>
              <a:gd name="connsiteY4-76" fmla="*/ 695793 h 5111879"/>
              <a:gd name="connsiteX5-77" fmla="*/ 7389513 w 7915232"/>
              <a:gd name="connsiteY5-78" fmla="*/ 1194557 h 5111879"/>
              <a:gd name="connsiteX6-79" fmla="*/ 7882339 w 7915232"/>
              <a:gd name="connsiteY6-80" fmla="*/ 3118359 h 5111879"/>
              <a:gd name="connsiteX7-81" fmla="*/ 7033252 w 7915232"/>
              <a:gd name="connsiteY7-82" fmla="*/ 4834344 h 5111879"/>
              <a:gd name="connsiteX8-83" fmla="*/ 436509 w 7915232"/>
              <a:gd name="connsiteY8-84" fmla="*/ 4923409 h 5111879"/>
              <a:gd name="connsiteX9-85" fmla="*/ 62437 w 7915232"/>
              <a:gd name="connsiteY9-86" fmla="*/ 2483030 h 5111879"/>
              <a:gd name="connsiteX10-87" fmla="*/ 359320 w 7915232"/>
              <a:gd name="connsiteY10-88" fmla="*/ 1782385 h 5111879"/>
              <a:gd name="connsiteX0-89" fmla="*/ 532312 w 8071810"/>
              <a:gd name="connsiteY0-90" fmla="*/ 1782385 h 4866519"/>
              <a:gd name="connsiteX1-91" fmla="*/ 983574 w 8071810"/>
              <a:gd name="connsiteY1-92" fmla="*/ 452349 h 4866519"/>
              <a:gd name="connsiteX2-93" fmla="*/ 2729247 w 8071810"/>
              <a:gd name="connsiteY2-94" fmla="*/ 345471 h 4866519"/>
              <a:gd name="connsiteX3-95" fmla="*/ 3839590 w 8071810"/>
              <a:gd name="connsiteY3-96" fmla="*/ 7025 h 4866519"/>
              <a:gd name="connsiteX4-97" fmla="*/ 5264629 w 8071810"/>
              <a:gd name="connsiteY4-98" fmla="*/ 695793 h 4866519"/>
              <a:gd name="connsiteX5-99" fmla="*/ 7562505 w 8071810"/>
              <a:gd name="connsiteY5-100" fmla="*/ 1194557 h 4866519"/>
              <a:gd name="connsiteX6-101" fmla="*/ 8055331 w 8071810"/>
              <a:gd name="connsiteY6-102" fmla="*/ 3118359 h 4866519"/>
              <a:gd name="connsiteX7-103" fmla="*/ 7206244 w 8071810"/>
              <a:gd name="connsiteY7-104" fmla="*/ 4834344 h 4866519"/>
              <a:gd name="connsiteX8-105" fmla="*/ 4267101 w 8071810"/>
              <a:gd name="connsiteY8-106" fmla="*/ 4145575 h 4866519"/>
              <a:gd name="connsiteX9-107" fmla="*/ 235429 w 8071810"/>
              <a:gd name="connsiteY9-108" fmla="*/ 2483030 h 4866519"/>
              <a:gd name="connsiteX10-109" fmla="*/ 532312 w 8071810"/>
              <a:gd name="connsiteY10-110" fmla="*/ 1782385 h 4866519"/>
              <a:gd name="connsiteX0-111" fmla="*/ 532312 w 8071810"/>
              <a:gd name="connsiteY0-112" fmla="*/ 1782385 h 4866519"/>
              <a:gd name="connsiteX1-113" fmla="*/ 983574 w 8071810"/>
              <a:gd name="connsiteY1-114" fmla="*/ 452349 h 4866519"/>
              <a:gd name="connsiteX2-115" fmla="*/ 2729247 w 8071810"/>
              <a:gd name="connsiteY2-116" fmla="*/ 345471 h 4866519"/>
              <a:gd name="connsiteX3-117" fmla="*/ 3839590 w 8071810"/>
              <a:gd name="connsiteY3-118" fmla="*/ 7025 h 4866519"/>
              <a:gd name="connsiteX4-119" fmla="*/ 5264629 w 8071810"/>
              <a:gd name="connsiteY4-120" fmla="*/ 695793 h 4866519"/>
              <a:gd name="connsiteX5-121" fmla="*/ 7562505 w 8071810"/>
              <a:gd name="connsiteY5-122" fmla="*/ 1194557 h 4866519"/>
              <a:gd name="connsiteX6-123" fmla="*/ 8055331 w 8071810"/>
              <a:gd name="connsiteY6-124" fmla="*/ 3118359 h 4866519"/>
              <a:gd name="connsiteX7-125" fmla="*/ 7206244 w 8071810"/>
              <a:gd name="connsiteY7-126" fmla="*/ 4834344 h 4866519"/>
              <a:gd name="connsiteX8-127" fmla="*/ 4267101 w 8071810"/>
              <a:gd name="connsiteY8-128" fmla="*/ 4145575 h 4866519"/>
              <a:gd name="connsiteX9-129" fmla="*/ 235429 w 8071810"/>
              <a:gd name="connsiteY9-130" fmla="*/ 2483030 h 4866519"/>
              <a:gd name="connsiteX10-131" fmla="*/ 532312 w 8071810"/>
              <a:gd name="connsiteY10-132" fmla="*/ 1782385 h 4866519"/>
              <a:gd name="connsiteX0-133" fmla="*/ 530167 w 8069665"/>
              <a:gd name="connsiteY0-134" fmla="*/ 1782385 h 5009813"/>
              <a:gd name="connsiteX1-135" fmla="*/ 981429 w 8069665"/>
              <a:gd name="connsiteY1-136" fmla="*/ 452349 h 5009813"/>
              <a:gd name="connsiteX2-137" fmla="*/ 2727102 w 8069665"/>
              <a:gd name="connsiteY2-138" fmla="*/ 345471 h 5009813"/>
              <a:gd name="connsiteX3-139" fmla="*/ 3837445 w 8069665"/>
              <a:gd name="connsiteY3-140" fmla="*/ 7025 h 5009813"/>
              <a:gd name="connsiteX4-141" fmla="*/ 5262484 w 8069665"/>
              <a:gd name="connsiteY4-142" fmla="*/ 695793 h 5009813"/>
              <a:gd name="connsiteX5-143" fmla="*/ 7560360 w 8069665"/>
              <a:gd name="connsiteY5-144" fmla="*/ 1194557 h 5009813"/>
              <a:gd name="connsiteX6-145" fmla="*/ 8053186 w 8069665"/>
              <a:gd name="connsiteY6-146" fmla="*/ 3118359 h 5009813"/>
              <a:gd name="connsiteX7-147" fmla="*/ 7204099 w 8069665"/>
              <a:gd name="connsiteY7-148" fmla="*/ 4834344 h 5009813"/>
              <a:gd name="connsiteX8-149" fmla="*/ 4235267 w 8069665"/>
              <a:gd name="connsiteY8-150" fmla="*/ 4745279 h 5009813"/>
              <a:gd name="connsiteX9-151" fmla="*/ 233284 w 8069665"/>
              <a:gd name="connsiteY9-152" fmla="*/ 2483030 h 5009813"/>
              <a:gd name="connsiteX10-153" fmla="*/ 530167 w 8069665"/>
              <a:gd name="connsiteY10-154" fmla="*/ 1782385 h 5009813"/>
              <a:gd name="connsiteX0-155" fmla="*/ 530167 w 8069665"/>
              <a:gd name="connsiteY0-156" fmla="*/ 1782385 h 4941977"/>
              <a:gd name="connsiteX1-157" fmla="*/ 981429 w 8069665"/>
              <a:gd name="connsiteY1-158" fmla="*/ 452349 h 4941977"/>
              <a:gd name="connsiteX2-159" fmla="*/ 2727102 w 8069665"/>
              <a:gd name="connsiteY2-160" fmla="*/ 345471 h 4941977"/>
              <a:gd name="connsiteX3-161" fmla="*/ 3837445 w 8069665"/>
              <a:gd name="connsiteY3-162" fmla="*/ 7025 h 4941977"/>
              <a:gd name="connsiteX4-163" fmla="*/ 5262484 w 8069665"/>
              <a:gd name="connsiteY4-164" fmla="*/ 695793 h 4941977"/>
              <a:gd name="connsiteX5-165" fmla="*/ 7560360 w 8069665"/>
              <a:gd name="connsiteY5-166" fmla="*/ 1194557 h 4941977"/>
              <a:gd name="connsiteX6-167" fmla="*/ 8053186 w 8069665"/>
              <a:gd name="connsiteY6-168" fmla="*/ 3118359 h 4941977"/>
              <a:gd name="connsiteX7-169" fmla="*/ 7204099 w 8069665"/>
              <a:gd name="connsiteY7-170" fmla="*/ 4834344 h 4941977"/>
              <a:gd name="connsiteX8-171" fmla="*/ 4235267 w 8069665"/>
              <a:gd name="connsiteY8-172" fmla="*/ 4745279 h 4941977"/>
              <a:gd name="connsiteX9-173" fmla="*/ 233284 w 8069665"/>
              <a:gd name="connsiteY9-174" fmla="*/ 2483030 h 4941977"/>
              <a:gd name="connsiteX10-175" fmla="*/ 530167 w 8069665"/>
              <a:gd name="connsiteY10-176" fmla="*/ 1782385 h 4941977"/>
              <a:gd name="connsiteX0-177" fmla="*/ 235144 w 7774642"/>
              <a:gd name="connsiteY0-178" fmla="*/ 1782385 h 5016724"/>
              <a:gd name="connsiteX1-179" fmla="*/ 686406 w 7774642"/>
              <a:gd name="connsiteY1-180" fmla="*/ 452349 h 5016724"/>
              <a:gd name="connsiteX2-181" fmla="*/ 2432079 w 7774642"/>
              <a:gd name="connsiteY2-182" fmla="*/ 345471 h 5016724"/>
              <a:gd name="connsiteX3-183" fmla="*/ 3542422 w 7774642"/>
              <a:gd name="connsiteY3-184" fmla="*/ 7025 h 5016724"/>
              <a:gd name="connsiteX4-185" fmla="*/ 4967461 w 7774642"/>
              <a:gd name="connsiteY4-186" fmla="*/ 695793 h 5016724"/>
              <a:gd name="connsiteX5-187" fmla="*/ 7265337 w 7774642"/>
              <a:gd name="connsiteY5-188" fmla="*/ 1194557 h 5016724"/>
              <a:gd name="connsiteX6-189" fmla="*/ 7758163 w 7774642"/>
              <a:gd name="connsiteY6-190" fmla="*/ 3118359 h 5016724"/>
              <a:gd name="connsiteX7-191" fmla="*/ 6909076 w 7774642"/>
              <a:gd name="connsiteY7-192" fmla="*/ 4834344 h 5016724"/>
              <a:gd name="connsiteX8-193" fmla="*/ 3940244 w 7774642"/>
              <a:gd name="connsiteY8-194" fmla="*/ 4745279 h 5016724"/>
              <a:gd name="connsiteX9-195" fmla="*/ 312333 w 7774642"/>
              <a:gd name="connsiteY9-196" fmla="*/ 3427118 h 5016724"/>
              <a:gd name="connsiteX10-197" fmla="*/ 235144 w 7774642"/>
              <a:gd name="connsiteY10-198" fmla="*/ 1782385 h 5016724"/>
              <a:gd name="connsiteX0-199" fmla="*/ 235144 w 7774642"/>
              <a:gd name="connsiteY0-200" fmla="*/ 1706701 h 4941040"/>
              <a:gd name="connsiteX1-201" fmla="*/ 686406 w 7774642"/>
              <a:gd name="connsiteY1-202" fmla="*/ 376665 h 4941040"/>
              <a:gd name="connsiteX2-203" fmla="*/ 2432079 w 7774642"/>
              <a:gd name="connsiteY2-204" fmla="*/ 269787 h 4941040"/>
              <a:gd name="connsiteX3-205" fmla="*/ 3940246 w 7774642"/>
              <a:gd name="connsiteY3-206" fmla="*/ 8530 h 4941040"/>
              <a:gd name="connsiteX4-207" fmla="*/ 4967461 w 7774642"/>
              <a:gd name="connsiteY4-208" fmla="*/ 620109 h 4941040"/>
              <a:gd name="connsiteX5-209" fmla="*/ 7265337 w 7774642"/>
              <a:gd name="connsiteY5-210" fmla="*/ 1118873 h 4941040"/>
              <a:gd name="connsiteX6-211" fmla="*/ 7758163 w 7774642"/>
              <a:gd name="connsiteY6-212" fmla="*/ 3042675 h 4941040"/>
              <a:gd name="connsiteX7-213" fmla="*/ 6909076 w 7774642"/>
              <a:gd name="connsiteY7-214" fmla="*/ 4758660 h 4941040"/>
              <a:gd name="connsiteX8-215" fmla="*/ 3940244 w 7774642"/>
              <a:gd name="connsiteY8-216" fmla="*/ 4669595 h 4941040"/>
              <a:gd name="connsiteX9-217" fmla="*/ 312333 w 7774642"/>
              <a:gd name="connsiteY9-218" fmla="*/ 3351434 h 4941040"/>
              <a:gd name="connsiteX10-219" fmla="*/ 235144 w 7774642"/>
              <a:gd name="connsiteY10-220" fmla="*/ 1706701 h 4941040"/>
              <a:gd name="connsiteX0-221" fmla="*/ 235144 w 7811682"/>
              <a:gd name="connsiteY0-222" fmla="*/ 1706701 h 4941040"/>
              <a:gd name="connsiteX1-223" fmla="*/ 686406 w 7811682"/>
              <a:gd name="connsiteY1-224" fmla="*/ 376665 h 4941040"/>
              <a:gd name="connsiteX2-225" fmla="*/ 2432079 w 7811682"/>
              <a:gd name="connsiteY2-226" fmla="*/ 269787 h 4941040"/>
              <a:gd name="connsiteX3-227" fmla="*/ 3940246 w 7811682"/>
              <a:gd name="connsiteY3-228" fmla="*/ 8530 h 4941040"/>
              <a:gd name="connsiteX4-229" fmla="*/ 4967461 w 7811682"/>
              <a:gd name="connsiteY4-230" fmla="*/ 620109 h 4941040"/>
              <a:gd name="connsiteX5-231" fmla="*/ 7419717 w 7811682"/>
              <a:gd name="connsiteY5-232" fmla="*/ 821990 h 4941040"/>
              <a:gd name="connsiteX6-233" fmla="*/ 7758163 w 7811682"/>
              <a:gd name="connsiteY6-234" fmla="*/ 3042675 h 4941040"/>
              <a:gd name="connsiteX7-235" fmla="*/ 6909076 w 7811682"/>
              <a:gd name="connsiteY7-236" fmla="*/ 4758660 h 4941040"/>
              <a:gd name="connsiteX8-237" fmla="*/ 3940244 w 7811682"/>
              <a:gd name="connsiteY8-238" fmla="*/ 4669595 h 4941040"/>
              <a:gd name="connsiteX9-239" fmla="*/ 312333 w 7811682"/>
              <a:gd name="connsiteY9-240" fmla="*/ 3351434 h 4941040"/>
              <a:gd name="connsiteX10-241" fmla="*/ 235144 w 7811682"/>
              <a:gd name="connsiteY10-242" fmla="*/ 1706701 h 4941040"/>
              <a:gd name="connsiteX0-243" fmla="*/ 235144 w 7773007"/>
              <a:gd name="connsiteY0-244" fmla="*/ 1706701 h 4941040"/>
              <a:gd name="connsiteX1-245" fmla="*/ 686406 w 7773007"/>
              <a:gd name="connsiteY1-246" fmla="*/ 376665 h 4941040"/>
              <a:gd name="connsiteX2-247" fmla="*/ 2432079 w 7773007"/>
              <a:gd name="connsiteY2-248" fmla="*/ 269787 h 4941040"/>
              <a:gd name="connsiteX3-249" fmla="*/ 3940246 w 7773007"/>
              <a:gd name="connsiteY3-250" fmla="*/ 8530 h 4941040"/>
              <a:gd name="connsiteX4-251" fmla="*/ 4967461 w 7773007"/>
              <a:gd name="connsiteY4-252" fmla="*/ 620109 h 4941040"/>
              <a:gd name="connsiteX5-253" fmla="*/ 7253462 w 7773007"/>
              <a:gd name="connsiteY5-254" fmla="*/ 1089184 h 4941040"/>
              <a:gd name="connsiteX6-255" fmla="*/ 7758163 w 7773007"/>
              <a:gd name="connsiteY6-256" fmla="*/ 3042675 h 4941040"/>
              <a:gd name="connsiteX7-257" fmla="*/ 6909076 w 7773007"/>
              <a:gd name="connsiteY7-258" fmla="*/ 4758660 h 4941040"/>
              <a:gd name="connsiteX8-259" fmla="*/ 3940244 w 7773007"/>
              <a:gd name="connsiteY8-260" fmla="*/ 4669595 h 4941040"/>
              <a:gd name="connsiteX9-261" fmla="*/ 312333 w 7773007"/>
              <a:gd name="connsiteY9-262" fmla="*/ 3351434 h 4941040"/>
              <a:gd name="connsiteX10-263" fmla="*/ 235144 w 7773007"/>
              <a:gd name="connsiteY10-264" fmla="*/ 1706701 h 4941040"/>
              <a:gd name="connsiteX0-265" fmla="*/ 235144 w 7823182"/>
              <a:gd name="connsiteY0-266" fmla="*/ 1706701 h 4941040"/>
              <a:gd name="connsiteX1-267" fmla="*/ 686406 w 7823182"/>
              <a:gd name="connsiteY1-268" fmla="*/ 376665 h 4941040"/>
              <a:gd name="connsiteX2-269" fmla="*/ 2432079 w 7823182"/>
              <a:gd name="connsiteY2-270" fmla="*/ 269787 h 4941040"/>
              <a:gd name="connsiteX3-271" fmla="*/ 3940246 w 7823182"/>
              <a:gd name="connsiteY3-272" fmla="*/ 8530 h 4941040"/>
              <a:gd name="connsiteX4-273" fmla="*/ 4967461 w 7823182"/>
              <a:gd name="connsiteY4-274" fmla="*/ 620109 h 4941040"/>
              <a:gd name="connsiteX5-275" fmla="*/ 7253462 w 7823182"/>
              <a:gd name="connsiteY5-276" fmla="*/ 1089184 h 4941040"/>
              <a:gd name="connsiteX6-277" fmla="*/ 7758163 w 7823182"/>
              <a:gd name="connsiteY6-278" fmla="*/ 3042675 h 4941040"/>
              <a:gd name="connsiteX7-279" fmla="*/ 6909076 w 7823182"/>
              <a:gd name="connsiteY7-280" fmla="*/ 4758660 h 4941040"/>
              <a:gd name="connsiteX8-281" fmla="*/ 3940244 w 7823182"/>
              <a:gd name="connsiteY8-282" fmla="*/ 4669595 h 4941040"/>
              <a:gd name="connsiteX9-283" fmla="*/ 312333 w 7823182"/>
              <a:gd name="connsiteY9-284" fmla="*/ 3351434 h 4941040"/>
              <a:gd name="connsiteX10-285" fmla="*/ 235144 w 7823182"/>
              <a:gd name="connsiteY10-286" fmla="*/ 1706701 h 4941040"/>
              <a:gd name="connsiteX0-287" fmla="*/ 235144 w 7394709"/>
              <a:gd name="connsiteY0-288" fmla="*/ 1706701 h 4941040"/>
              <a:gd name="connsiteX1-289" fmla="*/ 686406 w 7394709"/>
              <a:gd name="connsiteY1-290" fmla="*/ 376665 h 4941040"/>
              <a:gd name="connsiteX2-291" fmla="*/ 2432079 w 7394709"/>
              <a:gd name="connsiteY2-292" fmla="*/ 269787 h 4941040"/>
              <a:gd name="connsiteX3-293" fmla="*/ 3940246 w 7394709"/>
              <a:gd name="connsiteY3-294" fmla="*/ 8530 h 4941040"/>
              <a:gd name="connsiteX4-295" fmla="*/ 4967461 w 7394709"/>
              <a:gd name="connsiteY4-296" fmla="*/ 620109 h 4941040"/>
              <a:gd name="connsiteX5-297" fmla="*/ 7253462 w 7394709"/>
              <a:gd name="connsiteY5-298" fmla="*/ 1089184 h 4941040"/>
              <a:gd name="connsiteX6-299" fmla="*/ 7122833 w 7394709"/>
              <a:gd name="connsiteY6-300" fmla="*/ 2900171 h 4941040"/>
              <a:gd name="connsiteX7-301" fmla="*/ 6909076 w 7394709"/>
              <a:gd name="connsiteY7-302" fmla="*/ 4758660 h 4941040"/>
              <a:gd name="connsiteX8-303" fmla="*/ 3940244 w 7394709"/>
              <a:gd name="connsiteY8-304" fmla="*/ 4669595 h 4941040"/>
              <a:gd name="connsiteX9-305" fmla="*/ 312333 w 7394709"/>
              <a:gd name="connsiteY9-306" fmla="*/ 3351434 h 4941040"/>
              <a:gd name="connsiteX10-307" fmla="*/ 235144 w 7394709"/>
              <a:gd name="connsiteY10-308" fmla="*/ 1706701 h 4941040"/>
              <a:gd name="connsiteX0-309" fmla="*/ 235144 w 7419482"/>
              <a:gd name="connsiteY0-310" fmla="*/ 1706701 h 4941040"/>
              <a:gd name="connsiteX1-311" fmla="*/ 686406 w 7419482"/>
              <a:gd name="connsiteY1-312" fmla="*/ 376665 h 4941040"/>
              <a:gd name="connsiteX2-313" fmla="*/ 2432079 w 7419482"/>
              <a:gd name="connsiteY2-314" fmla="*/ 269787 h 4941040"/>
              <a:gd name="connsiteX3-315" fmla="*/ 3940246 w 7419482"/>
              <a:gd name="connsiteY3-316" fmla="*/ 8530 h 4941040"/>
              <a:gd name="connsiteX4-317" fmla="*/ 4967461 w 7419482"/>
              <a:gd name="connsiteY4-318" fmla="*/ 620109 h 4941040"/>
              <a:gd name="connsiteX5-319" fmla="*/ 7283150 w 7419482"/>
              <a:gd name="connsiteY5-320" fmla="*/ 1077309 h 4941040"/>
              <a:gd name="connsiteX6-321" fmla="*/ 7122833 w 7419482"/>
              <a:gd name="connsiteY6-322" fmla="*/ 2900171 h 4941040"/>
              <a:gd name="connsiteX7-323" fmla="*/ 6909076 w 7419482"/>
              <a:gd name="connsiteY7-324" fmla="*/ 4758660 h 4941040"/>
              <a:gd name="connsiteX8-325" fmla="*/ 3940244 w 7419482"/>
              <a:gd name="connsiteY8-326" fmla="*/ 4669595 h 4941040"/>
              <a:gd name="connsiteX9-327" fmla="*/ 312333 w 7419482"/>
              <a:gd name="connsiteY9-328" fmla="*/ 3351434 h 4941040"/>
              <a:gd name="connsiteX10-329" fmla="*/ 235144 w 7419482"/>
              <a:gd name="connsiteY10-330" fmla="*/ 1706701 h 4941040"/>
              <a:gd name="connsiteX0-331" fmla="*/ 235144 w 7575845"/>
              <a:gd name="connsiteY0-332" fmla="*/ 1706701 h 4941040"/>
              <a:gd name="connsiteX1-333" fmla="*/ 686406 w 7575845"/>
              <a:gd name="connsiteY1-334" fmla="*/ 376665 h 4941040"/>
              <a:gd name="connsiteX2-335" fmla="*/ 2432079 w 7575845"/>
              <a:gd name="connsiteY2-336" fmla="*/ 269787 h 4941040"/>
              <a:gd name="connsiteX3-337" fmla="*/ 3940246 w 7575845"/>
              <a:gd name="connsiteY3-338" fmla="*/ 8530 h 4941040"/>
              <a:gd name="connsiteX4-339" fmla="*/ 4967461 w 7575845"/>
              <a:gd name="connsiteY4-340" fmla="*/ 620109 h 4941040"/>
              <a:gd name="connsiteX5-341" fmla="*/ 7283150 w 7575845"/>
              <a:gd name="connsiteY5-342" fmla="*/ 1077309 h 4941040"/>
              <a:gd name="connsiteX6-343" fmla="*/ 7122833 w 7575845"/>
              <a:gd name="connsiteY6-344" fmla="*/ 2900171 h 4941040"/>
              <a:gd name="connsiteX7-345" fmla="*/ 6909076 w 7575845"/>
              <a:gd name="connsiteY7-346" fmla="*/ 4758660 h 4941040"/>
              <a:gd name="connsiteX8-347" fmla="*/ 3940244 w 7575845"/>
              <a:gd name="connsiteY8-348" fmla="*/ 4669595 h 4941040"/>
              <a:gd name="connsiteX9-349" fmla="*/ 312333 w 7575845"/>
              <a:gd name="connsiteY9-350" fmla="*/ 3351434 h 4941040"/>
              <a:gd name="connsiteX10-351" fmla="*/ 235144 w 7575845"/>
              <a:gd name="connsiteY10-352" fmla="*/ 1706701 h 4941040"/>
              <a:gd name="connsiteX0-353" fmla="*/ 375483 w 7502428"/>
              <a:gd name="connsiteY0-354" fmla="*/ 1748265 h 4940350"/>
              <a:gd name="connsiteX1-355" fmla="*/ 612989 w 7502428"/>
              <a:gd name="connsiteY1-356" fmla="*/ 376665 h 4940350"/>
              <a:gd name="connsiteX2-357" fmla="*/ 2358662 w 7502428"/>
              <a:gd name="connsiteY2-358" fmla="*/ 269787 h 4940350"/>
              <a:gd name="connsiteX3-359" fmla="*/ 3866829 w 7502428"/>
              <a:gd name="connsiteY3-360" fmla="*/ 8530 h 4940350"/>
              <a:gd name="connsiteX4-361" fmla="*/ 4894044 w 7502428"/>
              <a:gd name="connsiteY4-362" fmla="*/ 620109 h 4940350"/>
              <a:gd name="connsiteX5-363" fmla="*/ 7209733 w 7502428"/>
              <a:gd name="connsiteY5-364" fmla="*/ 1077309 h 4940350"/>
              <a:gd name="connsiteX6-365" fmla="*/ 7049416 w 7502428"/>
              <a:gd name="connsiteY6-366" fmla="*/ 2900171 h 4940350"/>
              <a:gd name="connsiteX7-367" fmla="*/ 6835659 w 7502428"/>
              <a:gd name="connsiteY7-368" fmla="*/ 4758660 h 4940350"/>
              <a:gd name="connsiteX8-369" fmla="*/ 3866827 w 7502428"/>
              <a:gd name="connsiteY8-370" fmla="*/ 4669595 h 4940350"/>
              <a:gd name="connsiteX9-371" fmla="*/ 238916 w 7502428"/>
              <a:gd name="connsiteY9-372" fmla="*/ 3351434 h 4940350"/>
              <a:gd name="connsiteX10-373" fmla="*/ 375483 w 7502428"/>
              <a:gd name="connsiteY10-374" fmla="*/ 1748265 h 4940350"/>
              <a:gd name="connsiteX0-375" fmla="*/ 384669 w 7511614"/>
              <a:gd name="connsiteY0-376" fmla="*/ 1748746 h 4940831"/>
              <a:gd name="connsiteX1-377" fmla="*/ 901246 w 7511614"/>
              <a:gd name="connsiteY1-378" fmla="*/ 478086 h 4940831"/>
              <a:gd name="connsiteX2-379" fmla="*/ 2367848 w 7511614"/>
              <a:gd name="connsiteY2-380" fmla="*/ 270268 h 4940831"/>
              <a:gd name="connsiteX3-381" fmla="*/ 3876015 w 7511614"/>
              <a:gd name="connsiteY3-382" fmla="*/ 9011 h 4940831"/>
              <a:gd name="connsiteX4-383" fmla="*/ 4903230 w 7511614"/>
              <a:gd name="connsiteY4-384" fmla="*/ 620590 h 4940831"/>
              <a:gd name="connsiteX5-385" fmla="*/ 7218919 w 7511614"/>
              <a:gd name="connsiteY5-386" fmla="*/ 1077790 h 4940831"/>
              <a:gd name="connsiteX6-387" fmla="*/ 7058602 w 7511614"/>
              <a:gd name="connsiteY6-388" fmla="*/ 2900652 h 4940831"/>
              <a:gd name="connsiteX7-389" fmla="*/ 6844845 w 7511614"/>
              <a:gd name="connsiteY7-390" fmla="*/ 4759141 h 4940831"/>
              <a:gd name="connsiteX8-391" fmla="*/ 3876013 w 7511614"/>
              <a:gd name="connsiteY8-392" fmla="*/ 4670076 h 4940831"/>
              <a:gd name="connsiteX9-393" fmla="*/ 248102 w 7511614"/>
              <a:gd name="connsiteY9-394" fmla="*/ 3351915 h 4940831"/>
              <a:gd name="connsiteX10-395" fmla="*/ 384669 w 7511614"/>
              <a:gd name="connsiteY10-396" fmla="*/ 1748746 h 4940831"/>
              <a:gd name="connsiteX0-397" fmla="*/ 384669 w 7519130"/>
              <a:gd name="connsiteY0-398" fmla="*/ 1748746 h 4940831"/>
              <a:gd name="connsiteX1-399" fmla="*/ 901246 w 7519130"/>
              <a:gd name="connsiteY1-400" fmla="*/ 478086 h 4940831"/>
              <a:gd name="connsiteX2-401" fmla="*/ 2367848 w 7519130"/>
              <a:gd name="connsiteY2-402" fmla="*/ 270268 h 4940831"/>
              <a:gd name="connsiteX3-403" fmla="*/ 3876015 w 7519130"/>
              <a:gd name="connsiteY3-404" fmla="*/ 9011 h 4940831"/>
              <a:gd name="connsiteX4-405" fmla="*/ 4903230 w 7519130"/>
              <a:gd name="connsiteY4-406" fmla="*/ 620590 h 4940831"/>
              <a:gd name="connsiteX5-407" fmla="*/ 7218919 w 7519130"/>
              <a:gd name="connsiteY5-408" fmla="*/ 1077790 h 4940831"/>
              <a:gd name="connsiteX6-409" fmla="*/ 7058602 w 7519130"/>
              <a:gd name="connsiteY6-410" fmla="*/ 2900652 h 4940831"/>
              <a:gd name="connsiteX7-411" fmla="*/ 6613276 w 7519130"/>
              <a:gd name="connsiteY7-412" fmla="*/ 4551323 h 4940831"/>
              <a:gd name="connsiteX8-413" fmla="*/ 3876013 w 7519130"/>
              <a:gd name="connsiteY8-414" fmla="*/ 4670076 h 4940831"/>
              <a:gd name="connsiteX9-415" fmla="*/ 248102 w 7519130"/>
              <a:gd name="connsiteY9-416" fmla="*/ 3351915 h 4940831"/>
              <a:gd name="connsiteX10-417" fmla="*/ 384669 w 7519130"/>
              <a:gd name="connsiteY10-418" fmla="*/ 1748746 h 4940831"/>
              <a:gd name="connsiteX0-419" fmla="*/ 384669 w 7519130"/>
              <a:gd name="connsiteY0-420" fmla="*/ 1748746 h 4940831"/>
              <a:gd name="connsiteX1-421" fmla="*/ 901246 w 7519130"/>
              <a:gd name="connsiteY1-422" fmla="*/ 478086 h 4940831"/>
              <a:gd name="connsiteX2-423" fmla="*/ 2367848 w 7519130"/>
              <a:gd name="connsiteY2-424" fmla="*/ 270268 h 4940831"/>
              <a:gd name="connsiteX3-425" fmla="*/ 3876015 w 7519130"/>
              <a:gd name="connsiteY3-426" fmla="*/ 9011 h 4940831"/>
              <a:gd name="connsiteX4-427" fmla="*/ 4903230 w 7519130"/>
              <a:gd name="connsiteY4-428" fmla="*/ 620590 h 4940831"/>
              <a:gd name="connsiteX5-429" fmla="*/ 7218919 w 7519130"/>
              <a:gd name="connsiteY5-430" fmla="*/ 1077790 h 4940831"/>
              <a:gd name="connsiteX6-431" fmla="*/ 7058602 w 7519130"/>
              <a:gd name="connsiteY6-432" fmla="*/ 2900652 h 4940831"/>
              <a:gd name="connsiteX7-433" fmla="*/ 6613276 w 7519130"/>
              <a:gd name="connsiteY7-434" fmla="*/ 4551323 h 4940831"/>
              <a:gd name="connsiteX8-435" fmla="*/ 3876013 w 7519130"/>
              <a:gd name="connsiteY8-436" fmla="*/ 4670076 h 4940831"/>
              <a:gd name="connsiteX9-437" fmla="*/ 248102 w 7519130"/>
              <a:gd name="connsiteY9-438" fmla="*/ 3351915 h 4940831"/>
              <a:gd name="connsiteX10-439" fmla="*/ 384669 w 7519130"/>
              <a:gd name="connsiteY10-440" fmla="*/ 1748746 h 49408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7519130" h="4940831">
                <a:moveTo>
                  <a:pt x="384669" y="1748746"/>
                </a:moveTo>
                <a:cubicBezTo>
                  <a:pt x="493526" y="1269775"/>
                  <a:pt x="570716" y="724499"/>
                  <a:pt x="901246" y="478086"/>
                </a:cubicBezTo>
                <a:cubicBezTo>
                  <a:pt x="1231776" y="231673"/>
                  <a:pt x="1872053" y="348447"/>
                  <a:pt x="2367848" y="270268"/>
                </a:cubicBezTo>
                <a:cubicBezTo>
                  <a:pt x="2863643" y="192089"/>
                  <a:pt x="3453451" y="-49376"/>
                  <a:pt x="3876015" y="9011"/>
                </a:cubicBezTo>
                <a:cubicBezTo>
                  <a:pt x="4298579" y="67398"/>
                  <a:pt x="4346079" y="442460"/>
                  <a:pt x="4903230" y="620590"/>
                </a:cubicBezTo>
                <a:cubicBezTo>
                  <a:pt x="5460381" y="798720"/>
                  <a:pt x="6503430" y="418710"/>
                  <a:pt x="7218919" y="1077790"/>
                </a:cubicBezTo>
                <a:cubicBezTo>
                  <a:pt x="7934408" y="1736870"/>
                  <a:pt x="7159543" y="2321730"/>
                  <a:pt x="7058602" y="2900652"/>
                </a:cubicBezTo>
                <a:cubicBezTo>
                  <a:pt x="6957662" y="3479574"/>
                  <a:pt x="7351526" y="4066414"/>
                  <a:pt x="6613276" y="4551323"/>
                </a:cubicBezTo>
                <a:cubicBezTo>
                  <a:pt x="5875026" y="5036232"/>
                  <a:pt x="5402981" y="4448403"/>
                  <a:pt x="3876013" y="4670076"/>
                </a:cubicBezTo>
                <a:cubicBezTo>
                  <a:pt x="1268390" y="5610206"/>
                  <a:pt x="829993" y="3838803"/>
                  <a:pt x="248102" y="3351915"/>
                </a:cubicBezTo>
                <a:cubicBezTo>
                  <a:pt x="-333789" y="2865027"/>
                  <a:pt x="275812" y="2227717"/>
                  <a:pt x="384669" y="1748746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68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 rot="159664">
            <a:off x="4910497" y="2129754"/>
            <a:ext cx="4507231" cy="4212473"/>
            <a:chOff x="8009832" y="3662167"/>
            <a:chExt cx="4507231" cy="4212473"/>
          </a:xfrm>
        </p:grpSpPr>
        <p:grpSp>
          <p:nvGrpSpPr>
            <p:cNvPr id="7" name="组合 6"/>
            <p:cNvGrpSpPr/>
            <p:nvPr/>
          </p:nvGrpSpPr>
          <p:grpSpPr>
            <a:xfrm rot="7799020">
              <a:off x="9097157" y="3755387"/>
              <a:ext cx="3513125" cy="3326686"/>
              <a:chOff x="9466627" y="-36503"/>
              <a:chExt cx="3111801" cy="3091079"/>
            </a:xfrm>
          </p:grpSpPr>
          <p:pic>
            <p:nvPicPr>
              <p:cNvPr id="9" name="图片 8" descr="卡通人物&#10;&#10;中度可信度描述已自动生成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4510091">
                <a:off x="9870847" y="-440723"/>
                <a:ext cx="1600490" cy="2408930"/>
              </a:xfrm>
              <a:prstGeom prst="rect">
                <a:avLst/>
              </a:prstGeom>
            </p:spPr>
          </p:pic>
          <p:pic>
            <p:nvPicPr>
              <p:cNvPr id="10" name="图片 9" descr="卡通人物&#10;&#10;中度可信度描述已自动生成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963073">
                <a:off x="10808443" y="390536"/>
                <a:ext cx="1769985" cy="2664040"/>
              </a:xfrm>
              <a:prstGeom prst="rect">
                <a:avLst/>
              </a:prstGeom>
            </p:spPr>
          </p:pic>
        </p:grpSp>
        <p:pic>
          <p:nvPicPr>
            <p:cNvPr id="8" name="图片 7" descr="卡通人物&#10;&#10;中度可信度描述已自动生成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7363668">
              <a:off x="8382936" y="5785324"/>
              <a:ext cx="1716212" cy="2462420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1274860" y="1536872"/>
            <a:ext cx="54320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PART 3</a:t>
            </a:r>
            <a:endParaRPr lang="zh-CN" altLang="en-US" sz="11500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946" y="50800"/>
            <a:ext cx="12061653" cy="6742897"/>
            <a:chOff x="379" y="395"/>
            <a:chExt cx="18441" cy="10084"/>
          </a:xfrm>
          <a:solidFill>
            <a:srgbClr val="FFE699"/>
          </a:solidFill>
        </p:grpSpPr>
        <p:sp>
          <p:nvSpPr>
            <p:cNvPr id="3" name="任意多边形 2"/>
            <p:cNvSpPr/>
            <p:nvPr/>
          </p:nvSpPr>
          <p:spPr>
            <a:xfrm flipV="1">
              <a:off x="379" y="395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flipH="1">
              <a:off x="16728" y="8433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79" y="8433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flipH="1" flipV="1">
              <a:off x="16728" y="395"/>
              <a:ext cx="2092" cy="2046"/>
            </a:xfrm>
            <a:custGeom>
              <a:avLst/>
              <a:gdLst>
                <a:gd name="connsiteX0" fmla="*/ 0 w 4748"/>
                <a:gd name="connsiteY0" fmla="*/ 0 h 4657"/>
                <a:gd name="connsiteX1" fmla="*/ 622 w 4748"/>
                <a:gd name="connsiteY1" fmla="*/ 2 h 4657"/>
                <a:gd name="connsiteX2" fmla="*/ 588 w 4748"/>
                <a:gd name="connsiteY2" fmla="*/ 4047 h 4657"/>
                <a:gd name="connsiteX3" fmla="*/ 4736 w 4748"/>
                <a:gd name="connsiteY3" fmla="*/ 4047 h 4657"/>
                <a:gd name="connsiteX4" fmla="*/ 4748 w 4748"/>
                <a:gd name="connsiteY4" fmla="*/ 4657 h 4657"/>
                <a:gd name="connsiteX5" fmla="*/ 0 w 4748"/>
                <a:gd name="connsiteY5" fmla="*/ 4657 h 4657"/>
                <a:gd name="connsiteX6" fmla="*/ 0 w 4748"/>
                <a:gd name="connsiteY6" fmla="*/ 0 h 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8" h="4657">
                  <a:moveTo>
                    <a:pt x="0" y="0"/>
                  </a:moveTo>
                  <a:lnTo>
                    <a:pt x="622" y="2"/>
                  </a:lnTo>
                  <a:lnTo>
                    <a:pt x="588" y="4047"/>
                  </a:lnTo>
                  <a:lnTo>
                    <a:pt x="4736" y="4047"/>
                  </a:lnTo>
                  <a:lnTo>
                    <a:pt x="4748" y="4657"/>
                  </a:lnTo>
                  <a:lnTo>
                    <a:pt x="0" y="4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440029" y="3603214"/>
            <a:ext cx="3953944" cy="112458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sz="2400" dirty="0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在此处输入你的内容简介，请用简洁明了的文字概述。</a:t>
            </a:r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A04D4352-15F7-4726-A260-D1234779446C}"/>
              </a:ext>
            </a:extLst>
          </p:cNvPr>
          <p:cNvSpPr>
            <a:spLocks noChangeAspect="1"/>
          </p:cNvSpPr>
          <p:nvPr/>
        </p:nvSpPr>
        <p:spPr bwMode="auto">
          <a:xfrm>
            <a:off x="-2888788" y="3528490"/>
            <a:ext cx="2228139" cy="2193435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8CC2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6" tIns="45702" rIns="91406" bIns="4570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458CEE72-3A51-4BE9-9F55-20DADC18F810}"/>
              </a:ext>
            </a:extLst>
          </p:cNvPr>
          <p:cNvSpPr/>
          <p:nvPr/>
        </p:nvSpPr>
        <p:spPr bwMode="auto">
          <a:xfrm>
            <a:off x="-4037645" y="3803458"/>
            <a:ext cx="1703400" cy="1676870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BAD4B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6" tIns="45702" rIns="91406" bIns="4570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FA1B2B4B-2FC9-4C9C-90CF-41711C274198}"/>
              </a:ext>
            </a:extLst>
          </p:cNvPr>
          <p:cNvSpPr/>
          <p:nvPr/>
        </p:nvSpPr>
        <p:spPr bwMode="auto">
          <a:xfrm>
            <a:off x="-5094926" y="3940249"/>
            <a:ext cx="1489290" cy="1455183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rgbClr val="FED69C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6" tIns="45702" rIns="91406" bIns="4570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96AA4934-4B44-4660-9258-C9F08474AE75}"/>
              </a:ext>
            </a:extLst>
          </p:cNvPr>
          <p:cNvSpPr/>
          <p:nvPr/>
        </p:nvSpPr>
        <p:spPr bwMode="auto">
          <a:xfrm>
            <a:off x="-5924837" y="4085778"/>
            <a:ext cx="1182337" cy="1197494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FD6D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6" tIns="45702" rIns="91406" bIns="4570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4" name="图片 23" descr="花瓶里插着花&#10;&#10;描述已自动生成">
            <a:extLst>
              <a:ext uri="{FF2B5EF4-FFF2-40B4-BE49-F238E27FC236}">
                <a16:creationId xmlns:a16="http://schemas.microsoft.com/office/drawing/2014/main" id="{263F094B-35DF-4B85-9C52-58682CA3E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6" t="6789" r="3608" b="6938"/>
          <a:stretch>
            <a:fillRect/>
          </a:stretch>
        </p:blipFill>
        <p:spPr>
          <a:xfrm>
            <a:off x="-5444761" y="5268833"/>
            <a:ext cx="3505200" cy="152486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AE5ACB2-4409-4C8E-96ED-8E466AD1E197}"/>
              </a:ext>
            </a:extLst>
          </p:cNvPr>
          <p:cNvSpPr txBox="1"/>
          <p:nvPr/>
        </p:nvSpPr>
        <p:spPr>
          <a:xfrm>
            <a:off x="13128915" y="2050223"/>
            <a:ext cx="8288867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请在此处输入内容，力求简洁明了。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请在此处输入内容，力求简洁明了。请在此处输入内容，力求简洁明了。请在此处输入内容，力求简洁明了。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任意多边形 1">
            <a:extLst>
              <a:ext uri="{FF2B5EF4-FFF2-40B4-BE49-F238E27FC236}">
                <a16:creationId xmlns:a16="http://schemas.microsoft.com/office/drawing/2014/main" id="{FCDB173A-06CA-46A4-B745-EAF5E9ADF639}"/>
              </a:ext>
            </a:extLst>
          </p:cNvPr>
          <p:cNvSpPr/>
          <p:nvPr/>
        </p:nvSpPr>
        <p:spPr>
          <a:xfrm flipV="1">
            <a:off x="-2393594" y="1107672"/>
            <a:ext cx="540000" cy="540000"/>
          </a:xfrm>
          <a:custGeom>
            <a:avLst/>
            <a:gdLst>
              <a:gd name="connsiteX0" fmla="*/ 0 w 4748"/>
              <a:gd name="connsiteY0" fmla="*/ 0 h 4657"/>
              <a:gd name="connsiteX1" fmla="*/ 622 w 4748"/>
              <a:gd name="connsiteY1" fmla="*/ 2 h 4657"/>
              <a:gd name="connsiteX2" fmla="*/ 588 w 4748"/>
              <a:gd name="connsiteY2" fmla="*/ 4047 h 4657"/>
              <a:gd name="connsiteX3" fmla="*/ 4736 w 4748"/>
              <a:gd name="connsiteY3" fmla="*/ 4047 h 4657"/>
              <a:gd name="connsiteX4" fmla="*/ 4748 w 4748"/>
              <a:gd name="connsiteY4" fmla="*/ 4657 h 4657"/>
              <a:gd name="connsiteX5" fmla="*/ 0 w 4748"/>
              <a:gd name="connsiteY5" fmla="*/ 4657 h 4657"/>
              <a:gd name="connsiteX6" fmla="*/ 0 w 4748"/>
              <a:gd name="connsiteY6" fmla="*/ 0 h 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8" h="4657">
                <a:moveTo>
                  <a:pt x="0" y="0"/>
                </a:moveTo>
                <a:lnTo>
                  <a:pt x="622" y="2"/>
                </a:lnTo>
                <a:lnTo>
                  <a:pt x="588" y="4047"/>
                </a:lnTo>
                <a:lnTo>
                  <a:pt x="4736" y="4047"/>
                </a:lnTo>
                <a:lnTo>
                  <a:pt x="4748" y="4657"/>
                </a:lnTo>
                <a:lnTo>
                  <a:pt x="0" y="4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">
            <a:extLst>
              <a:ext uri="{FF2B5EF4-FFF2-40B4-BE49-F238E27FC236}">
                <a16:creationId xmlns:a16="http://schemas.microsoft.com/office/drawing/2014/main" id="{13646236-A4A3-4628-A06F-342920488D05}"/>
              </a:ext>
            </a:extLst>
          </p:cNvPr>
          <p:cNvSpPr/>
          <p:nvPr/>
        </p:nvSpPr>
        <p:spPr>
          <a:xfrm flipH="1">
            <a:off x="14751085" y="6031263"/>
            <a:ext cx="540000" cy="540000"/>
          </a:xfrm>
          <a:custGeom>
            <a:avLst/>
            <a:gdLst>
              <a:gd name="connsiteX0" fmla="*/ 0 w 4748"/>
              <a:gd name="connsiteY0" fmla="*/ 0 h 4657"/>
              <a:gd name="connsiteX1" fmla="*/ 622 w 4748"/>
              <a:gd name="connsiteY1" fmla="*/ 2 h 4657"/>
              <a:gd name="connsiteX2" fmla="*/ 588 w 4748"/>
              <a:gd name="connsiteY2" fmla="*/ 4047 h 4657"/>
              <a:gd name="connsiteX3" fmla="*/ 4736 w 4748"/>
              <a:gd name="connsiteY3" fmla="*/ 4047 h 4657"/>
              <a:gd name="connsiteX4" fmla="*/ 4748 w 4748"/>
              <a:gd name="connsiteY4" fmla="*/ 4657 h 4657"/>
              <a:gd name="connsiteX5" fmla="*/ 0 w 4748"/>
              <a:gd name="connsiteY5" fmla="*/ 4657 h 4657"/>
              <a:gd name="connsiteX6" fmla="*/ 0 w 4748"/>
              <a:gd name="connsiteY6" fmla="*/ 0 h 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8" h="4657">
                <a:moveTo>
                  <a:pt x="0" y="0"/>
                </a:moveTo>
                <a:lnTo>
                  <a:pt x="622" y="2"/>
                </a:lnTo>
                <a:lnTo>
                  <a:pt x="588" y="4047"/>
                </a:lnTo>
                <a:lnTo>
                  <a:pt x="4736" y="4047"/>
                </a:lnTo>
                <a:lnTo>
                  <a:pt x="4748" y="4657"/>
                </a:lnTo>
                <a:lnTo>
                  <a:pt x="0" y="4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6CC46C1-C864-4E54-9FAA-73DA1700D790}"/>
              </a:ext>
            </a:extLst>
          </p:cNvPr>
          <p:cNvGrpSpPr/>
          <p:nvPr/>
        </p:nvGrpSpPr>
        <p:grpSpPr>
          <a:xfrm rot="21388663" flipH="1">
            <a:off x="-3614753" y="6861136"/>
            <a:ext cx="6621456" cy="5979314"/>
            <a:chOff x="6375500" y="3950089"/>
            <a:chExt cx="6621456" cy="5979314"/>
          </a:xfrm>
        </p:grpSpPr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E76D9CE-A305-48B5-94A5-3068BF24EDBE}"/>
                </a:ext>
              </a:extLst>
            </p:cNvPr>
            <p:cNvSpPr/>
            <p:nvPr/>
          </p:nvSpPr>
          <p:spPr>
            <a:xfrm>
              <a:off x="6375500" y="4783655"/>
              <a:ext cx="6442713" cy="3095597"/>
            </a:xfrm>
            <a:custGeom>
              <a:avLst/>
              <a:gdLst>
                <a:gd name="connsiteX0" fmla="*/ 6282167 w 6442713"/>
                <a:gd name="connsiteY0" fmla="*/ 448745 h 3095597"/>
                <a:gd name="connsiteX1" fmla="*/ 4656567 w 6442713"/>
                <a:gd name="connsiteY1" fmla="*/ 110078 h 3095597"/>
                <a:gd name="connsiteX2" fmla="*/ 3513567 w 6442713"/>
                <a:gd name="connsiteY2" fmla="*/ 1786478 h 3095597"/>
                <a:gd name="connsiteX3" fmla="*/ 1100567 w 6442713"/>
                <a:gd name="connsiteY3" fmla="*/ 1794945 h 3095597"/>
                <a:gd name="connsiteX4" fmla="*/ 16833 w 6442713"/>
                <a:gd name="connsiteY4" fmla="*/ 2302945 h 3095597"/>
                <a:gd name="connsiteX5" fmla="*/ 702633 w 6442713"/>
                <a:gd name="connsiteY5" fmla="*/ 2853278 h 3095597"/>
                <a:gd name="connsiteX6" fmla="*/ 3869167 w 6442713"/>
                <a:gd name="connsiteY6" fmla="*/ 3081878 h 3095597"/>
                <a:gd name="connsiteX7" fmla="*/ 6112833 w 6442713"/>
                <a:gd name="connsiteY7" fmla="*/ 2777078 h 3095597"/>
                <a:gd name="connsiteX8" fmla="*/ 6282167 w 6442713"/>
                <a:gd name="connsiteY8" fmla="*/ 448745 h 309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42713" h="3095597">
                  <a:moveTo>
                    <a:pt x="6282167" y="448745"/>
                  </a:moveTo>
                  <a:cubicBezTo>
                    <a:pt x="6039456" y="4245"/>
                    <a:pt x="5118000" y="-112877"/>
                    <a:pt x="4656567" y="110078"/>
                  </a:cubicBezTo>
                  <a:cubicBezTo>
                    <a:pt x="4195134" y="333033"/>
                    <a:pt x="4106233" y="1505667"/>
                    <a:pt x="3513567" y="1786478"/>
                  </a:cubicBezTo>
                  <a:cubicBezTo>
                    <a:pt x="2920901" y="2067289"/>
                    <a:pt x="1683356" y="1708867"/>
                    <a:pt x="1100567" y="1794945"/>
                  </a:cubicBezTo>
                  <a:cubicBezTo>
                    <a:pt x="517778" y="1881023"/>
                    <a:pt x="83155" y="2126556"/>
                    <a:pt x="16833" y="2302945"/>
                  </a:cubicBezTo>
                  <a:cubicBezTo>
                    <a:pt x="-49489" y="2479334"/>
                    <a:pt x="60577" y="2723456"/>
                    <a:pt x="702633" y="2853278"/>
                  </a:cubicBezTo>
                  <a:cubicBezTo>
                    <a:pt x="1344689" y="2983100"/>
                    <a:pt x="2967467" y="3094578"/>
                    <a:pt x="3869167" y="3081878"/>
                  </a:cubicBezTo>
                  <a:cubicBezTo>
                    <a:pt x="4770867" y="3069178"/>
                    <a:pt x="5714900" y="3215933"/>
                    <a:pt x="6112833" y="2777078"/>
                  </a:cubicBezTo>
                  <a:cubicBezTo>
                    <a:pt x="6510766" y="2338223"/>
                    <a:pt x="6524878" y="893245"/>
                    <a:pt x="6282167" y="44874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3B7540D5-3CD6-4ABE-BC05-1A18B91015E8}"/>
                </a:ext>
              </a:extLst>
            </p:cNvPr>
            <p:cNvSpPr/>
            <p:nvPr/>
          </p:nvSpPr>
          <p:spPr>
            <a:xfrm rot="11334844">
              <a:off x="6412110" y="5094627"/>
              <a:ext cx="6274462" cy="4834776"/>
            </a:xfrm>
            <a:custGeom>
              <a:avLst/>
              <a:gdLst>
                <a:gd name="connsiteX0" fmla="*/ 6282167 w 6442713"/>
                <a:gd name="connsiteY0" fmla="*/ 448745 h 3095597"/>
                <a:gd name="connsiteX1" fmla="*/ 4656567 w 6442713"/>
                <a:gd name="connsiteY1" fmla="*/ 110078 h 3095597"/>
                <a:gd name="connsiteX2" fmla="*/ 3513567 w 6442713"/>
                <a:gd name="connsiteY2" fmla="*/ 1786478 h 3095597"/>
                <a:gd name="connsiteX3" fmla="*/ 1100567 w 6442713"/>
                <a:gd name="connsiteY3" fmla="*/ 1794945 h 3095597"/>
                <a:gd name="connsiteX4" fmla="*/ 16833 w 6442713"/>
                <a:gd name="connsiteY4" fmla="*/ 2302945 h 3095597"/>
                <a:gd name="connsiteX5" fmla="*/ 702633 w 6442713"/>
                <a:gd name="connsiteY5" fmla="*/ 2853278 h 3095597"/>
                <a:gd name="connsiteX6" fmla="*/ 3869167 w 6442713"/>
                <a:gd name="connsiteY6" fmla="*/ 3081878 h 3095597"/>
                <a:gd name="connsiteX7" fmla="*/ 6112833 w 6442713"/>
                <a:gd name="connsiteY7" fmla="*/ 2777078 h 3095597"/>
                <a:gd name="connsiteX8" fmla="*/ 6282167 w 6442713"/>
                <a:gd name="connsiteY8" fmla="*/ 448745 h 3095597"/>
                <a:gd name="connsiteX0-1" fmla="*/ 6282167 w 6307569"/>
                <a:gd name="connsiteY0-2" fmla="*/ 435157 h 3069278"/>
                <a:gd name="connsiteX1-3" fmla="*/ 4656567 w 6307569"/>
                <a:gd name="connsiteY1-4" fmla="*/ 96490 h 3069278"/>
                <a:gd name="connsiteX2-5" fmla="*/ 3513567 w 6307569"/>
                <a:gd name="connsiteY2-6" fmla="*/ 1772890 h 3069278"/>
                <a:gd name="connsiteX3-7" fmla="*/ 1100567 w 6307569"/>
                <a:gd name="connsiteY3-8" fmla="*/ 1781357 h 3069278"/>
                <a:gd name="connsiteX4-9" fmla="*/ 16833 w 6307569"/>
                <a:gd name="connsiteY4-10" fmla="*/ 2289357 h 3069278"/>
                <a:gd name="connsiteX5-11" fmla="*/ 702633 w 6307569"/>
                <a:gd name="connsiteY5-12" fmla="*/ 2839690 h 3069278"/>
                <a:gd name="connsiteX6-13" fmla="*/ 3869167 w 6307569"/>
                <a:gd name="connsiteY6-14" fmla="*/ 3068290 h 3069278"/>
                <a:gd name="connsiteX7-15" fmla="*/ 5525189 w 6307569"/>
                <a:gd name="connsiteY7-16" fmla="*/ 2360242 h 3069278"/>
                <a:gd name="connsiteX8-17" fmla="*/ 6282167 w 6307569"/>
                <a:gd name="connsiteY8-18" fmla="*/ 435157 h 3069278"/>
                <a:gd name="connsiteX0-19" fmla="*/ 6276398 w 6307585"/>
                <a:gd name="connsiteY0-20" fmla="*/ 435157 h 2852124"/>
                <a:gd name="connsiteX1-21" fmla="*/ 4650798 w 6307585"/>
                <a:gd name="connsiteY1-22" fmla="*/ 96490 h 2852124"/>
                <a:gd name="connsiteX2-23" fmla="*/ 3507798 w 6307585"/>
                <a:gd name="connsiteY2-24" fmla="*/ 1772890 h 2852124"/>
                <a:gd name="connsiteX3-25" fmla="*/ 1094798 w 6307585"/>
                <a:gd name="connsiteY3-26" fmla="*/ 1781357 h 2852124"/>
                <a:gd name="connsiteX4-27" fmla="*/ 11064 w 6307585"/>
                <a:gd name="connsiteY4-28" fmla="*/ 2289357 h 2852124"/>
                <a:gd name="connsiteX5-29" fmla="*/ 696864 w 6307585"/>
                <a:gd name="connsiteY5-30" fmla="*/ 2839690 h 2852124"/>
                <a:gd name="connsiteX6-31" fmla="*/ 3130086 w 6307585"/>
                <a:gd name="connsiteY6-32" fmla="*/ 2680465 h 2852124"/>
                <a:gd name="connsiteX7-33" fmla="*/ 5519420 w 6307585"/>
                <a:gd name="connsiteY7-34" fmla="*/ 2360242 h 2852124"/>
                <a:gd name="connsiteX8-35" fmla="*/ 6276398 w 6307585"/>
                <a:gd name="connsiteY8-36" fmla="*/ 435157 h 2852124"/>
                <a:gd name="connsiteX0-37" fmla="*/ 6276398 w 6307585"/>
                <a:gd name="connsiteY0-38" fmla="*/ 389636 h 2806603"/>
                <a:gd name="connsiteX1-39" fmla="*/ 4650798 w 6307585"/>
                <a:gd name="connsiteY1-40" fmla="*/ 50969 h 2806603"/>
                <a:gd name="connsiteX2-41" fmla="*/ 2312697 w 6307585"/>
                <a:gd name="connsiteY2-42" fmla="*/ 1104222 h 2806603"/>
                <a:gd name="connsiteX3-43" fmla="*/ 1094798 w 6307585"/>
                <a:gd name="connsiteY3-44" fmla="*/ 1735836 h 2806603"/>
                <a:gd name="connsiteX4-45" fmla="*/ 11064 w 6307585"/>
                <a:gd name="connsiteY4-46" fmla="*/ 2243836 h 2806603"/>
                <a:gd name="connsiteX5-47" fmla="*/ 696864 w 6307585"/>
                <a:gd name="connsiteY5-48" fmla="*/ 2794169 h 2806603"/>
                <a:gd name="connsiteX6-49" fmla="*/ 3130086 w 6307585"/>
                <a:gd name="connsiteY6-50" fmla="*/ 2634944 h 2806603"/>
                <a:gd name="connsiteX7-51" fmla="*/ 5519420 w 6307585"/>
                <a:gd name="connsiteY7-52" fmla="*/ 2314721 h 2806603"/>
                <a:gd name="connsiteX8-53" fmla="*/ 6276398 w 6307585"/>
                <a:gd name="connsiteY8-54" fmla="*/ 389636 h 2806603"/>
                <a:gd name="connsiteX0-55" fmla="*/ 6276398 w 6279040"/>
                <a:gd name="connsiteY0-56" fmla="*/ 379467 h 2796434"/>
                <a:gd name="connsiteX1-57" fmla="*/ 4650798 w 6279040"/>
                <a:gd name="connsiteY1-58" fmla="*/ 40800 h 2796434"/>
                <a:gd name="connsiteX2-59" fmla="*/ 2312697 w 6279040"/>
                <a:gd name="connsiteY2-60" fmla="*/ 1094053 h 2796434"/>
                <a:gd name="connsiteX3-61" fmla="*/ 1094798 w 6279040"/>
                <a:gd name="connsiteY3-62" fmla="*/ 1725667 h 2796434"/>
                <a:gd name="connsiteX4-63" fmla="*/ 11064 w 6279040"/>
                <a:gd name="connsiteY4-64" fmla="*/ 2233667 h 2796434"/>
                <a:gd name="connsiteX5-65" fmla="*/ 696864 w 6279040"/>
                <a:gd name="connsiteY5-66" fmla="*/ 2784000 h 2796434"/>
                <a:gd name="connsiteX6-67" fmla="*/ 3130086 w 6279040"/>
                <a:gd name="connsiteY6-68" fmla="*/ 2624775 h 2796434"/>
                <a:gd name="connsiteX7-69" fmla="*/ 4281713 w 6279040"/>
                <a:gd name="connsiteY7-70" fmla="*/ 1885888 h 2796434"/>
                <a:gd name="connsiteX8-71" fmla="*/ 6276398 w 6279040"/>
                <a:gd name="connsiteY8-72" fmla="*/ 379467 h 2796434"/>
                <a:gd name="connsiteX0-73" fmla="*/ 6276398 w 6276607"/>
                <a:gd name="connsiteY0-74" fmla="*/ 377532 h 2794499"/>
                <a:gd name="connsiteX1-75" fmla="*/ 4650798 w 6276607"/>
                <a:gd name="connsiteY1-76" fmla="*/ 38865 h 2794499"/>
                <a:gd name="connsiteX2-77" fmla="*/ 2312697 w 6276607"/>
                <a:gd name="connsiteY2-78" fmla="*/ 1092118 h 2794499"/>
                <a:gd name="connsiteX3-79" fmla="*/ 1094798 w 6276607"/>
                <a:gd name="connsiteY3-80" fmla="*/ 1723732 h 2794499"/>
                <a:gd name="connsiteX4-81" fmla="*/ 11064 w 6276607"/>
                <a:gd name="connsiteY4-82" fmla="*/ 2231732 h 2794499"/>
                <a:gd name="connsiteX5-83" fmla="*/ 696864 w 6276607"/>
                <a:gd name="connsiteY5-84" fmla="*/ 2782065 h 2794499"/>
                <a:gd name="connsiteX6-85" fmla="*/ 3130086 w 6276607"/>
                <a:gd name="connsiteY6-86" fmla="*/ 2622840 h 2794499"/>
                <a:gd name="connsiteX7-87" fmla="*/ 4752416 w 6276607"/>
                <a:gd name="connsiteY7-88" fmla="*/ 1787060 h 2794499"/>
                <a:gd name="connsiteX8-89" fmla="*/ 6276398 w 6276607"/>
                <a:gd name="connsiteY8-90" fmla="*/ 377532 h 2794499"/>
                <a:gd name="connsiteX0-91" fmla="*/ 6274314 w 6274539"/>
                <a:gd name="connsiteY0-92" fmla="*/ 377532 h 2791242"/>
                <a:gd name="connsiteX1-93" fmla="*/ 4648714 w 6274539"/>
                <a:gd name="connsiteY1-94" fmla="*/ 38865 h 2791242"/>
                <a:gd name="connsiteX2-95" fmla="*/ 2310613 w 6274539"/>
                <a:gd name="connsiteY2-96" fmla="*/ 1092118 h 2791242"/>
                <a:gd name="connsiteX3-97" fmla="*/ 1092714 w 6274539"/>
                <a:gd name="connsiteY3-98" fmla="*/ 1723732 h 2791242"/>
                <a:gd name="connsiteX4-99" fmla="*/ 8980 w 6274539"/>
                <a:gd name="connsiteY4-100" fmla="*/ 2231732 h 2791242"/>
                <a:gd name="connsiteX5-101" fmla="*/ 694780 w 6274539"/>
                <a:gd name="connsiteY5-102" fmla="*/ 2782065 h 2791242"/>
                <a:gd name="connsiteX6-103" fmla="*/ 2672062 w 6274539"/>
                <a:gd name="connsiteY6-104" fmla="*/ 2585023 h 2791242"/>
                <a:gd name="connsiteX7-105" fmla="*/ 4750332 w 6274539"/>
                <a:gd name="connsiteY7-106" fmla="*/ 1787060 h 2791242"/>
                <a:gd name="connsiteX8-107" fmla="*/ 6274314 w 6274539"/>
                <a:gd name="connsiteY8-108" fmla="*/ 377532 h 2791242"/>
                <a:gd name="connsiteX0-109" fmla="*/ 6274236 w 6274462"/>
                <a:gd name="connsiteY0-110" fmla="*/ 377532 h 2786755"/>
                <a:gd name="connsiteX1-111" fmla="*/ 4648636 w 6274462"/>
                <a:gd name="connsiteY1-112" fmla="*/ 38865 h 2786755"/>
                <a:gd name="connsiteX2-113" fmla="*/ 2310535 w 6274462"/>
                <a:gd name="connsiteY2-114" fmla="*/ 1092118 h 2786755"/>
                <a:gd name="connsiteX3-115" fmla="*/ 1092636 w 6274462"/>
                <a:gd name="connsiteY3-116" fmla="*/ 1723732 h 2786755"/>
                <a:gd name="connsiteX4-117" fmla="*/ 8902 w 6274462"/>
                <a:gd name="connsiteY4-118" fmla="*/ 2231732 h 2786755"/>
                <a:gd name="connsiteX5-119" fmla="*/ 694702 w 6274462"/>
                <a:gd name="connsiteY5-120" fmla="*/ 2782065 h 2786755"/>
                <a:gd name="connsiteX6-121" fmla="*/ 2650993 w 6274462"/>
                <a:gd name="connsiteY6-122" fmla="*/ 2507883 h 2786755"/>
                <a:gd name="connsiteX7-123" fmla="*/ 4750254 w 6274462"/>
                <a:gd name="connsiteY7-124" fmla="*/ 1787060 h 2786755"/>
                <a:gd name="connsiteX8-125" fmla="*/ 6274236 w 6274462"/>
                <a:gd name="connsiteY8-126" fmla="*/ 377532 h 27867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6274462" h="2786755">
                  <a:moveTo>
                    <a:pt x="6274236" y="377532"/>
                  </a:moveTo>
                  <a:cubicBezTo>
                    <a:pt x="6257300" y="86166"/>
                    <a:pt x="5309253" y="-80233"/>
                    <a:pt x="4648636" y="38865"/>
                  </a:cubicBezTo>
                  <a:cubicBezTo>
                    <a:pt x="3988019" y="157963"/>
                    <a:pt x="2903201" y="811307"/>
                    <a:pt x="2310535" y="1092118"/>
                  </a:cubicBezTo>
                  <a:cubicBezTo>
                    <a:pt x="1717869" y="1372929"/>
                    <a:pt x="1476242" y="1533796"/>
                    <a:pt x="1092636" y="1723732"/>
                  </a:cubicBezTo>
                  <a:cubicBezTo>
                    <a:pt x="709031" y="1913668"/>
                    <a:pt x="75224" y="2055343"/>
                    <a:pt x="8902" y="2231732"/>
                  </a:cubicBezTo>
                  <a:cubicBezTo>
                    <a:pt x="-57420" y="2408121"/>
                    <a:pt x="254354" y="2736040"/>
                    <a:pt x="694702" y="2782065"/>
                  </a:cubicBezTo>
                  <a:cubicBezTo>
                    <a:pt x="1135050" y="2828090"/>
                    <a:pt x="1749293" y="2520583"/>
                    <a:pt x="2650993" y="2507883"/>
                  </a:cubicBezTo>
                  <a:cubicBezTo>
                    <a:pt x="3552693" y="2495183"/>
                    <a:pt x="4146380" y="2142119"/>
                    <a:pt x="4750254" y="1787060"/>
                  </a:cubicBezTo>
                  <a:cubicBezTo>
                    <a:pt x="5354128" y="1432002"/>
                    <a:pt x="6291172" y="668898"/>
                    <a:pt x="6274236" y="377532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87D63D16-A729-4786-9A77-211250A2A870}"/>
                    </a:ext>
                  </a:extLst>
                </p14:cNvPr>
                <p14:cNvContentPartPr/>
                <p14:nvPr/>
              </p14:nvContentPartPr>
              <p14:xfrm>
                <a:off x="8729516" y="3950089"/>
                <a:ext cx="4267440" cy="3137040"/>
              </p14:xfrm>
            </p:contentPart>
          </mc:Choice>
          <mc:Fallback xmlns="">
            <p:pic>
              <p:nvPicPr>
                <p:cNvPr id="48" name="墨迹 47"/>
              </p:nvPicPr>
              <p:blipFill>
                <a:blip r:embed="rId5"/>
              </p:blipFill>
              <p:spPr>
                <a:xfrm>
                  <a:off x="8729516" y="3950089"/>
                  <a:ext cx="4267440" cy="3137040"/>
                </a:xfrm>
                <a:prstGeom prst="rect"/>
              </p:spPr>
            </p:pic>
          </mc:Fallback>
        </mc:AlternateContent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A45B11F-4D49-4984-8B54-1C763013C2AB}"/>
              </a:ext>
            </a:extLst>
          </p:cNvPr>
          <p:cNvGrpSpPr/>
          <p:nvPr/>
        </p:nvGrpSpPr>
        <p:grpSpPr>
          <a:xfrm>
            <a:off x="-3518240" y="1507332"/>
            <a:ext cx="2249291" cy="1352450"/>
            <a:chOff x="1079683" y="2964146"/>
            <a:chExt cx="2249291" cy="1352450"/>
          </a:xfrm>
        </p:grpSpPr>
        <p:sp>
          <p:nvSpPr>
            <p:cNvPr id="33" name="1">
              <a:extLst>
                <a:ext uri="{FF2B5EF4-FFF2-40B4-BE49-F238E27FC236}">
                  <a16:creationId xmlns:a16="http://schemas.microsoft.com/office/drawing/2014/main" id="{FB55BEC2-A40A-42B2-BEE8-E66824A19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701" y="2964146"/>
              <a:ext cx="1563518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dirty="0">
                  <a:solidFill>
                    <a:srgbClr val="F4B183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输入小标题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4B183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34" name="1">
              <a:extLst>
                <a:ext uri="{FF2B5EF4-FFF2-40B4-BE49-F238E27FC236}">
                  <a16:creationId xmlns:a16="http://schemas.microsoft.com/office/drawing/2014/main" id="{8CB00334-DC6D-4078-A9D4-C16F2F70E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683" y="3486016"/>
              <a:ext cx="2249291" cy="830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BE7E52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+mn-ea"/>
                </a:rPr>
                <a:t>请在此处输入内容，尽量简洁明了。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18582"/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27AAC43-FC17-4D51-AAC7-099F36C25CBC}"/>
              </a:ext>
            </a:extLst>
          </p:cNvPr>
          <p:cNvGrpSpPr/>
          <p:nvPr/>
        </p:nvGrpSpPr>
        <p:grpSpPr>
          <a:xfrm>
            <a:off x="12128749" y="-1788738"/>
            <a:ext cx="2249291" cy="1484006"/>
            <a:chOff x="8602494" y="2705881"/>
            <a:chExt cx="2249291" cy="1484006"/>
          </a:xfrm>
        </p:grpSpPr>
        <p:sp>
          <p:nvSpPr>
            <p:cNvPr id="36" name="1">
              <a:extLst>
                <a:ext uri="{FF2B5EF4-FFF2-40B4-BE49-F238E27FC236}">
                  <a16:creationId xmlns:a16="http://schemas.microsoft.com/office/drawing/2014/main" id="{22AB38E1-4F13-4A1F-803A-74850450F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02512" y="2705881"/>
              <a:ext cx="1792772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F4B183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输入小标题</a:t>
              </a:r>
              <a:endParaRPr lang="en-US" altLang="zh-CN" sz="2400" b="1" dirty="0">
                <a:solidFill>
                  <a:srgbClr val="F4B18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37" name="1">
              <a:extLst>
                <a:ext uri="{FF2B5EF4-FFF2-40B4-BE49-F238E27FC236}">
                  <a16:creationId xmlns:a16="http://schemas.microsoft.com/office/drawing/2014/main" id="{40782EF5-E04B-4970-9058-8CD10C4FF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02494" y="3359307"/>
              <a:ext cx="2249291" cy="830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BE7E52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+mn-ea"/>
                </a:rPr>
                <a:t>请在此处输入内容，尽量简洁明了。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18582"/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DF8A76A-D425-478E-BCE0-A9AFE95E4790}"/>
              </a:ext>
            </a:extLst>
          </p:cNvPr>
          <p:cNvGrpSpPr/>
          <p:nvPr/>
        </p:nvGrpSpPr>
        <p:grpSpPr>
          <a:xfrm>
            <a:off x="3058170" y="-2844119"/>
            <a:ext cx="2249291" cy="1470671"/>
            <a:chOff x="2993150" y="1907521"/>
            <a:chExt cx="2249291" cy="1470671"/>
          </a:xfrm>
        </p:grpSpPr>
        <p:sp>
          <p:nvSpPr>
            <p:cNvPr id="39" name="1">
              <a:extLst>
                <a:ext uri="{FF2B5EF4-FFF2-40B4-BE49-F238E27FC236}">
                  <a16:creationId xmlns:a16="http://schemas.microsoft.com/office/drawing/2014/main" id="{E2F5CB63-1AAA-40D1-A57C-CE41D85D6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3150" y="1907521"/>
              <a:ext cx="1623695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F4B183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输入小标题</a:t>
              </a:r>
              <a:endParaRPr lang="en-US" altLang="zh-CN" sz="2400" b="1" dirty="0">
                <a:solidFill>
                  <a:srgbClr val="F4B18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40" name="1">
              <a:extLst>
                <a:ext uri="{FF2B5EF4-FFF2-40B4-BE49-F238E27FC236}">
                  <a16:creationId xmlns:a16="http://schemas.microsoft.com/office/drawing/2014/main" id="{5F03E629-7732-4F1A-84DF-9668C0351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3150" y="2547612"/>
              <a:ext cx="2249291" cy="830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BE7E52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+mn-ea"/>
                </a:rPr>
                <a:t>请在此处输入内容，尽量简洁明了。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18582"/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1FE66FC-13EC-4395-AC0C-41A0F87945CA}"/>
              </a:ext>
            </a:extLst>
          </p:cNvPr>
          <p:cNvGrpSpPr/>
          <p:nvPr/>
        </p:nvGrpSpPr>
        <p:grpSpPr>
          <a:xfrm>
            <a:off x="7004252" y="-2778079"/>
            <a:ext cx="2249291" cy="1404631"/>
            <a:chOff x="5932558" y="1871231"/>
            <a:chExt cx="2249291" cy="1404631"/>
          </a:xfrm>
        </p:grpSpPr>
        <p:sp>
          <p:nvSpPr>
            <p:cNvPr id="42" name="1">
              <a:extLst>
                <a:ext uri="{FF2B5EF4-FFF2-40B4-BE49-F238E27FC236}">
                  <a16:creationId xmlns:a16="http://schemas.microsoft.com/office/drawing/2014/main" id="{2F926A0A-D6ED-4317-BA4E-7D9D84953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2576" y="1871231"/>
              <a:ext cx="1657176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F4B183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输入小标题</a:t>
              </a:r>
              <a:endParaRPr lang="en-US" altLang="zh-CN" sz="2400" b="1" dirty="0">
                <a:solidFill>
                  <a:srgbClr val="F4B18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43" name="1">
              <a:extLst>
                <a:ext uri="{FF2B5EF4-FFF2-40B4-BE49-F238E27FC236}">
                  <a16:creationId xmlns:a16="http://schemas.microsoft.com/office/drawing/2014/main" id="{37BC07BB-2AA4-4ABC-8AA3-49F3C471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2558" y="2445282"/>
              <a:ext cx="2249291" cy="830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BE7E52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+mn-ea"/>
                </a:rPr>
                <a:t>请在此处输入内容，尽量简洁明了。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18582"/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3D842D17-722C-7212-CBA8-6B2975C0AE23}"/>
              </a:ext>
            </a:extLst>
          </p:cNvPr>
          <p:cNvSpPr/>
          <p:nvPr/>
        </p:nvSpPr>
        <p:spPr>
          <a:xfrm>
            <a:off x="-8559991" y="-457173"/>
            <a:ext cx="3802107" cy="2148972"/>
          </a:xfrm>
          <a:custGeom>
            <a:avLst/>
            <a:gdLst>
              <a:gd name="connsiteX0" fmla="*/ 134337 w 14106128"/>
              <a:gd name="connsiteY0" fmla="*/ 6402324 h 9152043"/>
              <a:gd name="connsiteX1" fmla="*/ 1641404 w 14106128"/>
              <a:gd name="connsiteY1" fmla="*/ 3464391 h 9152043"/>
              <a:gd name="connsiteX2" fmla="*/ 3817337 w 14106128"/>
              <a:gd name="connsiteY2" fmla="*/ 3083391 h 9152043"/>
              <a:gd name="connsiteX3" fmla="*/ 4968804 w 14106128"/>
              <a:gd name="connsiteY3" fmla="*/ 1754124 h 9152043"/>
              <a:gd name="connsiteX4" fmla="*/ 6374270 w 14106128"/>
              <a:gd name="connsiteY4" fmla="*/ 1034458 h 9152043"/>
              <a:gd name="connsiteX5" fmla="*/ 10607604 w 14106128"/>
              <a:gd name="connsiteY5" fmla="*/ 1212258 h 9152043"/>
              <a:gd name="connsiteX6" fmla="*/ 12165470 w 14106128"/>
              <a:gd name="connsiteY6" fmla="*/ 280924 h 9152043"/>
              <a:gd name="connsiteX7" fmla="*/ 12995204 w 14106128"/>
              <a:gd name="connsiteY7" fmla="*/ 272458 h 9152043"/>
              <a:gd name="connsiteX8" fmla="*/ 14095870 w 14106128"/>
              <a:gd name="connsiteY8" fmla="*/ 3472858 h 9152043"/>
              <a:gd name="connsiteX9" fmla="*/ 12300937 w 14106128"/>
              <a:gd name="connsiteY9" fmla="*/ 8925391 h 9152043"/>
              <a:gd name="connsiteX10" fmla="*/ 4520070 w 14106128"/>
              <a:gd name="connsiteY10" fmla="*/ 8146458 h 9152043"/>
              <a:gd name="connsiteX11" fmla="*/ 566137 w 14106128"/>
              <a:gd name="connsiteY11" fmla="*/ 8408924 h 9152043"/>
              <a:gd name="connsiteX12" fmla="*/ 134337 w 14106128"/>
              <a:gd name="connsiteY12" fmla="*/ 6402324 h 915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6128" h="9152043">
                <a:moveTo>
                  <a:pt x="134337" y="6402324"/>
                </a:moveTo>
                <a:cubicBezTo>
                  <a:pt x="313548" y="5578235"/>
                  <a:pt x="1027571" y="4017546"/>
                  <a:pt x="1641404" y="3464391"/>
                </a:cubicBezTo>
                <a:cubicBezTo>
                  <a:pt x="2255237" y="2911236"/>
                  <a:pt x="3262770" y="3368435"/>
                  <a:pt x="3817337" y="3083391"/>
                </a:cubicBezTo>
                <a:cubicBezTo>
                  <a:pt x="4371904" y="2798347"/>
                  <a:pt x="4542649" y="2095613"/>
                  <a:pt x="4968804" y="1754124"/>
                </a:cubicBezTo>
                <a:cubicBezTo>
                  <a:pt x="5394959" y="1412635"/>
                  <a:pt x="5434470" y="1124769"/>
                  <a:pt x="6374270" y="1034458"/>
                </a:cubicBezTo>
                <a:cubicBezTo>
                  <a:pt x="7314070" y="944147"/>
                  <a:pt x="9642404" y="1337847"/>
                  <a:pt x="10607604" y="1212258"/>
                </a:cubicBezTo>
                <a:cubicBezTo>
                  <a:pt x="11572804" y="1086669"/>
                  <a:pt x="11767537" y="437557"/>
                  <a:pt x="12165470" y="280924"/>
                </a:cubicBezTo>
                <a:cubicBezTo>
                  <a:pt x="12563403" y="124291"/>
                  <a:pt x="12673471" y="-259531"/>
                  <a:pt x="12995204" y="272458"/>
                </a:cubicBezTo>
                <a:cubicBezTo>
                  <a:pt x="13316937" y="804447"/>
                  <a:pt x="14211581" y="2030702"/>
                  <a:pt x="14095870" y="3472858"/>
                </a:cubicBezTo>
                <a:cubicBezTo>
                  <a:pt x="13980159" y="4915013"/>
                  <a:pt x="13896904" y="8146458"/>
                  <a:pt x="12300937" y="8925391"/>
                </a:cubicBezTo>
                <a:cubicBezTo>
                  <a:pt x="10704970" y="9704324"/>
                  <a:pt x="6475870" y="8232536"/>
                  <a:pt x="4520070" y="8146458"/>
                </a:cubicBezTo>
                <a:cubicBezTo>
                  <a:pt x="2564270" y="8060380"/>
                  <a:pt x="1291448" y="8699613"/>
                  <a:pt x="566137" y="8408924"/>
                </a:cubicBezTo>
                <a:cubicBezTo>
                  <a:pt x="-159174" y="8118235"/>
                  <a:pt x="-44874" y="7226413"/>
                  <a:pt x="134337" y="6402324"/>
                </a:cubicBezTo>
                <a:close/>
              </a:path>
            </a:pathLst>
          </a:custGeom>
          <a:solidFill>
            <a:srgbClr val="C6DE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48314CE-0340-A493-6115-7261EB294EBD}"/>
              </a:ext>
            </a:extLst>
          </p:cNvPr>
          <p:cNvSpPr/>
          <p:nvPr/>
        </p:nvSpPr>
        <p:spPr>
          <a:xfrm>
            <a:off x="-6319316" y="50800"/>
            <a:ext cx="2249291" cy="1520125"/>
          </a:xfrm>
          <a:custGeom>
            <a:avLst/>
            <a:gdLst>
              <a:gd name="connsiteX0" fmla="*/ 134337 w 14106128"/>
              <a:gd name="connsiteY0" fmla="*/ 6402324 h 9152043"/>
              <a:gd name="connsiteX1" fmla="*/ 1641404 w 14106128"/>
              <a:gd name="connsiteY1" fmla="*/ 3464391 h 9152043"/>
              <a:gd name="connsiteX2" fmla="*/ 3817337 w 14106128"/>
              <a:gd name="connsiteY2" fmla="*/ 3083391 h 9152043"/>
              <a:gd name="connsiteX3" fmla="*/ 4968804 w 14106128"/>
              <a:gd name="connsiteY3" fmla="*/ 1754124 h 9152043"/>
              <a:gd name="connsiteX4" fmla="*/ 6374270 w 14106128"/>
              <a:gd name="connsiteY4" fmla="*/ 1034458 h 9152043"/>
              <a:gd name="connsiteX5" fmla="*/ 10607604 w 14106128"/>
              <a:gd name="connsiteY5" fmla="*/ 1212258 h 9152043"/>
              <a:gd name="connsiteX6" fmla="*/ 12165470 w 14106128"/>
              <a:gd name="connsiteY6" fmla="*/ 280924 h 9152043"/>
              <a:gd name="connsiteX7" fmla="*/ 12995204 w 14106128"/>
              <a:gd name="connsiteY7" fmla="*/ 272458 h 9152043"/>
              <a:gd name="connsiteX8" fmla="*/ 14095870 w 14106128"/>
              <a:gd name="connsiteY8" fmla="*/ 3472858 h 9152043"/>
              <a:gd name="connsiteX9" fmla="*/ 12300937 w 14106128"/>
              <a:gd name="connsiteY9" fmla="*/ 8925391 h 9152043"/>
              <a:gd name="connsiteX10" fmla="*/ 4520070 w 14106128"/>
              <a:gd name="connsiteY10" fmla="*/ 8146458 h 9152043"/>
              <a:gd name="connsiteX11" fmla="*/ 566137 w 14106128"/>
              <a:gd name="connsiteY11" fmla="*/ 8408924 h 9152043"/>
              <a:gd name="connsiteX12" fmla="*/ 134337 w 14106128"/>
              <a:gd name="connsiteY12" fmla="*/ 6402324 h 915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6128" h="9152043">
                <a:moveTo>
                  <a:pt x="134337" y="6402324"/>
                </a:moveTo>
                <a:cubicBezTo>
                  <a:pt x="313548" y="5578235"/>
                  <a:pt x="1027571" y="4017546"/>
                  <a:pt x="1641404" y="3464391"/>
                </a:cubicBezTo>
                <a:cubicBezTo>
                  <a:pt x="2255237" y="2911236"/>
                  <a:pt x="3262770" y="3368435"/>
                  <a:pt x="3817337" y="3083391"/>
                </a:cubicBezTo>
                <a:cubicBezTo>
                  <a:pt x="4371904" y="2798347"/>
                  <a:pt x="4542649" y="2095613"/>
                  <a:pt x="4968804" y="1754124"/>
                </a:cubicBezTo>
                <a:cubicBezTo>
                  <a:pt x="5394959" y="1412635"/>
                  <a:pt x="5434470" y="1124769"/>
                  <a:pt x="6374270" y="1034458"/>
                </a:cubicBezTo>
                <a:cubicBezTo>
                  <a:pt x="7314070" y="944147"/>
                  <a:pt x="9642404" y="1337847"/>
                  <a:pt x="10607604" y="1212258"/>
                </a:cubicBezTo>
                <a:cubicBezTo>
                  <a:pt x="11572804" y="1086669"/>
                  <a:pt x="11767537" y="437557"/>
                  <a:pt x="12165470" y="280924"/>
                </a:cubicBezTo>
                <a:cubicBezTo>
                  <a:pt x="12563403" y="124291"/>
                  <a:pt x="12673471" y="-259531"/>
                  <a:pt x="12995204" y="272458"/>
                </a:cubicBezTo>
                <a:cubicBezTo>
                  <a:pt x="13316937" y="804447"/>
                  <a:pt x="14211581" y="2030702"/>
                  <a:pt x="14095870" y="3472858"/>
                </a:cubicBezTo>
                <a:cubicBezTo>
                  <a:pt x="13980159" y="4915013"/>
                  <a:pt x="13896904" y="8146458"/>
                  <a:pt x="12300937" y="8925391"/>
                </a:cubicBezTo>
                <a:cubicBezTo>
                  <a:pt x="10704970" y="9704324"/>
                  <a:pt x="6475870" y="8232536"/>
                  <a:pt x="4520070" y="8146458"/>
                </a:cubicBezTo>
                <a:cubicBezTo>
                  <a:pt x="2564270" y="8060380"/>
                  <a:pt x="1291448" y="8699613"/>
                  <a:pt x="566137" y="8408924"/>
                </a:cubicBezTo>
                <a:cubicBezTo>
                  <a:pt x="-159174" y="8118235"/>
                  <a:pt x="-44874" y="7226413"/>
                  <a:pt x="134337" y="6402324"/>
                </a:cubicBezTo>
                <a:close/>
              </a:path>
            </a:pathLst>
          </a:cu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2a74f0e-a21b-4e5d-89de-67b9823089c5"/>
  <p:tag name="COMMONDATA" val="eyJoZGlkIjoiOTc3YzQ2MmQ1MDE4NTBkZjQzOWRjOWIwYWY0NWEwM2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373.333858267716,&quot;width&quot;:9054.987401574803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373.333858267716,&quot;width&quot;:9054.987401574803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373.333858267716,&quot;width&quot;:9054.987401574803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373.333858267716,&quot;width&quot;:9054.987401574803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373.333858267716,&quot;width&quot;:9054.987401574803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373.333858267716,&quot;width&quot;:9054.987401574803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373.333858267716,&quot;width&quot;:9054.98740157480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1435</Words>
  <Application>Microsoft Office PowerPoint</Application>
  <PresentationFormat>宽屏</PresentationFormat>
  <Paragraphs>141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Calibri Light</vt:lpstr>
      <vt:lpstr>Arial</vt:lpstr>
      <vt:lpstr>微软雅黑</vt:lpstr>
      <vt:lpstr>Baskerville Old Face</vt:lpstr>
      <vt:lpstr>Agency FB</vt:lpstr>
      <vt:lpstr>等线 Light</vt:lpstr>
      <vt:lpstr>华文中宋</vt:lpstr>
      <vt:lpstr>Amasis MT Pro Medium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易言</dc:creator>
  <cp:lastModifiedBy>朱 家萱</cp:lastModifiedBy>
  <cp:revision>18</cp:revision>
  <dcterms:created xsi:type="dcterms:W3CDTF">2022-09-18T09:50:00Z</dcterms:created>
  <dcterms:modified xsi:type="dcterms:W3CDTF">2023-04-19T14:14:35Z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6ACAE7652C414E48BD61E41C0A025380</vt:lpwstr>
  </property>
  <property fmtid="{D5CDD505-2E9C-101B-9397-08002B2CF9AE}" pid="3" name="KSOProductBuildVer">
    <vt:lpwstr>2052-11.1.0.12313</vt:lpwstr>
  </property>
</Properties>
</file>