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7" autoAdjust="0"/>
  </p:normalViewPr>
  <p:slideViewPr>
    <p:cSldViewPr>
      <p:cViewPr varScale="1">
        <p:scale>
          <a:sx n="95" d="100"/>
          <a:sy n="95" d="100"/>
        </p:scale>
        <p:origin x="208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5578" cy="650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000" cy="650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0</Words>
  <Application>Microsoft Macintosh PowerPoint</Application>
  <PresentationFormat>自定义</PresentationFormat>
  <Paragraphs>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罗 之龙</cp:lastModifiedBy>
  <cp:revision>2</cp:revision>
  <dcterms:created xsi:type="dcterms:W3CDTF">2006-08-16T00:00:00Z</dcterms:created>
  <dcterms:modified xsi:type="dcterms:W3CDTF">2023-05-10T16:19:55Z</dcterms:modified>
</cp:coreProperties>
</file>