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9" r:id="rId2"/>
    <p:sldId id="297" r:id="rId3"/>
    <p:sldId id="298" r:id="rId4"/>
    <p:sldId id="587" r:id="rId5"/>
    <p:sldId id="623" r:id="rId6"/>
    <p:sldId id="624" r:id="rId7"/>
    <p:sldId id="625" r:id="rId8"/>
    <p:sldId id="626" r:id="rId9"/>
    <p:sldId id="590" r:id="rId10"/>
    <p:sldId id="627" r:id="rId11"/>
    <p:sldId id="630" r:id="rId12"/>
    <p:sldId id="631" r:id="rId13"/>
    <p:sldId id="632" r:id="rId14"/>
    <p:sldId id="633" r:id="rId15"/>
    <p:sldId id="634" r:id="rId16"/>
    <p:sldId id="644" r:id="rId17"/>
    <p:sldId id="635" r:id="rId18"/>
    <p:sldId id="636" r:id="rId19"/>
    <p:sldId id="637" r:id="rId20"/>
    <p:sldId id="638" r:id="rId21"/>
    <p:sldId id="639" r:id="rId22"/>
    <p:sldId id="619" r:id="rId23"/>
    <p:sldId id="640" r:id="rId24"/>
    <p:sldId id="642" r:id="rId25"/>
    <p:sldId id="621" r:id="rId26"/>
    <p:sldId id="641" r:id="rId27"/>
    <p:sldId id="64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5187"/>
    <a:srgbClr val="0050A2"/>
    <a:srgbClr val="2254F3"/>
    <a:srgbClr val="000000"/>
    <a:srgbClr val="FFFFFF"/>
    <a:srgbClr val="1624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13" autoAdjust="0"/>
    <p:restoredTop sz="96018" autoAdjust="0"/>
  </p:normalViewPr>
  <p:slideViewPr>
    <p:cSldViewPr snapToGrid="0">
      <p:cViewPr varScale="1">
        <p:scale>
          <a:sx n="108" d="100"/>
          <a:sy n="108" d="100"/>
        </p:scale>
        <p:origin x="208" y="400"/>
      </p:cViewPr>
      <p:guideLst/>
    </p:cSldViewPr>
  </p:slideViewPr>
  <p:notesTextViewPr>
    <p:cViewPr>
      <p:scale>
        <a:sx n="400" d="100"/>
        <a:sy n="4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63887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3529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021934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336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074801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78509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048547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551464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4544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56544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8807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930404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194483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89129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34080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47733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59446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398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16767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215430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48994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image" Target="../media/image4.png"/><Relationship Id="rId5" Type="http://schemas.openxmlformats.org/officeDocument/2006/relationships/image" Target="../media/image19.png"/><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4.xml"/><Relationship Id="rId7" Type="http://schemas.openxmlformats.org/officeDocument/2006/relationships/image" Target="../media/image180.pn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20.png"/><Relationship Id="rId5" Type="http://schemas.openxmlformats.org/officeDocument/2006/relationships/image" Target="../media/image160.png"/><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4.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3.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任意多边形 17">
            <a:extLst>
              <a:ext uri="{FF2B5EF4-FFF2-40B4-BE49-F238E27FC236}">
                <a16:creationId xmlns:a16="http://schemas.microsoft.com/office/drawing/2014/main" id="{F65BEC5E-FCED-AF46-8EA6-F0730FA37570}"/>
              </a:ext>
            </a:extLst>
          </p:cNvPr>
          <p:cNvSpPr/>
          <p:nvPr/>
        </p:nvSpPr>
        <p:spPr>
          <a:xfrm rot="5400000">
            <a:off x="4777985" y="-4365533"/>
            <a:ext cx="2636023" cy="11756392"/>
          </a:xfrm>
          <a:custGeom>
            <a:avLst/>
            <a:gdLst>
              <a:gd name="connsiteX0" fmla="*/ 0 w 2946400"/>
              <a:gd name="connsiteY0" fmla="*/ 12192000 h 12192000"/>
              <a:gd name="connsiteX1" fmla="*/ 0 w 2946400"/>
              <a:gd name="connsiteY1" fmla="*/ 0 h 12192000"/>
              <a:gd name="connsiteX2" fmla="*/ 1599778 w 2946400"/>
              <a:gd name="connsiteY2" fmla="*/ 0 h 12192000"/>
              <a:gd name="connsiteX3" fmla="*/ 2946400 w 2946400"/>
              <a:gd name="connsiteY3" fmla="*/ 6096000 h 12192000"/>
              <a:gd name="connsiteX4" fmla="*/ 1599778 w 29464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12192000">
                <a:moveTo>
                  <a:pt x="0" y="12192000"/>
                </a:moveTo>
                <a:lnTo>
                  <a:pt x="0" y="0"/>
                </a:lnTo>
                <a:lnTo>
                  <a:pt x="1599778" y="0"/>
                </a:lnTo>
                <a:lnTo>
                  <a:pt x="2946400" y="6096000"/>
                </a:lnTo>
                <a:lnTo>
                  <a:pt x="1599778" y="12192000"/>
                </a:lnTo>
                <a:close/>
              </a:path>
            </a:pathLst>
          </a:cu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648820" y="3416353"/>
            <a:ext cx="6800316" cy="1446550"/>
          </a:xfrm>
          <a:prstGeom prst="rect">
            <a:avLst/>
          </a:prstGeom>
          <a:noFill/>
        </p:spPr>
        <p:txBody>
          <a:bodyPr wrap="square" rtlCol="0">
            <a:spAutoFit/>
          </a:bodyPr>
          <a:lstStyle/>
          <a:p>
            <a:pPr algn="ctr"/>
            <a:r>
              <a:rPr lang="zh-CN" altLang="en-US" sz="4400" dirty="0">
                <a:solidFill>
                  <a:srgbClr val="000000"/>
                </a:solidFill>
                <a:latin typeface="+mj-lt"/>
                <a:ea typeface="微软雅黑" panose="020B0503020204020204" pitchFamily="34" charset="-122"/>
              </a:rPr>
              <a:t>多用户场景下支持</a:t>
            </a:r>
            <a:r>
              <a:rPr lang="en-US" altLang="zh-CN" sz="4400" dirty="0">
                <a:solidFill>
                  <a:srgbClr val="000000"/>
                </a:solidFill>
                <a:latin typeface="+mj-lt"/>
                <a:ea typeface="微软雅黑" panose="020B0503020204020204" pitchFamily="34" charset="-122"/>
                <a:cs typeface="Times New Roman" panose="02020603050405020304" pitchFamily="18" charset="0"/>
              </a:rPr>
              <a:t>Join</a:t>
            </a:r>
            <a:r>
              <a:rPr lang="zh-CN" altLang="en-US" sz="4400" dirty="0">
                <a:solidFill>
                  <a:srgbClr val="000000"/>
                </a:solidFill>
                <a:latin typeface="+mj-lt"/>
                <a:ea typeface="微软雅黑" panose="020B0503020204020204" pitchFamily="34" charset="-122"/>
              </a:rPr>
              <a:t>查询的对称可搜索加密</a:t>
            </a:r>
          </a:p>
        </p:txBody>
      </p:sp>
      <p:sp>
        <p:nvSpPr>
          <p:cNvPr id="21" name="圆角矩形 20">
            <a:extLst>
              <a:ext uri="{FF2B5EF4-FFF2-40B4-BE49-F238E27FC236}">
                <a16:creationId xmlns:a16="http://schemas.microsoft.com/office/drawing/2014/main" id="{9CCA2B6D-D201-EA42-B92F-5A1A07198601}"/>
              </a:ext>
            </a:extLst>
          </p:cNvPr>
          <p:cNvSpPr/>
          <p:nvPr/>
        </p:nvSpPr>
        <p:spPr>
          <a:xfrm flipV="1">
            <a:off x="3184028" y="4874347"/>
            <a:ext cx="5811857" cy="45719"/>
          </a:xfrm>
          <a:prstGeom prst="roundRect">
            <a:avLst/>
          </a:prstGeom>
          <a:solidFill>
            <a:srgbClr val="1B518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DB9AD112-33AB-4445-AF12-A47A434CF564}"/>
              </a:ext>
            </a:extLst>
          </p:cNvPr>
          <p:cNvGrpSpPr/>
          <p:nvPr/>
        </p:nvGrpSpPr>
        <p:grpSpPr>
          <a:xfrm>
            <a:off x="1890747" y="5092441"/>
            <a:ext cx="8848756" cy="430889"/>
            <a:chOff x="2032921" y="5466407"/>
            <a:chExt cx="8848756" cy="430889"/>
          </a:xfrm>
        </p:grpSpPr>
        <p:sp>
          <p:nvSpPr>
            <p:cNvPr id="49" name="文本框 48"/>
            <p:cNvSpPr txBox="1"/>
            <p:nvPr/>
          </p:nvSpPr>
          <p:spPr>
            <a:xfrm>
              <a:off x="2032921" y="5466408"/>
              <a:ext cx="2189573" cy="430887"/>
            </a:xfrm>
            <a:prstGeom prst="rect">
              <a:avLst/>
            </a:prstGeom>
            <a:noFill/>
          </p:spPr>
          <p:txBody>
            <a:bodyPr wrap="square" rtlCol="0">
              <a:spAutoFit/>
            </a:bodyPr>
            <a:lstStyle/>
            <a:p>
              <a:pPr algn="ctr"/>
              <a:r>
                <a:rPr lang="zh-CN" altLang="en-US" sz="2200" dirty="0">
                  <a:solidFill>
                    <a:srgbClr val="000000"/>
                  </a:solidFill>
                  <a:latin typeface="思源黑体 CN Medium" panose="020B0600000000000000" charset="-122"/>
                  <a:ea typeface="思源黑体 CN Medium" panose="020B0600000000000000" charset="-122"/>
                </a:rPr>
                <a:t>答辩人：罗之龙</a:t>
              </a:r>
            </a:p>
          </p:txBody>
        </p:sp>
        <p:sp>
          <p:nvSpPr>
            <p:cNvPr id="51" name="文本框 50"/>
            <p:cNvSpPr txBox="1"/>
            <p:nvPr/>
          </p:nvSpPr>
          <p:spPr>
            <a:xfrm>
              <a:off x="4360809" y="5466409"/>
              <a:ext cx="3235107" cy="430887"/>
            </a:xfrm>
            <a:prstGeom prst="rect">
              <a:avLst/>
            </a:prstGeom>
            <a:noFill/>
          </p:spPr>
          <p:txBody>
            <a:bodyPr wrap="square" rtlCol="0">
              <a:spAutoFit/>
            </a:bodyPr>
            <a:lstStyle/>
            <a:p>
              <a:pPr algn="ctr"/>
              <a:r>
                <a:rPr lang="zh-CN" altLang="en-US" sz="2200" dirty="0">
                  <a:solidFill>
                    <a:srgbClr val="000000"/>
                  </a:solidFill>
                  <a:latin typeface="思源黑体 CN Medium" panose="020B0600000000000000" charset="-122"/>
                  <a:ea typeface="思源黑体 CN Medium" panose="020B0600000000000000" charset="-122"/>
                </a:rPr>
                <a:t>学号</a:t>
              </a:r>
              <a:r>
                <a:rPr lang="zh-CN" sz="2200" dirty="0">
                  <a:solidFill>
                    <a:srgbClr val="000000"/>
                  </a:solidFill>
                  <a:latin typeface="思源黑体 CN Medium" panose="020B0600000000000000" charset="-122"/>
                  <a:ea typeface="思源黑体 CN Medium" panose="020B0600000000000000" charset="-122"/>
                </a:rPr>
                <a:t>：</a:t>
              </a:r>
              <a:r>
                <a:rPr lang="en-US" altLang="zh-CN" sz="2200" dirty="0">
                  <a:solidFill>
                    <a:srgbClr val="000000"/>
                  </a:solidFill>
                  <a:latin typeface="思源黑体 CN Medium" panose="020B0600000000000000" charset="-122"/>
                  <a:ea typeface="思源黑体 CN Medium" panose="020B0600000000000000" charset="-122"/>
                </a:rPr>
                <a:t>2019302180017</a:t>
              </a:r>
              <a:endParaRPr lang="zh-CN" sz="2200" dirty="0">
                <a:solidFill>
                  <a:srgbClr val="000000"/>
                </a:solidFill>
                <a:latin typeface="思源黑体 CN Medium" panose="020B0600000000000000" charset="-122"/>
                <a:ea typeface="思源黑体 CN Medium" panose="020B0600000000000000" charset="-122"/>
              </a:endParaRPr>
            </a:p>
          </p:txBody>
        </p:sp>
        <p:sp>
          <p:nvSpPr>
            <p:cNvPr id="14" name="文本框 13"/>
            <p:cNvSpPr txBox="1"/>
            <p:nvPr/>
          </p:nvSpPr>
          <p:spPr>
            <a:xfrm>
              <a:off x="7646570" y="5466407"/>
              <a:ext cx="3235107" cy="430887"/>
            </a:xfrm>
            <a:prstGeom prst="rect">
              <a:avLst/>
            </a:prstGeom>
            <a:noFill/>
          </p:spPr>
          <p:txBody>
            <a:bodyPr wrap="square" rtlCol="0">
              <a:spAutoFit/>
            </a:bodyPr>
            <a:lstStyle/>
            <a:p>
              <a:pPr algn="ctr"/>
              <a:r>
                <a:rPr lang="zh-CN" altLang="en-US" sz="2200" dirty="0">
                  <a:solidFill>
                    <a:srgbClr val="000000"/>
                  </a:solidFill>
                  <a:latin typeface="思源黑体 CN Medium" panose="020B0600000000000000" charset="-122"/>
                  <a:ea typeface="思源黑体 CN Medium" panose="020B0600000000000000" charset="-122"/>
                </a:rPr>
                <a:t>指导老师：欧长海 教授</a:t>
              </a:r>
              <a:endParaRPr lang="zh-CN" sz="2200" dirty="0">
                <a:solidFill>
                  <a:srgbClr val="000000"/>
                </a:solidFill>
                <a:latin typeface="思源黑体 CN Medium" panose="020B0600000000000000" charset="-122"/>
                <a:ea typeface="思源黑体 CN Medium" panose="020B0600000000000000" charset="-122"/>
              </a:endParaRPr>
            </a:p>
          </p:txBody>
        </p:sp>
      </p:grpSp>
      <p:grpSp>
        <p:nvGrpSpPr>
          <p:cNvPr id="76" name="组合 75">
            <a:extLst>
              <a:ext uri="{FF2B5EF4-FFF2-40B4-BE49-F238E27FC236}">
                <a16:creationId xmlns:a16="http://schemas.microsoft.com/office/drawing/2014/main" id="{F776902A-B67F-C940-882F-5436E157C547}"/>
              </a:ext>
            </a:extLst>
          </p:cNvPr>
          <p:cNvGrpSpPr/>
          <p:nvPr/>
        </p:nvGrpSpPr>
        <p:grpSpPr>
          <a:xfrm>
            <a:off x="5295624" y="2043542"/>
            <a:ext cx="1385458" cy="1385458"/>
            <a:chOff x="5372911" y="2138708"/>
            <a:chExt cx="1446178" cy="1446178"/>
          </a:xfrm>
        </p:grpSpPr>
        <p:sp>
          <p:nvSpPr>
            <p:cNvPr id="77" name="椭圆 76">
              <a:extLst>
                <a:ext uri="{FF2B5EF4-FFF2-40B4-BE49-F238E27FC236}">
                  <a16:creationId xmlns:a16="http://schemas.microsoft.com/office/drawing/2014/main" id="{9EB3AE1B-405D-804C-ACA4-46F64BAB902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49">
              <a:extLst>
                <a:ext uri="{FF2B5EF4-FFF2-40B4-BE49-F238E27FC236}">
                  <a16:creationId xmlns:a16="http://schemas.microsoft.com/office/drawing/2014/main" id="{4D36D02C-24B2-3443-8A36-7D8C91D7CC6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967F1266-1FC9-3B47-8E4A-B8AEF3A8B1CE}"/>
                </a:ext>
              </a:extLst>
            </p:cNvPr>
            <p:cNvGrpSpPr/>
            <p:nvPr/>
          </p:nvGrpSpPr>
          <p:grpSpPr>
            <a:xfrm>
              <a:off x="5554874" y="2381317"/>
              <a:ext cx="1080787" cy="1004320"/>
              <a:chOff x="5554874" y="2552137"/>
              <a:chExt cx="1080787" cy="1004320"/>
            </a:xfrm>
            <a:solidFill>
              <a:schemeClr val="tx2">
                <a:lumMod val="75000"/>
              </a:schemeClr>
            </a:solidFill>
          </p:grpSpPr>
          <p:sp>
            <p:nvSpPr>
              <p:cNvPr id="80" name="Freeform 50">
                <a:extLst>
                  <a:ext uri="{FF2B5EF4-FFF2-40B4-BE49-F238E27FC236}">
                    <a16:creationId xmlns:a16="http://schemas.microsoft.com/office/drawing/2014/main" id="{E0D6D2E1-690D-E643-9DE2-E2AF98002AD1}"/>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1">
                <a:extLst>
                  <a:ext uri="{FF2B5EF4-FFF2-40B4-BE49-F238E27FC236}">
                    <a16:creationId xmlns:a16="http://schemas.microsoft.com/office/drawing/2014/main" id="{C52E2339-19C4-9140-8600-EBDB4CEF0CAA}"/>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2">
                <a:extLst>
                  <a:ext uri="{FF2B5EF4-FFF2-40B4-BE49-F238E27FC236}">
                    <a16:creationId xmlns:a16="http://schemas.microsoft.com/office/drawing/2014/main" id="{C9CBB6E6-B829-DE4E-B0EC-B813B76FCDE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3">
                <a:extLst>
                  <a:ext uri="{FF2B5EF4-FFF2-40B4-BE49-F238E27FC236}">
                    <a16:creationId xmlns:a16="http://schemas.microsoft.com/office/drawing/2014/main" id="{5C14B257-5DC9-4D43-B696-F94BB4092DA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4">
                <a:extLst>
                  <a:ext uri="{FF2B5EF4-FFF2-40B4-BE49-F238E27FC236}">
                    <a16:creationId xmlns:a16="http://schemas.microsoft.com/office/drawing/2014/main" id="{A153ED47-DE21-8B47-8A44-357B1FE85760}"/>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5">
                <a:extLst>
                  <a:ext uri="{FF2B5EF4-FFF2-40B4-BE49-F238E27FC236}">
                    <a16:creationId xmlns:a16="http://schemas.microsoft.com/office/drawing/2014/main" id="{1B9F6155-4CDB-4C4A-99E2-B6A5F3ACD928}"/>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6">
                <a:extLst>
                  <a:ext uri="{FF2B5EF4-FFF2-40B4-BE49-F238E27FC236}">
                    <a16:creationId xmlns:a16="http://schemas.microsoft.com/office/drawing/2014/main" id="{66D28020-5AA3-814F-BF5B-088CC083A53F}"/>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7">
                <a:extLst>
                  <a:ext uri="{FF2B5EF4-FFF2-40B4-BE49-F238E27FC236}">
                    <a16:creationId xmlns:a16="http://schemas.microsoft.com/office/drawing/2014/main" id="{910952E9-42CE-2143-AB82-DCF58D0299AB}"/>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
                <a:extLst>
                  <a:ext uri="{FF2B5EF4-FFF2-40B4-BE49-F238E27FC236}">
                    <a16:creationId xmlns:a16="http://schemas.microsoft.com/office/drawing/2014/main" id="{D3D72396-F92F-1F4B-BD90-52EE73CEBCA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9">
                <a:extLst>
                  <a:ext uri="{FF2B5EF4-FFF2-40B4-BE49-F238E27FC236}">
                    <a16:creationId xmlns:a16="http://schemas.microsoft.com/office/drawing/2014/main" id="{758F51E8-8659-C842-A593-611C76E3DA9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0">
                <a:extLst>
                  <a:ext uri="{FF2B5EF4-FFF2-40B4-BE49-F238E27FC236}">
                    <a16:creationId xmlns:a16="http://schemas.microsoft.com/office/drawing/2014/main" id="{A1BCB6BD-108F-8643-A65B-8DBD53BD01C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1">
                <a:extLst>
                  <a:ext uri="{FF2B5EF4-FFF2-40B4-BE49-F238E27FC236}">
                    <a16:creationId xmlns:a16="http://schemas.microsoft.com/office/drawing/2014/main" id="{7F34E4B1-8D2E-6B46-9EA1-D578C80D341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2">
                <a:extLst>
                  <a:ext uri="{FF2B5EF4-FFF2-40B4-BE49-F238E27FC236}">
                    <a16:creationId xmlns:a16="http://schemas.microsoft.com/office/drawing/2014/main" id="{2C4550A4-FA81-6045-909B-882799CB0CA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3">
                <a:extLst>
                  <a:ext uri="{FF2B5EF4-FFF2-40B4-BE49-F238E27FC236}">
                    <a16:creationId xmlns:a16="http://schemas.microsoft.com/office/drawing/2014/main" id="{DBB5C19D-8C34-2443-867F-0436FE506E2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4">
                <a:extLst>
                  <a:ext uri="{FF2B5EF4-FFF2-40B4-BE49-F238E27FC236}">
                    <a16:creationId xmlns:a16="http://schemas.microsoft.com/office/drawing/2014/main" id="{BEDD04BC-6890-D14E-A11A-FD50A050C70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5">
                <a:extLst>
                  <a:ext uri="{FF2B5EF4-FFF2-40B4-BE49-F238E27FC236}">
                    <a16:creationId xmlns:a16="http://schemas.microsoft.com/office/drawing/2014/main" id="{5A420DE3-8C87-1F4F-8CDC-E744DD6831B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
                <a:extLst>
                  <a:ext uri="{FF2B5EF4-FFF2-40B4-BE49-F238E27FC236}">
                    <a16:creationId xmlns:a16="http://schemas.microsoft.com/office/drawing/2014/main" id="{966227A9-C82E-A144-AFD2-0112FCA39DD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67">
                <a:extLst>
                  <a:ext uri="{FF2B5EF4-FFF2-40B4-BE49-F238E27FC236}">
                    <a16:creationId xmlns:a16="http://schemas.microsoft.com/office/drawing/2014/main" id="{6A700E01-772F-B14E-908D-36644B62144A}"/>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8">
                <a:extLst>
                  <a:ext uri="{FF2B5EF4-FFF2-40B4-BE49-F238E27FC236}">
                    <a16:creationId xmlns:a16="http://schemas.microsoft.com/office/drawing/2014/main" id="{7F5406CC-A39C-4C44-AC13-7EEAD21320A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9">
                <a:extLst>
                  <a:ext uri="{FF2B5EF4-FFF2-40B4-BE49-F238E27FC236}">
                    <a16:creationId xmlns:a16="http://schemas.microsoft.com/office/drawing/2014/main" id="{B5F47A29-8368-1042-BCED-B1FEE5B2D3A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0">
                <a:extLst>
                  <a:ext uri="{FF2B5EF4-FFF2-40B4-BE49-F238E27FC236}">
                    <a16:creationId xmlns:a16="http://schemas.microsoft.com/office/drawing/2014/main" id="{74D8B5D4-CAAE-384F-AFDA-46CE6A77E1E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1">
                <a:extLst>
                  <a:ext uri="{FF2B5EF4-FFF2-40B4-BE49-F238E27FC236}">
                    <a16:creationId xmlns:a16="http://schemas.microsoft.com/office/drawing/2014/main" id="{34A60FB2-9BBF-874A-B680-6DD8E1AA4E0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2">
                <a:extLst>
                  <a:ext uri="{FF2B5EF4-FFF2-40B4-BE49-F238E27FC236}">
                    <a16:creationId xmlns:a16="http://schemas.microsoft.com/office/drawing/2014/main" id="{9FD8AADB-019E-5547-B353-3C0323C606B7}"/>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73">
                <a:extLst>
                  <a:ext uri="{FF2B5EF4-FFF2-40B4-BE49-F238E27FC236}">
                    <a16:creationId xmlns:a16="http://schemas.microsoft.com/office/drawing/2014/main" id="{25908D42-82B7-164B-BC3E-0CE44919DEF9}"/>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4">
                <a:extLst>
                  <a:ext uri="{FF2B5EF4-FFF2-40B4-BE49-F238E27FC236}">
                    <a16:creationId xmlns:a16="http://schemas.microsoft.com/office/drawing/2014/main" id="{A3F4382A-88FB-3449-B29A-7F2C14B5F754}"/>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5">
                <a:extLst>
                  <a:ext uri="{FF2B5EF4-FFF2-40B4-BE49-F238E27FC236}">
                    <a16:creationId xmlns:a16="http://schemas.microsoft.com/office/drawing/2014/main" id="{6487E141-63D6-424D-9394-04B78A9AF718}"/>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6">
                <a:extLst>
                  <a:ext uri="{FF2B5EF4-FFF2-40B4-BE49-F238E27FC236}">
                    <a16:creationId xmlns:a16="http://schemas.microsoft.com/office/drawing/2014/main" id="{A3FC1DB2-219F-9541-A765-9005BD33600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77">
                <a:extLst>
                  <a:ext uri="{FF2B5EF4-FFF2-40B4-BE49-F238E27FC236}">
                    <a16:creationId xmlns:a16="http://schemas.microsoft.com/office/drawing/2014/main" id="{4C1B94A3-3046-C348-B46B-4A0D12B66C9A}"/>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78">
                <a:extLst>
                  <a:ext uri="{FF2B5EF4-FFF2-40B4-BE49-F238E27FC236}">
                    <a16:creationId xmlns:a16="http://schemas.microsoft.com/office/drawing/2014/main" id="{1C770005-CEFE-AA4A-B779-92B8E79D8835}"/>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79">
                <a:extLst>
                  <a:ext uri="{FF2B5EF4-FFF2-40B4-BE49-F238E27FC236}">
                    <a16:creationId xmlns:a16="http://schemas.microsoft.com/office/drawing/2014/main" id="{AC1B3C87-1252-294C-80BE-AD22A2F5AD7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0">
                <a:extLst>
                  <a:ext uri="{FF2B5EF4-FFF2-40B4-BE49-F238E27FC236}">
                    <a16:creationId xmlns:a16="http://schemas.microsoft.com/office/drawing/2014/main" id="{AFD14770-167D-324C-A6E3-40F15FC05004}"/>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81">
                <a:extLst>
                  <a:ext uri="{FF2B5EF4-FFF2-40B4-BE49-F238E27FC236}">
                    <a16:creationId xmlns:a16="http://schemas.microsoft.com/office/drawing/2014/main" id="{4061EDCC-F21E-E74E-8F9D-FE287422666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2">
                <a:extLst>
                  <a:ext uri="{FF2B5EF4-FFF2-40B4-BE49-F238E27FC236}">
                    <a16:creationId xmlns:a16="http://schemas.microsoft.com/office/drawing/2014/main" id="{8309B9D1-09FE-5543-97E4-BA9F52AD203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3">
                <a:extLst>
                  <a:ext uri="{FF2B5EF4-FFF2-40B4-BE49-F238E27FC236}">
                    <a16:creationId xmlns:a16="http://schemas.microsoft.com/office/drawing/2014/main" id="{346FB616-19E9-4143-BF03-4AB9D6E75A9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84">
                <a:extLst>
                  <a:ext uri="{FF2B5EF4-FFF2-40B4-BE49-F238E27FC236}">
                    <a16:creationId xmlns:a16="http://schemas.microsoft.com/office/drawing/2014/main" id="{D3CEFC0A-E76B-2148-88D5-7C36A8F8261B}"/>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5">
                <a:extLst>
                  <a:ext uri="{FF2B5EF4-FFF2-40B4-BE49-F238E27FC236}">
                    <a16:creationId xmlns:a16="http://schemas.microsoft.com/office/drawing/2014/main" id="{C4F38D01-1A45-1F49-A135-E09D17456C5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6">
                <a:extLst>
                  <a:ext uri="{FF2B5EF4-FFF2-40B4-BE49-F238E27FC236}">
                    <a16:creationId xmlns:a16="http://schemas.microsoft.com/office/drawing/2014/main" id="{96D32BFA-0FF9-A94A-BE83-13BF55DDC62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7">
                <a:extLst>
                  <a:ext uri="{FF2B5EF4-FFF2-40B4-BE49-F238E27FC236}">
                    <a16:creationId xmlns:a16="http://schemas.microsoft.com/office/drawing/2014/main" id="{612116B6-DD78-B647-9CCC-1EE67357441C}"/>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8">
                <a:extLst>
                  <a:ext uri="{FF2B5EF4-FFF2-40B4-BE49-F238E27FC236}">
                    <a16:creationId xmlns:a16="http://schemas.microsoft.com/office/drawing/2014/main" id="{D32DFAA6-4887-F041-AFFA-F042DD564B8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9">
                <a:extLst>
                  <a:ext uri="{FF2B5EF4-FFF2-40B4-BE49-F238E27FC236}">
                    <a16:creationId xmlns:a16="http://schemas.microsoft.com/office/drawing/2014/main" id="{091CB293-3EDB-C34E-ABEB-99BAF9D24104}"/>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5" name="文本框 54">
            <a:extLst>
              <a:ext uri="{FF2B5EF4-FFF2-40B4-BE49-F238E27FC236}">
                <a16:creationId xmlns:a16="http://schemas.microsoft.com/office/drawing/2014/main" id="{982413D2-B244-3847-B462-4EEF3A4A1AEF}"/>
              </a:ext>
            </a:extLst>
          </p:cNvPr>
          <p:cNvSpPr txBox="1"/>
          <p:nvPr/>
        </p:nvSpPr>
        <p:spPr>
          <a:xfrm>
            <a:off x="8574221" y="5523328"/>
            <a:ext cx="3235107" cy="430887"/>
          </a:xfrm>
          <a:prstGeom prst="rect">
            <a:avLst/>
          </a:prstGeom>
          <a:noFill/>
        </p:spPr>
        <p:txBody>
          <a:bodyPr wrap="square" rtlCol="0">
            <a:spAutoFit/>
          </a:bodyPr>
          <a:lstStyle/>
          <a:p>
            <a:pPr algn="ctr"/>
            <a:r>
              <a:rPr lang="zh-CN" altLang="en-US" sz="2200" dirty="0">
                <a:solidFill>
                  <a:srgbClr val="000000"/>
                </a:solidFill>
                <a:latin typeface="思源黑体 CN Medium" panose="020B0600000000000000" charset="-122"/>
                <a:ea typeface="思源黑体 CN Medium" panose="020B0600000000000000" charset="-122"/>
              </a:rPr>
              <a:t>孙士锋 教授</a:t>
            </a:r>
            <a:r>
              <a:rPr lang="en-US" altLang="zh-CN" sz="2200" dirty="0">
                <a:solidFill>
                  <a:srgbClr val="000000"/>
                </a:solidFill>
                <a:latin typeface="思源黑体 CN Medium" panose="020B0600000000000000" charset="-122"/>
                <a:ea typeface="思源黑体 CN Medium" panose="020B0600000000000000" charset="-122"/>
              </a:rPr>
              <a:t>(</a:t>
            </a:r>
            <a:r>
              <a:rPr lang="zh-CN" altLang="en-US" sz="2200" dirty="0">
                <a:solidFill>
                  <a:srgbClr val="000000"/>
                </a:solidFill>
                <a:latin typeface="思源黑体 CN Medium" panose="020B0600000000000000" charset="-122"/>
                <a:ea typeface="思源黑体 CN Medium" panose="020B0600000000000000" charset="-122"/>
              </a:rPr>
              <a:t>校外</a:t>
            </a:r>
            <a:r>
              <a:rPr lang="en-US" altLang="zh-CN" sz="2200" dirty="0">
                <a:solidFill>
                  <a:srgbClr val="000000"/>
                </a:solidFill>
                <a:latin typeface="思源黑体 CN Medium" panose="020B0600000000000000" charset="-122"/>
                <a:ea typeface="思源黑体 CN Medium" panose="020B0600000000000000" charset="-122"/>
              </a:rPr>
              <a:t>)</a:t>
            </a:r>
            <a:endParaRPr lang="zh-CN" sz="2200" dirty="0">
              <a:solidFill>
                <a:srgbClr val="000000"/>
              </a:solidFill>
              <a:latin typeface="思源黑体 CN Medium" panose="020B0600000000000000" charset="-122"/>
              <a:ea typeface="思源黑体 CN Medium" panose="020B06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主要工作</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D7FCAD6-1A34-A948-BDF4-81330F6947F5}"/>
              </a:ext>
            </a:extLst>
          </p:cNvPr>
          <p:cNvSpPr txBox="1"/>
          <p:nvPr/>
        </p:nvSpPr>
        <p:spPr>
          <a:xfrm>
            <a:off x="2213230" y="986564"/>
            <a:ext cx="9872134" cy="483921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dirty="0">
                <a:effectLst/>
                <a:latin typeface="+mn-ea"/>
                <a:cs typeface="Times New Roman" panose="02020603050405020304" pitchFamily="18" charset="0"/>
              </a:rPr>
              <a:t>1</a:t>
            </a:r>
            <a:r>
              <a:rPr lang="zh-CN" altLang="en-US" sz="2400" dirty="0">
                <a:effectLst/>
                <a:latin typeface="+mn-ea"/>
                <a:cs typeface="Times New Roman" panose="02020603050405020304" pitchFamily="18" charset="0"/>
              </a:rPr>
              <a:t>）</a:t>
            </a:r>
            <a:r>
              <a:rPr lang="zh-CN" altLang="zh-CN" sz="2400" dirty="0">
                <a:effectLst/>
                <a:latin typeface="+mn-ea"/>
                <a:cs typeface="Times New Roman" panose="02020603050405020304" pitchFamily="18" charset="0"/>
              </a:rPr>
              <a:t>首个</a:t>
            </a:r>
            <a:r>
              <a:rPr lang="zh-CN" altLang="zh-CN" sz="2400" dirty="0">
                <a:solidFill>
                  <a:srgbClr val="FF0000"/>
                </a:solidFill>
                <a:effectLst/>
                <a:latin typeface="+mn-ea"/>
                <a:cs typeface="Times New Roman" panose="02020603050405020304" pitchFamily="18" charset="0"/>
              </a:rPr>
              <a:t>多用户</a:t>
            </a:r>
            <a:r>
              <a:rPr lang="zh-CN" altLang="zh-CN" sz="2400" dirty="0">
                <a:effectLst/>
                <a:latin typeface="+mn-ea"/>
                <a:cs typeface="Times New Roman" panose="02020603050405020304" pitchFamily="18" charset="0"/>
              </a:rPr>
              <a:t>场景下</a:t>
            </a:r>
            <a:r>
              <a:rPr lang="zh-CN" altLang="en-US" sz="2400" dirty="0">
                <a:solidFill>
                  <a:srgbClr val="FF0000"/>
                </a:solidFill>
                <a:effectLst/>
                <a:latin typeface="+mn-ea"/>
                <a:cs typeface="Times New Roman" panose="02020603050405020304" pitchFamily="18" charset="0"/>
              </a:rPr>
              <a:t>高效</a:t>
            </a:r>
            <a:r>
              <a:rPr lang="zh-CN" altLang="zh-CN" sz="2400" dirty="0">
                <a:solidFill>
                  <a:srgbClr val="FF0000"/>
                </a:solidFill>
                <a:effectLst/>
                <a:latin typeface="+mn-ea"/>
                <a:cs typeface="Times New Roman" panose="02020603050405020304" pitchFamily="18" charset="0"/>
              </a:rPr>
              <a:t>支持</a:t>
            </a:r>
            <a:r>
              <a:rPr lang="en-US" altLang="zh-CN" sz="2400" dirty="0">
                <a:solidFill>
                  <a:srgbClr val="FF0000"/>
                </a:solidFill>
                <a:effectLst/>
                <a:latin typeface="+mn-ea"/>
              </a:rPr>
              <a:t>Join</a:t>
            </a:r>
            <a:r>
              <a:rPr lang="zh-CN" altLang="zh-CN" sz="2400" dirty="0">
                <a:effectLst/>
                <a:latin typeface="+mn-ea"/>
                <a:cs typeface="Times New Roman" panose="02020603050405020304" pitchFamily="18" charset="0"/>
              </a:rPr>
              <a:t>查询的对称可搜索加密</a:t>
            </a:r>
            <a:r>
              <a:rPr lang="zh-CN" altLang="en-US" sz="2400" dirty="0">
                <a:latin typeface="+mn-ea"/>
                <a:cs typeface="Times New Roman" panose="02020603050405020304" pitchFamily="18" charset="0"/>
              </a:rPr>
              <a:t>方案</a:t>
            </a:r>
            <a:endParaRPr lang="en-US" altLang="zh-CN" sz="24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effectLst/>
                <a:latin typeface="+mn-ea"/>
                <a:cs typeface="Times New Roman" panose="02020603050405020304" pitchFamily="18" charset="0"/>
              </a:rPr>
              <a:t>在</a:t>
            </a:r>
            <a:r>
              <a:rPr lang="zh-CN" altLang="zh-CN" sz="2000" dirty="0">
                <a:effectLst/>
                <a:latin typeface="+mn-ea"/>
                <a:cs typeface="Times New Roman" panose="02020603050405020304" pitchFamily="18" charset="0"/>
              </a:rPr>
              <a:t>单用户</a:t>
            </a:r>
            <a:r>
              <a:rPr lang="en-US" altLang="zh-CN" sz="2000" dirty="0">
                <a:effectLst/>
                <a:latin typeface="+mn-ea"/>
                <a:cs typeface="Times New Roman" panose="02020603050405020304" pitchFamily="18" charset="0"/>
              </a:rPr>
              <a:t>SSE</a:t>
            </a:r>
            <a:r>
              <a:rPr lang="zh-CN" altLang="en-US" sz="2000" dirty="0">
                <a:effectLst/>
                <a:latin typeface="+mn-ea"/>
                <a:cs typeface="Times New Roman" panose="02020603050405020304" pitchFamily="18" charset="0"/>
              </a:rPr>
              <a:t>协议</a:t>
            </a:r>
            <a:r>
              <a:rPr lang="en-US" altLang="zh-CN" sz="2000" dirty="0">
                <a:effectLst/>
                <a:latin typeface="+mn-ea"/>
              </a:rPr>
              <a:t>JXT</a:t>
            </a:r>
            <a:r>
              <a:rPr lang="zh-CN" altLang="zh-CN" sz="2000" dirty="0">
                <a:effectLst/>
                <a:latin typeface="+mn-ea"/>
                <a:cs typeface="Times New Roman" panose="02020603050405020304" pitchFamily="18" charset="0"/>
              </a:rPr>
              <a:t>的基础上设计</a:t>
            </a:r>
            <a:r>
              <a:rPr lang="zh-CN" altLang="en-US" sz="2000" dirty="0">
                <a:latin typeface="+mn-ea"/>
                <a:cs typeface="Times New Roman" panose="02020603050405020304" pitchFamily="18" charset="0"/>
              </a:rPr>
              <a:t>而</a:t>
            </a:r>
            <a:r>
              <a:rPr lang="zh-CN" altLang="en-US" sz="2000" dirty="0">
                <a:effectLst/>
                <a:latin typeface="+mn-ea"/>
                <a:cs typeface="Times New Roman" panose="02020603050405020304" pitchFamily="18" charset="0"/>
              </a:rPr>
              <a:t>来</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采用</a:t>
            </a:r>
            <a:r>
              <a:rPr lang="zh-CN" altLang="zh-CN" sz="2000" dirty="0">
                <a:effectLst/>
                <a:latin typeface="+mn-ea"/>
                <a:cs typeface="Times New Roman" panose="02020603050405020304" pitchFamily="18" charset="0"/>
              </a:rPr>
              <a:t>子令牌拆分</a:t>
            </a:r>
            <a:r>
              <a:rPr lang="zh-CN" altLang="en-US" sz="2000" dirty="0">
                <a:latin typeface="+mn-ea"/>
                <a:cs typeface="Times New Roman" panose="02020603050405020304" pitchFamily="18" charset="0"/>
              </a:rPr>
              <a:t>技术解决</a:t>
            </a:r>
            <a:r>
              <a:rPr lang="zh-CN" altLang="zh-CN" sz="2000" dirty="0">
                <a:effectLst/>
                <a:latin typeface="+mn-ea"/>
                <a:cs typeface="Times New Roman" panose="02020603050405020304" pitchFamily="18" charset="0"/>
              </a:rPr>
              <a:t>搜索令牌分发</a:t>
            </a:r>
            <a:r>
              <a:rPr lang="zh-CN" altLang="en-US" sz="2000" dirty="0">
                <a:effectLst/>
                <a:latin typeface="+mn-ea"/>
                <a:cs typeface="Times New Roman" panose="02020603050405020304" pitchFamily="18" charset="0"/>
              </a:rPr>
              <a:t>问题</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采用同态签名技术解决服务端搜索令牌验证问题</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在支持高效</a:t>
            </a:r>
            <a:r>
              <a:rPr lang="en-US" altLang="zh-CN" sz="2000" dirty="0">
                <a:latin typeface="+mn-ea"/>
                <a:cs typeface="Times New Roman" panose="02020603050405020304" pitchFamily="18" charset="0"/>
              </a:rPr>
              <a:t>Join</a:t>
            </a:r>
            <a:r>
              <a:rPr lang="zh-CN" altLang="en-US" sz="2000" dirty="0">
                <a:latin typeface="+mn-ea"/>
                <a:cs typeface="Times New Roman" panose="02020603050405020304" pitchFamily="18" charset="0"/>
              </a:rPr>
              <a:t>查询的同时，实现多用户数据共享</a:t>
            </a:r>
            <a:endParaRPr lang="en-US" altLang="zh-CN" sz="20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0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400" dirty="0">
                <a:latin typeface="+mn-ea"/>
              </a:rPr>
              <a:t>2</a:t>
            </a:r>
            <a:r>
              <a:rPr lang="zh-CN" altLang="en-US" sz="2400" dirty="0">
                <a:latin typeface="+mn-ea"/>
              </a:rPr>
              <a:t>）对协议进行了理论分析和实际性能测试</a:t>
            </a:r>
            <a:endParaRPr lang="en-US" altLang="zh-CN" sz="2400" dirty="0">
              <a:latin typeface="+mn-ea"/>
            </a:endParaRPr>
          </a:p>
          <a:p>
            <a:pPr marL="800100" lvl="1" indent="-342900">
              <a:lnSpc>
                <a:spcPct val="150000"/>
              </a:lnSpc>
              <a:buFont typeface="Arial" panose="020B0604020202020204" pitchFamily="34" charset="0"/>
              <a:buChar char="•"/>
            </a:pPr>
            <a:r>
              <a:rPr lang="zh-CN" altLang="zh-CN" sz="2000" kern="100" dirty="0">
                <a:effectLst/>
                <a:latin typeface="+mn-ea"/>
                <a:cs typeface="Times New Roman" panose="02020603050405020304" pitchFamily="18" charset="0"/>
              </a:rPr>
              <a:t>正确性</a:t>
            </a:r>
            <a:r>
              <a:rPr lang="zh-CN" altLang="en-US" sz="2000" kern="100" dirty="0">
                <a:latin typeface="+mn-ea"/>
                <a:cs typeface="Times New Roman" panose="02020603050405020304" pitchFamily="18" charset="0"/>
              </a:rPr>
              <a:t>定义和证明</a:t>
            </a:r>
            <a:endParaRPr lang="en-US" altLang="zh-CN" sz="2000" kern="1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kern="100" dirty="0">
                <a:latin typeface="+mn-ea"/>
                <a:cs typeface="Times New Roman" panose="02020603050405020304" pitchFamily="18" charset="0"/>
              </a:rPr>
              <a:t>安全性定义和证明</a:t>
            </a:r>
            <a:endParaRPr lang="en-US" altLang="zh-CN" sz="2000" kern="1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在</a:t>
            </a:r>
            <a:r>
              <a:rPr lang="zh-CN" altLang="zh-CN" sz="2000" kern="100" dirty="0">
                <a:effectLst/>
                <a:latin typeface="+mn-ea"/>
                <a:cs typeface="Times New Roman" panose="02020603050405020304" pitchFamily="18" charset="0"/>
              </a:rPr>
              <a:t>大小为超过</a:t>
            </a:r>
            <a:r>
              <a:rPr lang="en-US" altLang="zh-CN" sz="2000" kern="100" dirty="0">
                <a:latin typeface="+mn-ea"/>
                <a:cs typeface="Times New Roman" panose="02020603050405020304" pitchFamily="18" charset="0"/>
              </a:rPr>
              <a:t>6</a:t>
            </a:r>
            <a:r>
              <a:rPr lang="en-US" altLang="zh-CN" sz="2000" kern="100" dirty="0">
                <a:effectLst/>
                <a:latin typeface="+mn-ea"/>
                <a:cs typeface="Times New Roman" panose="02020603050405020304" pitchFamily="18" charset="0"/>
              </a:rPr>
              <a:t>0000</a:t>
            </a:r>
            <a:r>
              <a:rPr lang="zh-CN" altLang="zh-CN" sz="2000" kern="100" dirty="0">
                <a:effectLst/>
                <a:latin typeface="+mn-ea"/>
                <a:cs typeface="Times New Roman" panose="02020603050405020304" pitchFamily="18" charset="0"/>
              </a:rPr>
              <a:t>条记录的关系型数据库上</a:t>
            </a:r>
            <a:r>
              <a:rPr lang="zh-CN" altLang="en-US" sz="2000" kern="100" dirty="0">
                <a:effectLst/>
                <a:latin typeface="+mn-ea"/>
                <a:cs typeface="Times New Roman" panose="02020603050405020304" pitchFamily="18" charset="0"/>
              </a:rPr>
              <a:t>设计实验</a:t>
            </a:r>
            <a:r>
              <a:rPr lang="zh-CN" altLang="zh-CN" sz="2000" kern="100" dirty="0">
                <a:effectLst/>
                <a:latin typeface="+mn-ea"/>
                <a:cs typeface="Times New Roman" panose="02020603050405020304" pitchFamily="18" charset="0"/>
              </a:rPr>
              <a:t>测试</a:t>
            </a:r>
            <a:endParaRPr lang="en-US" altLang="zh-CN" sz="2000" kern="100" dirty="0">
              <a:effectLst/>
              <a:latin typeface="+mn-ea"/>
              <a:cs typeface="Times New Roman" panose="02020603050405020304" pitchFamily="18" charset="0"/>
            </a:endParaRPr>
          </a:p>
        </p:txBody>
      </p:sp>
      <p:sp>
        <p:nvSpPr>
          <p:cNvPr id="2" name="右大括号 1">
            <a:extLst>
              <a:ext uri="{FF2B5EF4-FFF2-40B4-BE49-F238E27FC236}">
                <a16:creationId xmlns:a16="http://schemas.microsoft.com/office/drawing/2014/main" id="{8EEF98C2-010A-5346-A80C-741040945A4A}"/>
              </a:ext>
            </a:extLst>
          </p:cNvPr>
          <p:cNvSpPr/>
          <p:nvPr/>
        </p:nvSpPr>
        <p:spPr>
          <a:xfrm>
            <a:off x="8550233" y="2150572"/>
            <a:ext cx="308759" cy="732325"/>
          </a:xfrm>
          <a:prstGeom prst="rightBrace">
            <a:avLst/>
          </a:prstGeom>
          <a:ln w="19050" cap="rnd"/>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90E9121E-C8AC-A944-A0EC-8B83E32AC433}"/>
              </a:ext>
            </a:extLst>
          </p:cNvPr>
          <p:cNvSpPr txBox="1"/>
          <p:nvPr/>
        </p:nvSpPr>
        <p:spPr>
          <a:xfrm>
            <a:off x="8999055" y="2190203"/>
            <a:ext cx="1769423" cy="646331"/>
          </a:xfrm>
          <a:prstGeom prst="rect">
            <a:avLst/>
          </a:prstGeom>
          <a:noFill/>
        </p:spPr>
        <p:txBody>
          <a:bodyPr wrap="square" rtlCol="0">
            <a:spAutoFit/>
          </a:bodyPr>
          <a:lstStyle/>
          <a:p>
            <a:r>
              <a:rPr kumimoji="1" lang="zh-CN" altLang="en-US" dirty="0">
                <a:solidFill>
                  <a:srgbClr val="FF0000"/>
                </a:solidFill>
              </a:rPr>
              <a:t>多用户</a:t>
            </a:r>
            <a:r>
              <a:rPr kumimoji="1" lang="en-US" altLang="zh-CN" dirty="0">
                <a:solidFill>
                  <a:srgbClr val="FF0000"/>
                </a:solidFill>
              </a:rPr>
              <a:t>SSE</a:t>
            </a:r>
            <a:r>
              <a:rPr kumimoji="1" lang="zh-CN" altLang="en-US" dirty="0">
                <a:solidFill>
                  <a:srgbClr val="FF0000"/>
                </a:solidFill>
              </a:rPr>
              <a:t>设计</a:t>
            </a:r>
            <a:endParaRPr kumimoji="1" lang="en-US" altLang="zh-CN" dirty="0">
              <a:solidFill>
                <a:srgbClr val="FF0000"/>
              </a:solidFill>
            </a:endParaRPr>
          </a:p>
          <a:p>
            <a:r>
              <a:rPr kumimoji="1" lang="zh-CN" altLang="en-US" dirty="0">
                <a:solidFill>
                  <a:srgbClr val="FF0000"/>
                </a:solidFill>
              </a:rPr>
              <a:t>核心问题</a:t>
            </a:r>
          </a:p>
        </p:txBody>
      </p:sp>
      <p:grpSp>
        <p:nvGrpSpPr>
          <p:cNvPr id="86" name="组合 85">
            <a:extLst>
              <a:ext uri="{FF2B5EF4-FFF2-40B4-BE49-F238E27FC236}">
                <a16:creationId xmlns:a16="http://schemas.microsoft.com/office/drawing/2014/main" id="{A8BDE7F0-DE92-2C45-8D5A-75F9C9C82953}"/>
              </a:ext>
            </a:extLst>
          </p:cNvPr>
          <p:cNvGrpSpPr/>
          <p:nvPr/>
        </p:nvGrpSpPr>
        <p:grpSpPr>
          <a:xfrm>
            <a:off x="-4271" y="-13970"/>
            <a:ext cx="1821238" cy="6885940"/>
            <a:chOff x="-4271" y="-13970"/>
            <a:chExt cx="1821238" cy="6885940"/>
          </a:xfrm>
        </p:grpSpPr>
        <p:sp>
          <p:nvSpPr>
            <p:cNvPr id="87" name="矩形 86">
              <a:extLst>
                <a:ext uri="{FF2B5EF4-FFF2-40B4-BE49-F238E27FC236}">
                  <a16:creationId xmlns:a16="http://schemas.microsoft.com/office/drawing/2014/main" id="{1E19D2F4-7721-CC4D-A757-94233654B03E}"/>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矩形 87">
              <a:extLst>
                <a:ext uri="{FF2B5EF4-FFF2-40B4-BE49-F238E27FC236}">
                  <a16:creationId xmlns:a16="http://schemas.microsoft.com/office/drawing/2014/main" id="{9CCB57F7-F65D-464A-BBAC-91AB8EDF3EED}"/>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89" name="图片 88" descr="E:\设计\PPT\图片1.png图片1">
              <a:extLst>
                <a:ext uri="{FF2B5EF4-FFF2-40B4-BE49-F238E27FC236}">
                  <a16:creationId xmlns:a16="http://schemas.microsoft.com/office/drawing/2014/main" id="{015E97C7-27F1-F944-8649-16321C94F5CC}"/>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90" name="矩形 89">
              <a:extLst>
                <a:ext uri="{FF2B5EF4-FFF2-40B4-BE49-F238E27FC236}">
                  <a16:creationId xmlns:a16="http://schemas.microsoft.com/office/drawing/2014/main" id="{5F2ADCAC-8F82-554D-B0BB-24C9445CFABF}"/>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91" name="矩形 90">
              <a:extLst>
                <a:ext uri="{FF2B5EF4-FFF2-40B4-BE49-F238E27FC236}">
                  <a16:creationId xmlns:a16="http://schemas.microsoft.com/office/drawing/2014/main" id="{495A3899-F92B-914A-AD2F-CE954F9755C5}"/>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2" name="矩形 91">
              <a:extLst>
                <a:ext uri="{FF2B5EF4-FFF2-40B4-BE49-F238E27FC236}">
                  <a16:creationId xmlns:a16="http://schemas.microsoft.com/office/drawing/2014/main" id="{2184B0C1-A942-EB4D-90DD-F286FCBFDB55}"/>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3" name="组合 92">
              <a:extLst>
                <a:ext uri="{FF2B5EF4-FFF2-40B4-BE49-F238E27FC236}">
                  <a16:creationId xmlns:a16="http://schemas.microsoft.com/office/drawing/2014/main" id="{923BD8EA-056F-3340-92E7-3C05B7B224E5}"/>
                </a:ext>
              </a:extLst>
            </p:cNvPr>
            <p:cNvGrpSpPr/>
            <p:nvPr/>
          </p:nvGrpSpPr>
          <p:grpSpPr>
            <a:xfrm>
              <a:off x="161249" y="287636"/>
              <a:ext cx="1385458" cy="1385458"/>
              <a:chOff x="5372911" y="2138708"/>
              <a:chExt cx="1446178" cy="1446178"/>
            </a:xfrm>
          </p:grpSpPr>
          <p:sp>
            <p:nvSpPr>
              <p:cNvPr id="95" name="椭圆 94">
                <a:extLst>
                  <a:ext uri="{FF2B5EF4-FFF2-40B4-BE49-F238E27FC236}">
                    <a16:creationId xmlns:a16="http://schemas.microsoft.com/office/drawing/2014/main" id="{BD029FC1-12A5-3048-84B6-FB4A16C4F65D}"/>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49">
                <a:extLst>
                  <a:ext uri="{FF2B5EF4-FFF2-40B4-BE49-F238E27FC236}">
                    <a16:creationId xmlns:a16="http://schemas.microsoft.com/office/drawing/2014/main" id="{74ED4CDE-2008-CF4A-A4E2-F369A7B1F096}"/>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7" name="组合 96">
                <a:extLst>
                  <a:ext uri="{FF2B5EF4-FFF2-40B4-BE49-F238E27FC236}">
                    <a16:creationId xmlns:a16="http://schemas.microsoft.com/office/drawing/2014/main" id="{C891D59F-5C85-B448-AD56-F3A6ECB8B47E}"/>
                  </a:ext>
                </a:extLst>
              </p:cNvPr>
              <p:cNvGrpSpPr/>
              <p:nvPr/>
            </p:nvGrpSpPr>
            <p:grpSpPr>
              <a:xfrm>
                <a:off x="5554874" y="2381317"/>
                <a:ext cx="1080787" cy="1004320"/>
                <a:chOff x="5554874" y="2552137"/>
                <a:chExt cx="1080787" cy="1004320"/>
              </a:xfrm>
              <a:solidFill>
                <a:schemeClr val="tx2">
                  <a:lumMod val="75000"/>
                </a:schemeClr>
              </a:solidFill>
            </p:grpSpPr>
            <p:sp>
              <p:nvSpPr>
                <p:cNvPr id="98" name="Freeform 50">
                  <a:extLst>
                    <a:ext uri="{FF2B5EF4-FFF2-40B4-BE49-F238E27FC236}">
                      <a16:creationId xmlns:a16="http://schemas.microsoft.com/office/drawing/2014/main" id="{95E2EB49-32E9-0741-87AD-6CCAC3A151A5}"/>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1">
                  <a:extLst>
                    <a:ext uri="{FF2B5EF4-FFF2-40B4-BE49-F238E27FC236}">
                      <a16:creationId xmlns:a16="http://schemas.microsoft.com/office/drawing/2014/main" id="{9E232769-D370-5049-9550-93070B8A829B}"/>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2">
                  <a:extLst>
                    <a:ext uri="{FF2B5EF4-FFF2-40B4-BE49-F238E27FC236}">
                      <a16:creationId xmlns:a16="http://schemas.microsoft.com/office/drawing/2014/main" id="{B4B81B5D-DF0C-AA4E-A92F-2D8CAE82D750}"/>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3">
                  <a:extLst>
                    <a:ext uri="{FF2B5EF4-FFF2-40B4-BE49-F238E27FC236}">
                      <a16:creationId xmlns:a16="http://schemas.microsoft.com/office/drawing/2014/main" id="{6833B55A-F3F5-664C-9AAE-354CE57FF687}"/>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4">
                  <a:extLst>
                    <a:ext uri="{FF2B5EF4-FFF2-40B4-BE49-F238E27FC236}">
                      <a16:creationId xmlns:a16="http://schemas.microsoft.com/office/drawing/2014/main" id="{DDC8A501-AB0B-4B4E-AC36-7E08B7270AF2}"/>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5">
                  <a:extLst>
                    <a:ext uri="{FF2B5EF4-FFF2-40B4-BE49-F238E27FC236}">
                      <a16:creationId xmlns:a16="http://schemas.microsoft.com/office/drawing/2014/main" id="{A31FE00A-AFB3-A443-873A-49C5BFD6D2B9}"/>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6">
                  <a:extLst>
                    <a:ext uri="{FF2B5EF4-FFF2-40B4-BE49-F238E27FC236}">
                      <a16:creationId xmlns:a16="http://schemas.microsoft.com/office/drawing/2014/main" id="{F3338655-48EE-114B-985A-FDC3B418D9DD}"/>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7">
                  <a:extLst>
                    <a:ext uri="{FF2B5EF4-FFF2-40B4-BE49-F238E27FC236}">
                      <a16:creationId xmlns:a16="http://schemas.microsoft.com/office/drawing/2014/main" id="{E6B1DD7B-6E89-3D4F-8192-3403B542B8D6}"/>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8">
                  <a:extLst>
                    <a:ext uri="{FF2B5EF4-FFF2-40B4-BE49-F238E27FC236}">
                      <a16:creationId xmlns:a16="http://schemas.microsoft.com/office/drawing/2014/main" id="{65ADB164-894F-2A4A-A698-8E8053E9A95C}"/>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9">
                  <a:extLst>
                    <a:ext uri="{FF2B5EF4-FFF2-40B4-BE49-F238E27FC236}">
                      <a16:creationId xmlns:a16="http://schemas.microsoft.com/office/drawing/2014/main" id="{6C6541E9-1C7E-EC4E-B3B4-0B58A15518F8}"/>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a:extLst>
                    <a:ext uri="{FF2B5EF4-FFF2-40B4-BE49-F238E27FC236}">
                      <a16:creationId xmlns:a16="http://schemas.microsoft.com/office/drawing/2014/main" id="{063ACCFF-9FD2-774D-AEA8-966AFFD9EC8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a:extLst>
                    <a:ext uri="{FF2B5EF4-FFF2-40B4-BE49-F238E27FC236}">
                      <a16:creationId xmlns:a16="http://schemas.microsoft.com/office/drawing/2014/main" id="{BD61518F-9AF1-D04A-A52C-EF561BF2C7E3}"/>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2">
                  <a:extLst>
                    <a:ext uri="{FF2B5EF4-FFF2-40B4-BE49-F238E27FC236}">
                      <a16:creationId xmlns:a16="http://schemas.microsoft.com/office/drawing/2014/main" id="{025CC5A3-B6CA-F045-96FB-56D41EFEAB35}"/>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3">
                  <a:extLst>
                    <a:ext uri="{FF2B5EF4-FFF2-40B4-BE49-F238E27FC236}">
                      <a16:creationId xmlns:a16="http://schemas.microsoft.com/office/drawing/2014/main" id="{5539A4F7-701E-E542-873C-3ACE1761BAB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4">
                  <a:extLst>
                    <a:ext uri="{FF2B5EF4-FFF2-40B4-BE49-F238E27FC236}">
                      <a16:creationId xmlns:a16="http://schemas.microsoft.com/office/drawing/2014/main" id="{EC18EDD1-856F-5C45-B49F-AB3BCE559530}"/>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5">
                  <a:extLst>
                    <a:ext uri="{FF2B5EF4-FFF2-40B4-BE49-F238E27FC236}">
                      <a16:creationId xmlns:a16="http://schemas.microsoft.com/office/drawing/2014/main" id="{E49C831E-57B5-7E4B-BD79-B78B0EA4A48D}"/>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6">
                  <a:extLst>
                    <a:ext uri="{FF2B5EF4-FFF2-40B4-BE49-F238E27FC236}">
                      <a16:creationId xmlns:a16="http://schemas.microsoft.com/office/drawing/2014/main" id="{E1FADE9D-949C-F548-B04F-C2F5FA982254}"/>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7">
                  <a:extLst>
                    <a:ext uri="{FF2B5EF4-FFF2-40B4-BE49-F238E27FC236}">
                      <a16:creationId xmlns:a16="http://schemas.microsoft.com/office/drawing/2014/main" id="{2F3CEC27-94CD-8A4B-BA47-15AA646D9ED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8">
                  <a:extLst>
                    <a:ext uri="{FF2B5EF4-FFF2-40B4-BE49-F238E27FC236}">
                      <a16:creationId xmlns:a16="http://schemas.microsoft.com/office/drawing/2014/main" id="{F446BAB7-1E63-924C-BD04-2FCAAF1A32F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9">
                  <a:extLst>
                    <a:ext uri="{FF2B5EF4-FFF2-40B4-BE49-F238E27FC236}">
                      <a16:creationId xmlns:a16="http://schemas.microsoft.com/office/drawing/2014/main" id="{1482EB75-CBE4-2243-AFF8-6675D57C9134}"/>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0">
                  <a:extLst>
                    <a:ext uri="{FF2B5EF4-FFF2-40B4-BE49-F238E27FC236}">
                      <a16:creationId xmlns:a16="http://schemas.microsoft.com/office/drawing/2014/main" id="{00C9262E-9AF6-B343-AF3A-C07FACF81A8C}"/>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1">
                  <a:extLst>
                    <a:ext uri="{FF2B5EF4-FFF2-40B4-BE49-F238E27FC236}">
                      <a16:creationId xmlns:a16="http://schemas.microsoft.com/office/drawing/2014/main" id="{B11870EA-9902-5144-B343-84D4B75AC5D3}"/>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2">
                  <a:extLst>
                    <a:ext uri="{FF2B5EF4-FFF2-40B4-BE49-F238E27FC236}">
                      <a16:creationId xmlns:a16="http://schemas.microsoft.com/office/drawing/2014/main" id="{F072D890-A3E8-194E-8928-984187F9525C}"/>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3">
                  <a:extLst>
                    <a:ext uri="{FF2B5EF4-FFF2-40B4-BE49-F238E27FC236}">
                      <a16:creationId xmlns:a16="http://schemas.microsoft.com/office/drawing/2014/main" id="{2A7D3A2D-68DB-D541-BBD4-27F898E2ADDB}"/>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4">
                  <a:extLst>
                    <a:ext uri="{FF2B5EF4-FFF2-40B4-BE49-F238E27FC236}">
                      <a16:creationId xmlns:a16="http://schemas.microsoft.com/office/drawing/2014/main" id="{1E4190FE-7207-3145-9C09-78627C9B897D}"/>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5">
                  <a:extLst>
                    <a:ext uri="{FF2B5EF4-FFF2-40B4-BE49-F238E27FC236}">
                      <a16:creationId xmlns:a16="http://schemas.microsoft.com/office/drawing/2014/main" id="{828B9E09-72D3-624D-A5FC-0C64C423B2CE}"/>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6">
                  <a:extLst>
                    <a:ext uri="{FF2B5EF4-FFF2-40B4-BE49-F238E27FC236}">
                      <a16:creationId xmlns:a16="http://schemas.microsoft.com/office/drawing/2014/main" id="{41E8893A-1557-1B42-9045-4F1EB4FFF61A}"/>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7">
                  <a:extLst>
                    <a:ext uri="{FF2B5EF4-FFF2-40B4-BE49-F238E27FC236}">
                      <a16:creationId xmlns:a16="http://schemas.microsoft.com/office/drawing/2014/main" id="{EF02B08D-B42E-A647-B963-7700EE7BA271}"/>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8">
                  <a:extLst>
                    <a:ext uri="{FF2B5EF4-FFF2-40B4-BE49-F238E27FC236}">
                      <a16:creationId xmlns:a16="http://schemas.microsoft.com/office/drawing/2014/main" id="{E0EFC297-75A8-7D4B-8BC3-A84FA7529B50}"/>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9">
                  <a:extLst>
                    <a:ext uri="{FF2B5EF4-FFF2-40B4-BE49-F238E27FC236}">
                      <a16:creationId xmlns:a16="http://schemas.microsoft.com/office/drawing/2014/main" id="{E77C2E8E-3532-634F-B6EC-97FC7872D72D}"/>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0">
                  <a:extLst>
                    <a:ext uri="{FF2B5EF4-FFF2-40B4-BE49-F238E27FC236}">
                      <a16:creationId xmlns:a16="http://schemas.microsoft.com/office/drawing/2014/main" id="{9678D74B-510A-4446-8690-957114DFCDAB}"/>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1">
                  <a:extLst>
                    <a:ext uri="{FF2B5EF4-FFF2-40B4-BE49-F238E27FC236}">
                      <a16:creationId xmlns:a16="http://schemas.microsoft.com/office/drawing/2014/main" id="{F8BB02BC-31F8-C540-AD03-862948F91A21}"/>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2">
                  <a:extLst>
                    <a:ext uri="{FF2B5EF4-FFF2-40B4-BE49-F238E27FC236}">
                      <a16:creationId xmlns:a16="http://schemas.microsoft.com/office/drawing/2014/main" id="{3F457D54-6FC2-0145-BC1A-D94E5D8B9411}"/>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3">
                  <a:extLst>
                    <a:ext uri="{FF2B5EF4-FFF2-40B4-BE49-F238E27FC236}">
                      <a16:creationId xmlns:a16="http://schemas.microsoft.com/office/drawing/2014/main" id="{BD85A61F-4FF9-5F4D-A9EF-B345300C242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4">
                  <a:extLst>
                    <a:ext uri="{FF2B5EF4-FFF2-40B4-BE49-F238E27FC236}">
                      <a16:creationId xmlns:a16="http://schemas.microsoft.com/office/drawing/2014/main" id="{CDD91F7C-34D8-7342-8FEB-205C665266B7}"/>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5">
                  <a:extLst>
                    <a:ext uri="{FF2B5EF4-FFF2-40B4-BE49-F238E27FC236}">
                      <a16:creationId xmlns:a16="http://schemas.microsoft.com/office/drawing/2014/main" id="{108186DD-36C7-6342-93D7-3EA929D0D2FC}"/>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6">
                  <a:extLst>
                    <a:ext uri="{FF2B5EF4-FFF2-40B4-BE49-F238E27FC236}">
                      <a16:creationId xmlns:a16="http://schemas.microsoft.com/office/drawing/2014/main" id="{58EAA258-1D5A-E446-A4CB-7C5B06C3AFEC}"/>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7">
                  <a:extLst>
                    <a:ext uri="{FF2B5EF4-FFF2-40B4-BE49-F238E27FC236}">
                      <a16:creationId xmlns:a16="http://schemas.microsoft.com/office/drawing/2014/main" id="{11FFF0C4-E28C-E849-AD42-A5D3DE128ECB}"/>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8">
                  <a:extLst>
                    <a:ext uri="{FF2B5EF4-FFF2-40B4-BE49-F238E27FC236}">
                      <a16:creationId xmlns:a16="http://schemas.microsoft.com/office/drawing/2014/main" id="{01CF2BF8-7281-1A41-B76B-DDDE585A03F7}"/>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9">
                  <a:extLst>
                    <a:ext uri="{FF2B5EF4-FFF2-40B4-BE49-F238E27FC236}">
                      <a16:creationId xmlns:a16="http://schemas.microsoft.com/office/drawing/2014/main" id="{3771D886-5116-8C42-ABBA-8556244A99F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4" name="矩形 93">
              <a:extLst>
                <a:ext uri="{FF2B5EF4-FFF2-40B4-BE49-F238E27FC236}">
                  <a16:creationId xmlns:a16="http://schemas.microsoft.com/office/drawing/2014/main" id="{1FA76F7F-512F-1840-88C3-564DC37047FF}"/>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39975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3" name="组合 2">
            <a:extLst>
              <a:ext uri="{FF2B5EF4-FFF2-40B4-BE49-F238E27FC236}">
                <a16:creationId xmlns:a16="http://schemas.microsoft.com/office/drawing/2014/main" id="{62EBCF9E-B65C-F74F-9CED-8060D822F413}"/>
              </a:ext>
            </a:extLst>
          </p:cNvPr>
          <p:cNvGrpSpPr/>
          <p:nvPr/>
        </p:nvGrpSpPr>
        <p:grpSpPr>
          <a:xfrm>
            <a:off x="1872650" y="300718"/>
            <a:ext cx="6095459" cy="736600"/>
            <a:chOff x="1956001" y="136110"/>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a:t>
                      </a:r>
                      <a:r>
                        <a:rPr lang="en-US" altLang="zh-CN" sz="2400" dirty="0">
                          <a:solidFill>
                            <a:srgbClr val="000000"/>
                          </a:solidFill>
                          <a:latin typeface="思源黑体 CN Medium" panose="020B0600000000000000" charset="-122"/>
                          <a:ea typeface="思源黑体 CN Medium" panose="020B0600000000000000" charset="-122"/>
                        </a:rPr>
                        <a:t>SSE</a:t>
                      </a:r>
                      <a:r>
                        <a:rPr lang="zh-CN" altLang="en-US" sz="2400" dirty="0">
                          <a:solidFill>
                            <a:srgbClr val="000000"/>
                          </a:solidFill>
                          <a:latin typeface="思源黑体 CN Medium" panose="020B0600000000000000" charset="-122"/>
                          <a:ea typeface="思源黑体 CN Medium" panose="020B0600000000000000" charset="-122"/>
                        </a:rPr>
                        <a:t>设计要解决的核心问题</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5080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B74F0A65-C8D4-744B-B4FC-DCE075BE8FE4}"/>
              </a:ext>
            </a:extLst>
          </p:cNvPr>
          <p:cNvGrpSpPr/>
          <p:nvPr/>
        </p:nvGrpSpPr>
        <p:grpSpPr>
          <a:xfrm>
            <a:off x="1861192" y="1188035"/>
            <a:ext cx="10650908" cy="4729019"/>
            <a:chOff x="1861192" y="1188035"/>
            <a:chExt cx="10650908" cy="4729019"/>
          </a:xfrm>
        </p:grpSpPr>
        <p:pic>
          <p:nvPicPr>
            <p:cNvPr id="8" name="图片 7">
              <a:extLst>
                <a:ext uri="{FF2B5EF4-FFF2-40B4-BE49-F238E27FC236}">
                  <a16:creationId xmlns:a16="http://schemas.microsoft.com/office/drawing/2014/main" id="{F09BAC7D-8D2F-C042-9762-5C0A30A9CEF8}"/>
                </a:ext>
              </a:extLst>
            </p:cNvPr>
            <p:cNvPicPr>
              <a:picLocks noChangeAspect="1"/>
            </p:cNvPicPr>
            <p:nvPr/>
          </p:nvPicPr>
          <p:blipFill>
            <a:blip r:embed="rId4"/>
            <a:stretch>
              <a:fillRect/>
            </a:stretch>
          </p:blipFill>
          <p:spPr>
            <a:xfrm>
              <a:off x="1861192" y="1188035"/>
              <a:ext cx="5482118" cy="4729019"/>
            </a:xfrm>
            <a:prstGeom prst="rect">
              <a:avLst/>
            </a:prstGeom>
          </p:spPr>
        </p:pic>
        <p:sp>
          <p:nvSpPr>
            <p:cNvPr id="90" name="文本框 89">
              <a:extLst>
                <a:ext uri="{FF2B5EF4-FFF2-40B4-BE49-F238E27FC236}">
                  <a16:creationId xmlns:a16="http://schemas.microsoft.com/office/drawing/2014/main" id="{1D7B8F19-F7CA-1147-AAD3-D11EC30F3FF9}"/>
                </a:ext>
              </a:extLst>
            </p:cNvPr>
            <p:cNvSpPr txBox="1"/>
            <p:nvPr/>
          </p:nvSpPr>
          <p:spPr>
            <a:xfrm>
              <a:off x="7209694" y="1279169"/>
              <a:ext cx="5302406" cy="1869230"/>
            </a:xfrm>
            <a:prstGeom prst="rect">
              <a:avLst/>
            </a:prstGeom>
            <a:noFill/>
          </p:spPr>
          <p:txBody>
            <a:bodyPr wrap="square">
              <a:spAutoFit/>
            </a:bodyPr>
            <a:lstStyle/>
            <a:p>
              <a:pPr>
                <a:lnSpc>
                  <a:spcPct val="150000"/>
                </a:lnSpc>
              </a:pPr>
              <a:r>
                <a:rPr kumimoji="1" lang="zh-CN" altLang="en-US" sz="2200" dirty="0"/>
                <a:t>算法构成</a:t>
              </a:r>
              <a:r>
                <a:rPr kumimoji="1" lang="en-US" altLang="zh-CN" sz="2200" dirty="0"/>
                <a:t>:</a:t>
              </a:r>
            </a:p>
            <a:p>
              <a:pPr>
                <a:lnSpc>
                  <a:spcPct val="150000"/>
                </a:lnSpc>
              </a:pPr>
              <a:r>
                <a:rPr kumimoji="1" lang="en-US" altLang="zh-CN" sz="1900" dirty="0" err="1"/>
                <a:t>EDBSetup</a:t>
              </a:r>
              <a:r>
                <a:rPr kumimoji="1" lang="zh-CN" altLang="en-US" sz="1900" dirty="0"/>
                <a:t>：提供者生成密态数据库</a:t>
              </a:r>
              <a:endParaRPr kumimoji="1" lang="en-US" altLang="zh-CN" sz="1900" dirty="0"/>
            </a:p>
            <a:p>
              <a:pPr>
                <a:lnSpc>
                  <a:spcPct val="150000"/>
                </a:lnSpc>
              </a:pPr>
              <a:r>
                <a:rPr kumimoji="1" lang="en-US" altLang="zh-CN" sz="1900" dirty="0" err="1"/>
                <a:t>GenToken</a:t>
              </a:r>
              <a:r>
                <a:rPr kumimoji="1" lang="zh-CN" altLang="en-US" sz="1900" dirty="0"/>
                <a:t>：提供者根据请求向检索者分发令牌</a:t>
              </a:r>
              <a:endParaRPr kumimoji="1" lang="en-US" altLang="zh-CN" sz="1900" dirty="0"/>
            </a:p>
            <a:p>
              <a:pPr>
                <a:lnSpc>
                  <a:spcPct val="150000"/>
                </a:lnSpc>
              </a:pPr>
              <a:r>
                <a:rPr kumimoji="1" lang="en-US" altLang="zh-CN" sz="1900" dirty="0"/>
                <a:t>Search</a:t>
              </a:r>
              <a:r>
                <a:rPr kumimoji="1" lang="zh-CN" altLang="en-US" sz="1900" dirty="0"/>
                <a:t>：检索者用令牌和服务端进行交互查询</a:t>
              </a:r>
              <a:endParaRPr kumimoji="1" lang="en-US" altLang="zh-CN" sz="1900" dirty="0"/>
            </a:p>
          </p:txBody>
        </p:sp>
      </p:grpSp>
      <p:sp>
        <p:nvSpPr>
          <p:cNvPr id="91" name="文本框 90">
            <a:extLst>
              <a:ext uri="{FF2B5EF4-FFF2-40B4-BE49-F238E27FC236}">
                <a16:creationId xmlns:a16="http://schemas.microsoft.com/office/drawing/2014/main" id="{8DDBD9A3-1FA0-E74D-BB6E-7B918432828D}"/>
              </a:ext>
            </a:extLst>
          </p:cNvPr>
          <p:cNvSpPr txBox="1"/>
          <p:nvPr/>
        </p:nvSpPr>
        <p:spPr>
          <a:xfrm>
            <a:off x="7209694" y="3700377"/>
            <a:ext cx="5302406" cy="2307811"/>
          </a:xfrm>
          <a:prstGeom prst="rect">
            <a:avLst/>
          </a:prstGeom>
          <a:noFill/>
        </p:spPr>
        <p:txBody>
          <a:bodyPr wrap="square">
            <a:spAutoFit/>
          </a:bodyPr>
          <a:lstStyle/>
          <a:p>
            <a:pPr>
              <a:lnSpc>
                <a:spcPct val="150000"/>
              </a:lnSpc>
            </a:pPr>
            <a:r>
              <a:rPr kumimoji="1" lang="zh-CN" altLang="en-US" sz="2200" dirty="0"/>
              <a:t>要解决的核心问题</a:t>
            </a:r>
            <a:r>
              <a:rPr kumimoji="1" lang="en-US" altLang="zh-CN" sz="2200" dirty="0"/>
              <a:t>:</a:t>
            </a:r>
          </a:p>
          <a:p>
            <a:pPr>
              <a:lnSpc>
                <a:spcPct val="150000"/>
              </a:lnSpc>
            </a:pPr>
            <a:r>
              <a:rPr kumimoji="1" lang="en-US" altLang="zh-CN" sz="1900" dirty="0"/>
              <a:t>Q1</a:t>
            </a:r>
            <a:r>
              <a:rPr kumimoji="1" lang="zh-CN" altLang="en-US" sz="1900" dirty="0"/>
              <a:t>：提供者采取何种方案给检索者分发令牌</a:t>
            </a:r>
            <a:r>
              <a:rPr kumimoji="1" lang="en-US" altLang="zh-CN" sz="1900" dirty="0"/>
              <a:t>?</a:t>
            </a:r>
          </a:p>
          <a:p>
            <a:pPr>
              <a:lnSpc>
                <a:spcPct val="150000"/>
              </a:lnSpc>
            </a:pPr>
            <a:r>
              <a:rPr kumimoji="1" lang="en-US" altLang="zh-CN" sz="1900" dirty="0"/>
              <a:t>A1</a:t>
            </a:r>
            <a:r>
              <a:rPr kumimoji="1" lang="zh-CN" altLang="en-US" sz="1900" dirty="0"/>
              <a:t>：</a:t>
            </a:r>
            <a:r>
              <a:rPr kumimoji="1" lang="zh-CN" altLang="en-US" sz="1900" dirty="0">
                <a:solidFill>
                  <a:srgbClr val="FF0000"/>
                </a:solidFill>
              </a:rPr>
              <a:t>子令牌拆分分发方案</a:t>
            </a:r>
            <a:endParaRPr kumimoji="1" lang="en-US" altLang="zh-CN" sz="1900" dirty="0">
              <a:solidFill>
                <a:srgbClr val="FF0000"/>
              </a:solidFill>
            </a:endParaRPr>
          </a:p>
          <a:p>
            <a:pPr>
              <a:lnSpc>
                <a:spcPct val="150000"/>
              </a:lnSpc>
            </a:pPr>
            <a:r>
              <a:rPr kumimoji="1" lang="en-US" altLang="zh-CN" sz="1900" dirty="0"/>
              <a:t>Q2</a:t>
            </a:r>
            <a:r>
              <a:rPr kumimoji="1" lang="zh-CN" altLang="en-US" sz="1900" dirty="0"/>
              <a:t>：服务端如何验证令牌是提供者生成的</a:t>
            </a:r>
            <a:r>
              <a:rPr kumimoji="1" lang="en-US" altLang="zh-CN" sz="1900" dirty="0"/>
              <a:t>?</a:t>
            </a:r>
          </a:p>
          <a:p>
            <a:pPr>
              <a:lnSpc>
                <a:spcPct val="150000"/>
              </a:lnSpc>
            </a:pPr>
            <a:r>
              <a:rPr kumimoji="1" lang="en-US" altLang="zh-CN" sz="1900" dirty="0"/>
              <a:t>A2</a:t>
            </a:r>
            <a:r>
              <a:rPr kumimoji="1" lang="zh-CN" altLang="en-US" sz="1900" dirty="0"/>
              <a:t>：</a:t>
            </a:r>
            <a:r>
              <a:rPr kumimoji="1" lang="zh-CN" altLang="en-US" sz="1900" dirty="0">
                <a:solidFill>
                  <a:srgbClr val="FF0000"/>
                </a:solidFill>
              </a:rPr>
              <a:t>同态签名方案</a:t>
            </a:r>
            <a:endParaRPr kumimoji="1" lang="en-US" altLang="zh-CN" sz="1900" dirty="0">
              <a:solidFill>
                <a:srgbClr val="FF0000"/>
              </a:solidFill>
            </a:endParaRPr>
          </a:p>
        </p:txBody>
      </p:sp>
      <p:grpSp>
        <p:nvGrpSpPr>
          <p:cNvPr id="92" name="组合 91">
            <a:extLst>
              <a:ext uri="{FF2B5EF4-FFF2-40B4-BE49-F238E27FC236}">
                <a16:creationId xmlns:a16="http://schemas.microsoft.com/office/drawing/2014/main" id="{C6870C5A-199F-B34A-B7AD-2B14E7C19335}"/>
              </a:ext>
            </a:extLst>
          </p:cNvPr>
          <p:cNvGrpSpPr/>
          <p:nvPr/>
        </p:nvGrpSpPr>
        <p:grpSpPr>
          <a:xfrm>
            <a:off x="-4271" y="-13970"/>
            <a:ext cx="1821238" cy="6885940"/>
            <a:chOff x="-4271" y="-13970"/>
            <a:chExt cx="1821238" cy="6885940"/>
          </a:xfrm>
        </p:grpSpPr>
        <p:sp>
          <p:nvSpPr>
            <p:cNvPr id="93" name="矩形 92">
              <a:extLst>
                <a:ext uri="{FF2B5EF4-FFF2-40B4-BE49-F238E27FC236}">
                  <a16:creationId xmlns:a16="http://schemas.microsoft.com/office/drawing/2014/main" id="{FFE7F255-89DD-4F4D-9FC4-CA0E20957A99}"/>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a:extLst>
                <a:ext uri="{FF2B5EF4-FFF2-40B4-BE49-F238E27FC236}">
                  <a16:creationId xmlns:a16="http://schemas.microsoft.com/office/drawing/2014/main" id="{0ABDBCD3-5350-A044-98D6-44A374BC65EC}"/>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5" name="图片 94" descr="E:\设计\PPT\图片1.png图片1">
              <a:extLst>
                <a:ext uri="{FF2B5EF4-FFF2-40B4-BE49-F238E27FC236}">
                  <a16:creationId xmlns:a16="http://schemas.microsoft.com/office/drawing/2014/main" id="{9A57216F-5BA2-7E47-90E2-D03FAA8C6543}"/>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96" name="矩形 95">
              <a:extLst>
                <a:ext uri="{FF2B5EF4-FFF2-40B4-BE49-F238E27FC236}">
                  <a16:creationId xmlns:a16="http://schemas.microsoft.com/office/drawing/2014/main" id="{5D5C0C2E-4342-1748-9005-D9AEA25185AB}"/>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97" name="矩形 96">
              <a:extLst>
                <a:ext uri="{FF2B5EF4-FFF2-40B4-BE49-F238E27FC236}">
                  <a16:creationId xmlns:a16="http://schemas.microsoft.com/office/drawing/2014/main" id="{F993D22A-61AA-6D49-B2F7-123FD4468100}"/>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8" name="矩形 97">
              <a:extLst>
                <a:ext uri="{FF2B5EF4-FFF2-40B4-BE49-F238E27FC236}">
                  <a16:creationId xmlns:a16="http://schemas.microsoft.com/office/drawing/2014/main" id="{ABEC17A3-D9F0-084C-9753-ACD5A988B4F0}"/>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9" name="组合 98">
              <a:extLst>
                <a:ext uri="{FF2B5EF4-FFF2-40B4-BE49-F238E27FC236}">
                  <a16:creationId xmlns:a16="http://schemas.microsoft.com/office/drawing/2014/main" id="{87C12609-9163-5849-8067-19553B0BA696}"/>
                </a:ext>
              </a:extLst>
            </p:cNvPr>
            <p:cNvGrpSpPr/>
            <p:nvPr/>
          </p:nvGrpSpPr>
          <p:grpSpPr>
            <a:xfrm>
              <a:off x="161249" y="287636"/>
              <a:ext cx="1385458" cy="1385458"/>
              <a:chOff x="5372911" y="2138708"/>
              <a:chExt cx="1446178" cy="1446178"/>
            </a:xfrm>
          </p:grpSpPr>
          <p:sp>
            <p:nvSpPr>
              <p:cNvPr id="101" name="椭圆 100">
                <a:extLst>
                  <a:ext uri="{FF2B5EF4-FFF2-40B4-BE49-F238E27FC236}">
                    <a16:creationId xmlns:a16="http://schemas.microsoft.com/office/drawing/2014/main" id="{EBB5789B-954D-6F4C-AF42-F13066F72A79}"/>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49">
                <a:extLst>
                  <a:ext uri="{FF2B5EF4-FFF2-40B4-BE49-F238E27FC236}">
                    <a16:creationId xmlns:a16="http://schemas.microsoft.com/office/drawing/2014/main" id="{546F7950-6322-6F42-B56C-A7C0A4B1F41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3" name="组合 102">
                <a:extLst>
                  <a:ext uri="{FF2B5EF4-FFF2-40B4-BE49-F238E27FC236}">
                    <a16:creationId xmlns:a16="http://schemas.microsoft.com/office/drawing/2014/main" id="{6ADC3A39-7334-E74B-9AA9-06A3A2131F4D}"/>
                  </a:ext>
                </a:extLst>
              </p:cNvPr>
              <p:cNvGrpSpPr/>
              <p:nvPr/>
            </p:nvGrpSpPr>
            <p:grpSpPr>
              <a:xfrm>
                <a:off x="5554874" y="2381317"/>
                <a:ext cx="1080787" cy="1004320"/>
                <a:chOff x="5554874" y="2552137"/>
                <a:chExt cx="1080787" cy="1004320"/>
              </a:xfrm>
              <a:solidFill>
                <a:schemeClr val="tx2">
                  <a:lumMod val="75000"/>
                </a:schemeClr>
              </a:solidFill>
            </p:grpSpPr>
            <p:sp>
              <p:nvSpPr>
                <p:cNvPr id="104" name="Freeform 50">
                  <a:extLst>
                    <a:ext uri="{FF2B5EF4-FFF2-40B4-BE49-F238E27FC236}">
                      <a16:creationId xmlns:a16="http://schemas.microsoft.com/office/drawing/2014/main" id="{4C670285-2F5B-A740-95CE-A9C8C051B24E}"/>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1">
                  <a:extLst>
                    <a:ext uri="{FF2B5EF4-FFF2-40B4-BE49-F238E27FC236}">
                      <a16:creationId xmlns:a16="http://schemas.microsoft.com/office/drawing/2014/main" id="{5DBAECEE-BCDD-9D47-B9F9-97E6AE5F0C2D}"/>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2">
                  <a:extLst>
                    <a:ext uri="{FF2B5EF4-FFF2-40B4-BE49-F238E27FC236}">
                      <a16:creationId xmlns:a16="http://schemas.microsoft.com/office/drawing/2014/main" id="{929D988F-B707-744D-AC4F-4A556141634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3">
                  <a:extLst>
                    <a:ext uri="{FF2B5EF4-FFF2-40B4-BE49-F238E27FC236}">
                      <a16:creationId xmlns:a16="http://schemas.microsoft.com/office/drawing/2014/main" id="{EEE6E930-F72C-9C4F-98DB-743186BF5AEB}"/>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4">
                  <a:extLst>
                    <a:ext uri="{FF2B5EF4-FFF2-40B4-BE49-F238E27FC236}">
                      <a16:creationId xmlns:a16="http://schemas.microsoft.com/office/drawing/2014/main" id="{AF780590-180D-FA42-BDC8-0517B7E2F9C2}"/>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5">
                  <a:extLst>
                    <a:ext uri="{FF2B5EF4-FFF2-40B4-BE49-F238E27FC236}">
                      <a16:creationId xmlns:a16="http://schemas.microsoft.com/office/drawing/2014/main" id="{CA29B66F-57BB-F542-B4F0-E9EC5A1BEE4A}"/>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6">
                  <a:extLst>
                    <a:ext uri="{FF2B5EF4-FFF2-40B4-BE49-F238E27FC236}">
                      <a16:creationId xmlns:a16="http://schemas.microsoft.com/office/drawing/2014/main" id="{A4718FBC-C0A2-FB49-9D37-EBE02A26DEE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7">
                  <a:extLst>
                    <a:ext uri="{FF2B5EF4-FFF2-40B4-BE49-F238E27FC236}">
                      <a16:creationId xmlns:a16="http://schemas.microsoft.com/office/drawing/2014/main" id="{F3D8EB4F-15DA-5449-970C-C402522DE271}"/>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8">
                  <a:extLst>
                    <a:ext uri="{FF2B5EF4-FFF2-40B4-BE49-F238E27FC236}">
                      <a16:creationId xmlns:a16="http://schemas.microsoft.com/office/drawing/2014/main" id="{DBD60019-D4C0-614A-A2C3-CCB757F20C85}"/>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9">
                  <a:extLst>
                    <a:ext uri="{FF2B5EF4-FFF2-40B4-BE49-F238E27FC236}">
                      <a16:creationId xmlns:a16="http://schemas.microsoft.com/office/drawing/2014/main" id="{C236C2A9-65BC-F841-BA0B-A904530EC5F0}"/>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0">
                  <a:extLst>
                    <a:ext uri="{FF2B5EF4-FFF2-40B4-BE49-F238E27FC236}">
                      <a16:creationId xmlns:a16="http://schemas.microsoft.com/office/drawing/2014/main" id="{BC52DD26-4E92-A148-9C87-0D0EB9BA298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1">
                  <a:extLst>
                    <a:ext uri="{FF2B5EF4-FFF2-40B4-BE49-F238E27FC236}">
                      <a16:creationId xmlns:a16="http://schemas.microsoft.com/office/drawing/2014/main" id="{E2043B4E-1131-FC4F-908A-2106767DDC71}"/>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2">
                  <a:extLst>
                    <a:ext uri="{FF2B5EF4-FFF2-40B4-BE49-F238E27FC236}">
                      <a16:creationId xmlns:a16="http://schemas.microsoft.com/office/drawing/2014/main" id="{0DCE2F8F-9C3A-EB49-BFFC-8D59039CB94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3">
                  <a:extLst>
                    <a:ext uri="{FF2B5EF4-FFF2-40B4-BE49-F238E27FC236}">
                      <a16:creationId xmlns:a16="http://schemas.microsoft.com/office/drawing/2014/main" id="{6006B8F1-A408-D54A-9171-E8A61D897E7B}"/>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4">
                  <a:extLst>
                    <a:ext uri="{FF2B5EF4-FFF2-40B4-BE49-F238E27FC236}">
                      <a16:creationId xmlns:a16="http://schemas.microsoft.com/office/drawing/2014/main" id="{CB38AB8B-1F58-4540-97BF-D7F5DD6E6286}"/>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5">
                  <a:extLst>
                    <a:ext uri="{FF2B5EF4-FFF2-40B4-BE49-F238E27FC236}">
                      <a16:creationId xmlns:a16="http://schemas.microsoft.com/office/drawing/2014/main" id="{95E40DCD-DB6E-0B46-BE52-8F1985626D3B}"/>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6">
                  <a:extLst>
                    <a:ext uri="{FF2B5EF4-FFF2-40B4-BE49-F238E27FC236}">
                      <a16:creationId xmlns:a16="http://schemas.microsoft.com/office/drawing/2014/main" id="{BC024665-6A12-4047-9ADF-E83E2B4B2CF0}"/>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7">
                  <a:extLst>
                    <a:ext uri="{FF2B5EF4-FFF2-40B4-BE49-F238E27FC236}">
                      <a16:creationId xmlns:a16="http://schemas.microsoft.com/office/drawing/2014/main" id="{B8A41E4C-8D4A-C444-8FAA-C0C03220313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8">
                  <a:extLst>
                    <a:ext uri="{FF2B5EF4-FFF2-40B4-BE49-F238E27FC236}">
                      <a16:creationId xmlns:a16="http://schemas.microsoft.com/office/drawing/2014/main" id="{E9AE1253-4B86-644C-9300-88E2891917B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9">
                  <a:extLst>
                    <a:ext uri="{FF2B5EF4-FFF2-40B4-BE49-F238E27FC236}">
                      <a16:creationId xmlns:a16="http://schemas.microsoft.com/office/drawing/2014/main" id="{4864EC99-FABC-3244-8F46-816ADD40722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0">
                  <a:extLst>
                    <a:ext uri="{FF2B5EF4-FFF2-40B4-BE49-F238E27FC236}">
                      <a16:creationId xmlns:a16="http://schemas.microsoft.com/office/drawing/2014/main" id="{28DDB956-3F4C-9E4E-A338-6F2B3FAC947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1">
                  <a:extLst>
                    <a:ext uri="{FF2B5EF4-FFF2-40B4-BE49-F238E27FC236}">
                      <a16:creationId xmlns:a16="http://schemas.microsoft.com/office/drawing/2014/main" id="{476DC22F-9675-5548-B701-0098872B15DD}"/>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2">
                  <a:extLst>
                    <a:ext uri="{FF2B5EF4-FFF2-40B4-BE49-F238E27FC236}">
                      <a16:creationId xmlns:a16="http://schemas.microsoft.com/office/drawing/2014/main" id="{32A52C8D-A130-1E43-91E0-71D2169F252C}"/>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3">
                  <a:extLst>
                    <a:ext uri="{FF2B5EF4-FFF2-40B4-BE49-F238E27FC236}">
                      <a16:creationId xmlns:a16="http://schemas.microsoft.com/office/drawing/2014/main" id="{0B3AC692-5DB2-8A48-9451-7AFFDDA4301C}"/>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4">
                  <a:extLst>
                    <a:ext uri="{FF2B5EF4-FFF2-40B4-BE49-F238E27FC236}">
                      <a16:creationId xmlns:a16="http://schemas.microsoft.com/office/drawing/2014/main" id="{81E41E7C-899F-944B-976E-8B0FC971EB75}"/>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5">
                  <a:extLst>
                    <a:ext uri="{FF2B5EF4-FFF2-40B4-BE49-F238E27FC236}">
                      <a16:creationId xmlns:a16="http://schemas.microsoft.com/office/drawing/2014/main" id="{F6749117-9A03-F74F-AD88-D502DAC0DBE7}"/>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6">
                  <a:extLst>
                    <a:ext uri="{FF2B5EF4-FFF2-40B4-BE49-F238E27FC236}">
                      <a16:creationId xmlns:a16="http://schemas.microsoft.com/office/drawing/2014/main" id="{1050A324-24B0-2D4D-B1EB-45D8EA576F2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7">
                  <a:extLst>
                    <a:ext uri="{FF2B5EF4-FFF2-40B4-BE49-F238E27FC236}">
                      <a16:creationId xmlns:a16="http://schemas.microsoft.com/office/drawing/2014/main" id="{F6B58DDD-872A-2941-97DE-106919932B77}"/>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8">
                  <a:extLst>
                    <a:ext uri="{FF2B5EF4-FFF2-40B4-BE49-F238E27FC236}">
                      <a16:creationId xmlns:a16="http://schemas.microsoft.com/office/drawing/2014/main" id="{AFA9F69B-C2B6-CA45-B931-AF9AAA46908C}"/>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9">
                  <a:extLst>
                    <a:ext uri="{FF2B5EF4-FFF2-40B4-BE49-F238E27FC236}">
                      <a16:creationId xmlns:a16="http://schemas.microsoft.com/office/drawing/2014/main" id="{D35B2A24-087B-6D45-8D15-509350A1C8B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0">
                  <a:extLst>
                    <a:ext uri="{FF2B5EF4-FFF2-40B4-BE49-F238E27FC236}">
                      <a16:creationId xmlns:a16="http://schemas.microsoft.com/office/drawing/2014/main" id="{7B7DAECD-CEF8-AD41-AD53-32C08433DFCA}"/>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1">
                  <a:extLst>
                    <a:ext uri="{FF2B5EF4-FFF2-40B4-BE49-F238E27FC236}">
                      <a16:creationId xmlns:a16="http://schemas.microsoft.com/office/drawing/2014/main" id="{15B38F65-63C1-A24A-A87D-7B3583FDCFE3}"/>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2">
                  <a:extLst>
                    <a:ext uri="{FF2B5EF4-FFF2-40B4-BE49-F238E27FC236}">
                      <a16:creationId xmlns:a16="http://schemas.microsoft.com/office/drawing/2014/main" id="{6EFCD1DF-AE2C-B64D-A888-45ECB0A552D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3">
                  <a:extLst>
                    <a:ext uri="{FF2B5EF4-FFF2-40B4-BE49-F238E27FC236}">
                      <a16:creationId xmlns:a16="http://schemas.microsoft.com/office/drawing/2014/main" id="{14E4B13B-7DC8-5F40-ACC2-6CFDD864BFBB}"/>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4">
                  <a:extLst>
                    <a:ext uri="{FF2B5EF4-FFF2-40B4-BE49-F238E27FC236}">
                      <a16:creationId xmlns:a16="http://schemas.microsoft.com/office/drawing/2014/main" id="{D838CD20-5076-B948-A85F-CB9B5E10211F}"/>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5">
                  <a:extLst>
                    <a:ext uri="{FF2B5EF4-FFF2-40B4-BE49-F238E27FC236}">
                      <a16:creationId xmlns:a16="http://schemas.microsoft.com/office/drawing/2014/main" id="{0002C63B-005A-E04D-93A3-22B63C3466D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6">
                  <a:extLst>
                    <a:ext uri="{FF2B5EF4-FFF2-40B4-BE49-F238E27FC236}">
                      <a16:creationId xmlns:a16="http://schemas.microsoft.com/office/drawing/2014/main" id="{B600C983-A3B7-2045-AE2A-224AED9E4AAD}"/>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7">
                  <a:extLst>
                    <a:ext uri="{FF2B5EF4-FFF2-40B4-BE49-F238E27FC236}">
                      <a16:creationId xmlns:a16="http://schemas.microsoft.com/office/drawing/2014/main" id="{27701938-1939-1642-9E9F-FCFD3059772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8">
                  <a:extLst>
                    <a:ext uri="{FF2B5EF4-FFF2-40B4-BE49-F238E27FC236}">
                      <a16:creationId xmlns:a16="http://schemas.microsoft.com/office/drawing/2014/main" id="{32B1C683-C38A-6A48-B2B3-6483931230A4}"/>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9">
                  <a:extLst>
                    <a:ext uri="{FF2B5EF4-FFF2-40B4-BE49-F238E27FC236}">
                      <a16:creationId xmlns:a16="http://schemas.microsoft.com/office/drawing/2014/main" id="{7B270814-F19B-4042-971B-A2BC15D8E94B}"/>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0" name="矩形 99">
              <a:extLst>
                <a:ext uri="{FF2B5EF4-FFF2-40B4-BE49-F238E27FC236}">
                  <a16:creationId xmlns:a16="http://schemas.microsoft.com/office/drawing/2014/main" id="{03C2FFAC-A505-BA46-94FD-ECD17C38D239}"/>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89356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子令牌拆分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4836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BDDEBAD-0FBA-B145-8389-D33C830FEEF7}"/>
              </a:ext>
            </a:extLst>
          </p:cNvPr>
          <p:cNvGrpSpPr/>
          <p:nvPr/>
        </p:nvGrpSpPr>
        <p:grpSpPr>
          <a:xfrm>
            <a:off x="3834150" y="6205171"/>
            <a:ext cx="6250496" cy="565578"/>
            <a:chOff x="3570456" y="6919751"/>
            <a:chExt cx="6250496" cy="565578"/>
          </a:xfrm>
        </p:grpSpPr>
        <p:sp>
          <p:nvSpPr>
            <p:cNvPr id="29" name="文本框 28">
              <a:extLst>
                <a:ext uri="{FF2B5EF4-FFF2-40B4-BE49-F238E27FC236}">
                  <a16:creationId xmlns:a16="http://schemas.microsoft.com/office/drawing/2014/main" id="{38EDD387-466A-544F-A1EE-0FF4D9A14C5E}"/>
                </a:ext>
              </a:extLst>
            </p:cNvPr>
            <p:cNvSpPr txBox="1"/>
            <p:nvPr/>
          </p:nvSpPr>
          <p:spPr>
            <a:xfrm>
              <a:off x="3570456" y="6985769"/>
              <a:ext cx="5205760" cy="499560"/>
            </a:xfrm>
            <a:prstGeom prst="rect">
              <a:avLst/>
            </a:prstGeom>
            <a:noFill/>
          </p:spPr>
          <p:txBody>
            <a:bodyPr wrap="square">
              <a:spAutoFit/>
            </a:bodyPr>
            <a:lstStyle/>
            <a:p>
              <a:pPr>
                <a:lnSpc>
                  <a:spcPct val="150000"/>
                </a:lnSpc>
              </a:pPr>
              <a:r>
                <a:rPr lang="zh-CN" altLang="en-US" sz="2000" dirty="0">
                  <a:latin typeface="+mn-ea"/>
                </a:rPr>
                <a:t>一次</a:t>
              </a:r>
              <a:r>
                <a:rPr lang="en-US" altLang="zh-CN" sz="2000" dirty="0">
                  <a:latin typeface="+mn-ea"/>
                </a:rPr>
                <a:t>Join</a:t>
              </a:r>
              <a:r>
                <a:rPr lang="zh-CN" altLang="en-US" sz="2000" dirty="0">
                  <a:latin typeface="+mn-ea"/>
                </a:rPr>
                <a:t>查询的令牌分发开销：</a:t>
              </a:r>
              <a:r>
                <a:rPr lang="en-US" altLang="zh-CN" sz="2000" dirty="0">
                  <a:latin typeface="+mn-ea"/>
                </a:rPr>
                <a:t>2</a:t>
              </a:r>
              <a:r>
                <a:rPr lang="zh-CN" altLang="en-US" sz="2000" dirty="0">
                  <a:latin typeface="+mn-ea"/>
                </a:rPr>
                <a:t>*</a:t>
              </a:r>
              <a:r>
                <a:rPr lang="en-US" altLang="zh-CN" sz="2000" dirty="0" err="1">
                  <a:latin typeface="+mn-ea"/>
                </a:rPr>
                <a:t>maxlen</a:t>
              </a:r>
              <a:endParaRPr lang="en-US" altLang="zh-CN" sz="2000" dirty="0">
                <a:latin typeface="+mn-ea"/>
              </a:endParaRPr>
            </a:p>
          </p:txBody>
        </p:sp>
        <p:cxnSp>
          <p:nvCxnSpPr>
            <p:cNvPr id="30" name="直线箭头连接符 29">
              <a:extLst>
                <a:ext uri="{FF2B5EF4-FFF2-40B4-BE49-F238E27FC236}">
                  <a16:creationId xmlns:a16="http://schemas.microsoft.com/office/drawing/2014/main" id="{BCCFFE3B-9983-0443-94FC-8DBA54108EDA}"/>
                </a:ext>
              </a:extLst>
            </p:cNvPr>
            <p:cNvCxnSpPr/>
            <p:nvPr/>
          </p:nvCxnSpPr>
          <p:spPr>
            <a:xfrm>
              <a:off x="8366108" y="7235549"/>
              <a:ext cx="970845"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08C267B5-F568-F246-BC12-9E5FF1777FF2}"/>
                </a:ext>
              </a:extLst>
            </p:cNvPr>
            <p:cNvSpPr txBox="1"/>
            <p:nvPr/>
          </p:nvSpPr>
          <p:spPr>
            <a:xfrm>
              <a:off x="9427264" y="6919751"/>
              <a:ext cx="393688" cy="499560"/>
            </a:xfrm>
            <a:prstGeom prst="rect">
              <a:avLst/>
            </a:prstGeom>
            <a:noFill/>
          </p:spPr>
          <p:txBody>
            <a:bodyPr wrap="square">
              <a:spAutoFit/>
            </a:bodyPr>
            <a:lstStyle/>
            <a:p>
              <a:pPr>
                <a:lnSpc>
                  <a:spcPct val="150000"/>
                </a:lnSpc>
              </a:pPr>
              <a:r>
                <a:rPr lang="en-US" altLang="zh-CN" sz="2000" dirty="0">
                  <a:latin typeface="+mn-ea"/>
                </a:rPr>
                <a:t>2</a:t>
              </a:r>
            </a:p>
          </p:txBody>
        </p:sp>
      </p:grpSp>
      <p:grpSp>
        <p:nvGrpSpPr>
          <p:cNvPr id="2" name="组合 1">
            <a:extLst>
              <a:ext uri="{FF2B5EF4-FFF2-40B4-BE49-F238E27FC236}">
                <a16:creationId xmlns:a16="http://schemas.microsoft.com/office/drawing/2014/main" id="{A9B6ACD9-CD23-4247-B061-3B2FAACAF76A}"/>
              </a:ext>
            </a:extLst>
          </p:cNvPr>
          <p:cNvGrpSpPr/>
          <p:nvPr/>
        </p:nvGrpSpPr>
        <p:grpSpPr>
          <a:xfrm>
            <a:off x="4533074" y="1988670"/>
            <a:ext cx="7129983" cy="2203586"/>
            <a:chOff x="4533074" y="1988670"/>
            <a:chExt cx="7129983" cy="2203586"/>
          </a:xfrm>
        </p:grpSpPr>
        <p:pic>
          <p:nvPicPr>
            <p:cNvPr id="9" name="图片 8">
              <a:extLst>
                <a:ext uri="{FF2B5EF4-FFF2-40B4-BE49-F238E27FC236}">
                  <a16:creationId xmlns:a16="http://schemas.microsoft.com/office/drawing/2014/main" id="{2A3A71CD-C8AF-F949-941F-3878C1CB4A39}"/>
                </a:ext>
              </a:extLst>
            </p:cNvPr>
            <p:cNvPicPr>
              <a:picLocks noChangeAspect="1"/>
            </p:cNvPicPr>
            <p:nvPr/>
          </p:nvPicPr>
          <p:blipFill>
            <a:blip r:embed="rId4"/>
            <a:stretch>
              <a:fillRect/>
            </a:stretch>
          </p:blipFill>
          <p:spPr>
            <a:xfrm>
              <a:off x="4533074" y="1988670"/>
              <a:ext cx="5067573" cy="220358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1A10AFB-98AE-D945-A776-79B87B0EC4E8}"/>
                    </a:ext>
                  </a:extLst>
                </p:cNvPr>
                <p:cNvSpPr txBox="1"/>
                <p:nvPr/>
              </p:nvSpPr>
              <p:spPr>
                <a:xfrm>
                  <a:off x="9039910" y="2698232"/>
                  <a:ext cx="2623147" cy="369332"/>
                </a:xfrm>
                <a:prstGeom prst="rect">
                  <a:avLst/>
                </a:prstGeom>
                <a:noFill/>
              </p:spPr>
              <p:txBody>
                <a:bodyPr wrap="square" rtlCol="0">
                  <a:spAutoFit/>
                </a:bodyPr>
                <a:lstStyle/>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楷体_GB2312"/>
                              <a:cs typeface="Times New Roman" panose="02020603050405020304" pitchFamily="18" charset="0"/>
                            </a:rPr>
                            <m:t>𝑐</m:t>
                          </m:r>
                        </m:e>
                        <m:sub>
                          <m:r>
                            <a:rPr lang="en-US" altLang="zh-CN" sz="1800" i="1">
                              <a:effectLst/>
                              <a:latin typeface="Cambria Math" panose="02040503050406030204" pitchFamily="18" charset="0"/>
                              <a:ea typeface="楷体_GB2312"/>
                              <a:cs typeface="Times New Roman" panose="02020603050405020304" pitchFamily="18" charset="0"/>
                            </a:rPr>
                            <m:t>1</m:t>
                          </m:r>
                        </m:sub>
                      </m:sSub>
                      <m:r>
                        <a:rPr lang="en-US" altLang="zh-CN" sz="1800" i="1">
                          <a:effectLst/>
                          <a:latin typeface="Cambria Math" panose="02040503050406030204" pitchFamily="18" charset="0"/>
                          <a:ea typeface="楷体_GB231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楷体_GB2312"/>
                              <a:cs typeface="Times New Roman" panose="02020603050405020304" pitchFamily="18" charset="0"/>
                            </a:rPr>
                            <m:t>𝑐</m:t>
                          </m:r>
                        </m:e>
                        <m:sub>
                          <m:r>
                            <a:rPr lang="en-US" altLang="zh-CN" sz="1800" i="1">
                              <a:effectLst/>
                              <a:latin typeface="Cambria Math" panose="02040503050406030204" pitchFamily="18" charset="0"/>
                              <a:ea typeface="楷体_GB2312"/>
                              <a:cs typeface="Times New Roman" panose="02020603050405020304" pitchFamily="18" charset="0"/>
                            </a:rPr>
                            <m:t>2</m:t>
                          </m:r>
                        </m:sub>
                      </m:sSub>
                      <m:r>
                        <a:rPr lang="en-US" altLang="zh-CN" sz="1800" i="1">
                          <a:effectLst/>
                          <a:latin typeface="Cambria Math" panose="02040503050406030204" pitchFamily="18" charset="0"/>
                          <a:ea typeface="楷体_GB2312"/>
                          <a:cs typeface="Times New Roman" panose="02020603050405020304" pitchFamily="18" charset="0"/>
                        </a:rPr>
                        <m:t>=1,...,</m:t>
                      </m:r>
                      <m:r>
                        <a:rPr lang="en-US" altLang="zh-CN" sz="1800" i="1">
                          <a:effectLst/>
                          <a:latin typeface="Cambria Math" panose="02040503050406030204" pitchFamily="18" charset="0"/>
                          <a:ea typeface="楷体_GB2312"/>
                          <a:cs typeface="Times New Roman" panose="02020603050405020304" pitchFamily="18" charset="0"/>
                        </a:rPr>
                        <m:t>𝑚𝑎𝑥𝑙𝑒𝑛</m:t>
                      </m:r>
                    </m:oMath>
                  </a14:m>
                  <a:r>
                    <a:rPr lang="zh-CN" altLang="zh-CN" dirty="0">
                      <a:effectLst/>
                    </a:rPr>
                    <a:t> </a:t>
                  </a:r>
                  <a:endParaRPr kumimoji="1" lang="zh-CN" altLang="en-US" dirty="0"/>
                </a:p>
              </p:txBody>
            </p:sp>
          </mc:Choice>
          <mc:Fallback xmlns="">
            <p:sp>
              <p:nvSpPr>
                <p:cNvPr id="6" name="文本框 5">
                  <a:extLst>
                    <a:ext uri="{FF2B5EF4-FFF2-40B4-BE49-F238E27FC236}">
                      <a16:creationId xmlns:a16="http://schemas.microsoft.com/office/drawing/2014/main" id="{61A10AFB-98AE-D945-A776-79B87B0EC4E8}"/>
                    </a:ext>
                  </a:extLst>
                </p:cNvPr>
                <p:cNvSpPr txBox="1">
                  <a:spLocks noRot="1" noChangeAspect="1" noMove="1" noResize="1" noEditPoints="1" noAdjustHandles="1" noChangeArrowheads="1" noChangeShapeType="1" noTextEdit="1"/>
                </p:cNvSpPr>
                <p:nvPr/>
              </p:nvSpPr>
              <p:spPr>
                <a:xfrm>
                  <a:off x="9039910" y="2698232"/>
                  <a:ext cx="2623147" cy="369332"/>
                </a:xfrm>
                <a:prstGeom prst="rect">
                  <a:avLst/>
                </a:prstGeom>
                <a:blipFill>
                  <a:blip r:embed="rId5"/>
                  <a:stretch>
                    <a:fillRect/>
                  </a:stretch>
                </a:blipFill>
              </p:spPr>
              <p:txBody>
                <a:bodyPr/>
                <a:lstStyle/>
                <a:p>
                  <a:r>
                    <a:rPr lang="zh-CN" altLang="en-US">
                      <a:noFill/>
                    </a:rPr>
                    <a:t> </a:t>
                  </a:r>
                </a:p>
              </p:txBody>
            </p:sp>
          </mc:Fallback>
        </mc:AlternateContent>
      </p:grpSp>
      <p:pic>
        <p:nvPicPr>
          <p:cNvPr id="4" name="图片 3">
            <a:extLst>
              <a:ext uri="{FF2B5EF4-FFF2-40B4-BE49-F238E27FC236}">
                <a16:creationId xmlns:a16="http://schemas.microsoft.com/office/drawing/2014/main" id="{B5340475-4CB6-4149-A656-B6FB94B994DC}"/>
              </a:ext>
            </a:extLst>
          </p:cNvPr>
          <p:cNvPicPr>
            <a:picLocks noChangeAspect="1"/>
          </p:cNvPicPr>
          <p:nvPr/>
        </p:nvPicPr>
        <p:blipFill>
          <a:blip r:embed="rId6"/>
          <a:stretch>
            <a:fillRect/>
          </a:stretch>
        </p:blipFill>
        <p:spPr>
          <a:xfrm>
            <a:off x="4173593" y="680304"/>
            <a:ext cx="5322976" cy="1078157"/>
          </a:xfrm>
          <a:prstGeom prst="rect">
            <a:avLst/>
          </a:prstGeom>
        </p:spPr>
      </p:pic>
      <p:pic>
        <p:nvPicPr>
          <p:cNvPr id="10" name="图片 9">
            <a:extLst>
              <a:ext uri="{FF2B5EF4-FFF2-40B4-BE49-F238E27FC236}">
                <a16:creationId xmlns:a16="http://schemas.microsoft.com/office/drawing/2014/main" id="{1A45DA20-5354-7340-9286-2008D14C52B4}"/>
              </a:ext>
            </a:extLst>
          </p:cNvPr>
          <p:cNvPicPr>
            <a:picLocks noChangeAspect="1"/>
          </p:cNvPicPr>
          <p:nvPr/>
        </p:nvPicPr>
        <p:blipFill>
          <a:blip r:embed="rId7"/>
          <a:stretch>
            <a:fillRect/>
          </a:stretch>
        </p:blipFill>
        <p:spPr>
          <a:xfrm>
            <a:off x="4452338" y="4203953"/>
            <a:ext cx="5229044" cy="1912275"/>
          </a:xfrm>
          <a:prstGeom prst="rect">
            <a:avLst/>
          </a:prstGeom>
        </p:spPr>
      </p:pic>
      <p:grpSp>
        <p:nvGrpSpPr>
          <p:cNvPr id="97" name="组合 96">
            <a:extLst>
              <a:ext uri="{FF2B5EF4-FFF2-40B4-BE49-F238E27FC236}">
                <a16:creationId xmlns:a16="http://schemas.microsoft.com/office/drawing/2014/main" id="{2A0FF257-4D7C-E14E-A4C1-73C323286DA7}"/>
              </a:ext>
            </a:extLst>
          </p:cNvPr>
          <p:cNvGrpSpPr/>
          <p:nvPr/>
        </p:nvGrpSpPr>
        <p:grpSpPr>
          <a:xfrm>
            <a:off x="-4271" y="-13970"/>
            <a:ext cx="1821238" cy="6885940"/>
            <a:chOff x="-4271" y="-13970"/>
            <a:chExt cx="1821238" cy="6885940"/>
          </a:xfrm>
        </p:grpSpPr>
        <p:sp>
          <p:nvSpPr>
            <p:cNvPr id="98" name="矩形 97">
              <a:extLst>
                <a:ext uri="{FF2B5EF4-FFF2-40B4-BE49-F238E27FC236}">
                  <a16:creationId xmlns:a16="http://schemas.microsoft.com/office/drawing/2014/main" id="{1B57F557-A406-0D47-99B9-83AAACD085E6}"/>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矩形 98">
              <a:extLst>
                <a:ext uri="{FF2B5EF4-FFF2-40B4-BE49-F238E27FC236}">
                  <a16:creationId xmlns:a16="http://schemas.microsoft.com/office/drawing/2014/main" id="{8BA006D9-5B29-F548-A4BF-37FAED92A2CD}"/>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100" name="图片 99" descr="E:\设计\PPT\图片1.png图片1">
              <a:extLst>
                <a:ext uri="{FF2B5EF4-FFF2-40B4-BE49-F238E27FC236}">
                  <a16:creationId xmlns:a16="http://schemas.microsoft.com/office/drawing/2014/main" id="{E1205FC3-6976-7746-9262-6866036FBE41}"/>
                </a:ext>
              </a:extLst>
            </p:cNvPr>
            <p:cNvPicPr>
              <a:picLocks noChangeAspect="1"/>
            </p:cNvPicPr>
            <p:nvPr/>
          </p:nvPicPr>
          <p:blipFill>
            <a:blip r:embed="rId8"/>
            <a:srcRect/>
            <a:stretch>
              <a:fillRect/>
            </a:stretch>
          </p:blipFill>
          <p:spPr>
            <a:xfrm>
              <a:off x="544151" y="504410"/>
              <a:ext cx="718896" cy="704131"/>
            </a:xfrm>
            <a:prstGeom prst="rect">
              <a:avLst/>
            </a:prstGeom>
          </p:spPr>
        </p:pic>
        <p:sp>
          <p:nvSpPr>
            <p:cNvPr id="101" name="矩形 100">
              <a:extLst>
                <a:ext uri="{FF2B5EF4-FFF2-40B4-BE49-F238E27FC236}">
                  <a16:creationId xmlns:a16="http://schemas.microsoft.com/office/drawing/2014/main" id="{588BCD42-B4AE-CD47-9A6D-822C54E22F87}"/>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102" name="矩形 101">
              <a:extLst>
                <a:ext uri="{FF2B5EF4-FFF2-40B4-BE49-F238E27FC236}">
                  <a16:creationId xmlns:a16="http://schemas.microsoft.com/office/drawing/2014/main" id="{5AB58592-434E-C34B-A476-F217283D6EAF}"/>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103" name="矩形 102">
              <a:extLst>
                <a:ext uri="{FF2B5EF4-FFF2-40B4-BE49-F238E27FC236}">
                  <a16:creationId xmlns:a16="http://schemas.microsoft.com/office/drawing/2014/main" id="{7825A411-68CC-3B4E-8F84-7FC6A454E119}"/>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04" name="组合 103">
              <a:extLst>
                <a:ext uri="{FF2B5EF4-FFF2-40B4-BE49-F238E27FC236}">
                  <a16:creationId xmlns:a16="http://schemas.microsoft.com/office/drawing/2014/main" id="{F53579B7-C203-224E-ACE5-B2B384FC5122}"/>
                </a:ext>
              </a:extLst>
            </p:cNvPr>
            <p:cNvGrpSpPr/>
            <p:nvPr/>
          </p:nvGrpSpPr>
          <p:grpSpPr>
            <a:xfrm>
              <a:off x="161249" y="287636"/>
              <a:ext cx="1385458" cy="1385458"/>
              <a:chOff x="5372911" y="2138708"/>
              <a:chExt cx="1446178" cy="1446178"/>
            </a:xfrm>
          </p:grpSpPr>
          <p:sp>
            <p:nvSpPr>
              <p:cNvPr id="106" name="椭圆 105">
                <a:extLst>
                  <a:ext uri="{FF2B5EF4-FFF2-40B4-BE49-F238E27FC236}">
                    <a16:creationId xmlns:a16="http://schemas.microsoft.com/office/drawing/2014/main" id="{0E16289D-0DAD-E74F-8672-9A531A2C4083}"/>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49">
                <a:extLst>
                  <a:ext uri="{FF2B5EF4-FFF2-40B4-BE49-F238E27FC236}">
                    <a16:creationId xmlns:a16="http://schemas.microsoft.com/office/drawing/2014/main" id="{B28B5E72-E22C-C34A-86FC-2E91B22EE9CF}"/>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8" name="组合 107">
                <a:extLst>
                  <a:ext uri="{FF2B5EF4-FFF2-40B4-BE49-F238E27FC236}">
                    <a16:creationId xmlns:a16="http://schemas.microsoft.com/office/drawing/2014/main" id="{E9142815-7561-3344-98B9-31B37DC61B35}"/>
                  </a:ext>
                </a:extLst>
              </p:cNvPr>
              <p:cNvGrpSpPr/>
              <p:nvPr/>
            </p:nvGrpSpPr>
            <p:grpSpPr>
              <a:xfrm>
                <a:off x="5554874" y="2381317"/>
                <a:ext cx="1080787" cy="1004320"/>
                <a:chOff x="5554874" y="2552137"/>
                <a:chExt cx="1080787" cy="1004320"/>
              </a:xfrm>
              <a:solidFill>
                <a:schemeClr val="tx2">
                  <a:lumMod val="75000"/>
                </a:schemeClr>
              </a:solidFill>
            </p:grpSpPr>
            <p:sp>
              <p:nvSpPr>
                <p:cNvPr id="109" name="Freeform 50">
                  <a:extLst>
                    <a:ext uri="{FF2B5EF4-FFF2-40B4-BE49-F238E27FC236}">
                      <a16:creationId xmlns:a16="http://schemas.microsoft.com/office/drawing/2014/main" id="{C509DCAA-2A03-D14E-BE71-9A0CCA4AEA00}"/>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1">
                  <a:extLst>
                    <a:ext uri="{FF2B5EF4-FFF2-40B4-BE49-F238E27FC236}">
                      <a16:creationId xmlns:a16="http://schemas.microsoft.com/office/drawing/2014/main" id="{A7F39E77-8E4E-EE44-9223-A4C1E1FB1348}"/>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2">
                  <a:extLst>
                    <a:ext uri="{FF2B5EF4-FFF2-40B4-BE49-F238E27FC236}">
                      <a16:creationId xmlns:a16="http://schemas.microsoft.com/office/drawing/2014/main" id="{44B887FC-6A88-944A-BCA1-83CF4315383D}"/>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3">
                  <a:extLst>
                    <a:ext uri="{FF2B5EF4-FFF2-40B4-BE49-F238E27FC236}">
                      <a16:creationId xmlns:a16="http://schemas.microsoft.com/office/drawing/2014/main" id="{120060C0-7EC1-2B4E-9D3D-B0D7C93BDF35}"/>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4">
                  <a:extLst>
                    <a:ext uri="{FF2B5EF4-FFF2-40B4-BE49-F238E27FC236}">
                      <a16:creationId xmlns:a16="http://schemas.microsoft.com/office/drawing/2014/main" id="{9BCBCC08-8CB9-934A-9219-18A54C9748A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5">
                  <a:extLst>
                    <a:ext uri="{FF2B5EF4-FFF2-40B4-BE49-F238E27FC236}">
                      <a16:creationId xmlns:a16="http://schemas.microsoft.com/office/drawing/2014/main" id="{78CE6A6A-4018-1749-A5E9-6221AD94B396}"/>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6">
                  <a:extLst>
                    <a:ext uri="{FF2B5EF4-FFF2-40B4-BE49-F238E27FC236}">
                      <a16:creationId xmlns:a16="http://schemas.microsoft.com/office/drawing/2014/main" id="{3C029B94-1FB6-6248-8745-8F59CE66890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7">
                  <a:extLst>
                    <a:ext uri="{FF2B5EF4-FFF2-40B4-BE49-F238E27FC236}">
                      <a16:creationId xmlns:a16="http://schemas.microsoft.com/office/drawing/2014/main" id="{5374403E-A142-DA45-B472-293286B9F4A4}"/>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8">
                  <a:extLst>
                    <a:ext uri="{FF2B5EF4-FFF2-40B4-BE49-F238E27FC236}">
                      <a16:creationId xmlns:a16="http://schemas.microsoft.com/office/drawing/2014/main" id="{5D2263A8-4B6F-5745-84D4-483DED65D1F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9">
                  <a:extLst>
                    <a:ext uri="{FF2B5EF4-FFF2-40B4-BE49-F238E27FC236}">
                      <a16:creationId xmlns:a16="http://schemas.microsoft.com/office/drawing/2014/main" id="{B8C78E28-4CBF-5E4A-8246-A7A613F83ECC}"/>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0">
                  <a:extLst>
                    <a:ext uri="{FF2B5EF4-FFF2-40B4-BE49-F238E27FC236}">
                      <a16:creationId xmlns:a16="http://schemas.microsoft.com/office/drawing/2014/main" id="{2B8B13F4-D506-7A41-8DC6-2979A97D0D67}"/>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1">
                  <a:extLst>
                    <a:ext uri="{FF2B5EF4-FFF2-40B4-BE49-F238E27FC236}">
                      <a16:creationId xmlns:a16="http://schemas.microsoft.com/office/drawing/2014/main" id="{0F5950AC-AD97-CC45-938C-16BD7EAD0BA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2">
                  <a:extLst>
                    <a:ext uri="{FF2B5EF4-FFF2-40B4-BE49-F238E27FC236}">
                      <a16:creationId xmlns:a16="http://schemas.microsoft.com/office/drawing/2014/main" id="{5D6E9CED-6F90-B342-86D7-44E11A27A878}"/>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3">
                  <a:extLst>
                    <a:ext uri="{FF2B5EF4-FFF2-40B4-BE49-F238E27FC236}">
                      <a16:creationId xmlns:a16="http://schemas.microsoft.com/office/drawing/2014/main" id="{D8DC17D4-4A72-9042-BFF8-14D2F02C059B}"/>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4">
                  <a:extLst>
                    <a:ext uri="{FF2B5EF4-FFF2-40B4-BE49-F238E27FC236}">
                      <a16:creationId xmlns:a16="http://schemas.microsoft.com/office/drawing/2014/main" id="{58EE2BCB-8533-504D-BF4C-D158BD4CB983}"/>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65">
                  <a:extLst>
                    <a:ext uri="{FF2B5EF4-FFF2-40B4-BE49-F238E27FC236}">
                      <a16:creationId xmlns:a16="http://schemas.microsoft.com/office/drawing/2014/main" id="{AF36F22C-A038-4A4B-BF5C-EF4E3CD00C23}"/>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66">
                  <a:extLst>
                    <a:ext uri="{FF2B5EF4-FFF2-40B4-BE49-F238E27FC236}">
                      <a16:creationId xmlns:a16="http://schemas.microsoft.com/office/drawing/2014/main" id="{ED1C9927-EC52-4C43-AE96-4A714E1DFAA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7">
                  <a:extLst>
                    <a:ext uri="{FF2B5EF4-FFF2-40B4-BE49-F238E27FC236}">
                      <a16:creationId xmlns:a16="http://schemas.microsoft.com/office/drawing/2014/main" id="{DFD54949-E8D4-6C49-9FF7-52333137F0AE}"/>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8">
                  <a:extLst>
                    <a:ext uri="{FF2B5EF4-FFF2-40B4-BE49-F238E27FC236}">
                      <a16:creationId xmlns:a16="http://schemas.microsoft.com/office/drawing/2014/main" id="{018DEB28-48CE-6E46-B2C2-F09B2BBD0B65}"/>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9">
                  <a:extLst>
                    <a:ext uri="{FF2B5EF4-FFF2-40B4-BE49-F238E27FC236}">
                      <a16:creationId xmlns:a16="http://schemas.microsoft.com/office/drawing/2014/main" id="{FD6D4462-E78B-3F43-ADA2-338B55BFE984}"/>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0">
                  <a:extLst>
                    <a:ext uri="{FF2B5EF4-FFF2-40B4-BE49-F238E27FC236}">
                      <a16:creationId xmlns:a16="http://schemas.microsoft.com/office/drawing/2014/main" id="{CDDFE847-89D1-5E4A-9827-84442B05B27F}"/>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1">
                  <a:extLst>
                    <a:ext uri="{FF2B5EF4-FFF2-40B4-BE49-F238E27FC236}">
                      <a16:creationId xmlns:a16="http://schemas.microsoft.com/office/drawing/2014/main" id="{D6521AF6-A3B0-E14B-993F-31FEE2A6024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2">
                  <a:extLst>
                    <a:ext uri="{FF2B5EF4-FFF2-40B4-BE49-F238E27FC236}">
                      <a16:creationId xmlns:a16="http://schemas.microsoft.com/office/drawing/2014/main" id="{68C264A3-04FF-1C4C-A402-CD40D2FF3372}"/>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3">
                  <a:extLst>
                    <a:ext uri="{FF2B5EF4-FFF2-40B4-BE49-F238E27FC236}">
                      <a16:creationId xmlns:a16="http://schemas.microsoft.com/office/drawing/2014/main" id="{C2A4C530-0D45-5342-AAFB-8C97C263BA7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4">
                  <a:extLst>
                    <a:ext uri="{FF2B5EF4-FFF2-40B4-BE49-F238E27FC236}">
                      <a16:creationId xmlns:a16="http://schemas.microsoft.com/office/drawing/2014/main" id="{391E209E-C975-F94A-912A-DB08BAF68E6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5">
                  <a:extLst>
                    <a:ext uri="{FF2B5EF4-FFF2-40B4-BE49-F238E27FC236}">
                      <a16:creationId xmlns:a16="http://schemas.microsoft.com/office/drawing/2014/main" id="{F7623A92-94A2-AB49-A175-934130A0FE15}"/>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76">
                  <a:extLst>
                    <a:ext uri="{FF2B5EF4-FFF2-40B4-BE49-F238E27FC236}">
                      <a16:creationId xmlns:a16="http://schemas.microsoft.com/office/drawing/2014/main" id="{9C9D13BB-46D7-5C4F-88B3-4248E2F3FAC4}"/>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7">
                  <a:extLst>
                    <a:ext uri="{FF2B5EF4-FFF2-40B4-BE49-F238E27FC236}">
                      <a16:creationId xmlns:a16="http://schemas.microsoft.com/office/drawing/2014/main" id="{C679AF3A-3EA9-E24A-851C-BCB5BFC3B0D0}"/>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8">
                  <a:extLst>
                    <a:ext uri="{FF2B5EF4-FFF2-40B4-BE49-F238E27FC236}">
                      <a16:creationId xmlns:a16="http://schemas.microsoft.com/office/drawing/2014/main" id="{3D19B96D-9741-2946-BD3C-84CEF0F33F8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79">
                  <a:extLst>
                    <a:ext uri="{FF2B5EF4-FFF2-40B4-BE49-F238E27FC236}">
                      <a16:creationId xmlns:a16="http://schemas.microsoft.com/office/drawing/2014/main" id="{AA69DD38-A87F-464C-AAF7-1ABB75EF5AF6}"/>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0">
                  <a:extLst>
                    <a:ext uri="{FF2B5EF4-FFF2-40B4-BE49-F238E27FC236}">
                      <a16:creationId xmlns:a16="http://schemas.microsoft.com/office/drawing/2014/main" id="{1AF271A4-D14D-C04A-B3BE-BF0F8AA4DAAA}"/>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1">
                  <a:extLst>
                    <a:ext uri="{FF2B5EF4-FFF2-40B4-BE49-F238E27FC236}">
                      <a16:creationId xmlns:a16="http://schemas.microsoft.com/office/drawing/2014/main" id="{FF1FD7C5-79AF-F24E-94E1-66332824DFD3}"/>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2">
                  <a:extLst>
                    <a:ext uri="{FF2B5EF4-FFF2-40B4-BE49-F238E27FC236}">
                      <a16:creationId xmlns:a16="http://schemas.microsoft.com/office/drawing/2014/main" id="{AA343A31-C7D6-B04C-843A-BE78EB2AF095}"/>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3">
                  <a:extLst>
                    <a:ext uri="{FF2B5EF4-FFF2-40B4-BE49-F238E27FC236}">
                      <a16:creationId xmlns:a16="http://schemas.microsoft.com/office/drawing/2014/main" id="{C974CBBE-1FE4-A447-8471-8324CD42B42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4">
                  <a:extLst>
                    <a:ext uri="{FF2B5EF4-FFF2-40B4-BE49-F238E27FC236}">
                      <a16:creationId xmlns:a16="http://schemas.microsoft.com/office/drawing/2014/main" id="{F8D3E0BD-945B-C543-B057-99ED400C8968}"/>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5">
                  <a:extLst>
                    <a:ext uri="{FF2B5EF4-FFF2-40B4-BE49-F238E27FC236}">
                      <a16:creationId xmlns:a16="http://schemas.microsoft.com/office/drawing/2014/main" id="{33C2001B-79C8-2541-AE86-E889B4E31836}"/>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6">
                  <a:extLst>
                    <a:ext uri="{FF2B5EF4-FFF2-40B4-BE49-F238E27FC236}">
                      <a16:creationId xmlns:a16="http://schemas.microsoft.com/office/drawing/2014/main" id="{399A9FCB-FE08-5849-8A83-A5F10ABDFBBC}"/>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7">
                  <a:extLst>
                    <a:ext uri="{FF2B5EF4-FFF2-40B4-BE49-F238E27FC236}">
                      <a16:creationId xmlns:a16="http://schemas.microsoft.com/office/drawing/2014/main" id="{740CA403-33B0-2646-9EC6-95CE77D072D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8">
                  <a:extLst>
                    <a:ext uri="{FF2B5EF4-FFF2-40B4-BE49-F238E27FC236}">
                      <a16:creationId xmlns:a16="http://schemas.microsoft.com/office/drawing/2014/main" id="{AEB3C541-DF17-9145-A6EC-4BF2AFDA25F1}"/>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89">
                  <a:extLst>
                    <a:ext uri="{FF2B5EF4-FFF2-40B4-BE49-F238E27FC236}">
                      <a16:creationId xmlns:a16="http://schemas.microsoft.com/office/drawing/2014/main" id="{F8E6E456-A542-3141-AA1E-7B337B2C2929}"/>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5" name="矩形 104">
              <a:extLst>
                <a:ext uri="{FF2B5EF4-FFF2-40B4-BE49-F238E27FC236}">
                  <a16:creationId xmlns:a16="http://schemas.microsoft.com/office/drawing/2014/main" id="{2A0BF4A1-FED8-2A43-980C-CC6E2C2859F6}"/>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17506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F8DF9A5-9E1E-644D-97C0-7C0A514628DF}"/>
              </a:ext>
            </a:extLst>
          </p:cNvPr>
          <p:cNvPicPr>
            <a:picLocks noChangeAspect="1"/>
          </p:cNvPicPr>
          <p:nvPr/>
        </p:nvPicPr>
        <p:blipFill>
          <a:blip r:embed="rId4"/>
          <a:stretch>
            <a:fillRect/>
          </a:stretch>
        </p:blipFill>
        <p:spPr>
          <a:xfrm>
            <a:off x="6278177" y="1370687"/>
            <a:ext cx="5913823" cy="4301914"/>
          </a:xfrm>
          <a:prstGeom prst="rect">
            <a:avLst/>
          </a:prstGeom>
        </p:spPr>
      </p:pic>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9" name="组合 8">
            <a:extLst>
              <a:ext uri="{FF2B5EF4-FFF2-40B4-BE49-F238E27FC236}">
                <a16:creationId xmlns:a16="http://schemas.microsoft.com/office/drawing/2014/main" id="{5A3986A4-6E6B-9440-B7E1-FB2B1B1F0368}"/>
              </a:ext>
            </a:extLst>
          </p:cNvPr>
          <p:cNvGrpSpPr/>
          <p:nvPr/>
        </p:nvGrpSpPr>
        <p:grpSpPr>
          <a:xfrm>
            <a:off x="1978183" y="202852"/>
            <a:ext cx="6095459" cy="736600"/>
            <a:chOff x="1980495" y="129216"/>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80495" y="129216"/>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同态签名</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2461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8581EB5-2774-9B4B-919F-6436BE7353DA}"/>
              </a:ext>
            </a:extLst>
          </p:cNvPr>
          <p:cNvGrpSpPr/>
          <p:nvPr/>
        </p:nvGrpSpPr>
        <p:grpSpPr>
          <a:xfrm>
            <a:off x="2202292" y="1078801"/>
            <a:ext cx="5189516" cy="2257556"/>
            <a:chOff x="1956001" y="1220672"/>
            <a:chExt cx="5189516" cy="2257556"/>
          </a:xfrm>
        </p:grpSpPr>
        <p:pic>
          <p:nvPicPr>
            <p:cNvPr id="4" name="图片 3">
              <a:extLst>
                <a:ext uri="{FF2B5EF4-FFF2-40B4-BE49-F238E27FC236}">
                  <a16:creationId xmlns:a16="http://schemas.microsoft.com/office/drawing/2014/main" id="{C21BB963-780A-744F-8DAD-954805A7FE56}"/>
                </a:ext>
              </a:extLst>
            </p:cNvPr>
            <p:cNvPicPr>
              <a:picLocks noChangeAspect="1"/>
            </p:cNvPicPr>
            <p:nvPr/>
          </p:nvPicPr>
          <p:blipFill>
            <a:blip r:embed="rId5"/>
            <a:stretch>
              <a:fillRect/>
            </a:stretch>
          </p:blipFill>
          <p:spPr>
            <a:xfrm>
              <a:off x="2040390" y="1220672"/>
              <a:ext cx="299503" cy="425211"/>
            </a:xfrm>
            <a:prstGeom prst="rect">
              <a:avLst/>
            </a:prstGeom>
          </p:spPr>
        </p:pic>
        <p:sp>
          <p:nvSpPr>
            <p:cNvPr id="35" name="文本框 34">
              <a:extLst>
                <a:ext uri="{FF2B5EF4-FFF2-40B4-BE49-F238E27FC236}">
                  <a16:creationId xmlns:a16="http://schemas.microsoft.com/office/drawing/2014/main" id="{CFAA5790-7FD0-0646-8641-37C61E01CF81}"/>
                </a:ext>
              </a:extLst>
            </p:cNvPr>
            <p:cNvSpPr txBox="1"/>
            <p:nvPr/>
          </p:nvSpPr>
          <p:spPr>
            <a:xfrm>
              <a:off x="1956001" y="1593673"/>
              <a:ext cx="5189516" cy="1884555"/>
            </a:xfrm>
            <a:prstGeom prst="rect">
              <a:avLst/>
            </a:prstGeom>
            <a:noFill/>
          </p:spPr>
          <p:txBody>
            <a:bodyPr wrap="square">
              <a:spAutoFit/>
            </a:bodyPr>
            <a:lstStyle/>
            <a:p>
              <a:pPr>
                <a:lnSpc>
                  <a:spcPct val="150000"/>
                </a:lnSpc>
              </a:pPr>
              <a:r>
                <a:rPr lang="zh-CN" altLang="en-US" sz="2000" dirty="0">
                  <a:latin typeface="+mn-ea"/>
                </a:rPr>
                <a:t>如何在满足子令牌拆分的前提下，对完整令牌进行数字签名</a:t>
              </a:r>
              <a:r>
                <a:rPr lang="en-US" altLang="zh-CN" sz="2000" dirty="0">
                  <a:latin typeface="+mn-ea"/>
                </a:rPr>
                <a:t>?</a:t>
              </a:r>
            </a:p>
            <a:p>
              <a:pPr marL="342900" indent="-342900">
                <a:lnSpc>
                  <a:spcPct val="150000"/>
                </a:lnSpc>
                <a:buFont typeface="Arial" panose="020B0604020202020204" pitchFamily="34" charset="0"/>
                <a:buChar char="•"/>
              </a:pPr>
              <a:r>
                <a:rPr lang="zh-CN" altLang="en-US" sz="2000" dirty="0">
                  <a:latin typeface="+mn-ea"/>
                </a:rPr>
                <a:t>数据提供者对完整令牌不可见</a:t>
              </a:r>
              <a:endParaRPr lang="en-US" altLang="zh-CN" sz="2000" dirty="0">
                <a:latin typeface="+mn-ea"/>
              </a:endParaRPr>
            </a:p>
            <a:p>
              <a:pPr marL="342900" indent="-342900">
                <a:lnSpc>
                  <a:spcPct val="150000"/>
                </a:lnSpc>
                <a:buFont typeface="Arial" panose="020B0604020202020204" pitchFamily="34" charset="0"/>
                <a:buChar char="•"/>
              </a:pPr>
              <a:r>
                <a:rPr lang="zh-CN" altLang="en-US" sz="2000" dirty="0">
                  <a:latin typeface="+mn-ea"/>
                </a:rPr>
                <a:t>数据提供者只对子令牌</a:t>
              </a:r>
              <a:r>
                <a:rPr lang="en-US" altLang="zh-CN" sz="2000" dirty="0">
                  <a:latin typeface="+mn-ea"/>
                </a:rPr>
                <a:t>2</a:t>
              </a:r>
              <a:r>
                <a:rPr lang="zh-CN" altLang="en-US" sz="2000" dirty="0">
                  <a:latin typeface="+mn-ea"/>
                </a:rPr>
                <a:t>可见</a:t>
              </a:r>
              <a:endParaRPr lang="en-US" altLang="zh-CN" sz="2000" dirty="0">
                <a:latin typeface="+mn-ea"/>
              </a:endParaRPr>
            </a:p>
          </p:txBody>
        </p:sp>
      </p:grpSp>
      <p:grpSp>
        <p:nvGrpSpPr>
          <p:cNvPr id="7" name="组合 6">
            <a:extLst>
              <a:ext uri="{FF2B5EF4-FFF2-40B4-BE49-F238E27FC236}">
                <a16:creationId xmlns:a16="http://schemas.microsoft.com/office/drawing/2014/main" id="{B175DD70-3170-B54F-B5C6-B35DDB0691E9}"/>
              </a:ext>
            </a:extLst>
          </p:cNvPr>
          <p:cNvGrpSpPr/>
          <p:nvPr/>
        </p:nvGrpSpPr>
        <p:grpSpPr>
          <a:xfrm>
            <a:off x="2170267" y="3485971"/>
            <a:ext cx="4294759" cy="2914301"/>
            <a:chOff x="1907460" y="3546592"/>
            <a:chExt cx="4294759" cy="2914301"/>
          </a:xfrm>
        </p:grpSpPr>
        <p:sp>
          <p:nvSpPr>
            <p:cNvPr id="34" name="文本框 33">
              <a:extLst>
                <a:ext uri="{FF2B5EF4-FFF2-40B4-BE49-F238E27FC236}">
                  <a16:creationId xmlns:a16="http://schemas.microsoft.com/office/drawing/2014/main" id="{D77A633D-3CA5-1E45-B480-A677AC14928E}"/>
                </a:ext>
              </a:extLst>
            </p:cNvPr>
            <p:cNvSpPr txBox="1"/>
            <p:nvPr/>
          </p:nvSpPr>
          <p:spPr>
            <a:xfrm>
              <a:off x="1907460" y="4114673"/>
              <a:ext cx="4294759" cy="2346220"/>
            </a:xfrm>
            <a:prstGeom prst="rect">
              <a:avLst/>
            </a:prstGeom>
            <a:noFill/>
          </p:spPr>
          <p:txBody>
            <a:bodyPr wrap="square">
              <a:spAutoFit/>
            </a:bodyPr>
            <a:lstStyle/>
            <a:p>
              <a:pPr>
                <a:lnSpc>
                  <a:spcPct val="150000"/>
                </a:lnSpc>
              </a:pPr>
              <a:r>
                <a:rPr lang="zh-CN" altLang="en-US" sz="2000" dirty="0">
                  <a:latin typeface="+mn-ea"/>
                </a:rPr>
                <a:t>同态签名</a:t>
              </a:r>
              <a:endParaRPr lang="en-US" altLang="zh-CN" sz="2000" dirty="0">
                <a:latin typeface="+mn-ea"/>
              </a:endParaRPr>
            </a:p>
            <a:p>
              <a:pPr marL="342900" indent="-342900">
                <a:lnSpc>
                  <a:spcPct val="150000"/>
                </a:lnSpc>
                <a:buFont typeface="Arial" panose="020B0604020202020204" pitchFamily="34" charset="0"/>
                <a:buChar char="•"/>
              </a:pPr>
              <a:r>
                <a:rPr lang="zh-CN" altLang="en-US" sz="2000" dirty="0">
                  <a:solidFill>
                    <a:srgbClr val="FF0000"/>
                  </a:solidFill>
                  <a:latin typeface="+mn-ea"/>
                </a:rPr>
                <a:t>对子令牌</a:t>
              </a:r>
              <a:r>
                <a:rPr lang="en-US" altLang="zh-CN" sz="2000" dirty="0">
                  <a:solidFill>
                    <a:srgbClr val="FF0000"/>
                  </a:solidFill>
                  <a:latin typeface="+mn-ea"/>
                </a:rPr>
                <a:t>2</a:t>
              </a:r>
              <a:r>
                <a:rPr lang="zh-CN" altLang="en-US" sz="2000" dirty="0">
                  <a:solidFill>
                    <a:srgbClr val="FF0000"/>
                  </a:solidFill>
                  <a:latin typeface="+mn-ea"/>
                </a:rPr>
                <a:t>的签名可以保留到完整令牌上</a:t>
              </a:r>
              <a:endParaRPr lang="en-US" altLang="zh-CN" sz="2000" dirty="0">
                <a:solidFill>
                  <a:srgbClr val="FF0000"/>
                </a:solidFill>
                <a:latin typeface="+mn-ea"/>
              </a:endParaRPr>
            </a:p>
            <a:p>
              <a:pPr marL="342900" indent="-342900">
                <a:lnSpc>
                  <a:spcPct val="150000"/>
                </a:lnSpc>
                <a:buFont typeface="Arial" panose="020B0604020202020204" pitchFamily="34" charset="0"/>
                <a:buChar char="•"/>
              </a:pPr>
              <a:r>
                <a:rPr lang="en-US" altLang="zh-CN" sz="2000" dirty="0">
                  <a:solidFill>
                    <a:srgbClr val="FF0000"/>
                  </a:solidFill>
                  <a:latin typeface="+mn-ea"/>
                </a:rPr>
                <a:t>sign(</a:t>
              </a:r>
              <a:r>
                <a:rPr lang="zh-CN" altLang="en-US" sz="2000" dirty="0">
                  <a:solidFill>
                    <a:srgbClr val="FF0000"/>
                  </a:solidFill>
                  <a:latin typeface="+mn-ea"/>
                </a:rPr>
                <a:t>完整令牌</a:t>
              </a:r>
              <a:r>
                <a:rPr lang="en-US" altLang="zh-CN" sz="2000" dirty="0">
                  <a:solidFill>
                    <a:srgbClr val="FF0000"/>
                  </a:solidFill>
                  <a:latin typeface="+mn-ea"/>
                </a:rPr>
                <a:t>)=sign(</a:t>
              </a:r>
              <a:r>
                <a:rPr lang="zh-CN" altLang="en-US" sz="2000" dirty="0">
                  <a:solidFill>
                    <a:srgbClr val="FF0000"/>
                  </a:solidFill>
                  <a:latin typeface="+mn-ea"/>
                </a:rPr>
                <a:t>子令牌</a:t>
              </a:r>
              <a:r>
                <a:rPr lang="en-US" altLang="zh-CN" sz="2000" dirty="0">
                  <a:solidFill>
                    <a:srgbClr val="FF0000"/>
                  </a:solidFill>
                  <a:latin typeface="+mn-ea"/>
                </a:rPr>
                <a:t>2)+</a:t>
              </a:r>
              <a:r>
                <a:rPr lang="zh-CN" altLang="en-US" sz="2000" dirty="0">
                  <a:solidFill>
                    <a:srgbClr val="FF0000"/>
                  </a:solidFill>
                  <a:latin typeface="+mn-ea"/>
                </a:rPr>
                <a:t>子令牌</a:t>
              </a:r>
              <a:r>
                <a:rPr lang="en-US" altLang="zh-CN" sz="2000" dirty="0">
                  <a:solidFill>
                    <a:srgbClr val="FF0000"/>
                  </a:solidFill>
                  <a:latin typeface="+mn-ea"/>
                </a:rPr>
                <a:t>1</a:t>
              </a:r>
            </a:p>
          </p:txBody>
        </p:sp>
        <p:pic>
          <p:nvPicPr>
            <p:cNvPr id="5" name="图片 4">
              <a:extLst>
                <a:ext uri="{FF2B5EF4-FFF2-40B4-BE49-F238E27FC236}">
                  <a16:creationId xmlns:a16="http://schemas.microsoft.com/office/drawing/2014/main" id="{2AE9DDE0-013D-E34F-995C-FD6F8A9D1BF9}"/>
                </a:ext>
              </a:extLst>
            </p:cNvPr>
            <p:cNvPicPr>
              <a:picLocks noChangeAspect="1"/>
            </p:cNvPicPr>
            <p:nvPr/>
          </p:nvPicPr>
          <p:blipFill>
            <a:blip r:embed="rId6"/>
            <a:stretch>
              <a:fillRect/>
            </a:stretch>
          </p:blipFill>
          <p:spPr>
            <a:xfrm>
              <a:off x="1907460" y="3546592"/>
              <a:ext cx="565362" cy="609274"/>
            </a:xfrm>
            <a:prstGeom prst="rect">
              <a:avLst/>
            </a:prstGeom>
          </p:spPr>
        </p:pic>
      </p:grpSp>
      <p:grpSp>
        <p:nvGrpSpPr>
          <p:cNvPr id="95" name="组合 94">
            <a:extLst>
              <a:ext uri="{FF2B5EF4-FFF2-40B4-BE49-F238E27FC236}">
                <a16:creationId xmlns:a16="http://schemas.microsoft.com/office/drawing/2014/main" id="{8F2BF81E-AA16-904B-BB40-DD35BC243B4C}"/>
              </a:ext>
            </a:extLst>
          </p:cNvPr>
          <p:cNvGrpSpPr/>
          <p:nvPr/>
        </p:nvGrpSpPr>
        <p:grpSpPr>
          <a:xfrm>
            <a:off x="-4271" y="-13970"/>
            <a:ext cx="1821238" cy="6885940"/>
            <a:chOff x="-4271" y="-13970"/>
            <a:chExt cx="1821238" cy="6885940"/>
          </a:xfrm>
        </p:grpSpPr>
        <p:sp>
          <p:nvSpPr>
            <p:cNvPr id="96" name="矩形 95">
              <a:extLst>
                <a:ext uri="{FF2B5EF4-FFF2-40B4-BE49-F238E27FC236}">
                  <a16:creationId xmlns:a16="http://schemas.microsoft.com/office/drawing/2014/main" id="{C6837F79-7F59-1441-81E6-F3F4AC1A638B}"/>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6D08431A-E8AE-BF49-9844-80AE50D519B9}"/>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8" name="图片 97" descr="E:\设计\PPT\图片1.png图片1">
              <a:extLst>
                <a:ext uri="{FF2B5EF4-FFF2-40B4-BE49-F238E27FC236}">
                  <a16:creationId xmlns:a16="http://schemas.microsoft.com/office/drawing/2014/main" id="{9EE9F247-97AF-2945-B291-35B2AA87C45F}"/>
                </a:ext>
              </a:extLst>
            </p:cNvPr>
            <p:cNvPicPr>
              <a:picLocks noChangeAspect="1"/>
            </p:cNvPicPr>
            <p:nvPr/>
          </p:nvPicPr>
          <p:blipFill>
            <a:blip r:embed="rId7"/>
            <a:srcRect/>
            <a:stretch>
              <a:fillRect/>
            </a:stretch>
          </p:blipFill>
          <p:spPr>
            <a:xfrm>
              <a:off x="544151" y="504410"/>
              <a:ext cx="718896" cy="704131"/>
            </a:xfrm>
            <a:prstGeom prst="rect">
              <a:avLst/>
            </a:prstGeom>
          </p:spPr>
        </p:pic>
        <p:sp>
          <p:nvSpPr>
            <p:cNvPr id="99" name="矩形 98">
              <a:extLst>
                <a:ext uri="{FF2B5EF4-FFF2-40B4-BE49-F238E27FC236}">
                  <a16:creationId xmlns:a16="http://schemas.microsoft.com/office/drawing/2014/main" id="{22A49053-8A8A-814A-BB55-09EEBC680762}"/>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100" name="矩形 99">
              <a:extLst>
                <a:ext uri="{FF2B5EF4-FFF2-40B4-BE49-F238E27FC236}">
                  <a16:creationId xmlns:a16="http://schemas.microsoft.com/office/drawing/2014/main" id="{0394583C-96BC-6145-BFA2-BFCFE42128B1}"/>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101" name="矩形 100">
              <a:extLst>
                <a:ext uri="{FF2B5EF4-FFF2-40B4-BE49-F238E27FC236}">
                  <a16:creationId xmlns:a16="http://schemas.microsoft.com/office/drawing/2014/main" id="{254E2E29-F685-0D4F-BEEF-27F730B9088E}"/>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02" name="组合 101">
              <a:extLst>
                <a:ext uri="{FF2B5EF4-FFF2-40B4-BE49-F238E27FC236}">
                  <a16:creationId xmlns:a16="http://schemas.microsoft.com/office/drawing/2014/main" id="{44451478-2858-C148-A37C-A89204DD6C49}"/>
                </a:ext>
              </a:extLst>
            </p:cNvPr>
            <p:cNvGrpSpPr/>
            <p:nvPr/>
          </p:nvGrpSpPr>
          <p:grpSpPr>
            <a:xfrm>
              <a:off x="161249" y="287636"/>
              <a:ext cx="1385458" cy="1385458"/>
              <a:chOff x="5372911" y="2138708"/>
              <a:chExt cx="1446178" cy="1446178"/>
            </a:xfrm>
          </p:grpSpPr>
          <p:sp>
            <p:nvSpPr>
              <p:cNvPr id="104" name="椭圆 103">
                <a:extLst>
                  <a:ext uri="{FF2B5EF4-FFF2-40B4-BE49-F238E27FC236}">
                    <a16:creationId xmlns:a16="http://schemas.microsoft.com/office/drawing/2014/main" id="{1578D2E4-664E-734E-A02A-2214B89A33F3}"/>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49">
                <a:extLst>
                  <a:ext uri="{FF2B5EF4-FFF2-40B4-BE49-F238E27FC236}">
                    <a16:creationId xmlns:a16="http://schemas.microsoft.com/office/drawing/2014/main" id="{681D8D98-C087-5D4B-B8D7-FF151FA26DC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9559475E-03AD-2242-B3B7-3DA4D5645E17}"/>
                  </a:ext>
                </a:extLst>
              </p:cNvPr>
              <p:cNvGrpSpPr/>
              <p:nvPr/>
            </p:nvGrpSpPr>
            <p:grpSpPr>
              <a:xfrm>
                <a:off x="5554874" y="2381317"/>
                <a:ext cx="1080787" cy="1004320"/>
                <a:chOff x="5554874" y="2552137"/>
                <a:chExt cx="1080787" cy="1004320"/>
              </a:xfrm>
              <a:solidFill>
                <a:schemeClr val="tx2">
                  <a:lumMod val="75000"/>
                </a:schemeClr>
              </a:solidFill>
            </p:grpSpPr>
            <p:sp>
              <p:nvSpPr>
                <p:cNvPr id="107" name="Freeform 50">
                  <a:extLst>
                    <a:ext uri="{FF2B5EF4-FFF2-40B4-BE49-F238E27FC236}">
                      <a16:creationId xmlns:a16="http://schemas.microsoft.com/office/drawing/2014/main" id="{96D299EC-D230-534E-8A33-3D3318155C72}"/>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1">
                  <a:extLst>
                    <a:ext uri="{FF2B5EF4-FFF2-40B4-BE49-F238E27FC236}">
                      <a16:creationId xmlns:a16="http://schemas.microsoft.com/office/drawing/2014/main" id="{FDCDBC87-967C-0344-A357-8EFBA2F7D79D}"/>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2">
                  <a:extLst>
                    <a:ext uri="{FF2B5EF4-FFF2-40B4-BE49-F238E27FC236}">
                      <a16:creationId xmlns:a16="http://schemas.microsoft.com/office/drawing/2014/main" id="{3728B95E-6C92-A245-B12C-5ADDCD76E37E}"/>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3">
                  <a:extLst>
                    <a:ext uri="{FF2B5EF4-FFF2-40B4-BE49-F238E27FC236}">
                      <a16:creationId xmlns:a16="http://schemas.microsoft.com/office/drawing/2014/main" id="{D6106C38-C3FE-1341-BF2E-BAA8AED265AA}"/>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4">
                  <a:extLst>
                    <a:ext uri="{FF2B5EF4-FFF2-40B4-BE49-F238E27FC236}">
                      <a16:creationId xmlns:a16="http://schemas.microsoft.com/office/drawing/2014/main" id="{2E9A90A0-EEE7-AA42-B2DB-715D58AB2F37}"/>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5">
                  <a:extLst>
                    <a:ext uri="{FF2B5EF4-FFF2-40B4-BE49-F238E27FC236}">
                      <a16:creationId xmlns:a16="http://schemas.microsoft.com/office/drawing/2014/main" id="{07A20706-E664-A64B-8E40-9E51D6504A33}"/>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6">
                  <a:extLst>
                    <a:ext uri="{FF2B5EF4-FFF2-40B4-BE49-F238E27FC236}">
                      <a16:creationId xmlns:a16="http://schemas.microsoft.com/office/drawing/2014/main" id="{2D849757-1C86-9E43-89E9-84BB51E8000A}"/>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7">
                  <a:extLst>
                    <a:ext uri="{FF2B5EF4-FFF2-40B4-BE49-F238E27FC236}">
                      <a16:creationId xmlns:a16="http://schemas.microsoft.com/office/drawing/2014/main" id="{EC96CCA0-8914-5B42-8892-C8E8A475D909}"/>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8">
                  <a:extLst>
                    <a:ext uri="{FF2B5EF4-FFF2-40B4-BE49-F238E27FC236}">
                      <a16:creationId xmlns:a16="http://schemas.microsoft.com/office/drawing/2014/main" id="{070B1503-FF5F-3B4C-8C3C-EEC2F9F1BF1D}"/>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9">
                  <a:extLst>
                    <a:ext uri="{FF2B5EF4-FFF2-40B4-BE49-F238E27FC236}">
                      <a16:creationId xmlns:a16="http://schemas.microsoft.com/office/drawing/2014/main" id="{A36227FA-B11A-5E45-B175-F778CC66D514}"/>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0">
                  <a:extLst>
                    <a:ext uri="{FF2B5EF4-FFF2-40B4-BE49-F238E27FC236}">
                      <a16:creationId xmlns:a16="http://schemas.microsoft.com/office/drawing/2014/main" id="{E09A4989-BB97-594F-B1D1-B9DF39230F57}"/>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1">
                  <a:extLst>
                    <a:ext uri="{FF2B5EF4-FFF2-40B4-BE49-F238E27FC236}">
                      <a16:creationId xmlns:a16="http://schemas.microsoft.com/office/drawing/2014/main" id="{4027F7B5-F7CA-6049-AF15-7A91F06BCA1B}"/>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2">
                  <a:extLst>
                    <a:ext uri="{FF2B5EF4-FFF2-40B4-BE49-F238E27FC236}">
                      <a16:creationId xmlns:a16="http://schemas.microsoft.com/office/drawing/2014/main" id="{37DB0B20-10FD-AD47-8877-E570ACF9D06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3">
                  <a:extLst>
                    <a:ext uri="{FF2B5EF4-FFF2-40B4-BE49-F238E27FC236}">
                      <a16:creationId xmlns:a16="http://schemas.microsoft.com/office/drawing/2014/main" id="{CC912F97-9B8D-2547-AB15-FDBF0FBCD004}"/>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4">
                  <a:extLst>
                    <a:ext uri="{FF2B5EF4-FFF2-40B4-BE49-F238E27FC236}">
                      <a16:creationId xmlns:a16="http://schemas.microsoft.com/office/drawing/2014/main" id="{71412AE2-15A9-9D41-B864-694FD6435123}"/>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5">
                  <a:extLst>
                    <a:ext uri="{FF2B5EF4-FFF2-40B4-BE49-F238E27FC236}">
                      <a16:creationId xmlns:a16="http://schemas.microsoft.com/office/drawing/2014/main" id="{C16F261F-1088-9744-BE50-9D5DF532A352}"/>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6">
                  <a:extLst>
                    <a:ext uri="{FF2B5EF4-FFF2-40B4-BE49-F238E27FC236}">
                      <a16:creationId xmlns:a16="http://schemas.microsoft.com/office/drawing/2014/main" id="{954FBB27-B3DF-7740-8AB3-0C2E9D4C2C1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67">
                  <a:extLst>
                    <a:ext uri="{FF2B5EF4-FFF2-40B4-BE49-F238E27FC236}">
                      <a16:creationId xmlns:a16="http://schemas.microsoft.com/office/drawing/2014/main" id="{2945E9E3-C6F2-5445-B388-D01C8C96457F}"/>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68">
                  <a:extLst>
                    <a:ext uri="{FF2B5EF4-FFF2-40B4-BE49-F238E27FC236}">
                      <a16:creationId xmlns:a16="http://schemas.microsoft.com/office/drawing/2014/main" id="{C0117773-D64F-5C4D-B0AC-44CE3CAAD4B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9">
                  <a:extLst>
                    <a:ext uri="{FF2B5EF4-FFF2-40B4-BE49-F238E27FC236}">
                      <a16:creationId xmlns:a16="http://schemas.microsoft.com/office/drawing/2014/main" id="{1AA72553-8FB1-2A48-AFF0-9BF30CFCFC96}"/>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0">
                  <a:extLst>
                    <a:ext uri="{FF2B5EF4-FFF2-40B4-BE49-F238E27FC236}">
                      <a16:creationId xmlns:a16="http://schemas.microsoft.com/office/drawing/2014/main" id="{29E75A3D-A6ED-AF46-AB03-EAC3FC1F0568}"/>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1">
                  <a:extLst>
                    <a:ext uri="{FF2B5EF4-FFF2-40B4-BE49-F238E27FC236}">
                      <a16:creationId xmlns:a16="http://schemas.microsoft.com/office/drawing/2014/main" id="{E870C3B6-FAD7-5C41-87E8-9249BBDA8015}"/>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2">
                  <a:extLst>
                    <a:ext uri="{FF2B5EF4-FFF2-40B4-BE49-F238E27FC236}">
                      <a16:creationId xmlns:a16="http://schemas.microsoft.com/office/drawing/2014/main" id="{0186E5F2-519F-B746-A09C-B276D841CAA1}"/>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3">
                  <a:extLst>
                    <a:ext uri="{FF2B5EF4-FFF2-40B4-BE49-F238E27FC236}">
                      <a16:creationId xmlns:a16="http://schemas.microsoft.com/office/drawing/2014/main" id="{BF7682F7-46A8-8D4C-BEAB-9F902FE6C6C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4">
                  <a:extLst>
                    <a:ext uri="{FF2B5EF4-FFF2-40B4-BE49-F238E27FC236}">
                      <a16:creationId xmlns:a16="http://schemas.microsoft.com/office/drawing/2014/main" id="{298EB1A4-F076-3349-BEC4-AD548DE56E02}"/>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5">
                  <a:extLst>
                    <a:ext uri="{FF2B5EF4-FFF2-40B4-BE49-F238E27FC236}">
                      <a16:creationId xmlns:a16="http://schemas.microsoft.com/office/drawing/2014/main" id="{CA489FD9-750C-6B4A-A361-22E2DB124F4B}"/>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6">
                  <a:extLst>
                    <a:ext uri="{FF2B5EF4-FFF2-40B4-BE49-F238E27FC236}">
                      <a16:creationId xmlns:a16="http://schemas.microsoft.com/office/drawing/2014/main" id="{299F726A-DF5F-4B48-9DAF-B57BC6162DD3}"/>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7">
                  <a:extLst>
                    <a:ext uri="{FF2B5EF4-FFF2-40B4-BE49-F238E27FC236}">
                      <a16:creationId xmlns:a16="http://schemas.microsoft.com/office/drawing/2014/main" id="{C57E5581-A034-AD49-9FF3-86137C0EAB4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78">
                  <a:extLst>
                    <a:ext uri="{FF2B5EF4-FFF2-40B4-BE49-F238E27FC236}">
                      <a16:creationId xmlns:a16="http://schemas.microsoft.com/office/drawing/2014/main" id="{DD4EFBB1-8CA6-0E42-BFDC-FA7195ECE538}"/>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9">
                  <a:extLst>
                    <a:ext uri="{FF2B5EF4-FFF2-40B4-BE49-F238E27FC236}">
                      <a16:creationId xmlns:a16="http://schemas.microsoft.com/office/drawing/2014/main" id="{CA682938-0E51-0249-A327-5ECF574E25E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0">
                  <a:extLst>
                    <a:ext uri="{FF2B5EF4-FFF2-40B4-BE49-F238E27FC236}">
                      <a16:creationId xmlns:a16="http://schemas.microsoft.com/office/drawing/2014/main" id="{52AD0C34-3CD7-2845-9490-03DB14CE4D7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1">
                  <a:extLst>
                    <a:ext uri="{FF2B5EF4-FFF2-40B4-BE49-F238E27FC236}">
                      <a16:creationId xmlns:a16="http://schemas.microsoft.com/office/drawing/2014/main" id="{A963F779-C1E9-CA49-B323-FF51E905A685}"/>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2">
                  <a:extLst>
                    <a:ext uri="{FF2B5EF4-FFF2-40B4-BE49-F238E27FC236}">
                      <a16:creationId xmlns:a16="http://schemas.microsoft.com/office/drawing/2014/main" id="{E982AC89-D3C2-EA46-9A80-C4D0A491D917}"/>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3">
                  <a:extLst>
                    <a:ext uri="{FF2B5EF4-FFF2-40B4-BE49-F238E27FC236}">
                      <a16:creationId xmlns:a16="http://schemas.microsoft.com/office/drawing/2014/main" id="{D04CA8F7-5E20-2D44-902D-E52616806493}"/>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4">
                  <a:extLst>
                    <a:ext uri="{FF2B5EF4-FFF2-40B4-BE49-F238E27FC236}">
                      <a16:creationId xmlns:a16="http://schemas.microsoft.com/office/drawing/2014/main" id="{B873C26D-12D1-CB4B-8048-D9D5F6FFE812}"/>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5">
                  <a:extLst>
                    <a:ext uri="{FF2B5EF4-FFF2-40B4-BE49-F238E27FC236}">
                      <a16:creationId xmlns:a16="http://schemas.microsoft.com/office/drawing/2014/main" id="{E73C8835-5E16-D045-800C-3A27FED221F9}"/>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6">
                  <a:extLst>
                    <a:ext uri="{FF2B5EF4-FFF2-40B4-BE49-F238E27FC236}">
                      <a16:creationId xmlns:a16="http://schemas.microsoft.com/office/drawing/2014/main" id="{C3E507D2-614B-C346-A2AE-A95010D54EDD}"/>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7">
                  <a:extLst>
                    <a:ext uri="{FF2B5EF4-FFF2-40B4-BE49-F238E27FC236}">
                      <a16:creationId xmlns:a16="http://schemas.microsoft.com/office/drawing/2014/main" id="{37EBC6E0-6EEA-F84E-B5E0-F2E73F28B5A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8">
                  <a:extLst>
                    <a:ext uri="{FF2B5EF4-FFF2-40B4-BE49-F238E27FC236}">
                      <a16:creationId xmlns:a16="http://schemas.microsoft.com/office/drawing/2014/main" id="{242B91EF-9638-614E-8883-9548B32AFB5E}"/>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9">
                  <a:extLst>
                    <a:ext uri="{FF2B5EF4-FFF2-40B4-BE49-F238E27FC236}">
                      <a16:creationId xmlns:a16="http://schemas.microsoft.com/office/drawing/2014/main" id="{E5287EA0-5C43-7143-B88A-7BCA3332F857}"/>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3" name="矩形 102">
              <a:extLst>
                <a:ext uri="{FF2B5EF4-FFF2-40B4-BE49-F238E27FC236}">
                  <a16:creationId xmlns:a16="http://schemas.microsoft.com/office/drawing/2014/main" id="{4B59DAAC-14AF-0E46-B87D-83C17CB0342F}"/>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08767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3" name="组合 2">
            <a:extLst>
              <a:ext uri="{FF2B5EF4-FFF2-40B4-BE49-F238E27FC236}">
                <a16:creationId xmlns:a16="http://schemas.microsoft.com/office/drawing/2014/main" id="{C3D5F6AE-2DEB-B04F-8CA4-A7B4710319E9}"/>
              </a:ext>
            </a:extLst>
          </p:cNvPr>
          <p:cNvGrpSpPr/>
          <p:nvPr/>
        </p:nvGrpSpPr>
        <p:grpSpPr>
          <a:xfrm>
            <a:off x="1878978" y="179130"/>
            <a:ext cx="6095459" cy="736600"/>
            <a:chOff x="1956001" y="136110"/>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18"/>
                    <a:ext cx="9297" cy="1064"/>
                    <a:chOff x="9499" y="1822"/>
                    <a:chExt cx="9297" cy="1064"/>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22"/>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同态签名</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2461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3DBD130E-CC98-B347-9DE1-F4A464B08CEF}"/>
              </a:ext>
            </a:extLst>
          </p:cNvPr>
          <p:cNvPicPr>
            <a:picLocks noChangeAspect="1"/>
          </p:cNvPicPr>
          <p:nvPr/>
        </p:nvPicPr>
        <p:blipFill>
          <a:blip r:embed="rId4"/>
          <a:stretch>
            <a:fillRect/>
          </a:stretch>
        </p:blipFill>
        <p:spPr>
          <a:xfrm>
            <a:off x="3396507" y="752829"/>
            <a:ext cx="6096409" cy="4194882"/>
          </a:xfrm>
          <a:prstGeom prst="rect">
            <a:avLst/>
          </a:prstGeom>
        </p:spPr>
      </p:pic>
      <p:pic>
        <p:nvPicPr>
          <p:cNvPr id="5" name="图片 4">
            <a:extLst>
              <a:ext uri="{FF2B5EF4-FFF2-40B4-BE49-F238E27FC236}">
                <a16:creationId xmlns:a16="http://schemas.microsoft.com/office/drawing/2014/main" id="{A69CC1AF-772A-F040-8E7B-14A340D32DEA}"/>
              </a:ext>
            </a:extLst>
          </p:cNvPr>
          <p:cNvPicPr>
            <a:picLocks noChangeAspect="1"/>
          </p:cNvPicPr>
          <p:nvPr/>
        </p:nvPicPr>
        <p:blipFill>
          <a:blip r:embed="rId5"/>
          <a:stretch>
            <a:fillRect/>
          </a:stretch>
        </p:blipFill>
        <p:spPr>
          <a:xfrm>
            <a:off x="7409779" y="723325"/>
            <a:ext cx="3250894" cy="1080067"/>
          </a:xfrm>
          <a:prstGeom prst="rect">
            <a:avLst/>
          </a:prstGeom>
        </p:spPr>
      </p:pic>
      <p:pic>
        <p:nvPicPr>
          <p:cNvPr id="4" name="图片 3">
            <a:extLst>
              <a:ext uri="{FF2B5EF4-FFF2-40B4-BE49-F238E27FC236}">
                <a16:creationId xmlns:a16="http://schemas.microsoft.com/office/drawing/2014/main" id="{E84C5B16-DE70-084C-B644-CC9C8CF45C53}"/>
              </a:ext>
            </a:extLst>
          </p:cNvPr>
          <p:cNvPicPr>
            <a:picLocks noChangeAspect="1"/>
          </p:cNvPicPr>
          <p:nvPr/>
        </p:nvPicPr>
        <p:blipFill>
          <a:blip r:embed="rId6"/>
          <a:stretch>
            <a:fillRect/>
          </a:stretch>
        </p:blipFill>
        <p:spPr>
          <a:xfrm>
            <a:off x="3661202" y="4944186"/>
            <a:ext cx="6642280" cy="1701741"/>
          </a:xfrm>
          <a:prstGeom prst="rect">
            <a:avLst/>
          </a:prstGeom>
        </p:spPr>
      </p:pic>
      <p:grpSp>
        <p:nvGrpSpPr>
          <p:cNvPr id="90" name="组合 89">
            <a:extLst>
              <a:ext uri="{FF2B5EF4-FFF2-40B4-BE49-F238E27FC236}">
                <a16:creationId xmlns:a16="http://schemas.microsoft.com/office/drawing/2014/main" id="{EA5DD606-0DA0-A94F-AF42-F7D41DF322E4}"/>
              </a:ext>
            </a:extLst>
          </p:cNvPr>
          <p:cNvGrpSpPr/>
          <p:nvPr/>
        </p:nvGrpSpPr>
        <p:grpSpPr>
          <a:xfrm>
            <a:off x="-4271" y="-13970"/>
            <a:ext cx="1821238" cy="6885940"/>
            <a:chOff x="-4271" y="-13970"/>
            <a:chExt cx="1821238" cy="6885940"/>
          </a:xfrm>
        </p:grpSpPr>
        <p:sp>
          <p:nvSpPr>
            <p:cNvPr id="91" name="矩形 90">
              <a:extLst>
                <a:ext uri="{FF2B5EF4-FFF2-40B4-BE49-F238E27FC236}">
                  <a16:creationId xmlns:a16="http://schemas.microsoft.com/office/drawing/2014/main" id="{9BBD89CB-B50A-9444-BD6D-81F69BB92001}"/>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1C3B160F-4FA3-E94E-BBB1-36B598723E76}"/>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3" name="图片 92" descr="E:\设计\PPT\图片1.png图片1">
              <a:extLst>
                <a:ext uri="{FF2B5EF4-FFF2-40B4-BE49-F238E27FC236}">
                  <a16:creationId xmlns:a16="http://schemas.microsoft.com/office/drawing/2014/main" id="{4AB3E195-FF9B-D54A-A59C-41E864A153F4}"/>
                </a:ext>
              </a:extLst>
            </p:cNvPr>
            <p:cNvPicPr>
              <a:picLocks noChangeAspect="1"/>
            </p:cNvPicPr>
            <p:nvPr/>
          </p:nvPicPr>
          <p:blipFill>
            <a:blip r:embed="rId7"/>
            <a:srcRect/>
            <a:stretch>
              <a:fillRect/>
            </a:stretch>
          </p:blipFill>
          <p:spPr>
            <a:xfrm>
              <a:off x="544151" y="504410"/>
              <a:ext cx="718896" cy="704131"/>
            </a:xfrm>
            <a:prstGeom prst="rect">
              <a:avLst/>
            </a:prstGeom>
          </p:spPr>
        </p:pic>
        <p:sp>
          <p:nvSpPr>
            <p:cNvPr id="94" name="矩形 93">
              <a:extLst>
                <a:ext uri="{FF2B5EF4-FFF2-40B4-BE49-F238E27FC236}">
                  <a16:creationId xmlns:a16="http://schemas.microsoft.com/office/drawing/2014/main" id="{0F158F9A-1010-A541-952D-DF5C34C05286}"/>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95" name="矩形 94">
              <a:extLst>
                <a:ext uri="{FF2B5EF4-FFF2-40B4-BE49-F238E27FC236}">
                  <a16:creationId xmlns:a16="http://schemas.microsoft.com/office/drawing/2014/main" id="{A994E925-023B-DE4A-AB8C-B837BF7570E8}"/>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6" name="矩形 95">
              <a:extLst>
                <a:ext uri="{FF2B5EF4-FFF2-40B4-BE49-F238E27FC236}">
                  <a16:creationId xmlns:a16="http://schemas.microsoft.com/office/drawing/2014/main" id="{DB43833F-8F25-E942-9D32-FCFFC2D1536D}"/>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7" name="组合 96">
              <a:extLst>
                <a:ext uri="{FF2B5EF4-FFF2-40B4-BE49-F238E27FC236}">
                  <a16:creationId xmlns:a16="http://schemas.microsoft.com/office/drawing/2014/main" id="{F76E6A09-813B-E94C-99CB-BB4CD0736CE1}"/>
                </a:ext>
              </a:extLst>
            </p:cNvPr>
            <p:cNvGrpSpPr/>
            <p:nvPr/>
          </p:nvGrpSpPr>
          <p:grpSpPr>
            <a:xfrm>
              <a:off x="161249" y="287636"/>
              <a:ext cx="1385458" cy="1385458"/>
              <a:chOff x="5372911" y="2138708"/>
              <a:chExt cx="1446178" cy="1446178"/>
            </a:xfrm>
          </p:grpSpPr>
          <p:sp>
            <p:nvSpPr>
              <p:cNvPr id="99" name="椭圆 98">
                <a:extLst>
                  <a:ext uri="{FF2B5EF4-FFF2-40B4-BE49-F238E27FC236}">
                    <a16:creationId xmlns:a16="http://schemas.microsoft.com/office/drawing/2014/main" id="{752A0E4D-9827-E64F-A2A2-7850212BD44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49">
                <a:extLst>
                  <a:ext uri="{FF2B5EF4-FFF2-40B4-BE49-F238E27FC236}">
                    <a16:creationId xmlns:a16="http://schemas.microsoft.com/office/drawing/2014/main" id="{E59E5409-8D0E-2945-89FB-5F5A2ED54B02}"/>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1" name="组合 100">
                <a:extLst>
                  <a:ext uri="{FF2B5EF4-FFF2-40B4-BE49-F238E27FC236}">
                    <a16:creationId xmlns:a16="http://schemas.microsoft.com/office/drawing/2014/main" id="{FA19F083-5FFF-E24F-88BE-C432347FCBDF}"/>
                  </a:ext>
                </a:extLst>
              </p:cNvPr>
              <p:cNvGrpSpPr/>
              <p:nvPr/>
            </p:nvGrpSpPr>
            <p:grpSpPr>
              <a:xfrm>
                <a:off x="5554874" y="2381317"/>
                <a:ext cx="1080787" cy="1004320"/>
                <a:chOff x="5554874" y="2552137"/>
                <a:chExt cx="1080787" cy="1004320"/>
              </a:xfrm>
              <a:solidFill>
                <a:schemeClr val="tx2">
                  <a:lumMod val="75000"/>
                </a:schemeClr>
              </a:solidFill>
            </p:grpSpPr>
            <p:sp>
              <p:nvSpPr>
                <p:cNvPr id="102" name="Freeform 50">
                  <a:extLst>
                    <a:ext uri="{FF2B5EF4-FFF2-40B4-BE49-F238E27FC236}">
                      <a16:creationId xmlns:a16="http://schemas.microsoft.com/office/drawing/2014/main" id="{6B959337-6956-434E-9532-3B7796437108}"/>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1">
                  <a:extLst>
                    <a:ext uri="{FF2B5EF4-FFF2-40B4-BE49-F238E27FC236}">
                      <a16:creationId xmlns:a16="http://schemas.microsoft.com/office/drawing/2014/main" id="{A86DA312-2832-7E4E-B0D8-085D507F3C1C}"/>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2">
                  <a:extLst>
                    <a:ext uri="{FF2B5EF4-FFF2-40B4-BE49-F238E27FC236}">
                      <a16:creationId xmlns:a16="http://schemas.microsoft.com/office/drawing/2014/main" id="{C2744639-0B37-4747-8A46-FFD65AD001D0}"/>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3">
                  <a:extLst>
                    <a:ext uri="{FF2B5EF4-FFF2-40B4-BE49-F238E27FC236}">
                      <a16:creationId xmlns:a16="http://schemas.microsoft.com/office/drawing/2014/main" id="{5D61193B-579A-B74C-A495-6AA5446748A7}"/>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4">
                  <a:extLst>
                    <a:ext uri="{FF2B5EF4-FFF2-40B4-BE49-F238E27FC236}">
                      <a16:creationId xmlns:a16="http://schemas.microsoft.com/office/drawing/2014/main" id="{6F858993-DAFD-604E-8E36-C794858C05CF}"/>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5">
                  <a:extLst>
                    <a:ext uri="{FF2B5EF4-FFF2-40B4-BE49-F238E27FC236}">
                      <a16:creationId xmlns:a16="http://schemas.microsoft.com/office/drawing/2014/main" id="{F6DD0E0D-500B-8E42-BD38-1D3B578E8CD6}"/>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6">
                  <a:extLst>
                    <a:ext uri="{FF2B5EF4-FFF2-40B4-BE49-F238E27FC236}">
                      <a16:creationId xmlns:a16="http://schemas.microsoft.com/office/drawing/2014/main" id="{E120C9E9-AF5A-6041-98EC-9F68312F663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7">
                  <a:extLst>
                    <a:ext uri="{FF2B5EF4-FFF2-40B4-BE49-F238E27FC236}">
                      <a16:creationId xmlns:a16="http://schemas.microsoft.com/office/drawing/2014/main" id="{C85AD9BE-9FB9-8145-B6AD-4C829AC5B359}"/>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8">
                  <a:extLst>
                    <a:ext uri="{FF2B5EF4-FFF2-40B4-BE49-F238E27FC236}">
                      <a16:creationId xmlns:a16="http://schemas.microsoft.com/office/drawing/2014/main" id="{3407374B-85E4-0645-9C78-05E6DC26FBA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9">
                  <a:extLst>
                    <a:ext uri="{FF2B5EF4-FFF2-40B4-BE49-F238E27FC236}">
                      <a16:creationId xmlns:a16="http://schemas.microsoft.com/office/drawing/2014/main" id="{4518D7C0-B528-9D45-8468-4DA12BD4CB12}"/>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0">
                  <a:extLst>
                    <a:ext uri="{FF2B5EF4-FFF2-40B4-BE49-F238E27FC236}">
                      <a16:creationId xmlns:a16="http://schemas.microsoft.com/office/drawing/2014/main" id="{63C4E890-0784-EE41-B6CD-5230AD87B5BF}"/>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1">
                  <a:extLst>
                    <a:ext uri="{FF2B5EF4-FFF2-40B4-BE49-F238E27FC236}">
                      <a16:creationId xmlns:a16="http://schemas.microsoft.com/office/drawing/2014/main" id="{2CEDC4F2-4414-C04D-ACDC-A5FCE23E1D93}"/>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2">
                  <a:extLst>
                    <a:ext uri="{FF2B5EF4-FFF2-40B4-BE49-F238E27FC236}">
                      <a16:creationId xmlns:a16="http://schemas.microsoft.com/office/drawing/2014/main" id="{8522ACE3-1FE9-9E4C-8783-3E30C7F7C60D}"/>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3">
                  <a:extLst>
                    <a:ext uri="{FF2B5EF4-FFF2-40B4-BE49-F238E27FC236}">
                      <a16:creationId xmlns:a16="http://schemas.microsoft.com/office/drawing/2014/main" id="{2C77F11B-2944-B549-92EC-85D127D774E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4">
                  <a:extLst>
                    <a:ext uri="{FF2B5EF4-FFF2-40B4-BE49-F238E27FC236}">
                      <a16:creationId xmlns:a16="http://schemas.microsoft.com/office/drawing/2014/main" id="{ECB804D7-78F2-E34E-9B48-FAFDDD5E442A}"/>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5">
                  <a:extLst>
                    <a:ext uri="{FF2B5EF4-FFF2-40B4-BE49-F238E27FC236}">
                      <a16:creationId xmlns:a16="http://schemas.microsoft.com/office/drawing/2014/main" id="{2381C465-F3AD-9F46-873C-DD077AA15B3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6">
                  <a:extLst>
                    <a:ext uri="{FF2B5EF4-FFF2-40B4-BE49-F238E27FC236}">
                      <a16:creationId xmlns:a16="http://schemas.microsoft.com/office/drawing/2014/main" id="{5B31DF12-4C7C-3544-A8E8-9CF11888AB60}"/>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7">
                  <a:extLst>
                    <a:ext uri="{FF2B5EF4-FFF2-40B4-BE49-F238E27FC236}">
                      <a16:creationId xmlns:a16="http://schemas.microsoft.com/office/drawing/2014/main" id="{1CB6E1E9-C47B-4E4A-99C6-CD5C69870AB3}"/>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8">
                  <a:extLst>
                    <a:ext uri="{FF2B5EF4-FFF2-40B4-BE49-F238E27FC236}">
                      <a16:creationId xmlns:a16="http://schemas.microsoft.com/office/drawing/2014/main" id="{34B5C3E3-8C40-4341-A8E2-D82341C6FD53}"/>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9">
                  <a:extLst>
                    <a:ext uri="{FF2B5EF4-FFF2-40B4-BE49-F238E27FC236}">
                      <a16:creationId xmlns:a16="http://schemas.microsoft.com/office/drawing/2014/main" id="{A84DEE66-0EE8-9143-A062-CBEAE3C9C3A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0">
                  <a:extLst>
                    <a:ext uri="{FF2B5EF4-FFF2-40B4-BE49-F238E27FC236}">
                      <a16:creationId xmlns:a16="http://schemas.microsoft.com/office/drawing/2014/main" id="{CA626C00-E218-F143-8489-EC93CC9CA41E}"/>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1">
                  <a:extLst>
                    <a:ext uri="{FF2B5EF4-FFF2-40B4-BE49-F238E27FC236}">
                      <a16:creationId xmlns:a16="http://schemas.microsoft.com/office/drawing/2014/main" id="{D5169076-7F79-3C4D-846B-C9C4C661FAF9}"/>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2">
                  <a:extLst>
                    <a:ext uri="{FF2B5EF4-FFF2-40B4-BE49-F238E27FC236}">
                      <a16:creationId xmlns:a16="http://schemas.microsoft.com/office/drawing/2014/main" id="{28F0AE9E-C0B5-2D4E-8FF5-9F7566AE6C6B}"/>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3">
                  <a:extLst>
                    <a:ext uri="{FF2B5EF4-FFF2-40B4-BE49-F238E27FC236}">
                      <a16:creationId xmlns:a16="http://schemas.microsoft.com/office/drawing/2014/main" id="{CCE03B49-B772-AC49-B5EA-381973641FC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4">
                  <a:extLst>
                    <a:ext uri="{FF2B5EF4-FFF2-40B4-BE49-F238E27FC236}">
                      <a16:creationId xmlns:a16="http://schemas.microsoft.com/office/drawing/2014/main" id="{A2459D66-A286-6A47-BE4C-2815F8FBC184}"/>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5">
                  <a:extLst>
                    <a:ext uri="{FF2B5EF4-FFF2-40B4-BE49-F238E27FC236}">
                      <a16:creationId xmlns:a16="http://schemas.microsoft.com/office/drawing/2014/main" id="{74B608E6-E7C1-DC4D-9A3B-3E4C834F39C8}"/>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6">
                  <a:extLst>
                    <a:ext uri="{FF2B5EF4-FFF2-40B4-BE49-F238E27FC236}">
                      <a16:creationId xmlns:a16="http://schemas.microsoft.com/office/drawing/2014/main" id="{804DEAC1-4F06-6B4F-8AB2-B079BE7BACC5}"/>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7">
                  <a:extLst>
                    <a:ext uri="{FF2B5EF4-FFF2-40B4-BE49-F238E27FC236}">
                      <a16:creationId xmlns:a16="http://schemas.microsoft.com/office/drawing/2014/main" id="{F910546C-62C0-BF41-84AE-5CB0AEEE5A43}"/>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8">
                  <a:extLst>
                    <a:ext uri="{FF2B5EF4-FFF2-40B4-BE49-F238E27FC236}">
                      <a16:creationId xmlns:a16="http://schemas.microsoft.com/office/drawing/2014/main" id="{25713894-954B-1B49-A3E3-167B023C146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9">
                  <a:extLst>
                    <a:ext uri="{FF2B5EF4-FFF2-40B4-BE49-F238E27FC236}">
                      <a16:creationId xmlns:a16="http://schemas.microsoft.com/office/drawing/2014/main" id="{6BA4E161-34C8-5447-86E9-B749CCEE8E04}"/>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0">
                  <a:extLst>
                    <a:ext uri="{FF2B5EF4-FFF2-40B4-BE49-F238E27FC236}">
                      <a16:creationId xmlns:a16="http://schemas.microsoft.com/office/drawing/2014/main" id="{1946B228-7067-7C4B-814E-7AA3A356D9B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1">
                  <a:extLst>
                    <a:ext uri="{FF2B5EF4-FFF2-40B4-BE49-F238E27FC236}">
                      <a16:creationId xmlns:a16="http://schemas.microsoft.com/office/drawing/2014/main" id="{3864FCAB-71C4-674B-B302-EDD133BC09CC}"/>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2">
                  <a:extLst>
                    <a:ext uri="{FF2B5EF4-FFF2-40B4-BE49-F238E27FC236}">
                      <a16:creationId xmlns:a16="http://schemas.microsoft.com/office/drawing/2014/main" id="{3F07015F-D297-F04D-84D4-449A69052B43}"/>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3">
                  <a:extLst>
                    <a:ext uri="{FF2B5EF4-FFF2-40B4-BE49-F238E27FC236}">
                      <a16:creationId xmlns:a16="http://schemas.microsoft.com/office/drawing/2014/main" id="{BBD06EC6-5B46-7844-8D78-48B08D44F36C}"/>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4">
                  <a:extLst>
                    <a:ext uri="{FF2B5EF4-FFF2-40B4-BE49-F238E27FC236}">
                      <a16:creationId xmlns:a16="http://schemas.microsoft.com/office/drawing/2014/main" id="{263FB056-5CCA-0447-A489-6C9337F39731}"/>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5">
                  <a:extLst>
                    <a:ext uri="{FF2B5EF4-FFF2-40B4-BE49-F238E27FC236}">
                      <a16:creationId xmlns:a16="http://schemas.microsoft.com/office/drawing/2014/main" id="{F1C27894-45C1-6B40-89ED-C06808A0EB75}"/>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6">
                  <a:extLst>
                    <a:ext uri="{FF2B5EF4-FFF2-40B4-BE49-F238E27FC236}">
                      <a16:creationId xmlns:a16="http://schemas.microsoft.com/office/drawing/2014/main" id="{BCD17EDD-5263-F749-9695-3E87F2702A37}"/>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7">
                  <a:extLst>
                    <a:ext uri="{FF2B5EF4-FFF2-40B4-BE49-F238E27FC236}">
                      <a16:creationId xmlns:a16="http://schemas.microsoft.com/office/drawing/2014/main" id="{0ADB2BBB-5AF4-384C-A17A-A94E0F966E3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8">
                  <a:extLst>
                    <a:ext uri="{FF2B5EF4-FFF2-40B4-BE49-F238E27FC236}">
                      <a16:creationId xmlns:a16="http://schemas.microsoft.com/office/drawing/2014/main" id="{41345FF5-698F-1741-834E-91322B6E795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9">
                  <a:extLst>
                    <a:ext uri="{FF2B5EF4-FFF2-40B4-BE49-F238E27FC236}">
                      <a16:creationId xmlns:a16="http://schemas.microsoft.com/office/drawing/2014/main" id="{BAA6BE10-2231-B94F-97C5-BA235C2F3A07}"/>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8" name="矩形 97">
              <a:extLst>
                <a:ext uri="{FF2B5EF4-FFF2-40B4-BE49-F238E27FC236}">
                  <a16:creationId xmlns:a16="http://schemas.microsoft.com/office/drawing/2014/main" id="{B6F9AF48-37E9-D547-A707-6D333887125F}"/>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174985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安全性</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05</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9017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7A94B30-5C71-D34B-A0C3-443D895C871B}"/>
                  </a:ext>
                </a:extLst>
              </p:cNvPr>
              <p:cNvSpPr txBox="1"/>
              <p:nvPr/>
            </p:nvSpPr>
            <p:spPr>
              <a:xfrm>
                <a:off x="2861255" y="724499"/>
                <a:ext cx="8812746" cy="1137556"/>
              </a:xfrm>
              <a:prstGeom prst="rect">
                <a:avLst/>
              </a:prstGeom>
              <a:noFill/>
            </p:spPr>
            <p:txBody>
              <a:bodyPr wrap="square" rtlCol="0">
                <a:spAutoFit/>
              </a:bodyPr>
              <a:lstStyle/>
              <a:p>
                <a:pPr>
                  <a:lnSpc>
                    <a:spcPct val="130000"/>
                  </a:lnSpc>
                </a:pPr>
                <a:r>
                  <a:rPr lang="en-US" altLang="zh-CN" dirty="0">
                    <a:effectLst/>
                    <a:latin typeface="+mn-ea"/>
                  </a:rPr>
                  <a:t>MC-JXT</a:t>
                </a:r>
                <a:r>
                  <a:rPr lang="zh-CN" altLang="en-US" dirty="0">
                    <a:effectLst/>
                    <a:latin typeface="+mn-ea"/>
                  </a:rPr>
                  <a:t>的</a:t>
                </a:r>
                <a:r>
                  <a:rPr lang="zh-CN" altLang="zh-CN" dirty="0">
                    <a:effectLst/>
                    <a:latin typeface="+mn-ea"/>
                    <a:cs typeface="Times New Roman" panose="02020603050405020304" pitchFamily="18" charset="0"/>
                  </a:rPr>
                  <a:t>安全</a:t>
                </a:r>
                <a:r>
                  <a:rPr lang="zh-CN" altLang="en-US" dirty="0">
                    <a:effectLst/>
                    <a:latin typeface="+mn-ea"/>
                    <a:cs typeface="Times New Roman" panose="02020603050405020304" pitchFamily="18" charset="0"/>
                  </a:rPr>
                  <a:t>性</a:t>
                </a:r>
                <a:r>
                  <a:rPr lang="zh-CN" altLang="zh-CN" dirty="0">
                    <a:effectLst/>
                    <a:latin typeface="+mn-ea"/>
                    <a:cs typeface="Times New Roman" panose="02020603050405020304" pitchFamily="18" charset="0"/>
                  </a:rPr>
                  <a:t>都定义在由泄露函数</a:t>
                </a:r>
                <a14:m>
                  <m:oMath xmlns:m="http://schemas.openxmlformats.org/officeDocument/2006/math">
                    <m:r>
                      <a:rPr lang="zh-CN" altLang="zh-CN">
                        <a:effectLst/>
                        <a:latin typeface="Cambria Math" panose="02040503050406030204" pitchFamily="18" charset="0"/>
                        <a:cs typeface="Times New Roman" panose="02020603050405020304" pitchFamily="18" charset="0"/>
                      </a:rPr>
                      <m:t> </m:t>
                    </m:r>
                    <m:r>
                      <a:rPr lang="en-US" altLang="zh-CN" i="1">
                        <a:effectLst/>
                        <a:latin typeface="Cambria Math" panose="02040503050406030204" pitchFamily="18" charset="0"/>
                        <a:cs typeface="Times New Roman" panose="02020603050405020304" pitchFamily="18" charset="0"/>
                      </a:rPr>
                      <m:t>ℒ</m:t>
                    </m:r>
                    <m:r>
                      <a:rPr lang="en-US" altLang="zh-CN" i="1">
                        <a:effectLst/>
                        <a:latin typeface="Cambria Math" panose="02040503050406030204" pitchFamily="18" charset="0"/>
                        <a:cs typeface="Times New Roman" panose="02020603050405020304" pitchFamily="18" charset="0"/>
                      </a:rPr>
                      <m:t> </m:t>
                    </m:r>
                  </m:oMath>
                </a14:m>
                <a:r>
                  <a:rPr lang="zh-CN" altLang="zh-CN" dirty="0">
                    <a:effectLst/>
                    <a:latin typeface="+mn-ea"/>
                    <a:cs typeface="Times New Roman" panose="02020603050405020304" pitchFamily="18" charset="0"/>
                  </a:rPr>
                  <a:t>参数化的理想</a:t>
                </a:r>
                <a:r>
                  <a:rPr lang="en-US" altLang="zh-CN" dirty="0">
                    <a:effectLst/>
                    <a:latin typeface="+mn-ea"/>
                  </a:rPr>
                  <a:t>/</a:t>
                </a:r>
                <a:r>
                  <a:rPr lang="zh-CN" altLang="zh-CN" dirty="0">
                    <a:effectLst/>
                    <a:latin typeface="+mn-ea"/>
                    <a:cs typeface="Times New Roman" panose="02020603050405020304" pitchFamily="18" charset="0"/>
                  </a:rPr>
                  <a:t>现实范式框架下</a:t>
                </a:r>
                <a:r>
                  <a:rPr lang="zh-CN" altLang="zh-CN" dirty="0">
                    <a:effectLst/>
                    <a:latin typeface="+mn-ea"/>
                  </a:rPr>
                  <a:t> </a:t>
                </a:r>
                <a:r>
                  <a:rPr kumimoji="1" lang="zh-CN" altLang="en-US" dirty="0">
                    <a:latin typeface="+mn-ea"/>
                  </a:rPr>
                  <a:t>，</a:t>
                </a:r>
                <a:r>
                  <a:rPr lang="zh-CN" altLang="zh-CN" dirty="0">
                    <a:effectLst/>
                    <a:latin typeface="+mn-ea"/>
                    <a:cs typeface="Times New Roman" panose="02020603050405020304" pitchFamily="18" charset="0"/>
                  </a:rPr>
                  <a:t>在假设</a:t>
                </a:r>
                <a:r>
                  <a:rPr lang="zh-CN" altLang="zh-CN" dirty="0">
                    <a:solidFill>
                      <a:srgbClr val="FF0000"/>
                    </a:solidFill>
                    <a:effectLst/>
                    <a:latin typeface="+mn-ea"/>
                    <a:cs typeface="Times New Roman" panose="02020603050405020304" pitchFamily="18" charset="0"/>
                  </a:rPr>
                  <a:t>客户端和服务端</a:t>
                </a:r>
                <a:r>
                  <a:rPr lang="zh-CN" altLang="zh-CN" dirty="0">
                    <a:effectLst/>
                    <a:latin typeface="+mn-ea"/>
                    <a:cs typeface="Times New Roman" panose="02020603050405020304" pitchFamily="18" charset="0"/>
                  </a:rPr>
                  <a:t>之间不会勾结的前提下，考虑如下情况下的安全性：</a:t>
                </a:r>
                <a:endParaRPr lang="en-US" altLang="zh-CN" dirty="0">
                  <a:effectLst/>
                  <a:latin typeface="+mn-ea"/>
                  <a:cs typeface="Times New Roman" panose="02020603050405020304" pitchFamily="18" charset="0"/>
                </a:endParaRPr>
              </a:p>
              <a:p>
                <a:pPr>
                  <a:lnSpc>
                    <a:spcPct val="130000"/>
                  </a:lnSpc>
                </a:pPr>
                <a:r>
                  <a:rPr lang="zh-CN" altLang="zh-CN" dirty="0">
                    <a:effectLst/>
                    <a:latin typeface="+mn-ea"/>
                    <a:cs typeface="Times New Roman" panose="02020603050405020304" pitchFamily="18" charset="0"/>
                  </a:rPr>
                  <a:t>（</a:t>
                </a:r>
                <a:r>
                  <a:rPr lang="en-US" altLang="zh-CN" dirty="0">
                    <a:effectLst/>
                    <a:latin typeface="+mn-ea"/>
                  </a:rPr>
                  <a:t>1</a:t>
                </a:r>
                <a:r>
                  <a:rPr lang="zh-CN" altLang="zh-CN" dirty="0">
                    <a:effectLst/>
                    <a:latin typeface="+mn-ea"/>
                    <a:cs typeface="Times New Roman" panose="02020603050405020304" pitchFamily="18" charset="0"/>
                  </a:rPr>
                  <a:t>）</a:t>
                </a:r>
                <a:r>
                  <a:rPr lang="zh-CN" altLang="zh-CN" dirty="0">
                    <a:solidFill>
                      <a:srgbClr val="FF0000"/>
                    </a:solidFill>
                    <a:effectLst/>
                    <a:latin typeface="+mn-ea"/>
                    <a:cs typeface="Times New Roman" panose="02020603050405020304" pitchFamily="18" charset="0"/>
                  </a:rPr>
                  <a:t>诚实且好奇</a:t>
                </a:r>
                <a:r>
                  <a:rPr lang="zh-CN" altLang="zh-CN" dirty="0">
                    <a:effectLst/>
                    <a:latin typeface="+mn-ea"/>
                    <a:cs typeface="Times New Roman" panose="02020603050405020304" pitchFamily="18" charset="0"/>
                  </a:rPr>
                  <a:t>的服务端；（</a:t>
                </a:r>
                <a:r>
                  <a:rPr lang="en-US" altLang="zh-CN" dirty="0">
                    <a:effectLst/>
                    <a:latin typeface="+mn-ea"/>
                  </a:rPr>
                  <a:t>2</a:t>
                </a:r>
                <a:r>
                  <a:rPr lang="zh-CN" altLang="zh-CN" dirty="0">
                    <a:effectLst/>
                    <a:latin typeface="+mn-ea"/>
                    <a:cs typeface="Times New Roman" panose="02020603050405020304" pitchFamily="18" charset="0"/>
                  </a:rPr>
                  <a:t>）</a:t>
                </a:r>
                <a:r>
                  <a:rPr lang="zh-CN" altLang="zh-CN" dirty="0">
                    <a:solidFill>
                      <a:srgbClr val="FF0000"/>
                    </a:solidFill>
                    <a:effectLst/>
                    <a:latin typeface="+mn-ea"/>
                    <a:cs typeface="Times New Roman" panose="02020603050405020304" pitchFamily="18" charset="0"/>
                  </a:rPr>
                  <a:t>恶意</a:t>
                </a:r>
                <a:r>
                  <a:rPr lang="zh-CN" altLang="zh-CN" dirty="0">
                    <a:effectLst/>
                    <a:latin typeface="+mn-ea"/>
                    <a:cs typeface="Times New Roman" panose="02020603050405020304" pitchFamily="18" charset="0"/>
                  </a:rPr>
                  <a:t>的客户端</a:t>
                </a:r>
                <a:r>
                  <a:rPr lang="zh-CN" altLang="en-US" dirty="0">
                    <a:effectLst/>
                    <a:latin typeface="+mn-ea"/>
                    <a:cs typeface="Times New Roman" panose="02020603050405020304" pitchFamily="18" charset="0"/>
                  </a:rPr>
                  <a:t>（检索者</a:t>
                </a:r>
                <a:r>
                  <a:rPr lang="zh-CN" altLang="en-US" dirty="0">
                    <a:latin typeface="+mn-ea"/>
                    <a:cs typeface="Times New Roman" panose="02020603050405020304" pitchFamily="18" charset="0"/>
                  </a:rPr>
                  <a:t>）</a:t>
                </a:r>
                <a:endParaRPr lang="en-US" altLang="zh-CN" dirty="0">
                  <a:effectLst/>
                  <a:latin typeface="+mn-ea"/>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A7A94B30-5C71-D34B-A0C3-443D895C871B}"/>
                  </a:ext>
                </a:extLst>
              </p:cNvPr>
              <p:cNvSpPr txBox="1">
                <a:spLocks noRot="1" noChangeAspect="1" noMove="1" noResize="1" noEditPoints="1" noAdjustHandles="1" noChangeArrowheads="1" noChangeShapeType="1" noTextEdit="1"/>
              </p:cNvSpPr>
              <p:nvPr/>
            </p:nvSpPr>
            <p:spPr>
              <a:xfrm>
                <a:off x="2861255" y="724499"/>
                <a:ext cx="8812746" cy="1137556"/>
              </a:xfrm>
              <a:prstGeom prst="rect">
                <a:avLst/>
              </a:prstGeom>
              <a:blipFill>
                <a:blip r:embed="rId4"/>
                <a:stretch>
                  <a:fillRect l="-576" b="-7778"/>
                </a:stretch>
              </a:blipFill>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0327F044-9EE3-2A49-9A57-556A187661F4}"/>
              </a:ext>
            </a:extLst>
          </p:cNvPr>
          <p:cNvPicPr>
            <a:picLocks noChangeAspect="1"/>
          </p:cNvPicPr>
          <p:nvPr/>
        </p:nvPicPr>
        <p:blipFill>
          <a:blip r:embed="rId5"/>
          <a:stretch>
            <a:fillRect/>
          </a:stretch>
        </p:blipFill>
        <p:spPr>
          <a:xfrm>
            <a:off x="3479470" y="1939491"/>
            <a:ext cx="7197865" cy="4710644"/>
          </a:xfrm>
          <a:prstGeom prst="rect">
            <a:avLst/>
          </a:prstGeom>
        </p:spPr>
      </p:pic>
      <p:grpSp>
        <p:nvGrpSpPr>
          <p:cNvPr id="87" name="组合 86">
            <a:extLst>
              <a:ext uri="{FF2B5EF4-FFF2-40B4-BE49-F238E27FC236}">
                <a16:creationId xmlns:a16="http://schemas.microsoft.com/office/drawing/2014/main" id="{07F4C860-B12C-0B41-AF98-850F944F3F50}"/>
              </a:ext>
            </a:extLst>
          </p:cNvPr>
          <p:cNvGrpSpPr/>
          <p:nvPr/>
        </p:nvGrpSpPr>
        <p:grpSpPr>
          <a:xfrm>
            <a:off x="-4271" y="-13970"/>
            <a:ext cx="1821238" cy="6885940"/>
            <a:chOff x="-4271" y="-13970"/>
            <a:chExt cx="1821238" cy="6885940"/>
          </a:xfrm>
        </p:grpSpPr>
        <p:sp>
          <p:nvSpPr>
            <p:cNvPr id="88" name="矩形 87">
              <a:extLst>
                <a:ext uri="{FF2B5EF4-FFF2-40B4-BE49-F238E27FC236}">
                  <a16:creationId xmlns:a16="http://schemas.microsoft.com/office/drawing/2014/main" id="{426BAD68-CEEB-214E-B493-7F2F2AA20E95}"/>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矩形 88">
              <a:extLst>
                <a:ext uri="{FF2B5EF4-FFF2-40B4-BE49-F238E27FC236}">
                  <a16:creationId xmlns:a16="http://schemas.microsoft.com/office/drawing/2014/main" id="{56D9C758-4092-CF43-B16A-9066508B1FE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0" name="图片 89" descr="E:\设计\PPT\图片1.png图片1">
              <a:extLst>
                <a:ext uri="{FF2B5EF4-FFF2-40B4-BE49-F238E27FC236}">
                  <a16:creationId xmlns:a16="http://schemas.microsoft.com/office/drawing/2014/main" id="{21183B66-991C-0F41-A8C1-002D86FEE954}"/>
                </a:ext>
              </a:extLst>
            </p:cNvPr>
            <p:cNvPicPr>
              <a:picLocks noChangeAspect="1"/>
            </p:cNvPicPr>
            <p:nvPr/>
          </p:nvPicPr>
          <p:blipFill>
            <a:blip r:embed="rId6"/>
            <a:srcRect/>
            <a:stretch>
              <a:fillRect/>
            </a:stretch>
          </p:blipFill>
          <p:spPr>
            <a:xfrm>
              <a:off x="544151" y="504410"/>
              <a:ext cx="718896" cy="704131"/>
            </a:xfrm>
            <a:prstGeom prst="rect">
              <a:avLst/>
            </a:prstGeom>
          </p:spPr>
        </p:pic>
        <p:sp>
          <p:nvSpPr>
            <p:cNvPr id="91" name="矩形 90">
              <a:extLst>
                <a:ext uri="{FF2B5EF4-FFF2-40B4-BE49-F238E27FC236}">
                  <a16:creationId xmlns:a16="http://schemas.microsoft.com/office/drawing/2014/main" id="{3C50E558-BB2B-E441-933D-C9D134036761}"/>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92" name="矩形 91">
              <a:extLst>
                <a:ext uri="{FF2B5EF4-FFF2-40B4-BE49-F238E27FC236}">
                  <a16:creationId xmlns:a16="http://schemas.microsoft.com/office/drawing/2014/main" id="{6BDB2BDE-5F39-8D4C-BFB1-6C70B52A7062}"/>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3" name="矩形 92">
              <a:extLst>
                <a:ext uri="{FF2B5EF4-FFF2-40B4-BE49-F238E27FC236}">
                  <a16:creationId xmlns:a16="http://schemas.microsoft.com/office/drawing/2014/main" id="{EB2C286E-AC55-BA48-8EF6-2161CF88FF59}"/>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4" name="组合 93">
              <a:extLst>
                <a:ext uri="{FF2B5EF4-FFF2-40B4-BE49-F238E27FC236}">
                  <a16:creationId xmlns:a16="http://schemas.microsoft.com/office/drawing/2014/main" id="{647CC256-8F83-CF47-9992-08753DEC14C8}"/>
                </a:ext>
              </a:extLst>
            </p:cNvPr>
            <p:cNvGrpSpPr/>
            <p:nvPr/>
          </p:nvGrpSpPr>
          <p:grpSpPr>
            <a:xfrm>
              <a:off x="161249" y="287636"/>
              <a:ext cx="1385458" cy="1385458"/>
              <a:chOff x="5372911" y="2138708"/>
              <a:chExt cx="1446178" cy="1446178"/>
            </a:xfrm>
          </p:grpSpPr>
          <p:sp>
            <p:nvSpPr>
              <p:cNvPr id="96" name="椭圆 95">
                <a:extLst>
                  <a:ext uri="{FF2B5EF4-FFF2-40B4-BE49-F238E27FC236}">
                    <a16:creationId xmlns:a16="http://schemas.microsoft.com/office/drawing/2014/main" id="{348DA848-AE64-0644-B9FD-D710C0D9FAA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49">
                <a:extLst>
                  <a:ext uri="{FF2B5EF4-FFF2-40B4-BE49-F238E27FC236}">
                    <a16:creationId xmlns:a16="http://schemas.microsoft.com/office/drawing/2014/main" id="{833B74CA-AD08-6345-9748-AEB6A0A2C0B7}"/>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8" name="组合 97">
                <a:extLst>
                  <a:ext uri="{FF2B5EF4-FFF2-40B4-BE49-F238E27FC236}">
                    <a16:creationId xmlns:a16="http://schemas.microsoft.com/office/drawing/2014/main" id="{6F884E24-6DFE-E048-B028-8E3EF6CBCB26}"/>
                  </a:ext>
                </a:extLst>
              </p:cNvPr>
              <p:cNvGrpSpPr/>
              <p:nvPr/>
            </p:nvGrpSpPr>
            <p:grpSpPr>
              <a:xfrm>
                <a:off x="5554874" y="2381317"/>
                <a:ext cx="1080787" cy="1004320"/>
                <a:chOff x="5554874" y="2552137"/>
                <a:chExt cx="1080787" cy="1004320"/>
              </a:xfrm>
              <a:solidFill>
                <a:schemeClr val="tx2">
                  <a:lumMod val="75000"/>
                </a:schemeClr>
              </a:solidFill>
            </p:grpSpPr>
            <p:sp>
              <p:nvSpPr>
                <p:cNvPr id="99" name="Freeform 50">
                  <a:extLst>
                    <a:ext uri="{FF2B5EF4-FFF2-40B4-BE49-F238E27FC236}">
                      <a16:creationId xmlns:a16="http://schemas.microsoft.com/office/drawing/2014/main" id="{76835872-4630-DC47-B762-6F234FBB08E2}"/>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1">
                  <a:extLst>
                    <a:ext uri="{FF2B5EF4-FFF2-40B4-BE49-F238E27FC236}">
                      <a16:creationId xmlns:a16="http://schemas.microsoft.com/office/drawing/2014/main" id="{B301D220-7D6C-A94F-91C1-48DCCB6ABB12}"/>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2">
                  <a:extLst>
                    <a:ext uri="{FF2B5EF4-FFF2-40B4-BE49-F238E27FC236}">
                      <a16:creationId xmlns:a16="http://schemas.microsoft.com/office/drawing/2014/main" id="{4CD2CB59-F94B-EF43-A26A-62A32941BFEE}"/>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3">
                  <a:extLst>
                    <a:ext uri="{FF2B5EF4-FFF2-40B4-BE49-F238E27FC236}">
                      <a16:creationId xmlns:a16="http://schemas.microsoft.com/office/drawing/2014/main" id="{DD01FC69-5278-E54D-A095-9D0D78A39EB8}"/>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4">
                  <a:extLst>
                    <a:ext uri="{FF2B5EF4-FFF2-40B4-BE49-F238E27FC236}">
                      <a16:creationId xmlns:a16="http://schemas.microsoft.com/office/drawing/2014/main" id="{5EC88523-100A-BA44-85DC-6C0CD006F31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5">
                  <a:extLst>
                    <a:ext uri="{FF2B5EF4-FFF2-40B4-BE49-F238E27FC236}">
                      <a16:creationId xmlns:a16="http://schemas.microsoft.com/office/drawing/2014/main" id="{F0DB53FA-7732-DC40-B53D-E862B86CCBA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6">
                  <a:extLst>
                    <a:ext uri="{FF2B5EF4-FFF2-40B4-BE49-F238E27FC236}">
                      <a16:creationId xmlns:a16="http://schemas.microsoft.com/office/drawing/2014/main" id="{9BE0F5DD-1785-274D-BEA8-94D1E03EC126}"/>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7">
                  <a:extLst>
                    <a:ext uri="{FF2B5EF4-FFF2-40B4-BE49-F238E27FC236}">
                      <a16:creationId xmlns:a16="http://schemas.microsoft.com/office/drawing/2014/main" id="{9593FADB-CDAA-B54D-A21B-3B506BBBD4F7}"/>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8">
                  <a:extLst>
                    <a:ext uri="{FF2B5EF4-FFF2-40B4-BE49-F238E27FC236}">
                      <a16:creationId xmlns:a16="http://schemas.microsoft.com/office/drawing/2014/main" id="{8F2B82C9-A015-6C45-AD2E-C757CDA16549}"/>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9">
                  <a:extLst>
                    <a:ext uri="{FF2B5EF4-FFF2-40B4-BE49-F238E27FC236}">
                      <a16:creationId xmlns:a16="http://schemas.microsoft.com/office/drawing/2014/main" id="{98E46F4E-67E6-4143-949C-655B1AF27D3D}"/>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0">
                  <a:extLst>
                    <a:ext uri="{FF2B5EF4-FFF2-40B4-BE49-F238E27FC236}">
                      <a16:creationId xmlns:a16="http://schemas.microsoft.com/office/drawing/2014/main" id="{6FAF2CB2-B9AA-9648-AE33-5C0439495CC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1">
                  <a:extLst>
                    <a:ext uri="{FF2B5EF4-FFF2-40B4-BE49-F238E27FC236}">
                      <a16:creationId xmlns:a16="http://schemas.microsoft.com/office/drawing/2014/main" id="{B58C5365-67C3-8642-8A24-33298754012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2">
                  <a:extLst>
                    <a:ext uri="{FF2B5EF4-FFF2-40B4-BE49-F238E27FC236}">
                      <a16:creationId xmlns:a16="http://schemas.microsoft.com/office/drawing/2014/main" id="{DEEF2B86-5736-5C42-8ABB-87C066FB6DE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3">
                  <a:extLst>
                    <a:ext uri="{FF2B5EF4-FFF2-40B4-BE49-F238E27FC236}">
                      <a16:creationId xmlns:a16="http://schemas.microsoft.com/office/drawing/2014/main" id="{550D09D5-C5C2-B846-97D3-E9EC8E3D830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4">
                  <a:extLst>
                    <a:ext uri="{FF2B5EF4-FFF2-40B4-BE49-F238E27FC236}">
                      <a16:creationId xmlns:a16="http://schemas.microsoft.com/office/drawing/2014/main" id="{D909081C-EC0A-E143-931B-460729F97018}"/>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5">
                  <a:extLst>
                    <a:ext uri="{FF2B5EF4-FFF2-40B4-BE49-F238E27FC236}">
                      <a16:creationId xmlns:a16="http://schemas.microsoft.com/office/drawing/2014/main" id="{B12A62E8-D1F1-A44B-9488-7CC250B3FE72}"/>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6">
                  <a:extLst>
                    <a:ext uri="{FF2B5EF4-FFF2-40B4-BE49-F238E27FC236}">
                      <a16:creationId xmlns:a16="http://schemas.microsoft.com/office/drawing/2014/main" id="{EA06B38D-E961-4D44-BB23-1B314377B722}"/>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7">
                  <a:extLst>
                    <a:ext uri="{FF2B5EF4-FFF2-40B4-BE49-F238E27FC236}">
                      <a16:creationId xmlns:a16="http://schemas.microsoft.com/office/drawing/2014/main" id="{3FA2A807-8773-B447-8BC6-0C254BAA809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8">
                  <a:extLst>
                    <a:ext uri="{FF2B5EF4-FFF2-40B4-BE49-F238E27FC236}">
                      <a16:creationId xmlns:a16="http://schemas.microsoft.com/office/drawing/2014/main" id="{3AB93F4D-39B3-DE41-B920-2229D724029E}"/>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9">
                  <a:extLst>
                    <a:ext uri="{FF2B5EF4-FFF2-40B4-BE49-F238E27FC236}">
                      <a16:creationId xmlns:a16="http://schemas.microsoft.com/office/drawing/2014/main" id="{9BEBF2CE-1817-4540-BE7A-A74BB84F7A4A}"/>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0">
                  <a:extLst>
                    <a:ext uri="{FF2B5EF4-FFF2-40B4-BE49-F238E27FC236}">
                      <a16:creationId xmlns:a16="http://schemas.microsoft.com/office/drawing/2014/main" id="{5C346FD1-B3FD-0F49-AFFC-6025273CBDCE}"/>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1">
                  <a:extLst>
                    <a:ext uri="{FF2B5EF4-FFF2-40B4-BE49-F238E27FC236}">
                      <a16:creationId xmlns:a16="http://schemas.microsoft.com/office/drawing/2014/main" id="{F3B53861-5096-4348-8D82-0D6D35993426}"/>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2">
                  <a:extLst>
                    <a:ext uri="{FF2B5EF4-FFF2-40B4-BE49-F238E27FC236}">
                      <a16:creationId xmlns:a16="http://schemas.microsoft.com/office/drawing/2014/main" id="{727164E9-8353-B542-8326-798A916AFA57}"/>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3">
                  <a:extLst>
                    <a:ext uri="{FF2B5EF4-FFF2-40B4-BE49-F238E27FC236}">
                      <a16:creationId xmlns:a16="http://schemas.microsoft.com/office/drawing/2014/main" id="{22BF8DD4-4B5A-5C43-9958-EE977F56352B}"/>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4">
                  <a:extLst>
                    <a:ext uri="{FF2B5EF4-FFF2-40B4-BE49-F238E27FC236}">
                      <a16:creationId xmlns:a16="http://schemas.microsoft.com/office/drawing/2014/main" id="{BE6428A7-0045-674B-A65E-7DC81D62B541}"/>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5">
                  <a:extLst>
                    <a:ext uri="{FF2B5EF4-FFF2-40B4-BE49-F238E27FC236}">
                      <a16:creationId xmlns:a16="http://schemas.microsoft.com/office/drawing/2014/main" id="{02CF25E9-39AC-844E-8985-DC8BFF64B5BC}"/>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6">
                  <a:extLst>
                    <a:ext uri="{FF2B5EF4-FFF2-40B4-BE49-F238E27FC236}">
                      <a16:creationId xmlns:a16="http://schemas.microsoft.com/office/drawing/2014/main" id="{2BD7FF8A-2949-9B45-BB17-644F78EEA67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7">
                  <a:extLst>
                    <a:ext uri="{FF2B5EF4-FFF2-40B4-BE49-F238E27FC236}">
                      <a16:creationId xmlns:a16="http://schemas.microsoft.com/office/drawing/2014/main" id="{B49120D3-1F1E-CB42-AEAC-19318F74CAE8}"/>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8">
                  <a:extLst>
                    <a:ext uri="{FF2B5EF4-FFF2-40B4-BE49-F238E27FC236}">
                      <a16:creationId xmlns:a16="http://schemas.microsoft.com/office/drawing/2014/main" id="{AF1E12A2-B9B3-AF49-88DA-14F854B6A3FF}"/>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9">
                  <a:extLst>
                    <a:ext uri="{FF2B5EF4-FFF2-40B4-BE49-F238E27FC236}">
                      <a16:creationId xmlns:a16="http://schemas.microsoft.com/office/drawing/2014/main" id="{899DEE4C-DA5A-3E49-BA0C-EAB86E76D04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0">
                  <a:extLst>
                    <a:ext uri="{FF2B5EF4-FFF2-40B4-BE49-F238E27FC236}">
                      <a16:creationId xmlns:a16="http://schemas.microsoft.com/office/drawing/2014/main" id="{E83ACC24-29FA-1246-82D4-FC543029509E}"/>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1">
                  <a:extLst>
                    <a:ext uri="{FF2B5EF4-FFF2-40B4-BE49-F238E27FC236}">
                      <a16:creationId xmlns:a16="http://schemas.microsoft.com/office/drawing/2014/main" id="{80E4560E-0B93-9747-B652-C3215F34F4B7}"/>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2">
                  <a:extLst>
                    <a:ext uri="{FF2B5EF4-FFF2-40B4-BE49-F238E27FC236}">
                      <a16:creationId xmlns:a16="http://schemas.microsoft.com/office/drawing/2014/main" id="{63405CBE-B883-D249-9987-B099B1363098}"/>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3">
                  <a:extLst>
                    <a:ext uri="{FF2B5EF4-FFF2-40B4-BE49-F238E27FC236}">
                      <a16:creationId xmlns:a16="http://schemas.microsoft.com/office/drawing/2014/main" id="{7BD3D270-FFE0-234C-B196-FBD37CE3A1C6}"/>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4">
                  <a:extLst>
                    <a:ext uri="{FF2B5EF4-FFF2-40B4-BE49-F238E27FC236}">
                      <a16:creationId xmlns:a16="http://schemas.microsoft.com/office/drawing/2014/main" id="{8F5421C2-6BE1-3D4C-9FF2-ABBAFEF089FD}"/>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5">
                  <a:extLst>
                    <a:ext uri="{FF2B5EF4-FFF2-40B4-BE49-F238E27FC236}">
                      <a16:creationId xmlns:a16="http://schemas.microsoft.com/office/drawing/2014/main" id="{7CE2854D-C5EE-554A-A213-717484CECCC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6">
                  <a:extLst>
                    <a:ext uri="{FF2B5EF4-FFF2-40B4-BE49-F238E27FC236}">
                      <a16:creationId xmlns:a16="http://schemas.microsoft.com/office/drawing/2014/main" id="{0BCB6066-668E-3747-A801-268CB1A1480E}"/>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7">
                  <a:extLst>
                    <a:ext uri="{FF2B5EF4-FFF2-40B4-BE49-F238E27FC236}">
                      <a16:creationId xmlns:a16="http://schemas.microsoft.com/office/drawing/2014/main" id="{DEAC71DA-ECB0-E948-9D82-173593C61D6D}"/>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8">
                  <a:extLst>
                    <a:ext uri="{FF2B5EF4-FFF2-40B4-BE49-F238E27FC236}">
                      <a16:creationId xmlns:a16="http://schemas.microsoft.com/office/drawing/2014/main" id="{8E88B1B1-4D00-C243-8C62-C8F9A73C2FCE}"/>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9">
                  <a:extLst>
                    <a:ext uri="{FF2B5EF4-FFF2-40B4-BE49-F238E27FC236}">
                      <a16:creationId xmlns:a16="http://schemas.microsoft.com/office/drawing/2014/main" id="{BC52BB6F-474A-C843-96AA-0B217C5FFD4C}"/>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5" name="矩形 94">
              <a:extLst>
                <a:ext uri="{FF2B5EF4-FFF2-40B4-BE49-F238E27FC236}">
                  <a16:creationId xmlns:a16="http://schemas.microsoft.com/office/drawing/2014/main" id="{AB5FF56E-0FFB-4642-9158-D77B0A2BD7E5}"/>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60219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03</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161888" y="4165287"/>
            <a:ext cx="4965444"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协议实现与性能分析</a:t>
            </a:r>
          </a:p>
        </p:txBody>
      </p:sp>
      <p:grpSp>
        <p:nvGrpSpPr>
          <p:cNvPr id="9" name="组合 8">
            <a:extLst>
              <a:ext uri="{FF2B5EF4-FFF2-40B4-BE49-F238E27FC236}">
                <a16:creationId xmlns:a16="http://schemas.microsoft.com/office/drawing/2014/main" id="{4C3306D1-A6C1-1C4D-BEFA-B832E201196B}"/>
              </a:ext>
            </a:extLst>
          </p:cNvPr>
          <p:cNvGrpSpPr/>
          <p:nvPr/>
        </p:nvGrpSpPr>
        <p:grpSpPr>
          <a:xfrm>
            <a:off x="10327710" y="5020478"/>
            <a:ext cx="1385458" cy="1385458"/>
            <a:chOff x="5372911" y="2138708"/>
            <a:chExt cx="1446178" cy="1446178"/>
          </a:xfrm>
        </p:grpSpPr>
        <p:sp>
          <p:nvSpPr>
            <p:cNvPr id="10" name="椭圆 9">
              <a:extLst>
                <a:ext uri="{FF2B5EF4-FFF2-40B4-BE49-F238E27FC236}">
                  <a16:creationId xmlns:a16="http://schemas.microsoft.com/office/drawing/2014/main" id="{B2F9920D-B12B-2044-A222-FF89F7AD4A4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A23A64A4-DFAB-AF43-B2B9-0A442F9CAFF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478D402C-9B76-E747-B7AD-BEA7C11DE8A7}"/>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01303289-8795-A546-9DCD-ACFC282A6B5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1EDDB8CD-3636-664D-B3F9-E268972427EB}"/>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02132D48-E805-2448-8AEE-12666ACE163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A20F3580-E98B-6A41-B9AC-C058C0E3990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F0C64034-BC35-9D46-8E07-DD47CEC2E8DB}"/>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5E22BE45-C2C1-6B4C-8989-4C5CBE8CB89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57CAE8F3-DC2B-6E49-B020-B015280C6074}"/>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831692B9-4788-1E4A-A8B1-874F1C53AD21}"/>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3D7E856D-84CD-6243-A42C-9BDC01E4056B}"/>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F7AFCBA7-7B4B-FB41-B6CB-FB80231E78C2}"/>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64B490CE-A545-C14F-A8F8-65AB107805C9}"/>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1661FFDF-82AF-E341-ADE6-5E7EAFD20BB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F530B475-2493-734B-82EA-5CB42329472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6CC001DF-B1E7-2247-B11B-6A6D0CF0BBD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B2E6F560-83EE-A740-A40E-3CC53CCAA0B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0AAD2FAE-5168-E149-9A80-40C068F33366}"/>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EAE92B51-1AFA-754A-BDBE-944F4B8D424E}"/>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4833BEF0-964C-A14B-80F9-6EADBC1104A6}"/>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6B4B9773-59F6-1140-8D28-C7FDBB2CFFD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F865502C-2A88-6246-B60F-D1F2141B912B}"/>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811725BD-9149-A549-AD69-F388AA100C1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4B0F2827-BEEB-A24F-BEA1-D2DFC378ED1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F0A3DA0C-D437-CE43-992A-24D6D4786505}"/>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A99B2ECF-6CD6-2342-923B-202A8DA27FCF}"/>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9AEBB8D3-C551-974F-9674-E912090B6AA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2D990245-88A1-554F-AD5D-B59275AD56E9}"/>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14077784-ACE4-D24F-BAC1-062E64C5BB8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2053D455-DABE-6649-BF59-F8779B1ED62B}"/>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65CF2341-EEDE-1A42-9E51-BA804D7120D0}"/>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8ED3E694-C0BD-334A-A627-C361EC6572EA}"/>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3548549A-DD4A-9D43-8CBF-F08272841FAD}"/>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DA10686C-FA88-5A40-9340-D7E8E6AB49BE}"/>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DA03C99A-958A-F245-BBBB-9994A1CA4DB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70598E05-0A71-8045-8616-B42F71DBD26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CCE77674-664A-FC4D-84F1-9833542F088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98A28646-7E12-9E47-AF52-01A97C922F8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4CF7CCD2-6EBE-A740-9515-8DA89F0440A8}"/>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406D2B39-CFE6-2449-9BB0-54CA4CD3FB5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A265BACE-BE69-404B-9775-276015143CC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74E8CB22-F026-6B46-850A-9D7145D52DE6}"/>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53275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理论性能分析</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7924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FEC7E81-A53D-D54F-90F2-3FB5FCC4F737}"/>
                  </a:ext>
                </a:extLst>
              </p:cNvPr>
              <p:cNvSpPr txBox="1"/>
              <p:nvPr/>
            </p:nvSpPr>
            <p:spPr>
              <a:xfrm>
                <a:off x="1901096" y="1017632"/>
                <a:ext cx="6045556" cy="17960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t>考虑查询</a:t>
                </a:r>
                <a14:m>
                  <m:oMath xmlns:m="http://schemas.openxmlformats.org/officeDocument/2006/math">
                    <m:r>
                      <a:rPr lang="zh-CN" altLang="en-US" sz="1800" b="0"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𝑞</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𝑎𝑡𝑡</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d>
                  </m:oMath>
                </a14:m>
                <a:endParaRPr lang="en-US" altLang="zh-CN" sz="1800" i="1" dirty="0">
                  <a:effectLst/>
                  <a:latin typeface="Cambria Math" panose="020405030504060302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14:m>
                  <m:oMath xmlns:m="http://schemas.openxmlformats.org/officeDocument/2006/math">
                    <m:r>
                      <m:rPr>
                        <m:nor/>
                      </m:rPr>
                      <a:rPr lang="zh-CN" altLang="zh-CN" dirty="0"/>
                      <m:t>表的记录数为</m:t>
                    </m:r>
                    <m:r>
                      <a:rPr lang="zh-CN" altLang="zh-CN" i="1">
                        <a:latin typeface="Cambria Math" panose="02040503050406030204" pitchFamily="18" charset="0"/>
                      </a:rPr>
                      <m:t> </m:t>
                    </m:r>
                    <m:r>
                      <a:rPr lang="en-US" altLang="zh-CN" i="1">
                        <a:latin typeface="Cambria Math" panose="02040503050406030204" pitchFamily="18" charset="0"/>
                      </a:rPr>
                      <m:t>𝑚</m:t>
                    </m:r>
                    <m:r>
                      <m:rPr>
                        <m:nor/>
                      </m:rPr>
                      <a:rPr lang="zh-CN" altLang="zh-CN" dirty="0"/>
                      <m:t>，属性数为</m:t>
                    </m:r>
                    <m:r>
                      <a:rPr lang="zh-CN" altLang="zh-CN" i="1">
                        <a:latin typeface="Cambria Math" panose="02040503050406030204" pitchFamily="18" charset="0"/>
                      </a:rPr>
                      <m:t> </m:t>
                    </m:r>
                    <m:r>
                      <a:rPr lang="en-US" altLang="zh-CN" i="1">
                        <a:latin typeface="Cambria Math" panose="02040503050406030204" pitchFamily="18" charset="0"/>
                      </a:rPr>
                      <m:t>𝑛</m:t>
                    </m:r>
                    <m:r>
                      <m:rPr>
                        <m:nor/>
                      </m:rPr>
                      <a:rPr lang="zh-CN" altLang="zh-CN" dirty="0"/>
                      <m:t>，</m:t>
                    </m:r>
                    <m:r>
                      <m:rPr>
                        <m:nor/>
                      </m:rPr>
                      <a:rPr lang="en-US" altLang="zh-CN" dirty="0"/>
                      <m:t>Join</m:t>
                    </m:r>
                    <m:r>
                      <m:rPr>
                        <m:nor/>
                      </m:rPr>
                      <a:rPr lang="zh-CN" altLang="zh-CN" dirty="0"/>
                      <m:t>属性数目为</m:t>
                    </m:r>
                    <m:r>
                      <a:rPr lang="zh-CN" altLang="en-US">
                        <a:latin typeface="Cambria Math" panose="02040503050406030204" pitchFamily="18" charset="0"/>
                      </a:rPr>
                      <m:t> </m:t>
                    </m:r>
                    <m:r>
                      <a:rPr lang="en-US" altLang="zh-CN" i="1" smtClean="0">
                        <a:latin typeface="Cambria Math" panose="02040503050406030204" pitchFamily="18" charset="0"/>
                      </a:rPr>
                      <m:t>𝑇</m:t>
                    </m:r>
                  </m:oMath>
                </a14:m>
                <a:r>
                  <a:rPr kumimoji="1" lang="zh-CN" altLang="en-US" dirty="0"/>
                  <a:t> </a:t>
                </a:r>
                <a:endParaRPr kumimoji="1" lang="en-US" altLang="zh-CN" dirty="0"/>
              </a:p>
              <a:p>
                <a:pPr marL="285750" indent="-285750">
                  <a:lnSpc>
                    <a:spcPct val="150000"/>
                  </a:lnSpc>
                  <a:buFont typeface="Arial" panose="020B0604020202020204" pitchFamily="34" charset="0"/>
                  <a:buChar char="•"/>
                </a:pPr>
                <a14:m>
                  <m:oMath xmlns:m="http://schemas.openxmlformats.org/officeDocument/2006/math">
                    <m:r>
                      <a:rPr lang="en-US" altLang="zh-CN" i="1">
                        <a:solidFill>
                          <a:schemeClr val="dk1"/>
                        </a:solidFill>
                        <a:latin typeface="Cambria Math" panose="02040503050406030204" pitchFamily="18" charset="0"/>
                      </a:rPr>
                      <m:t>𝐷</m:t>
                    </m:r>
                    <m:sSub>
                      <m:sSubPr>
                        <m:ctrlPr>
                          <a:rPr lang="zh-CN" altLang="zh-CN" i="1">
                            <a:solidFill>
                              <a:schemeClr val="dk1"/>
                            </a:solidFill>
                            <a:latin typeface="Cambria Math" panose="02040503050406030204" pitchFamily="18" charset="0"/>
                          </a:rPr>
                        </m:ctrlPr>
                      </m:sSubPr>
                      <m:e>
                        <m:r>
                          <a:rPr lang="en-US" altLang="zh-CN" i="1">
                            <a:solidFill>
                              <a:schemeClr val="dk1"/>
                            </a:solidFill>
                            <a:latin typeface="Cambria Math" panose="02040503050406030204" pitchFamily="18" charset="0"/>
                          </a:rPr>
                          <m:t>𝐵</m:t>
                        </m:r>
                      </m:e>
                      <m:sub>
                        <m:r>
                          <a:rPr lang="en-US" altLang="zh-CN" i="1">
                            <a:solidFill>
                              <a:schemeClr val="dk1"/>
                            </a:solidFill>
                            <a:latin typeface="Cambria Math" panose="02040503050406030204" pitchFamily="18" charset="0"/>
                          </a:rPr>
                          <m:t>𝑖</m:t>
                        </m:r>
                      </m:sub>
                    </m:sSub>
                    <m:r>
                      <a:rPr lang="en-US" altLang="zh-CN" i="1">
                        <a:solidFill>
                          <a:schemeClr val="dk1"/>
                        </a:solidFill>
                        <a:latin typeface="Cambria Math" panose="02040503050406030204" pitchFamily="18" charset="0"/>
                      </a:rPr>
                      <m:t>(</m:t>
                    </m:r>
                    <m:sSub>
                      <m:sSubPr>
                        <m:ctrlPr>
                          <a:rPr lang="zh-CN" altLang="zh-CN" i="1">
                            <a:solidFill>
                              <a:schemeClr val="dk1"/>
                            </a:solidFill>
                            <a:latin typeface="Cambria Math" panose="02040503050406030204" pitchFamily="18" charset="0"/>
                          </a:rPr>
                        </m:ctrlPr>
                      </m:sSubPr>
                      <m:e>
                        <m:r>
                          <a:rPr lang="en-US" altLang="zh-CN" i="1">
                            <a:solidFill>
                              <a:schemeClr val="dk1"/>
                            </a:solidFill>
                            <a:latin typeface="Cambria Math" panose="02040503050406030204" pitchFamily="18" charset="0"/>
                          </a:rPr>
                          <m:t>𝑤</m:t>
                        </m:r>
                      </m:e>
                      <m:sub>
                        <m:r>
                          <a:rPr lang="en-US" altLang="zh-CN" i="1">
                            <a:solidFill>
                              <a:schemeClr val="dk1"/>
                            </a:solidFill>
                            <a:latin typeface="Cambria Math" panose="02040503050406030204" pitchFamily="18" charset="0"/>
                          </a:rPr>
                          <m:t>1</m:t>
                        </m:r>
                      </m:sub>
                    </m:sSub>
                    <m:r>
                      <a:rPr lang="en-US" altLang="zh-CN" i="1">
                        <a:solidFill>
                          <a:schemeClr val="dk1"/>
                        </a:solidFill>
                        <a:latin typeface="Cambria Math" panose="02040503050406030204" pitchFamily="18" charset="0"/>
                      </a:rPr>
                      <m:t>)</m:t>
                    </m:r>
                  </m:oMath>
                </a14:m>
                <a:r>
                  <a:rPr kumimoji="1" lang="zh-CN" altLang="en-US" dirty="0"/>
                  <a:t>为表</a:t>
                </a:r>
                <a14:m>
                  <m:oMath xmlns:m="http://schemas.openxmlformats.org/officeDocument/2006/math">
                    <m:r>
                      <a:rPr lang="zh-CN" altLang="en-US"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 </m:t>
                    </m:r>
                  </m:oMath>
                </a14:m>
                <a:r>
                  <a:rPr kumimoji="1" lang="zh-CN" altLang="en-US" dirty="0"/>
                  <a:t>包含关键字</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 </m:t>
                        </m:r>
                      </m:sub>
                    </m:sSub>
                  </m:oMath>
                </a14:m>
                <a:r>
                  <a:rPr kumimoji="1" lang="zh-CN" altLang="en-US" dirty="0"/>
                  <a:t>的记录数</a:t>
                </a:r>
                <a:endParaRPr lang="en-US" altLang="zh-CN" dirty="0">
                  <a:solidFill>
                    <a:schemeClr val="dk1"/>
                  </a:solidFill>
                </a:endParaRPr>
              </a:p>
              <a:p>
                <a:pPr marL="285750" indent="-285750">
                  <a:lnSpc>
                    <a:spcPct val="150000"/>
                  </a:lnSpc>
                  <a:buFont typeface="Arial" panose="020B0604020202020204" pitchFamily="34" charset="0"/>
                  <a:buChar char="•"/>
                </a:pPr>
                <a14:m>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m:t>
                    </m:r>
                    <m:r>
                      <a:rPr lang="en-US" altLang="zh-CN" sz="1800" i="1" kern="1200" smtClean="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m:t>
                    </m:r>
                    <m:r>
                      <a:rPr lang="zh-CN" altLang="en-US"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m:t>
                    </m:r>
                  </m:oMath>
                </a14:m>
                <a:r>
                  <a:rPr kumimoji="1" lang="zh-CN" altLang="en-US" dirty="0"/>
                  <a:t>为</a:t>
                </a:r>
                <a:r>
                  <a:rPr kumimoji="1" lang="en-US" altLang="zh-CN" dirty="0"/>
                  <a:t>Join</a:t>
                </a:r>
                <a:r>
                  <a:rPr kumimoji="1" lang="zh-CN" altLang="en-US" dirty="0"/>
                  <a:t>查询的查询规模</a:t>
                </a:r>
                <a:endParaRPr kumimoji="1" lang="en-US" altLang="zh-CN" dirty="0"/>
              </a:p>
            </p:txBody>
          </p:sp>
        </mc:Choice>
        <mc:Fallback xmlns="">
          <p:sp>
            <p:nvSpPr>
              <p:cNvPr id="25" name="文本框 24">
                <a:extLst>
                  <a:ext uri="{FF2B5EF4-FFF2-40B4-BE49-F238E27FC236}">
                    <a16:creationId xmlns:a16="http://schemas.microsoft.com/office/drawing/2014/main" id="{2FEC7E81-A53D-D54F-90F2-3FB5FCC4F737}"/>
                  </a:ext>
                </a:extLst>
              </p:cNvPr>
              <p:cNvSpPr txBox="1">
                <a:spLocks noRot="1" noChangeAspect="1" noMove="1" noResize="1" noEditPoints="1" noAdjustHandles="1" noChangeArrowheads="1" noChangeShapeType="1" noTextEdit="1"/>
              </p:cNvSpPr>
              <p:nvPr/>
            </p:nvSpPr>
            <p:spPr>
              <a:xfrm>
                <a:off x="1901096" y="1017632"/>
                <a:ext cx="6045556" cy="1796004"/>
              </a:xfrm>
              <a:prstGeom prst="rect">
                <a:avLst/>
              </a:prstGeom>
              <a:blipFill>
                <a:blip r:embed="rId5"/>
                <a:stretch>
                  <a:fillRect l="-629" b="-14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26" name="表格 3">
                <a:extLst>
                  <a:ext uri="{FF2B5EF4-FFF2-40B4-BE49-F238E27FC236}">
                    <a16:creationId xmlns:a16="http://schemas.microsoft.com/office/drawing/2014/main" id="{19751440-EDE5-2F48-A237-1DE13358FF2B}"/>
                  </a:ext>
                </a:extLst>
              </p:cNvPr>
              <p:cNvGraphicFramePr>
                <a:graphicFrameLocks noGrp="1"/>
              </p:cNvGraphicFramePr>
              <p:nvPr>
                <p:extLst>
                  <p:ext uri="{D42A27DB-BD31-4B8C-83A1-F6EECF244321}">
                    <p14:modId xmlns:p14="http://schemas.microsoft.com/office/powerpoint/2010/main" val="1443081313"/>
                  </p:ext>
                </p:extLst>
              </p:nvPr>
            </p:nvGraphicFramePr>
            <p:xfrm>
              <a:off x="1956001" y="3122708"/>
              <a:ext cx="5520982" cy="2722569"/>
            </p:xfrm>
            <a:graphic>
              <a:graphicData uri="http://schemas.openxmlformats.org/drawingml/2006/table">
                <a:tbl>
                  <a:tblPr firstRow="1" bandRow="1">
                    <a:tableStyleId>{5C22544A-7EE6-4342-B048-85BDC9FD1C3A}</a:tableStyleId>
                  </a:tblPr>
                  <a:tblGrid>
                    <a:gridCol w="2619391">
                      <a:extLst>
                        <a:ext uri="{9D8B030D-6E8A-4147-A177-3AD203B41FA5}">
                          <a16:colId xmlns:a16="http://schemas.microsoft.com/office/drawing/2014/main" val="2382344741"/>
                        </a:ext>
                      </a:extLst>
                    </a:gridCol>
                    <a:gridCol w="2901591">
                      <a:extLst>
                        <a:ext uri="{9D8B030D-6E8A-4147-A177-3AD203B41FA5}">
                          <a16:colId xmlns:a16="http://schemas.microsoft.com/office/drawing/2014/main" val="2172462336"/>
                        </a:ext>
                      </a:extLst>
                    </a:gridCol>
                  </a:tblGrid>
                  <a:tr h="673626">
                    <a:tc>
                      <a:txBody>
                        <a:bodyPr/>
                        <a:lstStyle/>
                        <a:p>
                          <a:pPr algn="ctr"/>
                          <a:r>
                            <a:rPr lang="zh-CN" altLang="en-US" dirty="0">
                              <a:solidFill>
                                <a:schemeClr val="tx1"/>
                              </a:solidFill>
                            </a:rPr>
                            <a:t>开销类型</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a:solidFill>
                                <a:schemeClr val="tx1"/>
                              </a:solidFill>
                            </a:rPr>
                            <a:t>开销复杂度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62605326"/>
                      </a:ext>
                    </a:extLst>
                  </a:tr>
                  <a:tr h="682981">
                    <a:tc>
                      <a:txBody>
                        <a:bodyPr/>
                        <a:lstStyle/>
                        <a:p>
                          <a:r>
                            <a:rPr lang="zh-CN" altLang="en-US" dirty="0"/>
                            <a:t>存储开销</a:t>
                          </a:r>
                          <a:r>
                            <a:rPr lang="en-US" altLang="zh-CN" dirty="0"/>
                            <a:t>/</a:t>
                          </a:r>
                          <a:r>
                            <a:rPr lang="zh-CN" altLang="en-US" dirty="0"/>
                            <a:t>表</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en-US" altLang="zh-CN" sz="1800" b="0" i="1" kern="1200" smtClean="0">
                                  <a:solidFill>
                                    <a:schemeClr val="dk1"/>
                                  </a:solidFill>
                                  <a:effectLst/>
                                  <a:latin typeface="Cambria Math" panose="02040503050406030204" pitchFamily="18" charset="0"/>
                                  <a:ea typeface="+mn-ea"/>
                                  <a:cs typeface="+mn-cs"/>
                                </a:rPr>
                                <m:t>𝑂</m:t>
                              </m:r>
                              <m:r>
                                <a:rPr lang="en-US" altLang="zh-CN" sz="1800" b="0" i="1" kern="1200" smtClean="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𝑚</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𝑛</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𝑇</m:t>
                              </m:r>
                              <m:r>
                                <a:rPr lang="en-US" altLang="zh-CN" sz="1800" b="0" i="1" kern="1200" smtClean="0">
                                  <a:solidFill>
                                    <a:schemeClr val="dk1"/>
                                  </a:solidFill>
                                  <a:effectLst/>
                                  <a:latin typeface="Cambria Math" panose="02040503050406030204" pitchFamily="18" charset="0"/>
                                  <a:ea typeface="+mn-ea"/>
                                  <a:cs typeface="+mn-cs"/>
                                </a:rPr>
                                <m:t>)</m:t>
                              </m:r>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4223142"/>
                      </a:ext>
                    </a:extLst>
                  </a:tr>
                  <a:tr h="682981">
                    <a:tc>
                      <a:txBody>
                        <a:bodyPr/>
                        <a:lstStyle/>
                        <a:p>
                          <a:r>
                            <a:rPr lang="zh-CN" altLang="en-US" dirty="0"/>
                            <a:t>查询计算开销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𝑂</m:t>
                              </m:r>
                              <m:r>
                                <a:rPr lang="en-US" altLang="zh-CN" sz="1800" i="1" kern="1200" smtClean="0">
                                  <a:solidFill>
                                    <a:schemeClr val="dk1"/>
                                  </a:solidFill>
                                  <a:effectLst/>
                                  <a:latin typeface="Cambria Math" panose="02040503050406030204" pitchFamily="18" charset="0"/>
                                  <a:ea typeface="+mn-ea"/>
                                  <a:cs typeface="+mn-cs"/>
                                </a:rPr>
                                <m:t>(|</m:t>
                              </m:r>
                              <m:r>
                                <a:rPr lang="en-US" altLang="zh-CN" sz="1800" i="1" kern="1200" smtClean="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m:t>
                              </m:r>
                              <m:r>
                                <a:rPr lang="zh-CN" altLang="en-US"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m:t>
                              </m:r>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2277571"/>
                      </a:ext>
                    </a:extLst>
                  </a:tr>
                  <a:tr h="682981">
                    <a:tc>
                      <a:txBody>
                        <a:bodyPr/>
                        <a:lstStyle/>
                        <a:p>
                          <a:r>
                            <a:rPr lang="zh-CN" altLang="en-US" dirty="0"/>
                            <a:t>令牌分发通信开销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zh-CN" altLang="zh-CN" sz="1800" i="1" kern="1200" smtClean="0">
                                  <a:solidFill>
                                    <a:schemeClr val="dk1"/>
                                  </a:solidFill>
                                  <a:effectLst/>
                                  <a:latin typeface="Cambria Math" panose="02040503050406030204" pitchFamily="18" charset="0"/>
                                  <a:ea typeface="+mn-ea"/>
                                  <a:cs typeface="+mn-cs"/>
                                </a:rPr>
                                <m:t> </m:t>
                              </m:r>
                              <m:r>
                                <a:rPr lang="en-US" altLang="zh-CN" sz="1800" i="1" kern="1200">
                                  <a:solidFill>
                                    <a:schemeClr val="dk1"/>
                                  </a:solidFill>
                                  <a:effectLst/>
                                  <a:latin typeface="Cambria Math" panose="02040503050406030204" pitchFamily="18" charset="0"/>
                                  <a:ea typeface="+mn-ea"/>
                                  <a:cs typeface="+mn-cs"/>
                                </a:rPr>
                                <m:t>𝑂</m:t>
                              </m:r>
                              <m:d>
                                <m:dPr>
                                  <m:ctrlPr>
                                    <a:rPr lang="zh-CN" altLang="zh-CN" sz="1800" i="1" kern="1200">
                                      <a:solidFill>
                                        <a:schemeClr val="dk1"/>
                                      </a:solidFill>
                                      <a:effectLst/>
                                      <a:latin typeface="Cambria Math" panose="02040503050406030204" pitchFamily="18" charset="0"/>
                                      <a:ea typeface="+mn-ea"/>
                                      <a:cs typeface="+mn-cs"/>
                                    </a:rPr>
                                  </m:ctrlPr>
                                </m:dPr>
                                <m:e>
                                  <m:r>
                                    <a:rPr lang="en-US" altLang="zh-CN" sz="1800" b="0" i="1" kern="1200" smtClean="0">
                                      <a:solidFill>
                                        <a:schemeClr val="dk1"/>
                                      </a:solidFill>
                                      <a:effectLst/>
                                      <a:latin typeface="Cambria Math" panose="02040503050406030204" pitchFamily="18" charset="0"/>
                                      <a:ea typeface="+mn-ea"/>
                                      <a:cs typeface="+mn-cs"/>
                                    </a:rPr>
                                    <m:t>1</m:t>
                                  </m:r>
                                </m:e>
                              </m:d>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1825668"/>
                      </a:ext>
                    </a:extLst>
                  </a:tr>
                </a:tbl>
              </a:graphicData>
            </a:graphic>
          </p:graphicFrame>
        </mc:Choice>
        <mc:Fallback>
          <p:graphicFrame>
            <p:nvGraphicFramePr>
              <p:cNvPr id="26" name="表格 3">
                <a:extLst>
                  <a:ext uri="{FF2B5EF4-FFF2-40B4-BE49-F238E27FC236}">
                    <a16:creationId xmlns:a16="http://schemas.microsoft.com/office/drawing/2014/main" id="{19751440-EDE5-2F48-A237-1DE13358FF2B}"/>
                  </a:ext>
                </a:extLst>
              </p:cNvPr>
              <p:cNvGraphicFramePr>
                <a:graphicFrameLocks noGrp="1"/>
              </p:cNvGraphicFramePr>
              <p:nvPr>
                <p:extLst>
                  <p:ext uri="{D42A27DB-BD31-4B8C-83A1-F6EECF244321}">
                    <p14:modId xmlns:p14="http://schemas.microsoft.com/office/powerpoint/2010/main" val="1443081313"/>
                  </p:ext>
                </p:extLst>
              </p:nvPr>
            </p:nvGraphicFramePr>
            <p:xfrm>
              <a:off x="1956001" y="3122708"/>
              <a:ext cx="5520982" cy="2722569"/>
            </p:xfrm>
            <a:graphic>
              <a:graphicData uri="http://schemas.openxmlformats.org/drawingml/2006/table">
                <a:tbl>
                  <a:tblPr firstRow="1" bandRow="1">
                    <a:tableStyleId>{5C22544A-7EE6-4342-B048-85BDC9FD1C3A}</a:tableStyleId>
                  </a:tblPr>
                  <a:tblGrid>
                    <a:gridCol w="2619391">
                      <a:extLst>
                        <a:ext uri="{9D8B030D-6E8A-4147-A177-3AD203B41FA5}">
                          <a16:colId xmlns:a16="http://schemas.microsoft.com/office/drawing/2014/main" val="2382344741"/>
                        </a:ext>
                      </a:extLst>
                    </a:gridCol>
                    <a:gridCol w="2901591">
                      <a:extLst>
                        <a:ext uri="{9D8B030D-6E8A-4147-A177-3AD203B41FA5}">
                          <a16:colId xmlns:a16="http://schemas.microsoft.com/office/drawing/2014/main" val="2172462336"/>
                        </a:ext>
                      </a:extLst>
                    </a:gridCol>
                  </a:tblGrid>
                  <a:tr h="673626">
                    <a:tc>
                      <a:txBody>
                        <a:bodyPr/>
                        <a:lstStyle/>
                        <a:p>
                          <a:pPr algn="ctr"/>
                          <a:r>
                            <a:rPr lang="zh-CN" altLang="en-US" dirty="0">
                              <a:solidFill>
                                <a:schemeClr val="tx1"/>
                              </a:solidFill>
                            </a:rPr>
                            <a:t>开销类型</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a:solidFill>
                                <a:schemeClr val="tx1"/>
                              </a:solidFill>
                            </a:rPr>
                            <a:t>开销复杂度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62605326"/>
                      </a:ext>
                    </a:extLst>
                  </a:tr>
                  <a:tr h="682981">
                    <a:tc>
                      <a:txBody>
                        <a:bodyPr/>
                        <a:lstStyle/>
                        <a:p>
                          <a:r>
                            <a:rPr lang="zh-CN" altLang="en-US" dirty="0"/>
                            <a:t>存储开销</a:t>
                          </a:r>
                          <a:r>
                            <a:rPr lang="en-US" altLang="zh-CN" dirty="0"/>
                            <a:t>/</a:t>
                          </a:r>
                          <a:r>
                            <a:rPr lang="zh-CN" altLang="en-US" dirty="0"/>
                            <a:t>表</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393" t="-96364" r="-437" b="-198182"/>
                          </a:stretch>
                        </a:blipFill>
                      </a:tcPr>
                    </a:tc>
                    <a:extLst>
                      <a:ext uri="{0D108BD9-81ED-4DB2-BD59-A6C34878D82A}">
                        <a16:rowId xmlns:a16="http://schemas.microsoft.com/office/drawing/2014/main" val="1854223142"/>
                      </a:ext>
                    </a:extLst>
                  </a:tr>
                  <a:tr h="682981">
                    <a:tc>
                      <a:txBody>
                        <a:bodyPr/>
                        <a:lstStyle/>
                        <a:p>
                          <a:r>
                            <a:rPr lang="zh-CN" altLang="en-US" dirty="0"/>
                            <a:t>查询计算开销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393" t="-200000" r="-437" b="-101852"/>
                          </a:stretch>
                        </a:blipFill>
                      </a:tcPr>
                    </a:tc>
                    <a:extLst>
                      <a:ext uri="{0D108BD9-81ED-4DB2-BD59-A6C34878D82A}">
                        <a16:rowId xmlns:a16="http://schemas.microsoft.com/office/drawing/2014/main" val="3832277571"/>
                      </a:ext>
                    </a:extLst>
                  </a:tr>
                  <a:tr h="682981">
                    <a:tc>
                      <a:txBody>
                        <a:bodyPr/>
                        <a:lstStyle/>
                        <a:p>
                          <a:r>
                            <a:rPr lang="zh-CN" altLang="en-US" dirty="0"/>
                            <a:t>令牌分发通信开销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393" t="-300000" r="-437" b="-1852"/>
                          </a:stretch>
                        </a:blipFill>
                      </a:tcPr>
                    </a:tc>
                    <a:extLst>
                      <a:ext uri="{0D108BD9-81ED-4DB2-BD59-A6C34878D82A}">
                        <a16:rowId xmlns:a16="http://schemas.microsoft.com/office/drawing/2014/main" val="2361825668"/>
                      </a:ext>
                    </a:extLst>
                  </a:tr>
                </a:tbl>
              </a:graphicData>
            </a:graphic>
          </p:graphicFrame>
        </mc:Fallback>
      </mc:AlternateContent>
      <p:grpSp>
        <p:nvGrpSpPr>
          <p:cNvPr id="2" name="组合 1">
            <a:extLst>
              <a:ext uri="{FF2B5EF4-FFF2-40B4-BE49-F238E27FC236}">
                <a16:creationId xmlns:a16="http://schemas.microsoft.com/office/drawing/2014/main" id="{05B1F665-402F-5C4F-A04A-1AEE1DD8C07C}"/>
              </a:ext>
            </a:extLst>
          </p:cNvPr>
          <p:cNvGrpSpPr/>
          <p:nvPr/>
        </p:nvGrpSpPr>
        <p:grpSpPr>
          <a:xfrm>
            <a:off x="7618154" y="967153"/>
            <a:ext cx="4885141" cy="4622057"/>
            <a:chOff x="7545852" y="859933"/>
            <a:chExt cx="4885141" cy="4622057"/>
          </a:xfrm>
        </p:grpSpPr>
        <p:grpSp>
          <p:nvGrpSpPr>
            <p:cNvPr id="30" name="组合 29">
              <a:extLst>
                <a:ext uri="{FF2B5EF4-FFF2-40B4-BE49-F238E27FC236}">
                  <a16:creationId xmlns:a16="http://schemas.microsoft.com/office/drawing/2014/main" id="{047442C5-D601-A84A-AA0A-099AAA6A3844}"/>
                </a:ext>
              </a:extLst>
            </p:cNvPr>
            <p:cNvGrpSpPr/>
            <p:nvPr/>
          </p:nvGrpSpPr>
          <p:grpSpPr>
            <a:xfrm>
              <a:off x="7545852" y="859933"/>
              <a:ext cx="4341535" cy="1554406"/>
              <a:chOff x="7249451" y="1072719"/>
              <a:chExt cx="4341535" cy="1554406"/>
            </a:xfrm>
          </p:grpSpPr>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B5B1108-CF31-5B4E-83EF-2AD441783CD9}"/>
                      </a:ext>
                    </a:extLst>
                  </p:cNvPr>
                  <p:cNvSpPr txBox="1"/>
                  <p:nvPr/>
                </p:nvSpPr>
                <p:spPr>
                  <a:xfrm>
                    <a:off x="7431469" y="1573952"/>
                    <a:ext cx="4159517" cy="10531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2200" dirty="0"/>
                      <a:t>增长规模较小，与</a:t>
                    </a:r>
                    <a:r>
                      <a:rPr kumimoji="1" lang="en-US" altLang="zh-CN" sz="2200" dirty="0"/>
                      <a:t>T</a:t>
                    </a:r>
                    <a:r>
                      <a:rPr kumimoji="1" lang="zh-CN" altLang="en-US" sz="2200" dirty="0"/>
                      <a:t>相关</a:t>
                    </a:r>
                    <a:endParaRPr kumimoji="1" lang="en-US" altLang="zh-CN" sz="2200" dirty="0"/>
                  </a:p>
                  <a:p>
                    <a:pPr marL="285750" indent="-285750">
                      <a:lnSpc>
                        <a:spcPct val="150000"/>
                      </a:lnSpc>
                      <a:buFont typeface="Arial" panose="020B0604020202020204" pitchFamily="34" charset="0"/>
                      <a:buChar char="•"/>
                    </a:pPr>
                    <a:r>
                      <a:rPr kumimoji="1" lang="zh-CN" altLang="en-US" sz="2200" dirty="0"/>
                      <a:t>传统方案一般为</a:t>
                    </a:r>
                    <a14:m>
                      <m:oMath xmlns:m="http://schemas.openxmlformats.org/officeDocument/2006/math">
                        <m:r>
                          <a:rPr lang="en-US" altLang="zh-CN" sz="2200" i="1" smtClean="0">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2200" i="1"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200" i="1">
                                <a:effectLst/>
                                <a:latin typeface="Cambria Math" panose="02040503050406030204" pitchFamily="18" charset="0"/>
                                <a:ea typeface="Cambria Math" panose="02040503050406030204" pitchFamily="18" charset="0"/>
                              </a:rPr>
                            </m:ctrlPr>
                          </m:sSupPr>
                          <m:e>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𝑚</m:t>
                            </m:r>
                          </m:e>
                          <m:sup>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kumimoji="1" lang="en-US" altLang="zh-CN" sz="2200" dirty="0"/>
                  </a:p>
                </p:txBody>
              </p:sp>
            </mc:Choice>
            <mc:Fallback xmlns="">
              <p:sp>
                <p:nvSpPr>
                  <p:cNvPr id="36" name="文本框 35">
                    <a:extLst>
                      <a:ext uri="{FF2B5EF4-FFF2-40B4-BE49-F238E27FC236}">
                        <a16:creationId xmlns:a16="http://schemas.microsoft.com/office/drawing/2014/main" id="{EB5B1108-CF31-5B4E-83EF-2AD441783CD9}"/>
                      </a:ext>
                    </a:extLst>
                  </p:cNvPr>
                  <p:cNvSpPr txBox="1">
                    <a:spLocks noRot="1" noChangeAspect="1" noMove="1" noResize="1" noEditPoints="1" noAdjustHandles="1" noChangeArrowheads="1" noChangeShapeType="1" noTextEdit="1"/>
                  </p:cNvSpPr>
                  <p:nvPr/>
                </p:nvSpPr>
                <p:spPr>
                  <a:xfrm>
                    <a:off x="7431469" y="1573952"/>
                    <a:ext cx="4159517" cy="1053173"/>
                  </a:xfrm>
                  <a:prstGeom prst="rect">
                    <a:avLst/>
                  </a:prstGeom>
                  <a:blipFill>
                    <a:blip r:embed="rId7"/>
                    <a:stretch>
                      <a:fillRect l="-1524" b="-9524"/>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AD6BE052-87FA-D542-9B71-F0136FAC87DF}"/>
                  </a:ext>
                </a:extLst>
              </p:cNvPr>
              <p:cNvGrpSpPr/>
              <p:nvPr/>
            </p:nvGrpSpPr>
            <p:grpSpPr>
              <a:xfrm>
                <a:off x="7249451" y="1072719"/>
                <a:ext cx="3525631" cy="492443"/>
                <a:chOff x="7383509" y="869472"/>
                <a:chExt cx="3525631" cy="492443"/>
              </a:xfrm>
            </p:grpSpPr>
            <p:sp>
              <p:nvSpPr>
                <p:cNvPr id="41" name="文本框 40">
                  <a:extLst>
                    <a:ext uri="{FF2B5EF4-FFF2-40B4-BE49-F238E27FC236}">
                      <a16:creationId xmlns:a16="http://schemas.microsoft.com/office/drawing/2014/main" id="{C17D5A04-33A4-9448-8C49-ED10A520F054}"/>
                    </a:ext>
                  </a:extLst>
                </p:cNvPr>
                <p:cNvSpPr txBox="1"/>
                <p:nvPr/>
              </p:nvSpPr>
              <p:spPr>
                <a:xfrm>
                  <a:off x="7753816" y="869472"/>
                  <a:ext cx="3155324" cy="492443"/>
                </a:xfrm>
                <a:prstGeom prst="rect">
                  <a:avLst/>
                </a:prstGeom>
                <a:noFill/>
              </p:spPr>
              <p:txBody>
                <a:bodyPr wrap="square" rtlCol="0">
                  <a:spAutoFit/>
                </a:bodyPr>
                <a:lstStyle/>
                <a:p>
                  <a:r>
                    <a:rPr kumimoji="1" lang="zh-CN" altLang="en-US" sz="2600" dirty="0"/>
                    <a:t>较小的存储开销</a:t>
                  </a:r>
                </a:p>
              </p:txBody>
            </p:sp>
            <p:pic>
              <p:nvPicPr>
                <p:cNvPr id="42" name="图片 41">
                  <a:extLst>
                    <a:ext uri="{FF2B5EF4-FFF2-40B4-BE49-F238E27FC236}">
                      <a16:creationId xmlns:a16="http://schemas.microsoft.com/office/drawing/2014/main" id="{A2B9C437-284A-A044-AF79-A0937FB39F7F}"/>
                    </a:ext>
                  </a:extLst>
                </p:cNvPr>
                <p:cNvPicPr>
                  <a:picLocks noChangeAspect="1"/>
                </p:cNvPicPr>
                <p:nvPr/>
              </p:nvPicPr>
              <p:blipFill>
                <a:blip r:embed="rId8"/>
                <a:stretch>
                  <a:fillRect/>
                </a:stretch>
              </p:blipFill>
              <p:spPr>
                <a:xfrm>
                  <a:off x="7383509" y="946485"/>
                  <a:ext cx="364036" cy="364790"/>
                </a:xfrm>
                <a:prstGeom prst="rect">
                  <a:avLst/>
                </a:prstGeom>
              </p:spPr>
            </p:pic>
          </p:grpSp>
        </p:grpSp>
        <p:grpSp>
          <p:nvGrpSpPr>
            <p:cNvPr id="31" name="组合 30">
              <a:extLst>
                <a:ext uri="{FF2B5EF4-FFF2-40B4-BE49-F238E27FC236}">
                  <a16:creationId xmlns:a16="http://schemas.microsoft.com/office/drawing/2014/main" id="{89D62716-8C51-6B4F-982C-FCD3D0048122}"/>
                </a:ext>
              </a:extLst>
            </p:cNvPr>
            <p:cNvGrpSpPr/>
            <p:nvPr/>
          </p:nvGrpSpPr>
          <p:grpSpPr>
            <a:xfrm>
              <a:off x="7545852" y="2891241"/>
              <a:ext cx="4885141" cy="2037459"/>
              <a:chOff x="7240464" y="3109549"/>
              <a:chExt cx="4516998" cy="2037459"/>
            </a:xfrm>
          </p:grpSpPr>
          <p:grpSp>
            <p:nvGrpSpPr>
              <p:cNvPr id="32" name="组合 31">
                <a:extLst>
                  <a:ext uri="{FF2B5EF4-FFF2-40B4-BE49-F238E27FC236}">
                    <a16:creationId xmlns:a16="http://schemas.microsoft.com/office/drawing/2014/main" id="{4CA3B415-306C-5F4E-AA49-C31949821B6D}"/>
                  </a:ext>
                </a:extLst>
              </p:cNvPr>
              <p:cNvGrpSpPr/>
              <p:nvPr/>
            </p:nvGrpSpPr>
            <p:grpSpPr>
              <a:xfrm>
                <a:off x="7240464" y="3109549"/>
                <a:ext cx="3534618" cy="492443"/>
                <a:chOff x="7374522" y="869472"/>
                <a:chExt cx="3534618" cy="492443"/>
              </a:xfrm>
            </p:grpSpPr>
            <p:sp>
              <p:nvSpPr>
                <p:cNvPr id="34" name="文本框 33">
                  <a:extLst>
                    <a:ext uri="{FF2B5EF4-FFF2-40B4-BE49-F238E27FC236}">
                      <a16:creationId xmlns:a16="http://schemas.microsoft.com/office/drawing/2014/main" id="{B4ED5A63-DC78-AB4D-AA28-6B5C4F58179A}"/>
                    </a:ext>
                  </a:extLst>
                </p:cNvPr>
                <p:cNvSpPr txBox="1"/>
                <p:nvPr/>
              </p:nvSpPr>
              <p:spPr>
                <a:xfrm>
                  <a:off x="7753816" y="869472"/>
                  <a:ext cx="3155324" cy="492443"/>
                </a:xfrm>
                <a:prstGeom prst="rect">
                  <a:avLst/>
                </a:prstGeom>
                <a:noFill/>
              </p:spPr>
              <p:txBody>
                <a:bodyPr wrap="square" rtlCol="0">
                  <a:spAutoFit/>
                </a:bodyPr>
                <a:lstStyle/>
                <a:p>
                  <a:r>
                    <a:rPr kumimoji="1" lang="zh-CN" altLang="en-US" sz="2600" dirty="0"/>
                    <a:t>较好的查询性能</a:t>
                  </a:r>
                </a:p>
              </p:txBody>
            </p:sp>
            <p:pic>
              <p:nvPicPr>
                <p:cNvPr id="35" name="图片 34">
                  <a:extLst>
                    <a:ext uri="{FF2B5EF4-FFF2-40B4-BE49-F238E27FC236}">
                      <a16:creationId xmlns:a16="http://schemas.microsoft.com/office/drawing/2014/main" id="{058474F8-3CE0-0246-A7B3-2B0F753FAA6A}"/>
                    </a:ext>
                  </a:extLst>
                </p:cNvPr>
                <p:cNvPicPr>
                  <a:picLocks noChangeAspect="1"/>
                </p:cNvPicPr>
                <p:nvPr/>
              </p:nvPicPr>
              <p:blipFill>
                <a:blip r:embed="rId8"/>
                <a:stretch>
                  <a:fillRect/>
                </a:stretch>
              </p:blipFill>
              <p:spPr>
                <a:xfrm>
                  <a:off x="7374522" y="912334"/>
                  <a:ext cx="350929" cy="351656"/>
                </a:xfrm>
                <a:prstGeom prst="rect">
                  <a:avLst/>
                </a:prstGeom>
              </p:spPr>
            </p:pic>
          </p:grpSp>
          <p:sp>
            <p:nvSpPr>
              <p:cNvPr id="33" name="文本框 32">
                <a:extLst>
                  <a:ext uri="{FF2B5EF4-FFF2-40B4-BE49-F238E27FC236}">
                    <a16:creationId xmlns:a16="http://schemas.microsoft.com/office/drawing/2014/main" id="{CC356A1D-0B02-BC49-833B-7ABE59BF76D9}"/>
                  </a:ext>
                </a:extLst>
              </p:cNvPr>
              <p:cNvSpPr txBox="1"/>
              <p:nvPr/>
            </p:nvSpPr>
            <p:spPr>
              <a:xfrm>
                <a:off x="7415928" y="3585234"/>
                <a:ext cx="4341534" cy="156177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200" dirty="0"/>
                  <a:t>查询开销随查询规模呈线性关系</a:t>
                </a:r>
                <a:endParaRPr kumimoji="1" lang="en-US" altLang="zh-CN" sz="2200" dirty="0"/>
              </a:p>
              <a:p>
                <a:pPr marL="342900" indent="-342900">
                  <a:lnSpc>
                    <a:spcPct val="150000"/>
                  </a:lnSpc>
                  <a:buFont typeface="Arial" panose="020B0604020202020204" pitchFamily="34" charset="0"/>
                  <a:buChar char="•"/>
                </a:pPr>
                <a:r>
                  <a:rPr kumimoji="1" lang="zh-CN" altLang="en-US" sz="2200" dirty="0"/>
                  <a:t>查询开销与数据库规模无关</a:t>
                </a:r>
                <a:endParaRPr kumimoji="1" lang="en-US" altLang="zh-CN" sz="2200" dirty="0"/>
              </a:p>
            </p:txBody>
          </p:sp>
        </p:grpSp>
        <p:grpSp>
          <p:nvGrpSpPr>
            <p:cNvPr id="103" name="组合 102">
              <a:extLst>
                <a:ext uri="{FF2B5EF4-FFF2-40B4-BE49-F238E27FC236}">
                  <a16:creationId xmlns:a16="http://schemas.microsoft.com/office/drawing/2014/main" id="{EBF6682F-3226-5A4C-84D3-B13A665B1496}"/>
                </a:ext>
              </a:extLst>
            </p:cNvPr>
            <p:cNvGrpSpPr/>
            <p:nvPr/>
          </p:nvGrpSpPr>
          <p:grpSpPr>
            <a:xfrm>
              <a:off x="7545853" y="4989547"/>
              <a:ext cx="4341534" cy="492443"/>
              <a:chOff x="7374522" y="869472"/>
              <a:chExt cx="4341534" cy="492443"/>
            </a:xfrm>
          </p:grpSpPr>
          <p:sp>
            <p:nvSpPr>
              <p:cNvPr id="105" name="文本框 104">
                <a:extLst>
                  <a:ext uri="{FF2B5EF4-FFF2-40B4-BE49-F238E27FC236}">
                    <a16:creationId xmlns:a16="http://schemas.microsoft.com/office/drawing/2014/main" id="{01B8FF3D-4AE3-9641-A395-F9770C4687BF}"/>
                  </a:ext>
                </a:extLst>
              </p:cNvPr>
              <p:cNvSpPr txBox="1"/>
              <p:nvPr/>
            </p:nvSpPr>
            <p:spPr>
              <a:xfrm>
                <a:off x="7753815" y="869472"/>
                <a:ext cx="3962241" cy="492443"/>
              </a:xfrm>
              <a:prstGeom prst="rect">
                <a:avLst/>
              </a:prstGeom>
              <a:noFill/>
            </p:spPr>
            <p:txBody>
              <a:bodyPr wrap="square" rtlCol="0">
                <a:spAutoFit/>
              </a:bodyPr>
              <a:lstStyle/>
              <a:p>
                <a:r>
                  <a:rPr kumimoji="1" lang="zh-CN" altLang="en-US" sz="2600" dirty="0"/>
                  <a:t>常数级令牌分发通信开销</a:t>
                </a:r>
              </a:p>
            </p:txBody>
          </p:sp>
          <p:pic>
            <p:nvPicPr>
              <p:cNvPr id="106" name="图片 105">
                <a:extLst>
                  <a:ext uri="{FF2B5EF4-FFF2-40B4-BE49-F238E27FC236}">
                    <a16:creationId xmlns:a16="http://schemas.microsoft.com/office/drawing/2014/main" id="{80CE5834-6D4F-244E-8686-F704379BE677}"/>
                  </a:ext>
                </a:extLst>
              </p:cNvPr>
              <p:cNvPicPr>
                <a:picLocks noChangeAspect="1"/>
              </p:cNvPicPr>
              <p:nvPr/>
            </p:nvPicPr>
            <p:blipFill>
              <a:blip r:embed="rId8"/>
              <a:stretch>
                <a:fillRect/>
              </a:stretch>
            </p:blipFill>
            <p:spPr>
              <a:xfrm>
                <a:off x="7374522" y="912334"/>
                <a:ext cx="350929" cy="351656"/>
              </a:xfrm>
              <a:prstGeom prst="rect">
                <a:avLst/>
              </a:prstGeom>
            </p:spPr>
          </p:pic>
        </p:grpSp>
      </p:grpSp>
      <p:grpSp>
        <p:nvGrpSpPr>
          <p:cNvPr id="102" name="组合 101">
            <a:extLst>
              <a:ext uri="{FF2B5EF4-FFF2-40B4-BE49-F238E27FC236}">
                <a16:creationId xmlns:a16="http://schemas.microsoft.com/office/drawing/2014/main" id="{3551F065-787E-F045-BA34-E22A761A92ED}"/>
              </a:ext>
            </a:extLst>
          </p:cNvPr>
          <p:cNvGrpSpPr/>
          <p:nvPr/>
        </p:nvGrpSpPr>
        <p:grpSpPr>
          <a:xfrm>
            <a:off x="-4271" y="-13970"/>
            <a:ext cx="1821238" cy="6885940"/>
            <a:chOff x="-4271" y="-13970"/>
            <a:chExt cx="1821238" cy="6885940"/>
          </a:xfrm>
        </p:grpSpPr>
        <p:sp>
          <p:nvSpPr>
            <p:cNvPr id="104" name="矩形 103">
              <a:extLst>
                <a:ext uri="{FF2B5EF4-FFF2-40B4-BE49-F238E27FC236}">
                  <a16:creationId xmlns:a16="http://schemas.microsoft.com/office/drawing/2014/main" id="{CB0AE738-D3EA-6746-960B-E6B87FB6E05E}"/>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 name="矩形 106">
              <a:extLst>
                <a:ext uri="{FF2B5EF4-FFF2-40B4-BE49-F238E27FC236}">
                  <a16:creationId xmlns:a16="http://schemas.microsoft.com/office/drawing/2014/main" id="{26025D50-A161-864C-8B86-A58E21E874E0}"/>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108" name="图片 107" descr="E:\设计\PPT\图片1.png图片1">
              <a:extLst>
                <a:ext uri="{FF2B5EF4-FFF2-40B4-BE49-F238E27FC236}">
                  <a16:creationId xmlns:a16="http://schemas.microsoft.com/office/drawing/2014/main" id="{380E9718-47DF-C740-8CED-573B78BD07C7}"/>
                </a:ext>
              </a:extLst>
            </p:cNvPr>
            <p:cNvPicPr>
              <a:picLocks noChangeAspect="1"/>
            </p:cNvPicPr>
            <p:nvPr/>
          </p:nvPicPr>
          <p:blipFill>
            <a:blip r:embed="rId9"/>
            <a:srcRect/>
            <a:stretch>
              <a:fillRect/>
            </a:stretch>
          </p:blipFill>
          <p:spPr>
            <a:xfrm>
              <a:off x="544151" y="504410"/>
              <a:ext cx="718896" cy="704131"/>
            </a:xfrm>
            <a:prstGeom prst="rect">
              <a:avLst/>
            </a:prstGeom>
          </p:spPr>
        </p:pic>
        <p:sp>
          <p:nvSpPr>
            <p:cNvPr id="109" name="矩形 108">
              <a:extLst>
                <a:ext uri="{FF2B5EF4-FFF2-40B4-BE49-F238E27FC236}">
                  <a16:creationId xmlns:a16="http://schemas.microsoft.com/office/drawing/2014/main" id="{1A104230-D072-4446-AA75-E06251BBB4D1}"/>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110" name="矩形 109">
              <a:extLst>
                <a:ext uri="{FF2B5EF4-FFF2-40B4-BE49-F238E27FC236}">
                  <a16:creationId xmlns:a16="http://schemas.microsoft.com/office/drawing/2014/main" id="{2C021B96-ABE6-0B43-A180-F9777522DB3C}"/>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111" name="矩形 110">
              <a:extLst>
                <a:ext uri="{FF2B5EF4-FFF2-40B4-BE49-F238E27FC236}">
                  <a16:creationId xmlns:a16="http://schemas.microsoft.com/office/drawing/2014/main" id="{2B65191A-DEE8-F449-B181-B85DC3F8DE62}"/>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12" name="组合 111">
              <a:extLst>
                <a:ext uri="{FF2B5EF4-FFF2-40B4-BE49-F238E27FC236}">
                  <a16:creationId xmlns:a16="http://schemas.microsoft.com/office/drawing/2014/main" id="{F2D6DCF2-E523-484C-9D85-D675EABAD085}"/>
                </a:ext>
              </a:extLst>
            </p:cNvPr>
            <p:cNvGrpSpPr/>
            <p:nvPr/>
          </p:nvGrpSpPr>
          <p:grpSpPr>
            <a:xfrm>
              <a:off x="161249" y="287636"/>
              <a:ext cx="1385458" cy="1385458"/>
              <a:chOff x="5372911" y="2138708"/>
              <a:chExt cx="1446178" cy="1446178"/>
            </a:xfrm>
          </p:grpSpPr>
          <p:sp>
            <p:nvSpPr>
              <p:cNvPr id="114" name="椭圆 113">
                <a:extLst>
                  <a:ext uri="{FF2B5EF4-FFF2-40B4-BE49-F238E27FC236}">
                    <a16:creationId xmlns:a16="http://schemas.microsoft.com/office/drawing/2014/main" id="{AB2FE184-1266-674D-A022-775A9096E042}"/>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49">
                <a:extLst>
                  <a:ext uri="{FF2B5EF4-FFF2-40B4-BE49-F238E27FC236}">
                    <a16:creationId xmlns:a16="http://schemas.microsoft.com/office/drawing/2014/main" id="{47910704-6601-6244-9DF1-6A59EE19679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6" name="组合 115">
                <a:extLst>
                  <a:ext uri="{FF2B5EF4-FFF2-40B4-BE49-F238E27FC236}">
                    <a16:creationId xmlns:a16="http://schemas.microsoft.com/office/drawing/2014/main" id="{9E5AEB54-DE41-F94D-9456-89A74416E184}"/>
                  </a:ext>
                </a:extLst>
              </p:cNvPr>
              <p:cNvGrpSpPr/>
              <p:nvPr/>
            </p:nvGrpSpPr>
            <p:grpSpPr>
              <a:xfrm>
                <a:off x="5554874" y="2381317"/>
                <a:ext cx="1080787" cy="1004320"/>
                <a:chOff x="5554874" y="2552137"/>
                <a:chExt cx="1080787" cy="1004320"/>
              </a:xfrm>
              <a:solidFill>
                <a:schemeClr val="tx2">
                  <a:lumMod val="75000"/>
                </a:schemeClr>
              </a:solidFill>
            </p:grpSpPr>
            <p:sp>
              <p:nvSpPr>
                <p:cNvPr id="117" name="Freeform 50">
                  <a:extLst>
                    <a:ext uri="{FF2B5EF4-FFF2-40B4-BE49-F238E27FC236}">
                      <a16:creationId xmlns:a16="http://schemas.microsoft.com/office/drawing/2014/main" id="{CC975269-BD1C-864C-9AC8-A70D0C11EF5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1">
                  <a:extLst>
                    <a:ext uri="{FF2B5EF4-FFF2-40B4-BE49-F238E27FC236}">
                      <a16:creationId xmlns:a16="http://schemas.microsoft.com/office/drawing/2014/main" id="{BBAAB245-BFB4-F743-A988-34D104BC8314}"/>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2">
                  <a:extLst>
                    <a:ext uri="{FF2B5EF4-FFF2-40B4-BE49-F238E27FC236}">
                      <a16:creationId xmlns:a16="http://schemas.microsoft.com/office/drawing/2014/main" id="{A7C702CE-2990-344F-A751-E2FC4EA0DA6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3">
                  <a:extLst>
                    <a:ext uri="{FF2B5EF4-FFF2-40B4-BE49-F238E27FC236}">
                      <a16:creationId xmlns:a16="http://schemas.microsoft.com/office/drawing/2014/main" id="{EDCBA47A-C571-664A-A861-B762C200AFDD}"/>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4">
                  <a:extLst>
                    <a:ext uri="{FF2B5EF4-FFF2-40B4-BE49-F238E27FC236}">
                      <a16:creationId xmlns:a16="http://schemas.microsoft.com/office/drawing/2014/main" id="{276227F4-D4FC-334D-84AB-0FDBBA874E4F}"/>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5">
                  <a:extLst>
                    <a:ext uri="{FF2B5EF4-FFF2-40B4-BE49-F238E27FC236}">
                      <a16:creationId xmlns:a16="http://schemas.microsoft.com/office/drawing/2014/main" id="{D4BCC60B-E029-934D-8840-5C71E519E10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6">
                  <a:extLst>
                    <a:ext uri="{FF2B5EF4-FFF2-40B4-BE49-F238E27FC236}">
                      <a16:creationId xmlns:a16="http://schemas.microsoft.com/office/drawing/2014/main" id="{EC0F80B0-DB5E-1E4A-85C7-DF54F641E56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7">
                  <a:extLst>
                    <a:ext uri="{FF2B5EF4-FFF2-40B4-BE49-F238E27FC236}">
                      <a16:creationId xmlns:a16="http://schemas.microsoft.com/office/drawing/2014/main" id="{2E91AF83-D90C-9048-931C-2CB60F219E2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8">
                  <a:extLst>
                    <a:ext uri="{FF2B5EF4-FFF2-40B4-BE49-F238E27FC236}">
                      <a16:creationId xmlns:a16="http://schemas.microsoft.com/office/drawing/2014/main" id="{2A818058-D301-174D-8F3E-39C726DE735D}"/>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9">
                  <a:extLst>
                    <a:ext uri="{FF2B5EF4-FFF2-40B4-BE49-F238E27FC236}">
                      <a16:creationId xmlns:a16="http://schemas.microsoft.com/office/drawing/2014/main" id="{416511F6-FCA2-8F4C-826A-79C06182AA8B}"/>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0">
                  <a:extLst>
                    <a:ext uri="{FF2B5EF4-FFF2-40B4-BE49-F238E27FC236}">
                      <a16:creationId xmlns:a16="http://schemas.microsoft.com/office/drawing/2014/main" id="{CEA5731F-85DF-2244-B986-E03886A0345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1">
                  <a:extLst>
                    <a:ext uri="{FF2B5EF4-FFF2-40B4-BE49-F238E27FC236}">
                      <a16:creationId xmlns:a16="http://schemas.microsoft.com/office/drawing/2014/main" id="{2177E771-C9D0-194F-A61A-F693F5EF662E}"/>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62">
                  <a:extLst>
                    <a:ext uri="{FF2B5EF4-FFF2-40B4-BE49-F238E27FC236}">
                      <a16:creationId xmlns:a16="http://schemas.microsoft.com/office/drawing/2014/main" id="{C99B701F-76C2-D74D-AD95-4A1EDEB12C24}"/>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3">
                  <a:extLst>
                    <a:ext uri="{FF2B5EF4-FFF2-40B4-BE49-F238E27FC236}">
                      <a16:creationId xmlns:a16="http://schemas.microsoft.com/office/drawing/2014/main" id="{A55740B5-5308-044C-A0B5-E6C838618D3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4">
                  <a:extLst>
                    <a:ext uri="{FF2B5EF4-FFF2-40B4-BE49-F238E27FC236}">
                      <a16:creationId xmlns:a16="http://schemas.microsoft.com/office/drawing/2014/main" id="{456996FB-F208-A14A-B765-DC4A9782537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5">
                  <a:extLst>
                    <a:ext uri="{FF2B5EF4-FFF2-40B4-BE49-F238E27FC236}">
                      <a16:creationId xmlns:a16="http://schemas.microsoft.com/office/drawing/2014/main" id="{E4ED85EF-71E3-3141-A8FD-EE188F933262}"/>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6">
                  <a:extLst>
                    <a:ext uri="{FF2B5EF4-FFF2-40B4-BE49-F238E27FC236}">
                      <a16:creationId xmlns:a16="http://schemas.microsoft.com/office/drawing/2014/main" id="{D176016E-F9EF-434B-A94C-C05101D10625}"/>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67">
                  <a:extLst>
                    <a:ext uri="{FF2B5EF4-FFF2-40B4-BE49-F238E27FC236}">
                      <a16:creationId xmlns:a16="http://schemas.microsoft.com/office/drawing/2014/main" id="{B212CFD0-B364-0245-9C33-BB073E1B8C22}"/>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68">
                  <a:extLst>
                    <a:ext uri="{FF2B5EF4-FFF2-40B4-BE49-F238E27FC236}">
                      <a16:creationId xmlns:a16="http://schemas.microsoft.com/office/drawing/2014/main" id="{A438158B-011B-BF4B-B25B-FF9A28C4C4F8}"/>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69">
                  <a:extLst>
                    <a:ext uri="{FF2B5EF4-FFF2-40B4-BE49-F238E27FC236}">
                      <a16:creationId xmlns:a16="http://schemas.microsoft.com/office/drawing/2014/main" id="{E1DDB586-82B9-7C44-9E00-45843C106CBD}"/>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0">
                  <a:extLst>
                    <a:ext uri="{FF2B5EF4-FFF2-40B4-BE49-F238E27FC236}">
                      <a16:creationId xmlns:a16="http://schemas.microsoft.com/office/drawing/2014/main" id="{FD9BFF02-470F-9544-B5CC-61700DC8F763}"/>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71">
                  <a:extLst>
                    <a:ext uri="{FF2B5EF4-FFF2-40B4-BE49-F238E27FC236}">
                      <a16:creationId xmlns:a16="http://schemas.microsoft.com/office/drawing/2014/main" id="{DD1C5704-E7F1-FC4D-9E3C-A671F6180DA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72">
                  <a:extLst>
                    <a:ext uri="{FF2B5EF4-FFF2-40B4-BE49-F238E27FC236}">
                      <a16:creationId xmlns:a16="http://schemas.microsoft.com/office/drawing/2014/main" id="{2F64B227-1EE2-484D-B587-E10BF7473A08}"/>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73">
                  <a:extLst>
                    <a:ext uri="{FF2B5EF4-FFF2-40B4-BE49-F238E27FC236}">
                      <a16:creationId xmlns:a16="http://schemas.microsoft.com/office/drawing/2014/main" id="{F304774A-F73B-5748-BE67-8ECFAA6A6C3F}"/>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74">
                  <a:extLst>
                    <a:ext uri="{FF2B5EF4-FFF2-40B4-BE49-F238E27FC236}">
                      <a16:creationId xmlns:a16="http://schemas.microsoft.com/office/drawing/2014/main" id="{D03EE92A-EEFE-B745-B621-8AD80B66C06A}"/>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75">
                  <a:extLst>
                    <a:ext uri="{FF2B5EF4-FFF2-40B4-BE49-F238E27FC236}">
                      <a16:creationId xmlns:a16="http://schemas.microsoft.com/office/drawing/2014/main" id="{40157806-4546-2A4F-A0BE-97603D67BF0D}"/>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6">
                  <a:extLst>
                    <a:ext uri="{FF2B5EF4-FFF2-40B4-BE49-F238E27FC236}">
                      <a16:creationId xmlns:a16="http://schemas.microsoft.com/office/drawing/2014/main" id="{12F31F67-BC0C-0043-AD7C-2CE3EE43CAEF}"/>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7">
                  <a:extLst>
                    <a:ext uri="{FF2B5EF4-FFF2-40B4-BE49-F238E27FC236}">
                      <a16:creationId xmlns:a16="http://schemas.microsoft.com/office/drawing/2014/main" id="{DE502124-EF53-2349-803E-C97278131C8C}"/>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78">
                  <a:extLst>
                    <a:ext uri="{FF2B5EF4-FFF2-40B4-BE49-F238E27FC236}">
                      <a16:creationId xmlns:a16="http://schemas.microsoft.com/office/drawing/2014/main" id="{B3AD715B-7612-5348-9256-01EACA7A0828}"/>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79">
                  <a:extLst>
                    <a:ext uri="{FF2B5EF4-FFF2-40B4-BE49-F238E27FC236}">
                      <a16:creationId xmlns:a16="http://schemas.microsoft.com/office/drawing/2014/main" id="{C9367854-819F-3B47-9BE1-42055BF6B98F}"/>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0">
                  <a:extLst>
                    <a:ext uri="{FF2B5EF4-FFF2-40B4-BE49-F238E27FC236}">
                      <a16:creationId xmlns:a16="http://schemas.microsoft.com/office/drawing/2014/main" id="{ACC7AA0B-10C8-E242-AC76-5BA39B7F39CA}"/>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81">
                  <a:extLst>
                    <a:ext uri="{FF2B5EF4-FFF2-40B4-BE49-F238E27FC236}">
                      <a16:creationId xmlns:a16="http://schemas.microsoft.com/office/drawing/2014/main" id="{3953126C-0814-7349-BDBA-1857417202FE}"/>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82">
                  <a:extLst>
                    <a:ext uri="{FF2B5EF4-FFF2-40B4-BE49-F238E27FC236}">
                      <a16:creationId xmlns:a16="http://schemas.microsoft.com/office/drawing/2014/main" id="{A6E66A64-C94E-6C43-A22D-CD6940875BD4}"/>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83">
                  <a:extLst>
                    <a:ext uri="{FF2B5EF4-FFF2-40B4-BE49-F238E27FC236}">
                      <a16:creationId xmlns:a16="http://schemas.microsoft.com/office/drawing/2014/main" id="{8E839AF6-D5BE-D941-9F26-B21026A744FB}"/>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84">
                  <a:extLst>
                    <a:ext uri="{FF2B5EF4-FFF2-40B4-BE49-F238E27FC236}">
                      <a16:creationId xmlns:a16="http://schemas.microsoft.com/office/drawing/2014/main" id="{2588999C-14F9-5D45-B51E-B10A7CB279B9}"/>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85">
                  <a:extLst>
                    <a:ext uri="{FF2B5EF4-FFF2-40B4-BE49-F238E27FC236}">
                      <a16:creationId xmlns:a16="http://schemas.microsoft.com/office/drawing/2014/main" id="{725CD269-A939-3C47-A9A3-94F86E6FBDE7}"/>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86">
                  <a:extLst>
                    <a:ext uri="{FF2B5EF4-FFF2-40B4-BE49-F238E27FC236}">
                      <a16:creationId xmlns:a16="http://schemas.microsoft.com/office/drawing/2014/main" id="{6DAD930E-10BC-F24A-BA23-D75E0C0E425F}"/>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87">
                  <a:extLst>
                    <a:ext uri="{FF2B5EF4-FFF2-40B4-BE49-F238E27FC236}">
                      <a16:creationId xmlns:a16="http://schemas.microsoft.com/office/drawing/2014/main" id="{E2122428-3D9C-B34A-A9B2-27A8F0282C2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88">
                  <a:extLst>
                    <a:ext uri="{FF2B5EF4-FFF2-40B4-BE49-F238E27FC236}">
                      <a16:creationId xmlns:a16="http://schemas.microsoft.com/office/drawing/2014/main" id="{99711E79-EDE6-0E48-A435-EE32A8477637}"/>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89">
                  <a:extLst>
                    <a:ext uri="{FF2B5EF4-FFF2-40B4-BE49-F238E27FC236}">
                      <a16:creationId xmlns:a16="http://schemas.microsoft.com/office/drawing/2014/main" id="{4E0DEA64-66E0-7D4E-A65A-F81D57EE210B}"/>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3" name="矩形 112">
              <a:extLst>
                <a:ext uri="{FF2B5EF4-FFF2-40B4-BE49-F238E27FC236}">
                  <a16:creationId xmlns:a16="http://schemas.microsoft.com/office/drawing/2014/main" id="{46D5D884-43BA-8C4B-B1B7-0D4A2BE23245}"/>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28114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实验设计</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630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 name="表格 4">
            <a:extLst>
              <a:ext uri="{FF2B5EF4-FFF2-40B4-BE49-F238E27FC236}">
                <a16:creationId xmlns:a16="http://schemas.microsoft.com/office/drawing/2014/main" id="{C809EB35-2B53-7048-8080-68EAD48A60CE}"/>
              </a:ext>
            </a:extLst>
          </p:cNvPr>
          <p:cNvGraphicFramePr>
            <a:graphicFrameLocks noGrp="1"/>
          </p:cNvGraphicFramePr>
          <p:nvPr>
            <p:extLst>
              <p:ext uri="{D42A27DB-BD31-4B8C-83A1-F6EECF244321}">
                <p14:modId xmlns:p14="http://schemas.microsoft.com/office/powerpoint/2010/main" val="3636070810"/>
              </p:ext>
            </p:extLst>
          </p:nvPr>
        </p:nvGraphicFramePr>
        <p:xfrm>
          <a:off x="2029838" y="1517405"/>
          <a:ext cx="5193513" cy="4233103"/>
        </p:xfrm>
        <a:graphic>
          <a:graphicData uri="http://schemas.openxmlformats.org/drawingml/2006/table">
            <a:tbl>
              <a:tblPr firstRow="1" bandRow="1">
                <a:tableStyleId>{5C22544A-7EE6-4342-B048-85BDC9FD1C3A}</a:tableStyleId>
              </a:tblPr>
              <a:tblGrid>
                <a:gridCol w="1785295">
                  <a:extLst>
                    <a:ext uri="{9D8B030D-6E8A-4147-A177-3AD203B41FA5}">
                      <a16:colId xmlns:a16="http://schemas.microsoft.com/office/drawing/2014/main" val="2900923811"/>
                    </a:ext>
                  </a:extLst>
                </a:gridCol>
                <a:gridCol w="3408218">
                  <a:extLst>
                    <a:ext uri="{9D8B030D-6E8A-4147-A177-3AD203B41FA5}">
                      <a16:colId xmlns:a16="http://schemas.microsoft.com/office/drawing/2014/main" val="1704648681"/>
                    </a:ext>
                  </a:extLst>
                </a:gridCol>
              </a:tblGrid>
              <a:tr h="604729">
                <a:tc>
                  <a:txBody>
                    <a:bodyPr/>
                    <a:lstStyle/>
                    <a:p>
                      <a:r>
                        <a:rPr lang="zh-CN" altLang="en-US" sz="2000" dirty="0">
                          <a:solidFill>
                            <a:schemeClr val="tx1"/>
                          </a:solidFill>
                        </a:rPr>
                        <a:t>编程语言</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0" dirty="0">
                          <a:solidFill>
                            <a:schemeClr val="tx1"/>
                          </a:solidFill>
                        </a:rPr>
                        <a:t>Java</a:t>
                      </a:r>
                      <a:endParaRPr lang="zh-CN" altLang="en-US" sz="2000" b="0" dirty="0">
                        <a:solidFill>
                          <a:schemeClr val="tx1"/>
                        </a:solidFill>
                      </a:endParaRP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591359"/>
                  </a:ext>
                </a:extLst>
              </a:tr>
              <a:tr h="604729">
                <a:tc>
                  <a:txBody>
                    <a:bodyPr/>
                    <a:lstStyle/>
                    <a:p>
                      <a:r>
                        <a:rPr lang="zh-CN" altLang="en-US" sz="2000" b="1" dirty="0"/>
                        <a:t>密码学原语</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JPBC-2.0.0</a:t>
                      </a:r>
                      <a:r>
                        <a:rPr lang="zh-CN" altLang="en-US" sz="2000" dirty="0"/>
                        <a:t>包</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0044495"/>
                  </a:ext>
                </a:extLst>
              </a:tr>
              <a:tr h="604729">
                <a:tc>
                  <a:txBody>
                    <a:bodyPr/>
                    <a:lstStyle/>
                    <a:p>
                      <a:r>
                        <a:rPr lang="zh-CN" altLang="en-US" sz="2000" b="1" dirty="0"/>
                        <a:t>伪随机函数</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zh-CN" altLang="en-US" sz="2000" dirty="0"/>
                        <a:t>建立在</a:t>
                      </a:r>
                      <a:r>
                        <a:rPr kumimoji="1" lang="en-US" altLang="zh-CN" sz="2000" dirty="0"/>
                        <a:t>JPBC</a:t>
                      </a:r>
                      <a:r>
                        <a:rPr kumimoji="1" lang="zh-CN" altLang="en-US" sz="2000" dirty="0"/>
                        <a:t> </a:t>
                      </a:r>
                      <a:r>
                        <a:rPr kumimoji="1" lang="en-US" altLang="zh-CN" sz="2000" dirty="0" err="1"/>
                        <a:t>TypeA</a:t>
                      </a:r>
                      <a:r>
                        <a:rPr kumimoji="1" lang="zh-CN" altLang="en-US" sz="2000" dirty="0"/>
                        <a:t>群上</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0197583"/>
                  </a:ext>
                </a:extLst>
              </a:tr>
              <a:tr h="604729">
                <a:tc>
                  <a:txBody>
                    <a:bodyPr/>
                    <a:lstStyle/>
                    <a:p>
                      <a:r>
                        <a:rPr lang="zh-CN" altLang="en-US" sz="2000" b="1" dirty="0"/>
                        <a:t>加密算法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AES-ECB</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577925"/>
                  </a:ext>
                </a:extLst>
              </a:tr>
              <a:tr h="604729">
                <a:tc>
                  <a:txBody>
                    <a:bodyPr/>
                    <a:lstStyle/>
                    <a:p>
                      <a:r>
                        <a:rPr lang="zh-CN" altLang="en-US" sz="2000" b="1" dirty="0"/>
                        <a:t>认证加密算法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Encrypt-then-MAC</a:t>
                      </a:r>
                      <a:r>
                        <a:rPr lang="zh-CN" altLang="en-US" sz="2000" dirty="0"/>
                        <a:t>模式</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7739794"/>
                  </a:ext>
                </a:extLst>
              </a:tr>
              <a:tr h="604729">
                <a:tc>
                  <a:txBody>
                    <a:bodyPr/>
                    <a:lstStyle/>
                    <a:p>
                      <a:r>
                        <a:rPr lang="en-US" altLang="zh-CN" sz="2000" b="1" dirty="0"/>
                        <a:t>MAC</a:t>
                      </a:r>
                      <a:r>
                        <a:rPr lang="zh-CN" altLang="en-US" sz="2000" b="1" dirty="0"/>
                        <a:t>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HMAC-SHA256</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949563"/>
                  </a:ext>
                </a:extLst>
              </a:tr>
              <a:tr h="604729">
                <a:tc>
                  <a:txBody>
                    <a:bodyPr/>
                    <a:lstStyle/>
                    <a:p>
                      <a:r>
                        <a:rPr lang="en-US" altLang="zh-CN" sz="2000" b="1" dirty="0" err="1"/>
                        <a:t>TSet</a:t>
                      </a:r>
                      <a:r>
                        <a:rPr lang="zh-CN" altLang="en-US" sz="2000" b="1" dirty="0"/>
                        <a:t>和</a:t>
                      </a:r>
                      <a:r>
                        <a:rPr lang="en-US" altLang="zh-CN" sz="2000" b="1" dirty="0" err="1"/>
                        <a:t>XSet</a:t>
                      </a:r>
                      <a:endParaRPr lang="zh-CN" altLang="en-US" sz="2000" b="1" dirty="0"/>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000" dirty="0"/>
                        <a:t>哈希表和布隆过滤器</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3219799"/>
                  </a:ext>
                </a:extLst>
              </a:tr>
            </a:tbl>
          </a:graphicData>
        </a:graphic>
      </p:graphicFrame>
      <p:sp>
        <p:nvSpPr>
          <p:cNvPr id="51" name="文本框 50">
            <a:extLst>
              <a:ext uri="{FF2B5EF4-FFF2-40B4-BE49-F238E27FC236}">
                <a16:creationId xmlns:a16="http://schemas.microsoft.com/office/drawing/2014/main" id="{E3D2C420-D5AD-DA4B-A290-9BECEFB86A2E}"/>
              </a:ext>
            </a:extLst>
          </p:cNvPr>
          <p:cNvSpPr txBox="1"/>
          <p:nvPr/>
        </p:nvSpPr>
        <p:spPr>
          <a:xfrm>
            <a:off x="3195655" y="800050"/>
            <a:ext cx="3000778" cy="430887"/>
          </a:xfrm>
          <a:prstGeom prst="rect">
            <a:avLst/>
          </a:prstGeom>
          <a:noFill/>
        </p:spPr>
        <p:txBody>
          <a:bodyPr wrap="square" rtlCol="0">
            <a:spAutoFit/>
          </a:bodyPr>
          <a:lstStyle/>
          <a:p>
            <a:r>
              <a:rPr kumimoji="1" lang="en-US" altLang="zh-CN" sz="2200" dirty="0"/>
              <a:t>MC-JXT</a:t>
            </a:r>
            <a:r>
              <a:rPr kumimoji="1" lang="zh-CN" altLang="en-US" sz="2200" dirty="0"/>
              <a:t>协议实现</a:t>
            </a:r>
            <a:r>
              <a:rPr kumimoji="1" lang="en-US" altLang="zh-CN" sz="2200" dirty="0"/>
              <a:t>:</a:t>
            </a:r>
          </a:p>
        </p:txBody>
      </p:sp>
      <p:grpSp>
        <p:nvGrpSpPr>
          <p:cNvPr id="4" name="组合 3">
            <a:extLst>
              <a:ext uri="{FF2B5EF4-FFF2-40B4-BE49-F238E27FC236}">
                <a16:creationId xmlns:a16="http://schemas.microsoft.com/office/drawing/2014/main" id="{8F49518D-1BFF-4F44-B5FE-34489DF2F2DE}"/>
              </a:ext>
            </a:extLst>
          </p:cNvPr>
          <p:cNvGrpSpPr/>
          <p:nvPr/>
        </p:nvGrpSpPr>
        <p:grpSpPr>
          <a:xfrm>
            <a:off x="7821830" y="749650"/>
            <a:ext cx="4073844" cy="5453751"/>
            <a:chOff x="8146964" y="907218"/>
            <a:chExt cx="4073844" cy="5453751"/>
          </a:xfrm>
        </p:grpSpPr>
        <p:sp>
          <p:nvSpPr>
            <p:cNvPr id="52" name="文本框 51">
              <a:extLst>
                <a:ext uri="{FF2B5EF4-FFF2-40B4-BE49-F238E27FC236}">
                  <a16:creationId xmlns:a16="http://schemas.microsoft.com/office/drawing/2014/main" id="{C8CA45A1-127A-474D-AEE4-6E7D018A384B}"/>
                </a:ext>
              </a:extLst>
            </p:cNvPr>
            <p:cNvSpPr txBox="1"/>
            <p:nvPr/>
          </p:nvSpPr>
          <p:spPr>
            <a:xfrm>
              <a:off x="8146964" y="907218"/>
              <a:ext cx="3722334" cy="2223109"/>
            </a:xfrm>
            <a:prstGeom prst="rect">
              <a:avLst/>
            </a:prstGeom>
            <a:noFill/>
          </p:spPr>
          <p:txBody>
            <a:bodyPr wrap="square" rtlCol="0">
              <a:spAutoFit/>
            </a:bodyPr>
            <a:lstStyle/>
            <a:p>
              <a:r>
                <a:rPr kumimoji="1" lang="zh-CN" altLang="en-US" sz="2200" dirty="0"/>
                <a:t>数据集</a:t>
              </a:r>
              <a:r>
                <a:rPr kumimoji="1" lang="en-US" altLang="zh-CN" sz="2200" dirty="0"/>
                <a:t>:</a:t>
              </a:r>
            </a:p>
            <a:p>
              <a:pPr marL="285750" indent="-285750">
                <a:lnSpc>
                  <a:spcPct val="150000"/>
                </a:lnSpc>
                <a:buFont typeface="Arial" panose="020B0604020202020204" pitchFamily="34" charset="0"/>
                <a:buChar char="•"/>
              </a:pPr>
              <a:r>
                <a:rPr lang="en-US" altLang="zh-CN" sz="2000" dirty="0">
                  <a:latin typeface="+mn-ea"/>
                </a:rPr>
                <a:t>S</a:t>
              </a:r>
              <a:r>
                <a:rPr lang="en-US" altLang="zh-CN" sz="2000" dirty="0">
                  <a:effectLst/>
                  <a:latin typeface="+mn-ea"/>
                </a:rPr>
                <a:t>ynthetic</a:t>
              </a:r>
              <a:r>
                <a:rPr lang="zh-CN" altLang="en-US" sz="2000" dirty="0">
                  <a:effectLst/>
                  <a:latin typeface="+mn-ea"/>
                </a:rPr>
                <a:t> </a:t>
              </a:r>
              <a:r>
                <a:rPr lang="en-US" altLang="zh-CN" sz="2000" dirty="0">
                  <a:effectLst/>
                  <a:latin typeface="+mn-ea"/>
                </a:rPr>
                <a:t>US-</a:t>
              </a:r>
              <a:r>
                <a:rPr lang="en-US" altLang="zh-CN" sz="2000" dirty="0" err="1">
                  <a:effectLst/>
                  <a:latin typeface="+mn-ea"/>
                </a:rPr>
                <a:t>cencus</a:t>
              </a:r>
              <a:r>
                <a:rPr lang="en-US" altLang="zh-CN" sz="2000" dirty="0">
                  <a:effectLst/>
                  <a:latin typeface="+mn-ea"/>
                </a:rPr>
                <a:t> data</a:t>
              </a:r>
            </a:p>
            <a:p>
              <a:pPr marL="285750" indent="-285750">
                <a:lnSpc>
                  <a:spcPct val="150000"/>
                </a:lnSpc>
                <a:buFont typeface="Arial" panose="020B0604020202020204" pitchFamily="34" charset="0"/>
                <a:buChar char="•"/>
              </a:pPr>
              <a:r>
                <a:rPr lang="zh-CN" altLang="en-US" sz="2000" dirty="0">
                  <a:latin typeface="+mn-ea"/>
                </a:rPr>
                <a:t>两张超过</a:t>
              </a:r>
              <a:r>
                <a:rPr lang="en-US" altLang="zh-CN" sz="2000" dirty="0">
                  <a:latin typeface="+mn-ea"/>
                </a:rPr>
                <a:t>30000</a:t>
              </a:r>
              <a:r>
                <a:rPr lang="zh-CN" altLang="en-US" sz="2000" dirty="0">
                  <a:latin typeface="+mn-ea"/>
                </a:rPr>
                <a:t>条记录的表</a:t>
              </a:r>
              <a:endParaRPr lang="en-US" altLang="zh-CN" sz="2000" dirty="0">
                <a:latin typeface="+mn-ea"/>
              </a:endParaRPr>
            </a:p>
            <a:p>
              <a:pPr marL="742950" lvl="1" indent="-285750">
                <a:lnSpc>
                  <a:spcPct val="150000"/>
                </a:lnSpc>
                <a:buFont typeface="Arial" panose="020B0604020202020204" pitchFamily="34" charset="0"/>
                <a:buChar char="•"/>
              </a:pPr>
              <a:r>
                <a:rPr lang="zh-CN" altLang="en-US" sz="2000" dirty="0">
                  <a:latin typeface="+mn-ea"/>
                </a:rPr>
                <a:t>每张表</a:t>
              </a:r>
              <a:r>
                <a:rPr lang="en-US" altLang="zh-CN" sz="2000" dirty="0">
                  <a:latin typeface="+mn-ea"/>
                </a:rPr>
                <a:t>6</a:t>
              </a:r>
              <a:r>
                <a:rPr lang="zh-CN" altLang="en-US" sz="2000" dirty="0">
                  <a:latin typeface="+mn-ea"/>
                </a:rPr>
                <a:t>个属性</a:t>
              </a:r>
              <a:endParaRPr lang="en-US" altLang="zh-CN" sz="2000" dirty="0">
                <a:latin typeface="+mn-ea"/>
              </a:endParaRPr>
            </a:p>
            <a:p>
              <a:pPr marL="742950" lvl="1" indent="-285750">
                <a:lnSpc>
                  <a:spcPct val="150000"/>
                </a:lnSpc>
                <a:buFont typeface="Arial" panose="020B0604020202020204" pitchFamily="34" charset="0"/>
                <a:buChar char="•"/>
              </a:pPr>
              <a:r>
                <a:rPr lang="en-US" altLang="zh-CN" sz="2000" dirty="0">
                  <a:latin typeface="+mn-ea"/>
                </a:rPr>
                <a:t>Join</a:t>
              </a:r>
              <a:r>
                <a:rPr lang="zh-CN" altLang="en-US" sz="2000" dirty="0">
                  <a:latin typeface="+mn-ea"/>
                </a:rPr>
                <a:t>属性数目为</a:t>
              </a:r>
              <a:r>
                <a:rPr lang="en-US" altLang="zh-CN" sz="2000" dirty="0">
                  <a:latin typeface="+mn-ea"/>
                </a:rPr>
                <a:t>3</a:t>
              </a:r>
            </a:p>
          </p:txBody>
        </p:sp>
        <p:sp>
          <p:nvSpPr>
            <p:cNvPr id="62" name="文本框 61">
              <a:extLst>
                <a:ext uri="{FF2B5EF4-FFF2-40B4-BE49-F238E27FC236}">
                  <a16:creationId xmlns:a16="http://schemas.microsoft.com/office/drawing/2014/main" id="{688177B1-DB01-CF4D-A054-597F004D6333}"/>
                </a:ext>
              </a:extLst>
            </p:cNvPr>
            <p:cNvSpPr txBox="1"/>
            <p:nvPr/>
          </p:nvSpPr>
          <p:spPr>
            <a:xfrm>
              <a:off x="8146964" y="3501660"/>
              <a:ext cx="4073844" cy="2859309"/>
            </a:xfrm>
            <a:prstGeom prst="rect">
              <a:avLst/>
            </a:prstGeom>
            <a:noFill/>
          </p:spPr>
          <p:txBody>
            <a:bodyPr wrap="square" rtlCol="0">
              <a:spAutoFit/>
            </a:bodyPr>
            <a:lstStyle/>
            <a:p>
              <a:pPr>
                <a:lnSpc>
                  <a:spcPct val="150000"/>
                </a:lnSpc>
              </a:pPr>
              <a:r>
                <a:rPr kumimoji="1" lang="zh-CN" altLang="en-US" sz="2200" dirty="0"/>
                <a:t>测试设置</a:t>
              </a:r>
              <a:r>
                <a:rPr kumimoji="1" lang="en-US" altLang="zh-CN" sz="2200" dirty="0"/>
                <a:t>:</a:t>
              </a:r>
            </a:p>
            <a:p>
              <a:pPr marL="285750" indent="-285750">
                <a:lnSpc>
                  <a:spcPct val="150000"/>
                </a:lnSpc>
                <a:buFont typeface="Arial" panose="020B0604020202020204" pitchFamily="34" charset="0"/>
                <a:buChar char="•"/>
              </a:pPr>
              <a:r>
                <a:rPr kumimoji="1" lang="zh-CN" altLang="en-US" sz="2000" dirty="0"/>
                <a:t>测试范围</a:t>
              </a:r>
              <a:endParaRPr kumimoji="1" lang="en-US" altLang="zh-CN" sz="2000" dirty="0"/>
            </a:p>
            <a:p>
              <a:pPr marL="742950" lvl="1" indent="-285750">
                <a:lnSpc>
                  <a:spcPct val="150000"/>
                </a:lnSpc>
                <a:buFont typeface="Arial" panose="020B0604020202020204" pitchFamily="34" charset="0"/>
                <a:buChar char="•"/>
              </a:pPr>
              <a:r>
                <a:rPr kumimoji="1" lang="zh-CN" altLang="en-US" sz="2000" dirty="0"/>
                <a:t>整体协议实际性能表现</a:t>
              </a:r>
              <a:endParaRPr kumimoji="1" lang="en-US" altLang="zh-CN" sz="2000" dirty="0"/>
            </a:p>
            <a:p>
              <a:pPr marL="742950" lvl="1" indent="-285750">
                <a:lnSpc>
                  <a:spcPct val="150000"/>
                </a:lnSpc>
                <a:buFont typeface="Arial" panose="020B0604020202020204" pitchFamily="34" charset="0"/>
                <a:buChar char="•"/>
              </a:pPr>
              <a:r>
                <a:rPr kumimoji="1" lang="en-US" altLang="zh-CN" sz="2000" dirty="0" err="1"/>
                <a:t>EDBSetup</a:t>
              </a:r>
              <a:r>
                <a:rPr kumimoji="1" lang="zh-CN" altLang="en-US" sz="2000" dirty="0"/>
                <a:t>阶段性能制约因素</a:t>
              </a:r>
              <a:endParaRPr kumimoji="1" lang="en-US" altLang="zh-CN" sz="2000" dirty="0"/>
            </a:p>
            <a:p>
              <a:pPr marL="742950" lvl="1" indent="-285750">
                <a:lnSpc>
                  <a:spcPct val="150000"/>
                </a:lnSpc>
                <a:buFont typeface="Arial" panose="020B0604020202020204" pitchFamily="34" charset="0"/>
                <a:buChar char="•"/>
              </a:pPr>
              <a:r>
                <a:rPr kumimoji="1" lang="en-US" altLang="zh-CN" sz="2000" dirty="0"/>
                <a:t>Search</a:t>
              </a:r>
              <a:r>
                <a:rPr kumimoji="1" lang="zh-CN" altLang="en-US" sz="2000" dirty="0"/>
                <a:t>阶段性能制约因素</a:t>
              </a:r>
              <a:endParaRPr kumimoji="1" lang="en-US" altLang="zh-CN" sz="2000" dirty="0"/>
            </a:p>
            <a:p>
              <a:pPr marL="285750" indent="-285750">
                <a:lnSpc>
                  <a:spcPct val="150000"/>
                </a:lnSpc>
                <a:buFont typeface="Arial" panose="020B0604020202020204" pitchFamily="34" charset="0"/>
                <a:buChar char="•"/>
              </a:pPr>
              <a:r>
                <a:rPr kumimoji="1" lang="zh-CN" altLang="en-US" sz="2000" dirty="0"/>
                <a:t>测试指标为运行时间</a:t>
              </a:r>
              <a:endParaRPr kumimoji="1" lang="en-US" altLang="zh-CN" sz="2000" dirty="0"/>
            </a:p>
          </p:txBody>
        </p:sp>
      </p:grpSp>
      <p:grpSp>
        <p:nvGrpSpPr>
          <p:cNvPr id="92" name="组合 91">
            <a:extLst>
              <a:ext uri="{FF2B5EF4-FFF2-40B4-BE49-F238E27FC236}">
                <a16:creationId xmlns:a16="http://schemas.microsoft.com/office/drawing/2014/main" id="{C463693B-397C-D442-AE0F-46AC18301489}"/>
              </a:ext>
            </a:extLst>
          </p:cNvPr>
          <p:cNvGrpSpPr/>
          <p:nvPr/>
        </p:nvGrpSpPr>
        <p:grpSpPr>
          <a:xfrm>
            <a:off x="-4271" y="-13970"/>
            <a:ext cx="1821238" cy="6885940"/>
            <a:chOff x="-4271" y="-13970"/>
            <a:chExt cx="1821238" cy="6885940"/>
          </a:xfrm>
        </p:grpSpPr>
        <p:sp>
          <p:nvSpPr>
            <p:cNvPr id="93" name="矩形 92">
              <a:extLst>
                <a:ext uri="{FF2B5EF4-FFF2-40B4-BE49-F238E27FC236}">
                  <a16:creationId xmlns:a16="http://schemas.microsoft.com/office/drawing/2014/main" id="{C03354B5-115E-BA4A-B1FA-C7C942379CCD}"/>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a:extLst>
                <a:ext uri="{FF2B5EF4-FFF2-40B4-BE49-F238E27FC236}">
                  <a16:creationId xmlns:a16="http://schemas.microsoft.com/office/drawing/2014/main" id="{1D801625-DF77-0148-9F27-F7B6F1FB8252}"/>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5" name="图片 94" descr="E:\设计\PPT\图片1.png图片1">
              <a:extLst>
                <a:ext uri="{FF2B5EF4-FFF2-40B4-BE49-F238E27FC236}">
                  <a16:creationId xmlns:a16="http://schemas.microsoft.com/office/drawing/2014/main" id="{DDC4EA1E-F65B-464E-B9E4-DA332B0E6EC4}"/>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96" name="矩形 95">
              <a:extLst>
                <a:ext uri="{FF2B5EF4-FFF2-40B4-BE49-F238E27FC236}">
                  <a16:creationId xmlns:a16="http://schemas.microsoft.com/office/drawing/2014/main" id="{AD9ED659-1643-CE46-AA84-6EBB2BEEBB73}"/>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7" name="矩形 96">
              <a:extLst>
                <a:ext uri="{FF2B5EF4-FFF2-40B4-BE49-F238E27FC236}">
                  <a16:creationId xmlns:a16="http://schemas.microsoft.com/office/drawing/2014/main" id="{5BAF7129-39C6-E242-88F2-42897DBD68B9}"/>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8" name="矩形 97">
              <a:extLst>
                <a:ext uri="{FF2B5EF4-FFF2-40B4-BE49-F238E27FC236}">
                  <a16:creationId xmlns:a16="http://schemas.microsoft.com/office/drawing/2014/main" id="{A727DD4C-6B41-A24D-B3EA-CF46BF1C16FB}"/>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9" name="组合 98">
              <a:extLst>
                <a:ext uri="{FF2B5EF4-FFF2-40B4-BE49-F238E27FC236}">
                  <a16:creationId xmlns:a16="http://schemas.microsoft.com/office/drawing/2014/main" id="{49506C7D-3E24-C447-98F8-5C34C1B0F3E1}"/>
                </a:ext>
              </a:extLst>
            </p:cNvPr>
            <p:cNvGrpSpPr/>
            <p:nvPr/>
          </p:nvGrpSpPr>
          <p:grpSpPr>
            <a:xfrm>
              <a:off x="161249" y="287636"/>
              <a:ext cx="1385458" cy="1385458"/>
              <a:chOff x="5372911" y="2138708"/>
              <a:chExt cx="1446178" cy="1446178"/>
            </a:xfrm>
          </p:grpSpPr>
          <p:sp>
            <p:nvSpPr>
              <p:cNvPr id="101" name="椭圆 100">
                <a:extLst>
                  <a:ext uri="{FF2B5EF4-FFF2-40B4-BE49-F238E27FC236}">
                    <a16:creationId xmlns:a16="http://schemas.microsoft.com/office/drawing/2014/main" id="{B9824F4C-0005-9B4C-B95B-23C22E4FFFDA}"/>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49">
                <a:extLst>
                  <a:ext uri="{FF2B5EF4-FFF2-40B4-BE49-F238E27FC236}">
                    <a16:creationId xmlns:a16="http://schemas.microsoft.com/office/drawing/2014/main" id="{AA399B88-0CBF-2741-8D84-90F23ABD0E97}"/>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3" name="组合 102">
                <a:extLst>
                  <a:ext uri="{FF2B5EF4-FFF2-40B4-BE49-F238E27FC236}">
                    <a16:creationId xmlns:a16="http://schemas.microsoft.com/office/drawing/2014/main" id="{5F056FAA-A41F-AB4D-A74F-17A646090EC5}"/>
                  </a:ext>
                </a:extLst>
              </p:cNvPr>
              <p:cNvGrpSpPr/>
              <p:nvPr/>
            </p:nvGrpSpPr>
            <p:grpSpPr>
              <a:xfrm>
                <a:off x="5554874" y="2381317"/>
                <a:ext cx="1080787" cy="1004320"/>
                <a:chOff x="5554874" y="2552137"/>
                <a:chExt cx="1080787" cy="1004320"/>
              </a:xfrm>
              <a:solidFill>
                <a:schemeClr val="tx2">
                  <a:lumMod val="75000"/>
                </a:schemeClr>
              </a:solidFill>
            </p:grpSpPr>
            <p:sp>
              <p:nvSpPr>
                <p:cNvPr id="104" name="Freeform 50">
                  <a:extLst>
                    <a:ext uri="{FF2B5EF4-FFF2-40B4-BE49-F238E27FC236}">
                      <a16:creationId xmlns:a16="http://schemas.microsoft.com/office/drawing/2014/main" id="{656772C2-4052-764E-AA8D-DFDD354044DD}"/>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1">
                  <a:extLst>
                    <a:ext uri="{FF2B5EF4-FFF2-40B4-BE49-F238E27FC236}">
                      <a16:creationId xmlns:a16="http://schemas.microsoft.com/office/drawing/2014/main" id="{06B2100A-B5FE-AD4A-94B2-BDCB7B35B1D2}"/>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2">
                  <a:extLst>
                    <a:ext uri="{FF2B5EF4-FFF2-40B4-BE49-F238E27FC236}">
                      <a16:creationId xmlns:a16="http://schemas.microsoft.com/office/drawing/2014/main" id="{F46D8F86-1D83-7445-A83B-84147215E0A5}"/>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3">
                  <a:extLst>
                    <a:ext uri="{FF2B5EF4-FFF2-40B4-BE49-F238E27FC236}">
                      <a16:creationId xmlns:a16="http://schemas.microsoft.com/office/drawing/2014/main" id="{706174FE-97EA-8743-B272-45B0E7C37954}"/>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4">
                  <a:extLst>
                    <a:ext uri="{FF2B5EF4-FFF2-40B4-BE49-F238E27FC236}">
                      <a16:creationId xmlns:a16="http://schemas.microsoft.com/office/drawing/2014/main" id="{98478AB3-5294-FE4E-B596-C8635A8143A9}"/>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5">
                  <a:extLst>
                    <a:ext uri="{FF2B5EF4-FFF2-40B4-BE49-F238E27FC236}">
                      <a16:creationId xmlns:a16="http://schemas.microsoft.com/office/drawing/2014/main" id="{26CCB908-E998-5E4E-8364-C0AA4BA39EC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6">
                  <a:extLst>
                    <a:ext uri="{FF2B5EF4-FFF2-40B4-BE49-F238E27FC236}">
                      <a16:creationId xmlns:a16="http://schemas.microsoft.com/office/drawing/2014/main" id="{479284C5-D411-ED4F-833C-6395E613020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7">
                  <a:extLst>
                    <a:ext uri="{FF2B5EF4-FFF2-40B4-BE49-F238E27FC236}">
                      <a16:creationId xmlns:a16="http://schemas.microsoft.com/office/drawing/2014/main" id="{09B59D7E-1BD3-5343-AF2D-C92200BD303A}"/>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8">
                  <a:extLst>
                    <a:ext uri="{FF2B5EF4-FFF2-40B4-BE49-F238E27FC236}">
                      <a16:creationId xmlns:a16="http://schemas.microsoft.com/office/drawing/2014/main" id="{2E81B29E-DE7E-0E47-8DAD-A7BDE28BB67E}"/>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9">
                  <a:extLst>
                    <a:ext uri="{FF2B5EF4-FFF2-40B4-BE49-F238E27FC236}">
                      <a16:creationId xmlns:a16="http://schemas.microsoft.com/office/drawing/2014/main" id="{3CD5F254-422B-0148-88AB-4CA23A27D9B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0">
                  <a:extLst>
                    <a:ext uri="{FF2B5EF4-FFF2-40B4-BE49-F238E27FC236}">
                      <a16:creationId xmlns:a16="http://schemas.microsoft.com/office/drawing/2014/main" id="{6FAD2F3B-5AC3-FA46-89D8-516B6CD46FF5}"/>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1">
                  <a:extLst>
                    <a:ext uri="{FF2B5EF4-FFF2-40B4-BE49-F238E27FC236}">
                      <a16:creationId xmlns:a16="http://schemas.microsoft.com/office/drawing/2014/main" id="{74E61277-C6D8-BC48-A0AC-56414D76029F}"/>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2">
                  <a:extLst>
                    <a:ext uri="{FF2B5EF4-FFF2-40B4-BE49-F238E27FC236}">
                      <a16:creationId xmlns:a16="http://schemas.microsoft.com/office/drawing/2014/main" id="{4B6BB6D5-201F-6243-8CE8-996D42117A98}"/>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3">
                  <a:extLst>
                    <a:ext uri="{FF2B5EF4-FFF2-40B4-BE49-F238E27FC236}">
                      <a16:creationId xmlns:a16="http://schemas.microsoft.com/office/drawing/2014/main" id="{2B7E11F6-C54F-0042-87C4-516F9D59472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4">
                  <a:extLst>
                    <a:ext uri="{FF2B5EF4-FFF2-40B4-BE49-F238E27FC236}">
                      <a16:creationId xmlns:a16="http://schemas.microsoft.com/office/drawing/2014/main" id="{594A0C3E-09E1-5149-8F73-977C8FDD87E1}"/>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5">
                  <a:extLst>
                    <a:ext uri="{FF2B5EF4-FFF2-40B4-BE49-F238E27FC236}">
                      <a16:creationId xmlns:a16="http://schemas.microsoft.com/office/drawing/2014/main" id="{5413CA7F-327B-2B4A-86BA-C3F9590C9984}"/>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6">
                  <a:extLst>
                    <a:ext uri="{FF2B5EF4-FFF2-40B4-BE49-F238E27FC236}">
                      <a16:creationId xmlns:a16="http://schemas.microsoft.com/office/drawing/2014/main" id="{414E9C4B-93DB-344F-AA64-6B6D06F9D3E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7">
                  <a:extLst>
                    <a:ext uri="{FF2B5EF4-FFF2-40B4-BE49-F238E27FC236}">
                      <a16:creationId xmlns:a16="http://schemas.microsoft.com/office/drawing/2014/main" id="{D235BF35-AFBD-AC45-BDA9-2C25D300C71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8">
                  <a:extLst>
                    <a:ext uri="{FF2B5EF4-FFF2-40B4-BE49-F238E27FC236}">
                      <a16:creationId xmlns:a16="http://schemas.microsoft.com/office/drawing/2014/main" id="{A765B4A5-5662-D245-91AE-3C2199EEAFB4}"/>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9">
                  <a:extLst>
                    <a:ext uri="{FF2B5EF4-FFF2-40B4-BE49-F238E27FC236}">
                      <a16:creationId xmlns:a16="http://schemas.microsoft.com/office/drawing/2014/main" id="{90A28530-B0A5-B64E-AC05-FCD3BB42FDA5}"/>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0">
                  <a:extLst>
                    <a:ext uri="{FF2B5EF4-FFF2-40B4-BE49-F238E27FC236}">
                      <a16:creationId xmlns:a16="http://schemas.microsoft.com/office/drawing/2014/main" id="{BC710AA8-6C60-D645-BD71-3BB62C326499}"/>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1">
                  <a:extLst>
                    <a:ext uri="{FF2B5EF4-FFF2-40B4-BE49-F238E27FC236}">
                      <a16:creationId xmlns:a16="http://schemas.microsoft.com/office/drawing/2014/main" id="{8E9192B4-3C48-4441-B5D8-3C4759C8366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2">
                  <a:extLst>
                    <a:ext uri="{FF2B5EF4-FFF2-40B4-BE49-F238E27FC236}">
                      <a16:creationId xmlns:a16="http://schemas.microsoft.com/office/drawing/2014/main" id="{808D7387-DB64-7245-8ED9-5DD771145176}"/>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3">
                  <a:extLst>
                    <a:ext uri="{FF2B5EF4-FFF2-40B4-BE49-F238E27FC236}">
                      <a16:creationId xmlns:a16="http://schemas.microsoft.com/office/drawing/2014/main" id="{37F7E31E-D89A-BB4A-98AE-118A8172E4EE}"/>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4">
                  <a:extLst>
                    <a:ext uri="{FF2B5EF4-FFF2-40B4-BE49-F238E27FC236}">
                      <a16:creationId xmlns:a16="http://schemas.microsoft.com/office/drawing/2014/main" id="{C9DA5AE4-D5F3-D840-8264-13DC28A3E1D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5">
                  <a:extLst>
                    <a:ext uri="{FF2B5EF4-FFF2-40B4-BE49-F238E27FC236}">
                      <a16:creationId xmlns:a16="http://schemas.microsoft.com/office/drawing/2014/main" id="{28520D78-48D1-654C-A1C4-0E6E40F2DB5E}"/>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6">
                  <a:extLst>
                    <a:ext uri="{FF2B5EF4-FFF2-40B4-BE49-F238E27FC236}">
                      <a16:creationId xmlns:a16="http://schemas.microsoft.com/office/drawing/2014/main" id="{C8DCA28A-58DE-C14F-B7C0-4A57C7DDD3B1}"/>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7">
                  <a:extLst>
                    <a:ext uri="{FF2B5EF4-FFF2-40B4-BE49-F238E27FC236}">
                      <a16:creationId xmlns:a16="http://schemas.microsoft.com/office/drawing/2014/main" id="{1455065B-42D0-CD44-84EB-162E0B98E692}"/>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8">
                  <a:extLst>
                    <a:ext uri="{FF2B5EF4-FFF2-40B4-BE49-F238E27FC236}">
                      <a16:creationId xmlns:a16="http://schemas.microsoft.com/office/drawing/2014/main" id="{EF5CE15C-A955-314F-BA2D-8DAE72DDBFD4}"/>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9">
                  <a:extLst>
                    <a:ext uri="{FF2B5EF4-FFF2-40B4-BE49-F238E27FC236}">
                      <a16:creationId xmlns:a16="http://schemas.microsoft.com/office/drawing/2014/main" id="{F18772EB-CDDE-EB4D-8E1B-FA3322AEFCF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0">
                  <a:extLst>
                    <a:ext uri="{FF2B5EF4-FFF2-40B4-BE49-F238E27FC236}">
                      <a16:creationId xmlns:a16="http://schemas.microsoft.com/office/drawing/2014/main" id="{DECDD305-8748-8947-9320-2EF9B234F51B}"/>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1">
                  <a:extLst>
                    <a:ext uri="{FF2B5EF4-FFF2-40B4-BE49-F238E27FC236}">
                      <a16:creationId xmlns:a16="http://schemas.microsoft.com/office/drawing/2014/main" id="{D76AAFDE-2E9E-B549-9EDC-FC4043D583F6}"/>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2">
                  <a:extLst>
                    <a:ext uri="{FF2B5EF4-FFF2-40B4-BE49-F238E27FC236}">
                      <a16:creationId xmlns:a16="http://schemas.microsoft.com/office/drawing/2014/main" id="{C9E98456-2751-A847-B06D-294EDDC005F9}"/>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3">
                  <a:extLst>
                    <a:ext uri="{FF2B5EF4-FFF2-40B4-BE49-F238E27FC236}">
                      <a16:creationId xmlns:a16="http://schemas.microsoft.com/office/drawing/2014/main" id="{A2DCADFF-A837-E64D-9A13-DF39E34EEF1D}"/>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4">
                  <a:extLst>
                    <a:ext uri="{FF2B5EF4-FFF2-40B4-BE49-F238E27FC236}">
                      <a16:creationId xmlns:a16="http://schemas.microsoft.com/office/drawing/2014/main" id="{0E002A61-CBA3-FB49-8236-51B311F62BA6}"/>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5">
                  <a:extLst>
                    <a:ext uri="{FF2B5EF4-FFF2-40B4-BE49-F238E27FC236}">
                      <a16:creationId xmlns:a16="http://schemas.microsoft.com/office/drawing/2014/main" id="{9F4EC403-067C-BE4F-8D57-B51362281F5E}"/>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6">
                  <a:extLst>
                    <a:ext uri="{FF2B5EF4-FFF2-40B4-BE49-F238E27FC236}">
                      <a16:creationId xmlns:a16="http://schemas.microsoft.com/office/drawing/2014/main" id="{0CEE9AD5-54DA-9F41-A65C-92D547B1DCD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7">
                  <a:extLst>
                    <a:ext uri="{FF2B5EF4-FFF2-40B4-BE49-F238E27FC236}">
                      <a16:creationId xmlns:a16="http://schemas.microsoft.com/office/drawing/2014/main" id="{5E757849-5EAB-DC49-A27E-7387E1EB884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8">
                  <a:extLst>
                    <a:ext uri="{FF2B5EF4-FFF2-40B4-BE49-F238E27FC236}">
                      <a16:creationId xmlns:a16="http://schemas.microsoft.com/office/drawing/2014/main" id="{D6B8BD57-8421-1943-BAF3-6CC724A5B87C}"/>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9">
                  <a:extLst>
                    <a:ext uri="{FF2B5EF4-FFF2-40B4-BE49-F238E27FC236}">
                      <a16:creationId xmlns:a16="http://schemas.microsoft.com/office/drawing/2014/main" id="{2F32C17D-3BC0-2F47-8286-21B84500E800}"/>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0" name="矩形 99">
              <a:extLst>
                <a:ext uri="{FF2B5EF4-FFF2-40B4-BE49-F238E27FC236}">
                  <a16:creationId xmlns:a16="http://schemas.microsoft.com/office/drawing/2014/main" id="{3A38F390-2A96-3447-82F6-E8E8D1568970}"/>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2393606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a:t>
                    </a:r>
                    <a:r>
                      <a:rPr lang="zh-CN" altLang="en-US" sz="2400" dirty="0">
                        <a:solidFill>
                          <a:srgbClr val="000000"/>
                        </a:solidFill>
                        <a:latin typeface="思源黑体 CN Medium" panose="020B0600000000000000" charset="-122"/>
                        <a:ea typeface="思源黑体 CN Medium" panose="020B0600000000000000" charset="-122"/>
                      </a:rPr>
                      <a:t>整体协议</a:t>
                    </a:r>
                    <a:r>
                      <a:rPr kumimoji="1" lang="zh-CN" altLang="en-US" sz="2400" dirty="0"/>
                      <a:t>实际性能表现</a:t>
                    </a:r>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4561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60E91AF8-FF25-544E-869A-D0720B3F6C30}"/>
              </a:ext>
            </a:extLst>
          </p:cNvPr>
          <p:cNvPicPr/>
          <p:nvPr/>
        </p:nvPicPr>
        <p:blipFill>
          <a:blip r:embed="rId4"/>
          <a:stretch>
            <a:fillRect/>
          </a:stretch>
        </p:blipFill>
        <p:spPr>
          <a:xfrm>
            <a:off x="3320892" y="726489"/>
            <a:ext cx="7109323" cy="5084879"/>
          </a:xfrm>
          <a:prstGeom prst="rect">
            <a:avLst/>
          </a:prstGeom>
        </p:spPr>
      </p:pic>
      <p:sp>
        <p:nvSpPr>
          <p:cNvPr id="28" name="文本框 27">
            <a:extLst>
              <a:ext uri="{FF2B5EF4-FFF2-40B4-BE49-F238E27FC236}">
                <a16:creationId xmlns:a16="http://schemas.microsoft.com/office/drawing/2014/main" id="{22AB938D-81C7-8648-800F-E996706B5C53}"/>
              </a:ext>
            </a:extLst>
          </p:cNvPr>
          <p:cNvSpPr txBox="1"/>
          <p:nvPr/>
        </p:nvSpPr>
        <p:spPr>
          <a:xfrm>
            <a:off x="3790234" y="5794688"/>
            <a:ext cx="7301320"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cs typeface="Times New Roman" panose="02020603050405020304" pitchFamily="18" charset="0"/>
              </a:rPr>
              <a:t>查</a:t>
            </a:r>
            <a:r>
              <a:rPr lang="zh-CN" altLang="zh-CN" sz="1800" dirty="0">
                <a:effectLst/>
                <a:latin typeface="+mn-ea"/>
                <a:cs typeface="Times New Roman" panose="02020603050405020304" pitchFamily="18" charset="0"/>
              </a:rPr>
              <a:t>询规模从</a:t>
            </a:r>
            <a:r>
              <a:rPr lang="en-US" altLang="zh-CN" sz="1800" dirty="0">
                <a:effectLst/>
                <a:latin typeface="+mn-ea"/>
              </a:rPr>
              <a:t>19840</a:t>
            </a:r>
            <a:r>
              <a:rPr lang="zh-CN" altLang="zh-CN" sz="1800" dirty="0">
                <a:effectLst/>
                <a:latin typeface="+mn-ea"/>
                <a:cs typeface="Times New Roman" panose="02020603050405020304" pitchFamily="18" charset="0"/>
              </a:rPr>
              <a:t>到</a:t>
            </a:r>
            <a:r>
              <a:rPr lang="en-US" altLang="zh-CN" sz="1800" dirty="0">
                <a:effectLst/>
                <a:latin typeface="+mn-ea"/>
              </a:rPr>
              <a:t>7279584</a:t>
            </a:r>
            <a:r>
              <a:rPr lang="zh-CN" altLang="en-US" sz="1800" dirty="0">
                <a:effectLst/>
                <a:latin typeface="+mn-ea"/>
              </a:rPr>
              <a:t>条记录</a:t>
            </a:r>
            <a:r>
              <a:rPr lang="zh-CN" altLang="zh-CN" sz="1800" dirty="0">
                <a:effectLst/>
                <a:latin typeface="+mn-ea"/>
                <a:cs typeface="Times New Roman" panose="02020603050405020304" pitchFamily="18" charset="0"/>
              </a:rPr>
              <a:t>不等</a:t>
            </a:r>
            <a:r>
              <a:rPr lang="zh-CN" altLang="en-US" sz="1800" dirty="0">
                <a:effectLst/>
                <a:latin typeface="+mn-ea"/>
                <a:cs typeface="Times New Roman" panose="02020603050405020304" pitchFamily="18" charset="0"/>
              </a:rPr>
              <a:t>，运行时间从</a:t>
            </a:r>
            <a:r>
              <a:rPr lang="en-US" altLang="zh-CN" sz="1800" dirty="0">
                <a:effectLst/>
                <a:latin typeface="+mn-ea"/>
                <a:cs typeface="Times New Roman" panose="02020603050405020304" pitchFamily="18" charset="0"/>
              </a:rPr>
              <a:t>0.1—8s</a:t>
            </a:r>
            <a:r>
              <a:rPr lang="zh-CN" altLang="en-US" sz="1800" dirty="0">
                <a:effectLst/>
                <a:latin typeface="+mn-ea"/>
                <a:cs typeface="Times New Roman" panose="02020603050405020304" pitchFamily="18" charset="0"/>
              </a:rPr>
              <a:t>不等</a:t>
            </a:r>
            <a:endParaRPr lang="en-US" altLang="zh-CN" sz="1800" dirty="0">
              <a:effectLst/>
              <a:latin typeface="+mn-ea"/>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dirty="0">
                <a:effectLst/>
                <a:latin typeface="+mn-ea"/>
                <a:cs typeface="Times New Roman" panose="02020603050405020304" pitchFamily="18" charset="0"/>
              </a:rPr>
              <a:t>查询规模较大时与查询规模</a:t>
            </a:r>
            <a:r>
              <a:rPr lang="zh-CN" altLang="en-US" sz="1800" dirty="0">
                <a:effectLst/>
                <a:latin typeface="+mn-ea"/>
                <a:cs typeface="Times New Roman" panose="02020603050405020304" pitchFamily="18" charset="0"/>
              </a:rPr>
              <a:t>近似</a:t>
            </a:r>
            <a:r>
              <a:rPr lang="zh-CN" altLang="zh-CN" sz="1800" dirty="0">
                <a:effectLst/>
                <a:latin typeface="+mn-ea"/>
                <a:cs typeface="Times New Roman" panose="02020603050405020304" pitchFamily="18" charset="0"/>
              </a:rPr>
              <a:t>呈现线性关系</a:t>
            </a:r>
            <a:endParaRPr kumimoji="1" lang="zh-CN" altLang="en-US" dirty="0">
              <a:latin typeface="+mn-ea"/>
            </a:endParaRPr>
          </a:p>
        </p:txBody>
      </p:sp>
      <p:grpSp>
        <p:nvGrpSpPr>
          <p:cNvPr id="87" name="组合 86">
            <a:extLst>
              <a:ext uri="{FF2B5EF4-FFF2-40B4-BE49-F238E27FC236}">
                <a16:creationId xmlns:a16="http://schemas.microsoft.com/office/drawing/2014/main" id="{61F56617-F6CA-8D4E-8592-EA24A7320F04}"/>
              </a:ext>
            </a:extLst>
          </p:cNvPr>
          <p:cNvGrpSpPr/>
          <p:nvPr/>
        </p:nvGrpSpPr>
        <p:grpSpPr>
          <a:xfrm>
            <a:off x="-4271" y="-13970"/>
            <a:ext cx="1821238" cy="6885940"/>
            <a:chOff x="-4271" y="-13970"/>
            <a:chExt cx="1821238" cy="6885940"/>
          </a:xfrm>
        </p:grpSpPr>
        <p:sp>
          <p:nvSpPr>
            <p:cNvPr id="88" name="矩形 87">
              <a:extLst>
                <a:ext uri="{FF2B5EF4-FFF2-40B4-BE49-F238E27FC236}">
                  <a16:creationId xmlns:a16="http://schemas.microsoft.com/office/drawing/2014/main" id="{13B2D816-66F5-7241-97BA-7B52093E5A2F}"/>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矩形 88">
              <a:extLst>
                <a:ext uri="{FF2B5EF4-FFF2-40B4-BE49-F238E27FC236}">
                  <a16:creationId xmlns:a16="http://schemas.microsoft.com/office/drawing/2014/main" id="{EC03EBE2-926C-A14F-B040-F78BFD978000}"/>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0" name="图片 89" descr="E:\设计\PPT\图片1.png图片1">
              <a:extLst>
                <a:ext uri="{FF2B5EF4-FFF2-40B4-BE49-F238E27FC236}">
                  <a16:creationId xmlns:a16="http://schemas.microsoft.com/office/drawing/2014/main" id="{828418E5-F68A-1047-B57A-3B0619C92A1A}"/>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91" name="矩形 90">
              <a:extLst>
                <a:ext uri="{FF2B5EF4-FFF2-40B4-BE49-F238E27FC236}">
                  <a16:creationId xmlns:a16="http://schemas.microsoft.com/office/drawing/2014/main" id="{A65EE375-DCBD-8448-BDC5-0FBD25D21089}"/>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2" name="矩形 91">
              <a:extLst>
                <a:ext uri="{FF2B5EF4-FFF2-40B4-BE49-F238E27FC236}">
                  <a16:creationId xmlns:a16="http://schemas.microsoft.com/office/drawing/2014/main" id="{A093D886-97D7-804B-80FA-E89417B9B58A}"/>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3" name="矩形 92">
              <a:extLst>
                <a:ext uri="{FF2B5EF4-FFF2-40B4-BE49-F238E27FC236}">
                  <a16:creationId xmlns:a16="http://schemas.microsoft.com/office/drawing/2014/main" id="{1A76947B-6D84-FA43-B7AD-F789EC3BFE08}"/>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4" name="组合 93">
              <a:extLst>
                <a:ext uri="{FF2B5EF4-FFF2-40B4-BE49-F238E27FC236}">
                  <a16:creationId xmlns:a16="http://schemas.microsoft.com/office/drawing/2014/main" id="{985B0329-0437-8E4B-B779-5890C2EC7974}"/>
                </a:ext>
              </a:extLst>
            </p:cNvPr>
            <p:cNvGrpSpPr/>
            <p:nvPr/>
          </p:nvGrpSpPr>
          <p:grpSpPr>
            <a:xfrm>
              <a:off x="161249" y="287636"/>
              <a:ext cx="1385458" cy="1385458"/>
              <a:chOff x="5372911" y="2138708"/>
              <a:chExt cx="1446178" cy="1446178"/>
            </a:xfrm>
          </p:grpSpPr>
          <p:sp>
            <p:nvSpPr>
              <p:cNvPr id="96" name="椭圆 95">
                <a:extLst>
                  <a:ext uri="{FF2B5EF4-FFF2-40B4-BE49-F238E27FC236}">
                    <a16:creationId xmlns:a16="http://schemas.microsoft.com/office/drawing/2014/main" id="{157CADAA-34B5-1E42-ACA8-738C408CA413}"/>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49">
                <a:extLst>
                  <a:ext uri="{FF2B5EF4-FFF2-40B4-BE49-F238E27FC236}">
                    <a16:creationId xmlns:a16="http://schemas.microsoft.com/office/drawing/2014/main" id="{E61CFAED-EA32-0F4C-8EB3-E01B68B8272D}"/>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8" name="组合 97">
                <a:extLst>
                  <a:ext uri="{FF2B5EF4-FFF2-40B4-BE49-F238E27FC236}">
                    <a16:creationId xmlns:a16="http://schemas.microsoft.com/office/drawing/2014/main" id="{583F5F21-73A8-C14E-A62C-F3830B6BFAE1}"/>
                  </a:ext>
                </a:extLst>
              </p:cNvPr>
              <p:cNvGrpSpPr/>
              <p:nvPr/>
            </p:nvGrpSpPr>
            <p:grpSpPr>
              <a:xfrm>
                <a:off x="5554874" y="2381317"/>
                <a:ext cx="1080787" cy="1004320"/>
                <a:chOff x="5554874" y="2552137"/>
                <a:chExt cx="1080787" cy="1004320"/>
              </a:xfrm>
              <a:solidFill>
                <a:schemeClr val="tx2">
                  <a:lumMod val="75000"/>
                </a:schemeClr>
              </a:solidFill>
            </p:grpSpPr>
            <p:sp>
              <p:nvSpPr>
                <p:cNvPr id="99" name="Freeform 50">
                  <a:extLst>
                    <a:ext uri="{FF2B5EF4-FFF2-40B4-BE49-F238E27FC236}">
                      <a16:creationId xmlns:a16="http://schemas.microsoft.com/office/drawing/2014/main" id="{18B9D31D-BAC8-4F47-B8C4-191952F154A0}"/>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1">
                  <a:extLst>
                    <a:ext uri="{FF2B5EF4-FFF2-40B4-BE49-F238E27FC236}">
                      <a16:creationId xmlns:a16="http://schemas.microsoft.com/office/drawing/2014/main" id="{99F95D32-6DEB-3F49-A1B4-AE222086375C}"/>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2">
                  <a:extLst>
                    <a:ext uri="{FF2B5EF4-FFF2-40B4-BE49-F238E27FC236}">
                      <a16:creationId xmlns:a16="http://schemas.microsoft.com/office/drawing/2014/main" id="{0EA8CFBE-E7DC-4A40-9538-8C4F67DA7746}"/>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3">
                  <a:extLst>
                    <a:ext uri="{FF2B5EF4-FFF2-40B4-BE49-F238E27FC236}">
                      <a16:creationId xmlns:a16="http://schemas.microsoft.com/office/drawing/2014/main" id="{B84D5298-3C71-9242-B236-59D1D7AC84F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4">
                  <a:extLst>
                    <a:ext uri="{FF2B5EF4-FFF2-40B4-BE49-F238E27FC236}">
                      <a16:creationId xmlns:a16="http://schemas.microsoft.com/office/drawing/2014/main" id="{606A94CF-C881-9142-81C9-9D7D34DDE623}"/>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5">
                  <a:extLst>
                    <a:ext uri="{FF2B5EF4-FFF2-40B4-BE49-F238E27FC236}">
                      <a16:creationId xmlns:a16="http://schemas.microsoft.com/office/drawing/2014/main" id="{7183A738-D1D4-8A41-9A31-7687AAFE4C1A}"/>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6">
                  <a:extLst>
                    <a:ext uri="{FF2B5EF4-FFF2-40B4-BE49-F238E27FC236}">
                      <a16:creationId xmlns:a16="http://schemas.microsoft.com/office/drawing/2014/main" id="{9D07181A-7B50-E948-95A0-A36BD0F4A0C7}"/>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7">
                  <a:extLst>
                    <a:ext uri="{FF2B5EF4-FFF2-40B4-BE49-F238E27FC236}">
                      <a16:creationId xmlns:a16="http://schemas.microsoft.com/office/drawing/2014/main" id="{9AF1D5BE-B15B-7245-AF9E-27F6AFC114F2}"/>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8">
                  <a:extLst>
                    <a:ext uri="{FF2B5EF4-FFF2-40B4-BE49-F238E27FC236}">
                      <a16:creationId xmlns:a16="http://schemas.microsoft.com/office/drawing/2014/main" id="{176155A3-9B35-5847-95A0-EC58DB98053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9">
                  <a:extLst>
                    <a:ext uri="{FF2B5EF4-FFF2-40B4-BE49-F238E27FC236}">
                      <a16:creationId xmlns:a16="http://schemas.microsoft.com/office/drawing/2014/main" id="{C7C3D1EA-582A-DB43-8A41-9BDD9A13C6E7}"/>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0">
                  <a:extLst>
                    <a:ext uri="{FF2B5EF4-FFF2-40B4-BE49-F238E27FC236}">
                      <a16:creationId xmlns:a16="http://schemas.microsoft.com/office/drawing/2014/main" id="{7259B6B9-C5C9-6542-B88F-C243B9A58F1F}"/>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1">
                  <a:extLst>
                    <a:ext uri="{FF2B5EF4-FFF2-40B4-BE49-F238E27FC236}">
                      <a16:creationId xmlns:a16="http://schemas.microsoft.com/office/drawing/2014/main" id="{626595F7-C496-8F46-8060-A23439332F1B}"/>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2">
                  <a:extLst>
                    <a:ext uri="{FF2B5EF4-FFF2-40B4-BE49-F238E27FC236}">
                      <a16:creationId xmlns:a16="http://schemas.microsoft.com/office/drawing/2014/main" id="{7B71526F-5EC8-464E-8686-FC36922B9DF1}"/>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3">
                  <a:extLst>
                    <a:ext uri="{FF2B5EF4-FFF2-40B4-BE49-F238E27FC236}">
                      <a16:creationId xmlns:a16="http://schemas.microsoft.com/office/drawing/2014/main" id="{6010985C-E996-AB42-A4B6-365D7074ECB2}"/>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4">
                  <a:extLst>
                    <a:ext uri="{FF2B5EF4-FFF2-40B4-BE49-F238E27FC236}">
                      <a16:creationId xmlns:a16="http://schemas.microsoft.com/office/drawing/2014/main" id="{479550A4-962A-C64C-BF89-069F3A19106C}"/>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5">
                  <a:extLst>
                    <a:ext uri="{FF2B5EF4-FFF2-40B4-BE49-F238E27FC236}">
                      <a16:creationId xmlns:a16="http://schemas.microsoft.com/office/drawing/2014/main" id="{E1C30457-D136-C041-BCAD-3686CA2C61C3}"/>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6">
                  <a:extLst>
                    <a:ext uri="{FF2B5EF4-FFF2-40B4-BE49-F238E27FC236}">
                      <a16:creationId xmlns:a16="http://schemas.microsoft.com/office/drawing/2014/main" id="{414081C5-602E-7B40-A0A2-2E21ED331439}"/>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7">
                  <a:extLst>
                    <a:ext uri="{FF2B5EF4-FFF2-40B4-BE49-F238E27FC236}">
                      <a16:creationId xmlns:a16="http://schemas.microsoft.com/office/drawing/2014/main" id="{699F8E08-74EA-504F-BF32-C781610B253C}"/>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8">
                  <a:extLst>
                    <a:ext uri="{FF2B5EF4-FFF2-40B4-BE49-F238E27FC236}">
                      <a16:creationId xmlns:a16="http://schemas.microsoft.com/office/drawing/2014/main" id="{8AE096C2-074F-474A-B185-4328245BEB3A}"/>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9">
                  <a:extLst>
                    <a:ext uri="{FF2B5EF4-FFF2-40B4-BE49-F238E27FC236}">
                      <a16:creationId xmlns:a16="http://schemas.microsoft.com/office/drawing/2014/main" id="{B6FF0178-EE87-DB4A-980D-6B64921D122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0">
                  <a:extLst>
                    <a:ext uri="{FF2B5EF4-FFF2-40B4-BE49-F238E27FC236}">
                      <a16:creationId xmlns:a16="http://schemas.microsoft.com/office/drawing/2014/main" id="{42D04DB1-EE21-B148-B039-84C01DF1203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1">
                  <a:extLst>
                    <a:ext uri="{FF2B5EF4-FFF2-40B4-BE49-F238E27FC236}">
                      <a16:creationId xmlns:a16="http://schemas.microsoft.com/office/drawing/2014/main" id="{7A0D1511-AE08-BD4D-98DA-FA985EF845F9}"/>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2">
                  <a:extLst>
                    <a:ext uri="{FF2B5EF4-FFF2-40B4-BE49-F238E27FC236}">
                      <a16:creationId xmlns:a16="http://schemas.microsoft.com/office/drawing/2014/main" id="{621FC531-5199-6C40-B6D8-4777993FD23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3">
                  <a:extLst>
                    <a:ext uri="{FF2B5EF4-FFF2-40B4-BE49-F238E27FC236}">
                      <a16:creationId xmlns:a16="http://schemas.microsoft.com/office/drawing/2014/main" id="{2968389C-431A-D14A-A7B1-EB69960ECECD}"/>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4">
                  <a:extLst>
                    <a:ext uri="{FF2B5EF4-FFF2-40B4-BE49-F238E27FC236}">
                      <a16:creationId xmlns:a16="http://schemas.microsoft.com/office/drawing/2014/main" id="{F40EC524-3D9D-7B42-B980-9C5E171ADD62}"/>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5">
                  <a:extLst>
                    <a:ext uri="{FF2B5EF4-FFF2-40B4-BE49-F238E27FC236}">
                      <a16:creationId xmlns:a16="http://schemas.microsoft.com/office/drawing/2014/main" id="{796FB163-553B-0043-AA3C-F48A164F1B62}"/>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6">
                  <a:extLst>
                    <a:ext uri="{FF2B5EF4-FFF2-40B4-BE49-F238E27FC236}">
                      <a16:creationId xmlns:a16="http://schemas.microsoft.com/office/drawing/2014/main" id="{E8469035-2CAF-6A4E-8DAB-6285A60FE4AC}"/>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7">
                  <a:extLst>
                    <a:ext uri="{FF2B5EF4-FFF2-40B4-BE49-F238E27FC236}">
                      <a16:creationId xmlns:a16="http://schemas.microsoft.com/office/drawing/2014/main" id="{DE1BD447-7C31-B843-B7B1-113C126D3B39}"/>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8">
                  <a:extLst>
                    <a:ext uri="{FF2B5EF4-FFF2-40B4-BE49-F238E27FC236}">
                      <a16:creationId xmlns:a16="http://schemas.microsoft.com/office/drawing/2014/main" id="{2656B1E4-8801-CA41-8889-D0B7A1E19A2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9">
                  <a:extLst>
                    <a:ext uri="{FF2B5EF4-FFF2-40B4-BE49-F238E27FC236}">
                      <a16:creationId xmlns:a16="http://schemas.microsoft.com/office/drawing/2014/main" id="{D896A3EC-EFA6-5D40-A953-1EAE1C41E363}"/>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0">
                  <a:extLst>
                    <a:ext uri="{FF2B5EF4-FFF2-40B4-BE49-F238E27FC236}">
                      <a16:creationId xmlns:a16="http://schemas.microsoft.com/office/drawing/2014/main" id="{29B4299C-54A7-674E-980F-767F2A7C79C7}"/>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1">
                  <a:extLst>
                    <a:ext uri="{FF2B5EF4-FFF2-40B4-BE49-F238E27FC236}">
                      <a16:creationId xmlns:a16="http://schemas.microsoft.com/office/drawing/2014/main" id="{480D000E-CA8C-CA42-88D0-162F8901E3C6}"/>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2">
                  <a:extLst>
                    <a:ext uri="{FF2B5EF4-FFF2-40B4-BE49-F238E27FC236}">
                      <a16:creationId xmlns:a16="http://schemas.microsoft.com/office/drawing/2014/main" id="{208EF972-3DFD-E34F-A996-983113FADC32}"/>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3">
                  <a:extLst>
                    <a:ext uri="{FF2B5EF4-FFF2-40B4-BE49-F238E27FC236}">
                      <a16:creationId xmlns:a16="http://schemas.microsoft.com/office/drawing/2014/main" id="{2BE3B986-ED77-F447-8753-1003BFB4B8DA}"/>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4">
                  <a:extLst>
                    <a:ext uri="{FF2B5EF4-FFF2-40B4-BE49-F238E27FC236}">
                      <a16:creationId xmlns:a16="http://schemas.microsoft.com/office/drawing/2014/main" id="{0C870875-4CC7-1C4E-9E7F-FF04F98569A6}"/>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5">
                  <a:extLst>
                    <a:ext uri="{FF2B5EF4-FFF2-40B4-BE49-F238E27FC236}">
                      <a16:creationId xmlns:a16="http://schemas.microsoft.com/office/drawing/2014/main" id="{5C05AA44-0010-2B41-9571-4C78374651C5}"/>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6">
                  <a:extLst>
                    <a:ext uri="{FF2B5EF4-FFF2-40B4-BE49-F238E27FC236}">
                      <a16:creationId xmlns:a16="http://schemas.microsoft.com/office/drawing/2014/main" id="{46329C38-F72C-AE40-8E76-7DEFA9297D86}"/>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7">
                  <a:extLst>
                    <a:ext uri="{FF2B5EF4-FFF2-40B4-BE49-F238E27FC236}">
                      <a16:creationId xmlns:a16="http://schemas.microsoft.com/office/drawing/2014/main" id="{C8FFAAE1-781F-CF40-B414-23769E82921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8">
                  <a:extLst>
                    <a:ext uri="{FF2B5EF4-FFF2-40B4-BE49-F238E27FC236}">
                      <a16:creationId xmlns:a16="http://schemas.microsoft.com/office/drawing/2014/main" id="{6DE21D92-06B4-6E42-9ED0-F8B69F1FDC72}"/>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9">
                  <a:extLst>
                    <a:ext uri="{FF2B5EF4-FFF2-40B4-BE49-F238E27FC236}">
                      <a16:creationId xmlns:a16="http://schemas.microsoft.com/office/drawing/2014/main" id="{2CBAED30-05B7-1248-AE7A-9C240EFEF346}"/>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5" name="矩形 94">
              <a:extLst>
                <a:ext uri="{FF2B5EF4-FFF2-40B4-BE49-F238E27FC236}">
                  <a16:creationId xmlns:a16="http://schemas.microsoft.com/office/drawing/2014/main" id="{36909106-EA46-1A47-97BA-5C8754C993AC}"/>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190422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a:extLst>
              <a:ext uri="{FF2B5EF4-FFF2-40B4-BE49-F238E27FC236}">
                <a16:creationId xmlns:a16="http://schemas.microsoft.com/office/drawing/2014/main" id="{E6E55A09-D3BD-A146-9539-679E70C29EBD}"/>
              </a:ext>
            </a:extLst>
          </p:cNvPr>
          <p:cNvSpPr/>
          <p:nvPr/>
        </p:nvSpPr>
        <p:spPr>
          <a:xfrm>
            <a:off x="227305" y="250876"/>
            <a:ext cx="3721100" cy="6402070"/>
          </a:xfrm>
          <a:prstGeom prst="homePlate">
            <a:avLst>
              <a:gd name="adj" fmla="val 42068"/>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1"/>
          <p:cNvSpPr txBox="1"/>
          <p:nvPr/>
        </p:nvSpPr>
        <p:spPr>
          <a:xfrm>
            <a:off x="911543" y="2559685"/>
            <a:ext cx="2336800" cy="1005019"/>
          </a:xfrm>
          <a:prstGeom prst="rect">
            <a:avLst/>
          </a:prstGeom>
        </p:spPr>
        <p:txBody>
          <a:bodyPr wrap="square">
            <a:spAutoFit/>
          </a:bodyPr>
          <a:lstStyle>
            <a:defPPr>
              <a:defRPr lang="zh-CN"/>
            </a:defPPr>
            <a:lvl1pPr algn="ctr">
              <a:lnSpc>
                <a:spcPct val="120000"/>
              </a:lnSpc>
              <a:spcBef>
                <a:spcPct val="0"/>
              </a:spcBef>
              <a:buNone/>
              <a:defRPr sz="4400">
                <a:gradFill>
                  <a:gsLst>
                    <a:gs pos="0">
                      <a:schemeClr val="accent1">
                        <a:lumMod val="60000"/>
                        <a:lumOff val="40000"/>
                      </a:schemeClr>
                    </a:gs>
                    <a:gs pos="55000">
                      <a:schemeClr val="accent1"/>
                    </a:gs>
                  </a:gsLst>
                  <a:lin ang="5400000" scaled="1"/>
                </a:gradFill>
                <a:effectLst>
                  <a:outerShdw blurRad="127000" sx="102000" sy="102000" algn="ctr" rotWithShape="0">
                    <a:schemeClr val="accent1">
                      <a:alpha val="30000"/>
                    </a:schemeClr>
                  </a:outerShdw>
                </a:effectLst>
                <a:latin typeface="+mj-ea"/>
                <a:ea typeface="+mj-ea"/>
                <a:cs typeface="+mj-cs"/>
              </a:defRPr>
            </a:lvl1pPr>
          </a:lstStyle>
          <a:p>
            <a:pPr algn="ctr"/>
            <a:r>
              <a:rPr lang="zh-CN" altLang="en-US" sz="5400" b="1" dirty="0">
                <a:solidFill>
                  <a:schemeClr val="bg1"/>
                </a:solidFill>
                <a:effectLst/>
                <a:latin typeface="思源黑体 CN Bold" panose="020B0800000000000000" charset="-122"/>
                <a:ea typeface="思源黑体 CN Bold" panose="020B0800000000000000" charset="-122"/>
                <a:cs typeface="+mn-ea"/>
                <a:sym typeface="+mn-lt"/>
              </a:rPr>
              <a:t>目录</a:t>
            </a:r>
          </a:p>
        </p:txBody>
      </p:sp>
      <p:sp>
        <p:nvSpPr>
          <p:cNvPr id="37" name="文本占位符 85"/>
          <p:cNvSpPr txBox="1"/>
          <p:nvPr/>
        </p:nvSpPr>
        <p:spPr>
          <a:xfrm>
            <a:off x="1436370" y="3572510"/>
            <a:ext cx="1266190" cy="312420"/>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Bef>
                <a:spcPts val="0"/>
              </a:spcBef>
              <a:buNone/>
            </a:pPr>
            <a:r>
              <a:rPr lang="en-US" sz="1600" dirty="0">
                <a:solidFill>
                  <a:schemeClr val="bg1">
                    <a:lumMod val="85000"/>
                  </a:schemeClr>
                </a:solidFill>
                <a:latin typeface="思源黑体 CN Bold" panose="020B0800000000000000" charset="-122"/>
                <a:ea typeface="思源黑体 CN Bold" panose="020B0800000000000000" charset="-122"/>
                <a:cs typeface="+mj-lt"/>
                <a:sym typeface="+mn-lt"/>
              </a:rPr>
              <a:t>CONTENT</a:t>
            </a:r>
          </a:p>
        </p:txBody>
      </p:sp>
      <p:grpSp>
        <p:nvGrpSpPr>
          <p:cNvPr id="33" name="组合 32">
            <a:extLst>
              <a:ext uri="{FF2B5EF4-FFF2-40B4-BE49-F238E27FC236}">
                <a16:creationId xmlns:a16="http://schemas.microsoft.com/office/drawing/2014/main" id="{F57FE1C5-2C33-EF46-86F0-53CD25D7EEA2}"/>
              </a:ext>
            </a:extLst>
          </p:cNvPr>
          <p:cNvGrpSpPr/>
          <p:nvPr/>
        </p:nvGrpSpPr>
        <p:grpSpPr>
          <a:xfrm>
            <a:off x="3073758" y="2700352"/>
            <a:ext cx="1385458" cy="1385458"/>
            <a:chOff x="5372911" y="2138708"/>
            <a:chExt cx="1446178" cy="1446178"/>
          </a:xfrm>
        </p:grpSpPr>
        <p:sp>
          <p:nvSpPr>
            <p:cNvPr id="34" name="椭圆 33">
              <a:extLst>
                <a:ext uri="{FF2B5EF4-FFF2-40B4-BE49-F238E27FC236}">
                  <a16:creationId xmlns:a16="http://schemas.microsoft.com/office/drawing/2014/main" id="{0CBBAE9C-5BDB-D548-92F1-615CDDCBB272}"/>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49">
              <a:extLst>
                <a:ext uri="{FF2B5EF4-FFF2-40B4-BE49-F238E27FC236}">
                  <a16:creationId xmlns:a16="http://schemas.microsoft.com/office/drawing/2014/main" id="{63E6B047-3C25-B842-8B75-6384097C197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 name="组合 37">
              <a:extLst>
                <a:ext uri="{FF2B5EF4-FFF2-40B4-BE49-F238E27FC236}">
                  <a16:creationId xmlns:a16="http://schemas.microsoft.com/office/drawing/2014/main" id="{3F75FCBC-334A-D441-ABAC-5FA37B200B0A}"/>
                </a:ext>
              </a:extLst>
            </p:cNvPr>
            <p:cNvGrpSpPr/>
            <p:nvPr/>
          </p:nvGrpSpPr>
          <p:grpSpPr>
            <a:xfrm>
              <a:off x="5554874" y="2381317"/>
              <a:ext cx="1080787" cy="1004320"/>
              <a:chOff x="5554874" y="2552137"/>
              <a:chExt cx="1080787" cy="1004320"/>
            </a:xfrm>
            <a:solidFill>
              <a:schemeClr val="tx2">
                <a:lumMod val="75000"/>
              </a:schemeClr>
            </a:solidFill>
          </p:grpSpPr>
          <p:sp>
            <p:nvSpPr>
              <p:cNvPr id="39" name="Freeform 50">
                <a:extLst>
                  <a:ext uri="{FF2B5EF4-FFF2-40B4-BE49-F238E27FC236}">
                    <a16:creationId xmlns:a16="http://schemas.microsoft.com/office/drawing/2014/main" id="{D8FDEDFC-29E0-A740-8AC5-D28EE5DA3FA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1">
                <a:extLst>
                  <a:ext uri="{FF2B5EF4-FFF2-40B4-BE49-F238E27FC236}">
                    <a16:creationId xmlns:a16="http://schemas.microsoft.com/office/drawing/2014/main" id="{F97BA665-7865-6F48-B156-B8AD03D48FC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2">
                <a:extLst>
                  <a:ext uri="{FF2B5EF4-FFF2-40B4-BE49-F238E27FC236}">
                    <a16:creationId xmlns:a16="http://schemas.microsoft.com/office/drawing/2014/main" id="{8E267229-A8B3-0E4B-8329-933F2D6D166F}"/>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3">
                <a:extLst>
                  <a:ext uri="{FF2B5EF4-FFF2-40B4-BE49-F238E27FC236}">
                    <a16:creationId xmlns:a16="http://schemas.microsoft.com/office/drawing/2014/main" id="{DEDD4DD4-8A9B-3044-B759-AA09A526291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4">
                <a:extLst>
                  <a:ext uri="{FF2B5EF4-FFF2-40B4-BE49-F238E27FC236}">
                    <a16:creationId xmlns:a16="http://schemas.microsoft.com/office/drawing/2014/main" id="{8E633084-97F4-2944-AA17-684F132A294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5">
                <a:extLst>
                  <a:ext uri="{FF2B5EF4-FFF2-40B4-BE49-F238E27FC236}">
                    <a16:creationId xmlns:a16="http://schemas.microsoft.com/office/drawing/2014/main" id="{C7150E81-801E-F048-9ED4-684AC0A73463}"/>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6">
                <a:extLst>
                  <a:ext uri="{FF2B5EF4-FFF2-40B4-BE49-F238E27FC236}">
                    <a16:creationId xmlns:a16="http://schemas.microsoft.com/office/drawing/2014/main" id="{0B9D5C9C-E647-2A40-BEC6-1044D4928F8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7">
                <a:extLst>
                  <a:ext uri="{FF2B5EF4-FFF2-40B4-BE49-F238E27FC236}">
                    <a16:creationId xmlns:a16="http://schemas.microsoft.com/office/drawing/2014/main" id="{04B86C0F-5E13-CF40-B3B8-1B04A60AE81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8">
                <a:extLst>
                  <a:ext uri="{FF2B5EF4-FFF2-40B4-BE49-F238E27FC236}">
                    <a16:creationId xmlns:a16="http://schemas.microsoft.com/office/drawing/2014/main" id="{F04F3142-DA6C-9A4A-9DFA-89294DECEC1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9">
                <a:extLst>
                  <a:ext uri="{FF2B5EF4-FFF2-40B4-BE49-F238E27FC236}">
                    <a16:creationId xmlns:a16="http://schemas.microsoft.com/office/drawing/2014/main" id="{880C20F3-986C-0E46-AE0F-0E0E7E7FCFE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0">
                <a:extLst>
                  <a:ext uri="{FF2B5EF4-FFF2-40B4-BE49-F238E27FC236}">
                    <a16:creationId xmlns:a16="http://schemas.microsoft.com/office/drawing/2014/main" id="{25D6E492-65D4-CD43-A0CE-F6C898244630}"/>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1">
                <a:extLst>
                  <a:ext uri="{FF2B5EF4-FFF2-40B4-BE49-F238E27FC236}">
                    <a16:creationId xmlns:a16="http://schemas.microsoft.com/office/drawing/2014/main" id="{42778FEC-7720-5E4D-BF69-6A43BCE6B366}"/>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2">
                <a:extLst>
                  <a:ext uri="{FF2B5EF4-FFF2-40B4-BE49-F238E27FC236}">
                    <a16:creationId xmlns:a16="http://schemas.microsoft.com/office/drawing/2014/main" id="{9D5461EC-5D14-0B40-8367-6DF20273CB00}"/>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3">
                <a:extLst>
                  <a:ext uri="{FF2B5EF4-FFF2-40B4-BE49-F238E27FC236}">
                    <a16:creationId xmlns:a16="http://schemas.microsoft.com/office/drawing/2014/main" id="{EF66588E-3015-2E41-9447-0E7C53FA7463}"/>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4">
                <a:extLst>
                  <a:ext uri="{FF2B5EF4-FFF2-40B4-BE49-F238E27FC236}">
                    <a16:creationId xmlns:a16="http://schemas.microsoft.com/office/drawing/2014/main" id="{849BAE0E-E619-BA4D-B608-E10D1F12951E}"/>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5">
                <a:extLst>
                  <a:ext uri="{FF2B5EF4-FFF2-40B4-BE49-F238E27FC236}">
                    <a16:creationId xmlns:a16="http://schemas.microsoft.com/office/drawing/2014/main" id="{0E7D66E1-DD52-264F-8006-C3763C890E8F}"/>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6">
                <a:extLst>
                  <a:ext uri="{FF2B5EF4-FFF2-40B4-BE49-F238E27FC236}">
                    <a16:creationId xmlns:a16="http://schemas.microsoft.com/office/drawing/2014/main" id="{98BB064B-37BC-154A-A7C7-44112D132E36}"/>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7">
                <a:extLst>
                  <a:ext uri="{FF2B5EF4-FFF2-40B4-BE49-F238E27FC236}">
                    <a16:creationId xmlns:a16="http://schemas.microsoft.com/office/drawing/2014/main" id="{42E5ED69-106C-F641-9989-E2661A2B7D22}"/>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8">
                <a:extLst>
                  <a:ext uri="{FF2B5EF4-FFF2-40B4-BE49-F238E27FC236}">
                    <a16:creationId xmlns:a16="http://schemas.microsoft.com/office/drawing/2014/main" id="{9E2976FC-355B-0940-ACF1-BD3577DB3931}"/>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9">
                <a:extLst>
                  <a:ext uri="{FF2B5EF4-FFF2-40B4-BE49-F238E27FC236}">
                    <a16:creationId xmlns:a16="http://schemas.microsoft.com/office/drawing/2014/main" id="{DE0503E8-9DD0-2347-ABC7-DC527737C7B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0">
                <a:extLst>
                  <a:ext uri="{FF2B5EF4-FFF2-40B4-BE49-F238E27FC236}">
                    <a16:creationId xmlns:a16="http://schemas.microsoft.com/office/drawing/2014/main" id="{D51E5D6E-64D5-C74A-9A62-5F6D8D1ED89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1">
                <a:extLst>
                  <a:ext uri="{FF2B5EF4-FFF2-40B4-BE49-F238E27FC236}">
                    <a16:creationId xmlns:a16="http://schemas.microsoft.com/office/drawing/2014/main" id="{8DE1BAB8-C0D2-9748-928E-5DB93DC9490D}"/>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2">
                <a:extLst>
                  <a:ext uri="{FF2B5EF4-FFF2-40B4-BE49-F238E27FC236}">
                    <a16:creationId xmlns:a16="http://schemas.microsoft.com/office/drawing/2014/main" id="{1D8E488C-5D85-A74E-A9BE-10EAC17931A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3">
                <a:extLst>
                  <a:ext uri="{FF2B5EF4-FFF2-40B4-BE49-F238E27FC236}">
                    <a16:creationId xmlns:a16="http://schemas.microsoft.com/office/drawing/2014/main" id="{24774B75-7CDE-764F-92DF-0372604B595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4">
                <a:extLst>
                  <a:ext uri="{FF2B5EF4-FFF2-40B4-BE49-F238E27FC236}">
                    <a16:creationId xmlns:a16="http://schemas.microsoft.com/office/drawing/2014/main" id="{28610995-9AFF-D24A-AC24-522D394935EC}"/>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5">
                <a:extLst>
                  <a:ext uri="{FF2B5EF4-FFF2-40B4-BE49-F238E27FC236}">
                    <a16:creationId xmlns:a16="http://schemas.microsoft.com/office/drawing/2014/main" id="{127DDE83-9267-D747-A30D-43E8D7BE9D94}"/>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6">
                <a:extLst>
                  <a:ext uri="{FF2B5EF4-FFF2-40B4-BE49-F238E27FC236}">
                    <a16:creationId xmlns:a16="http://schemas.microsoft.com/office/drawing/2014/main" id="{CBC8D5F2-E668-8148-A15E-599349FF43F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7">
                <a:extLst>
                  <a:ext uri="{FF2B5EF4-FFF2-40B4-BE49-F238E27FC236}">
                    <a16:creationId xmlns:a16="http://schemas.microsoft.com/office/drawing/2014/main" id="{BE4EF355-9894-ED41-8EA5-1219D179CDED}"/>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8">
                <a:extLst>
                  <a:ext uri="{FF2B5EF4-FFF2-40B4-BE49-F238E27FC236}">
                    <a16:creationId xmlns:a16="http://schemas.microsoft.com/office/drawing/2014/main" id="{2504CD7A-6198-9744-B0DC-6B54B53F44C6}"/>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9">
                <a:extLst>
                  <a:ext uri="{FF2B5EF4-FFF2-40B4-BE49-F238E27FC236}">
                    <a16:creationId xmlns:a16="http://schemas.microsoft.com/office/drawing/2014/main" id="{1F7E0C38-DD51-164A-BE91-C996EB353B20}"/>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0">
                <a:extLst>
                  <a:ext uri="{FF2B5EF4-FFF2-40B4-BE49-F238E27FC236}">
                    <a16:creationId xmlns:a16="http://schemas.microsoft.com/office/drawing/2014/main" id="{127C0DB3-3BF5-4842-A03B-CF75AB2C66DF}"/>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1">
                <a:extLst>
                  <a:ext uri="{FF2B5EF4-FFF2-40B4-BE49-F238E27FC236}">
                    <a16:creationId xmlns:a16="http://schemas.microsoft.com/office/drawing/2014/main" id="{CAD0D291-D15B-6742-8B75-1CD3363C9FBA}"/>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2">
                <a:extLst>
                  <a:ext uri="{FF2B5EF4-FFF2-40B4-BE49-F238E27FC236}">
                    <a16:creationId xmlns:a16="http://schemas.microsoft.com/office/drawing/2014/main" id="{2A35AEEA-4D3E-6F47-83B3-0C86D84975F4}"/>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3">
                <a:extLst>
                  <a:ext uri="{FF2B5EF4-FFF2-40B4-BE49-F238E27FC236}">
                    <a16:creationId xmlns:a16="http://schemas.microsoft.com/office/drawing/2014/main" id="{68A38F20-9470-8D43-B0B2-1C37AE3A3093}"/>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4">
                <a:extLst>
                  <a:ext uri="{FF2B5EF4-FFF2-40B4-BE49-F238E27FC236}">
                    <a16:creationId xmlns:a16="http://schemas.microsoft.com/office/drawing/2014/main" id="{DC06B1EA-E221-1943-A609-A40B2523F753}"/>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5">
                <a:extLst>
                  <a:ext uri="{FF2B5EF4-FFF2-40B4-BE49-F238E27FC236}">
                    <a16:creationId xmlns:a16="http://schemas.microsoft.com/office/drawing/2014/main" id="{E0B01E5A-BA7C-8F4A-9610-F9B2A84C25C8}"/>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6">
                <a:extLst>
                  <a:ext uri="{FF2B5EF4-FFF2-40B4-BE49-F238E27FC236}">
                    <a16:creationId xmlns:a16="http://schemas.microsoft.com/office/drawing/2014/main" id="{7A38109F-35DF-A34F-98EB-8647800624C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7">
                <a:extLst>
                  <a:ext uri="{FF2B5EF4-FFF2-40B4-BE49-F238E27FC236}">
                    <a16:creationId xmlns:a16="http://schemas.microsoft.com/office/drawing/2014/main" id="{42412669-C975-FD4C-BA93-60D57A587BD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8">
                <a:extLst>
                  <a:ext uri="{FF2B5EF4-FFF2-40B4-BE49-F238E27FC236}">
                    <a16:creationId xmlns:a16="http://schemas.microsoft.com/office/drawing/2014/main" id="{3C74E155-AC34-5D42-AD93-9214CEED4F31}"/>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9">
                <a:extLst>
                  <a:ext uri="{FF2B5EF4-FFF2-40B4-BE49-F238E27FC236}">
                    <a16:creationId xmlns:a16="http://schemas.microsoft.com/office/drawing/2014/main" id="{3E672956-F521-CB4A-B662-327BD28780F1}"/>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2" name="PA-圆角矩形 5">
            <a:extLst>
              <a:ext uri="{FF2B5EF4-FFF2-40B4-BE49-F238E27FC236}">
                <a16:creationId xmlns:a16="http://schemas.microsoft.com/office/drawing/2014/main" id="{6D6696B2-C29F-214D-81EA-B46B4EDF2065}"/>
              </a:ext>
            </a:extLst>
          </p:cNvPr>
          <p:cNvSpPr/>
          <p:nvPr>
            <p:custDataLst>
              <p:tags r:id="rId1"/>
            </p:custDataLst>
          </p:nvPr>
        </p:nvSpPr>
        <p:spPr>
          <a:xfrm>
            <a:off x="3471663" y="542972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nvGrpSpPr>
          <p:cNvPr id="7" name="组合 6">
            <a:extLst>
              <a:ext uri="{FF2B5EF4-FFF2-40B4-BE49-F238E27FC236}">
                <a16:creationId xmlns:a16="http://schemas.microsoft.com/office/drawing/2014/main" id="{BA488A81-F588-AE47-ACA9-66CCCDD325A8}"/>
              </a:ext>
            </a:extLst>
          </p:cNvPr>
          <p:cNvGrpSpPr/>
          <p:nvPr/>
        </p:nvGrpSpPr>
        <p:grpSpPr>
          <a:xfrm>
            <a:off x="5157470" y="1427178"/>
            <a:ext cx="5245314" cy="4275051"/>
            <a:chOff x="5157470" y="1293099"/>
            <a:chExt cx="5245314" cy="4275051"/>
          </a:xfrm>
        </p:grpSpPr>
        <p:grpSp>
          <p:nvGrpSpPr>
            <p:cNvPr id="48" name="组合 47">
              <a:extLst>
                <a:ext uri="{FF2B5EF4-FFF2-40B4-BE49-F238E27FC236}">
                  <a16:creationId xmlns:a16="http://schemas.microsoft.com/office/drawing/2014/main" id="{144A07C4-7459-1F44-BE6D-C9B649DC59A4}"/>
                </a:ext>
              </a:extLst>
            </p:cNvPr>
            <p:cNvGrpSpPr/>
            <p:nvPr/>
          </p:nvGrpSpPr>
          <p:grpSpPr>
            <a:xfrm>
              <a:off x="5567997" y="2961773"/>
              <a:ext cx="4834787" cy="584775"/>
              <a:chOff x="4524909" y="2080760"/>
              <a:chExt cx="4834787" cy="584775"/>
            </a:xfrm>
          </p:grpSpPr>
          <p:sp>
            <p:nvSpPr>
              <p:cNvPr id="49" name="文本框 48">
                <a:extLst>
                  <a:ext uri="{FF2B5EF4-FFF2-40B4-BE49-F238E27FC236}">
                    <a16:creationId xmlns:a16="http://schemas.microsoft.com/office/drawing/2014/main" id="{85E26098-E3E0-1844-8169-4EE5340C6F6D}"/>
                  </a:ext>
                </a:extLst>
              </p:cNvPr>
              <p:cNvSpPr txBox="1"/>
              <p:nvPr/>
            </p:nvSpPr>
            <p:spPr>
              <a:xfrm>
                <a:off x="5066525" y="2080760"/>
                <a:ext cx="4293171"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协议实现与性能分析</a:t>
                </a:r>
              </a:p>
            </p:txBody>
          </p:sp>
          <p:sp>
            <p:nvSpPr>
              <p:cNvPr id="50" name="圆角矩形 49">
                <a:extLst>
                  <a:ext uri="{FF2B5EF4-FFF2-40B4-BE49-F238E27FC236}">
                    <a16:creationId xmlns:a16="http://schemas.microsoft.com/office/drawing/2014/main" id="{CA63BA92-D084-C540-A403-770BFAC614F6}"/>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 name="组合 3">
              <a:extLst>
                <a:ext uri="{FF2B5EF4-FFF2-40B4-BE49-F238E27FC236}">
                  <a16:creationId xmlns:a16="http://schemas.microsoft.com/office/drawing/2014/main" id="{76DCC68B-E3CF-044F-A0FF-C6C115B3E8DA}"/>
                </a:ext>
              </a:extLst>
            </p:cNvPr>
            <p:cNvGrpSpPr/>
            <p:nvPr/>
          </p:nvGrpSpPr>
          <p:grpSpPr>
            <a:xfrm>
              <a:off x="5157470" y="4085810"/>
              <a:ext cx="1142365" cy="736600"/>
              <a:chOff x="3656131" y="1298603"/>
              <a:chExt cx="1142365" cy="736600"/>
            </a:xfrm>
          </p:grpSpPr>
          <p:sp>
            <p:nvSpPr>
              <p:cNvPr id="65" name="矩形 64"/>
              <p:cNvSpPr/>
              <p:nvPr/>
            </p:nvSpPr>
            <p:spPr>
              <a:xfrm>
                <a:off x="4613711" y="1758343"/>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2" name="PA-圆角矩形 5"/>
              <p:cNvSpPr/>
              <p:nvPr>
                <p:custDataLst>
                  <p:tags r:id="rId4"/>
                </p:custDataLst>
              </p:nvPr>
            </p:nvSpPr>
            <p:spPr>
              <a:xfrm>
                <a:off x="3656131" y="1298603"/>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114" name="矩形 113">
              <a:extLst>
                <a:ext uri="{FF2B5EF4-FFF2-40B4-BE49-F238E27FC236}">
                  <a16:creationId xmlns:a16="http://schemas.microsoft.com/office/drawing/2014/main" id="{7A6BC9C2-8698-2344-A4C7-F2C628FEB904}"/>
                </a:ext>
              </a:extLst>
            </p:cNvPr>
            <p:cNvSpPr/>
            <p:nvPr/>
          </p:nvSpPr>
          <p:spPr>
            <a:xfrm>
              <a:off x="6115050" y="3724099"/>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28" name="矩形 127">
              <a:extLst>
                <a:ext uri="{FF2B5EF4-FFF2-40B4-BE49-F238E27FC236}">
                  <a16:creationId xmlns:a16="http://schemas.microsoft.com/office/drawing/2014/main" id="{7D54419E-697D-8B40-B6DF-E398F768D3EC}"/>
                </a:ext>
              </a:extLst>
            </p:cNvPr>
            <p:cNvSpPr/>
            <p:nvPr/>
          </p:nvSpPr>
          <p:spPr>
            <a:xfrm>
              <a:off x="6576105" y="4192228"/>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26" name="PA-圆角矩形 5">
              <a:extLst>
                <a:ext uri="{FF2B5EF4-FFF2-40B4-BE49-F238E27FC236}">
                  <a16:creationId xmlns:a16="http://schemas.microsoft.com/office/drawing/2014/main" id="{DE52C88C-7752-8B47-BF45-FC88A6B51542}"/>
                </a:ext>
              </a:extLst>
            </p:cNvPr>
            <p:cNvSpPr/>
            <p:nvPr>
              <p:custDataLst>
                <p:tags r:id="rId2"/>
              </p:custDataLst>
            </p:nvPr>
          </p:nvSpPr>
          <p:spPr>
            <a:xfrm>
              <a:off x="5618525" y="3732488"/>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nvGrpSpPr>
            <p:cNvPr id="130" name="组合 129">
              <a:extLst>
                <a:ext uri="{FF2B5EF4-FFF2-40B4-BE49-F238E27FC236}">
                  <a16:creationId xmlns:a16="http://schemas.microsoft.com/office/drawing/2014/main" id="{28FCBEF4-FD79-3345-BBAF-1C96C5131935}"/>
                </a:ext>
              </a:extLst>
            </p:cNvPr>
            <p:cNvGrpSpPr/>
            <p:nvPr/>
          </p:nvGrpSpPr>
          <p:grpSpPr>
            <a:xfrm>
              <a:off x="5157470" y="4831550"/>
              <a:ext cx="1142365" cy="736600"/>
              <a:chOff x="3656131" y="1298603"/>
              <a:chExt cx="1142365" cy="736600"/>
            </a:xfrm>
          </p:grpSpPr>
          <p:sp>
            <p:nvSpPr>
              <p:cNvPr id="135" name="矩形 134">
                <a:extLst>
                  <a:ext uri="{FF2B5EF4-FFF2-40B4-BE49-F238E27FC236}">
                    <a16:creationId xmlns:a16="http://schemas.microsoft.com/office/drawing/2014/main" id="{A328854E-EFBD-B941-938E-2CFBEA0905F4}"/>
                  </a:ext>
                </a:extLst>
              </p:cNvPr>
              <p:cNvSpPr/>
              <p:nvPr/>
            </p:nvSpPr>
            <p:spPr>
              <a:xfrm>
                <a:off x="4613711" y="1758343"/>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33" name="PA-圆角矩形 5">
                <a:extLst>
                  <a:ext uri="{FF2B5EF4-FFF2-40B4-BE49-F238E27FC236}">
                    <a16:creationId xmlns:a16="http://schemas.microsoft.com/office/drawing/2014/main" id="{A1DB4FC4-8080-5844-B84E-732B5EBD43AB}"/>
                  </a:ext>
                </a:extLst>
              </p:cNvPr>
              <p:cNvSpPr/>
              <p:nvPr>
                <p:custDataLst>
                  <p:tags r:id="rId3"/>
                </p:custDataLst>
              </p:nvPr>
            </p:nvSpPr>
            <p:spPr>
              <a:xfrm>
                <a:off x="3656131" y="1298603"/>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grpSp>
          <p:nvGrpSpPr>
            <p:cNvPr id="14" name="组合 13">
              <a:extLst>
                <a:ext uri="{FF2B5EF4-FFF2-40B4-BE49-F238E27FC236}">
                  <a16:creationId xmlns:a16="http://schemas.microsoft.com/office/drawing/2014/main" id="{5246BCD4-6369-7A4B-B0FE-FE9E8A0FE889}"/>
                </a:ext>
              </a:extLst>
            </p:cNvPr>
            <p:cNvGrpSpPr/>
            <p:nvPr/>
          </p:nvGrpSpPr>
          <p:grpSpPr>
            <a:xfrm>
              <a:off x="5558903" y="1293099"/>
              <a:ext cx="3784981" cy="584835"/>
              <a:chOff x="4524909" y="2080760"/>
              <a:chExt cx="3784981" cy="584835"/>
            </a:xfrm>
          </p:grpSpPr>
          <p:sp>
            <p:nvSpPr>
              <p:cNvPr id="127" name="文本框 126">
                <a:extLst>
                  <a:ext uri="{FF2B5EF4-FFF2-40B4-BE49-F238E27FC236}">
                    <a16:creationId xmlns:a16="http://schemas.microsoft.com/office/drawing/2014/main" id="{9D70C539-4312-A94B-BA52-ECFD0724780C}"/>
                  </a:ext>
                </a:extLst>
              </p:cNvPr>
              <p:cNvSpPr txBox="1"/>
              <p:nvPr/>
            </p:nvSpPr>
            <p:spPr>
              <a:xfrm>
                <a:off x="5066525" y="2080760"/>
                <a:ext cx="3243365" cy="58483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研究背景与意义</a:t>
                </a:r>
              </a:p>
            </p:txBody>
          </p:sp>
          <p:sp>
            <p:nvSpPr>
              <p:cNvPr id="13" name="圆角矩形 12">
                <a:extLst>
                  <a:ext uri="{FF2B5EF4-FFF2-40B4-BE49-F238E27FC236}">
                    <a16:creationId xmlns:a16="http://schemas.microsoft.com/office/drawing/2014/main" id="{034B73E7-8364-4C49-82DE-6079EEF6AC32}"/>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1" name="组合 50">
              <a:extLst>
                <a:ext uri="{FF2B5EF4-FFF2-40B4-BE49-F238E27FC236}">
                  <a16:creationId xmlns:a16="http://schemas.microsoft.com/office/drawing/2014/main" id="{ED9A1DC5-A60F-D849-AE0C-7D9BFACCB032}"/>
                </a:ext>
              </a:extLst>
            </p:cNvPr>
            <p:cNvGrpSpPr/>
            <p:nvPr/>
          </p:nvGrpSpPr>
          <p:grpSpPr>
            <a:xfrm>
              <a:off x="5567997" y="3789623"/>
              <a:ext cx="3775886" cy="584775"/>
              <a:chOff x="4524909" y="2066381"/>
              <a:chExt cx="3775886" cy="584775"/>
            </a:xfrm>
          </p:grpSpPr>
          <p:sp>
            <p:nvSpPr>
              <p:cNvPr id="52" name="文本框 51">
                <a:extLst>
                  <a:ext uri="{FF2B5EF4-FFF2-40B4-BE49-F238E27FC236}">
                    <a16:creationId xmlns:a16="http://schemas.microsoft.com/office/drawing/2014/main" id="{1AAD7F97-E96C-5143-84FF-95EDC52836F9}"/>
                  </a:ext>
                </a:extLst>
              </p:cNvPr>
              <p:cNvSpPr txBox="1"/>
              <p:nvPr/>
            </p:nvSpPr>
            <p:spPr>
              <a:xfrm>
                <a:off x="5057430" y="2066381"/>
                <a:ext cx="3243365"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总结与未来展望</a:t>
                </a:r>
              </a:p>
            </p:txBody>
          </p:sp>
          <p:sp>
            <p:nvSpPr>
              <p:cNvPr id="53" name="圆角矩形 52">
                <a:extLst>
                  <a:ext uri="{FF2B5EF4-FFF2-40B4-BE49-F238E27FC236}">
                    <a16:creationId xmlns:a16="http://schemas.microsoft.com/office/drawing/2014/main" id="{E99803AF-27DC-5740-95AD-279A3205BE52}"/>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4" name="组合 53">
              <a:extLst>
                <a:ext uri="{FF2B5EF4-FFF2-40B4-BE49-F238E27FC236}">
                  <a16:creationId xmlns:a16="http://schemas.microsoft.com/office/drawing/2014/main" id="{28E270A4-B575-A744-B232-0B063A53D79E}"/>
                </a:ext>
              </a:extLst>
            </p:cNvPr>
            <p:cNvGrpSpPr/>
            <p:nvPr/>
          </p:nvGrpSpPr>
          <p:grpSpPr>
            <a:xfrm>
              <a:off x="5567997" y="4652714"/>
              <a:ext cx="3784981" cy="584775"/>
              <a:chOff x="4524909" y="2080760"/>
              <a:chExt cx="3784981" cy="584775"/>
            </a:xfrm>
          </p:grpSpPr>
          <p:sp>
            <p:nvSpPr>
              <p:cNvPr id="55" name="文本框 54">
                <a:extLst>
                  <a:ext uri="{FF2B5EF4-FFF2-40B4-BE49-F238E27FC236}">
                    <a16:creationId xmlns:a16="http://schemas.microsoft.com/office/drawing/2014/main" id="{643D716F-9C39-1A4D-8C08-10ECEF5FFF16}"/>
                  </a:ext>
                </a:extLst>
              </p:cNvPr>
              <p:cNvSpPr txBox="1"/>
              <p:nvPr/>
            </p:nvSpPr>
            <p:spPr>
              <a:xfrm>
                <a:off x="5066525" y="2080760"/>
                <a:ext cx="3243365"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重要参考文献</a:t>
                </a:r>
              </a:p>
            </p:txBody>
          </p:sp>
          <p:sp>
            <p:nvSpPr>
              <p:cNvPr id="56" name="圆角矩形 55">
                <a:extLst>
                  <a:ext uri="{FF2B5EF4-FFF2-40B4-BE49-F238E27FC236}">
                    <a16:creationId xmlns:a16="http://schemas.microsoft.com/office/drawing/2014/main" id="{673961DA-12A9-8F49-B0A6-22B96585425D}"/>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94" name="组合 93">
              <a:extLst>
                <a:ext uri="{FF2B5EF4-FFF2-40B4-BE49-F238E27FC236}">
                  <a16:creationId xmlns:a16="http://schemas.microsoft.com/office/drawing/2014/main" id="{2D668257-ABC8-164E-A892-B9B20CDF0972}"/>
                </a:ext>
              </a:extLst>
            </p:cNvPr>
            <p:cNvGrpSpPr/>
            <p:nvPr/>
          </p:nvGrpSpPr>
          <p:grpSpPr>
            <a:xfrm>
              <a:off x="5567997" y="2102286"/>
              <a:ext cx="3784981" cy="584775"/>
              <a:chOff x="4524909" y="2080760"/>
              <a:chExt cx="3784981" cy="584775"/>
            </a:xfrm>
          </p:grpSpPr>
          <p:sp>
            <p:nvSpPr>
              <p:cNvPr id="95" name="文本框 94">
                <a:extLst>
                  <a:ext uri="{FF2B5EF4-FFF2-40B4-BE49-F238E27FC236}">
                    <a16:creationId xmlns:a16="http://schemas.microsoft.com/office/drawing/2014/main" id="{99E884B3-00F4-7349-AF45-95748099E058}"/>
                  </a:ext>
                </a:extLst>
              </p:cNvPr>
              <p:cNvSpPr txBox="1"/>
              <p:nvPr/>
            </p:nvSpPr>
            <p:spPr>
              <a:xfrm>
                <a:off x="5066525" y="2080760"/>
                <a:ext cx="3243365"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协议算法设计</a:t>
                </a:r>
              </a:p>
            </p:txBody>
          </p:sp>
          <p:sp>
            <p:nvSpPr>
              <p:cNvPr id="96" name="圆角矩形 95">
                <a:extLst>
                  <a:ext uri="{FF2B5EF4-FFF2-40B4-BE49-F238E27FC236}">
                    <a16:creationId xmlns:a16="http://schemas.microsoft.com/office/drawing/2014/main" id="{506EF922-DBED-8B46-AF7A-2E4FCAC5B8A9}"/>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119667"/>
            <a:ext cx="6095459" cy="902970"/>
            <a:chOff x="550" y="967"/>
            <a:chExt cx="10154" cy="1422"/>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422"/>
              <a:chOff x="6796" y="3122"/>
              <a:chExt cx="10154" cy="1422"/>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422"/>
                <a:chOff x="6796" y="3122"/>
                <a:chExt cx="10154" cy="1422"/>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309"/>
                  <a:chOff x="9499" y="1839"/>
                  <a:chExt cx="9297" cy="1309"/>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1309"/>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a:t>
                    </a:r>
                    <a:r>
                      <a:rPr lang="en-US" altLang="zh-CN" sz="2400" dirty="0" err="1">
                        <a:solidFill>
                          <a:srgbClr val="000000"/>
                        </a:solidFill>
                        <a:latin typeface="思源黑体 CN Medium" panose="020B0600000000000000" charset="-122"/>
                        <a:ea typeface="思源黑体 CN Medium" panose="020B0600000000000000" charset="-122"/>
                      </a:rPr>
                      <a:t>EDBSetup</a:t>
                    </a:r>
                    <a:r>
                      <a:rPr lang="zh-CN" altLang="en-US" sz="2400" dirty="0">
                        <a:solidFill>
                          <a:srgbClr val="000000"/>
                        </a:solidFill>
                        <a:latin typeface="思源黑体 CN Medium" panose="020B0600000000000000" charset="-122"/>
                        <a:ea typeface="思源黑体 CN Medium" panose="020B0600000000000000" charset="-122"/>
                      </a:rPr>
                      <a:t>性能制约因素</a:t>
                    </a:r>
                  </a:p>
                  <a:p>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5831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387D7DB0-BD9D-C148-BDFC-2AD1E6FEB42E}"/>
              </a:ext>
            </a:extLst>
          </p:cNvPr>
          <p:cNvPicPr/>
          <p:nvPr/>
        </p:nvPicPr>
        <p:blipFill>
          <a:blip r:embed="rId4"/>
          <a:stretch>
            <a:fillRect/>
          </a:stretch>
        </p:blipFill>
        <p:spPr>
          <a:xfrm>
            <a:off x="2039257" y="1103442"/>
            <a:ext cx="5093538" cy="3657785"/>
          </a:xfrm>
          <a:prstGeom prst="rect">
            <a:avLst/>
          </a:prstGeom>
        </p:spPr>
      </p:pic>
      <p:pic>
        <p:nvPicPr>
          <p:cNvPr id="25" name="图片 24">
            <a:extLst>
              <a:ext uri="{FF2B5EF4-FFF2-40B4-BE49-F238E27FC236}">
                <a16:creationId xmlns:a16="http://schemas.microsoft.com/office/drawing/2014/main" id="{D99F194C-5E6D-E545-A917-535059020A73}"/>
              </a:ext>
            </a:extLst>
          </p:cNvPr>
          <p:cNvPicPr/>
          <p:nvPr/>
        </p:nvPicPr>
        <p:blipFill>
          <a:blip r:embed="rId5"/>
          <a:stretch>
            <a:fillRect/>
          </a:stretch>
        </p:blipFill>
        <p:spPr>
          <a:xfrm>
            <a:off x="6858742" y="1114237"/>
            <a:ext cx="5017805" cy="3657765"/>
          </a:xfrm>
          <a:prstGeom prst="rect">
            <a:avLst/>
          </a:prstGeom>
        </p:spPr>
      </p:pic>
      <p:sp>
        <p:nvSpPr>
          <p:cNvPr id="3" name="文本框 2">
            <a:extLst>
              <a:ext uri="{FF2B5EF4-FFF2-40B4-BE49-F238E27FC236}">
                <a16:creationId xmlns:a16="http://schemas.microsoft.com/office/drawing/2014/main" id="{AF510274-0813-9242-98B8-73BDFE574204}"/>
              </a:ext>
            </a:extLst>
          </p:cNvPr>
          <p:cNvSpPr txBox="1"/>
          <p:nvPr/>
        </p:nvSpPr>
        <p:spPr>
          <a:xfrm>
            <a:off x="3315365" y="4843421"/>
            <a:ext cx="3132935" cy="369332"/>
          </a:xfrm>
          <a:prstGeom prst="rect">
            <a:avLst/>
          </a:prstGeom>
          <a:noFill/>
        </p:spPr>
        <p:txBody>
          <a:bodyPr wrap="square" rtlCol="0">
            <a:spAutoFit/>
          </a:bodyPr>
          <a:lstStyle/>
          <a:p>
            <a:r>
              <a:rPr kumimoji="1" lang="en-US" altLang="zh-CN" dirty="0"/>
              <a:t>(a)</a:t>
            </a:r>
            <a:r>
              <a:rPr kumimoji="1" lang="zh-CN" altLang="en-US" dirty="0"/>
              <a:t> </a:t>
            </a:r>
            <a:r>
              <a:rPr kumimoji="1" lang="en-US" altLang="zh-CN" dirty="0" err="1"/>
              <a:t>EDBSetup</a:t>
            </a:r>
            <a:r>
              <a:rPr kumimoji="1" lang="en-US" altLang="zh-CN" dirty="0"/>
              <a:t>-</a:t>
            </a:r>
            <a:r>
              <a:rPr kumimoji="1" lang="zh-CN" altLang="en-US" dirty="0"/>
              <a:t>数据库规模</a:t>
            </a:r>
          </a:p>
        </p:txBody>
      </p:sp>
      <p:sp>
        <p:nvSpPr>
          <p:cNvPr id="29" name="文本框 28">
            <a:extLst>
              <a:ext uri="{FF2B5EF4-FFF2-40B4-BE49-F238E27FC236}">
                <a16:creationId xmlns:a16="http://schemas.microsoft.com/office/drawing/2014/main" id="{A4AA4F3A-0F0A-134D-AC49-BBD7D3DFC00B}"/>
              </a:ext>
            </a:extLst>
          </p:cNvPr>
          <p:cNvSpPr txBox="1"/>
          <p:nvPr/>
        </p:nvSpPr>
        <p:spPr>
          <a:xfrm>
            <a:off x="8039585" y="4824285"/>
            <a:ext cx="3132935" cy="369332"/>
          </a:xfrm>
          <a:prstGeom prst="rect">
            <a:avLst/>
          </a:prstGeom>
          <a:noFill/>
        </p:spPr>
        <p:txBody>
          <a:bodyPr wrap="square" rtlCol="0">
            <a:spAutoFit/>
          </a:bodyPr>
          <a:lstStyle/>
          <a:p>
            <a:r>
              <a:rPr kumimoji="1" lang="en-US" altLang="zh-CN" dirty="0"/>
              <a:t>(b)</a:t>
            </a:r>
            <a:r>
              <a:rPr kumimoji="1" lang="zh-CN" altLang="en-US" dirty="0"/>
              <a:t> </a:t>
            </a:r>
            <a:r>
              <a:rPr kumimoji="1" lang="en-US" altLang="zh-CN" dirty="0" err="1"/>
              <a:t>EDBSetup</a:t>
            </a:r>
            <a:r>
              <a:rPr kumimoji="1" lang="en-US" altLang="zh-CN" dirty="0"/>
              <a:t>-Join</a:t>
            </a:r>
            <a:r>
              <a:rPr kumimoji="1" lang="zh-CN" altLang="en-US" dirty="0"/>
              <a:t>属性数目</a:t>
            </a:r>
            <a:r>
              <a:rPr kumimoji="1" lang="en-US" altLang="zh-CN" dirty="0"/>
              <a:t>T</a:t>
            </a:r>
            <a:endParaRPr kumimoji="1" lang="zh-CN" altLang="en-US" dirty="0"/>
          </a:p>
        </p:txBody>
      </p:sp>
      <p:sp>
        <p:nvSpPr>
          <p:cNvPr id="2" name="文本框 1">
            <a:extLst>
              <a:ext uri="{FF2B5EF4-FFF2-40B4-BE49-F238E27FC236}">
                <a16:creationId xmlns:a16="http://schemas.microsoft.com/office/drawing/2014/main" id="{FD71C8E9-F084-574C-9356-FF684D7FA05E}"/>
              </a:ext>
            </a:extLst>
          </p:cNvPr>
          <p:cNvSpPr txBox="1"/>
          <p:nvPr/>
        </p:nvSpPr>
        <p:spPr>
          <a:xfrm>
            <a:off x="4586026" y="5483736"/>
            <a:ext cx="5603003" cy="966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sz="2000" dirty="0" err="1"/>
              <a:t>EDBSetup</a:t>
            </a:r>
            <a:r>
              <a:rPr kumimoji="1" lang="zh-CN" altLang="en-US" sz="2000" dirty="0"/>
              <a:t>阶段运行时间同数据库规模成正比</a:t>
            </a:r>
            <a:endParaRPr kumimoji="1" lang="en-US" altLang="zh-CN" sz="2000" dirty="0"/>
          </a:p>
          <a:p>
            <a:pPr marL="285750" indent="-285750">
              <a:lnSpc>
                <a:spcPct val="150000"/>
              </a:lnSpc>
              <a:buFont typeface="Arial" panose="020B0604020202020204" pitchFamily="34" charset="0"/>
              <a:buChar char="•"/>
            </a:pPr>
            <a:r>
              <a:rPr kumimoji="1" lang="en-US" altLang="zh-CN" sz="2000" dirty="0" err="1"/>
              <a:t>EDBSetup</a:t>
            </a:r>
            <a:r>
              <a:rPr kumimoji="1" lang="zh-CN" altLang="en-US" sz="2000" dirty="0"/>
              <a:t>阶段运行时间同</a:t>
            </a:r>
            <a:r>
              <a:rPr kumimoji="1" lang="en-US" altLang="zh-CN" sz="2000" dirty="0"/>
              <a:t>Join</a:t>
            </a:r>
            <a:r>
              <a:rPr kumimoji="1" lang="zh-CN" altLang="en-US" sz="2000" dirty="0"/>
              <a:t>属性数目成正比</a:t>
            </a:r>
            <a:endParaRPr kumimoji="1" lang="en-US" altLang="zh-CN" sz="2000" dirty="0"/>
          </a:p>
        </p:txBody>
      </p:sp>
      <p:grpSp>
        <p:nvGrpSpPr>
          <p:cNvPr id="90" name="组合 89">
            <a:extLst>
              <a:ext uri="{FF2B5EF4-FFF2-40B4-BE49-F238E27FC236}">
                <a16:creationId xmlns:a16="http://schemas.microsoft.com/office/drawing/2014/main" id="{C9F95B75-ABA8-DA43-BC2F-454BAB8B5CE8}"/>
              </a:ext>
            </a:extLst>
          </p:cNvPr>
          <p:cNvGrpSpPr/>
          <p:nvPr/>
        </p:nvGrpSpPr>
        <p:grpSpPr>
          <a:xfrm>
            <a:off x="-4271" y="-13970"/>
            <a:ext cx="1821238" cy="6885940"/>
            <a:chOff x="-4271" y="-13970"/>
            <a:chExt cx="1821238" cy="6885940"/>
          </a:xfrm>
        </p:grpSpPr>
        <p:sp>
          <p:nvSpPr>
            <p:cNvPr id="91" name="矩形 90">
              <a:extLst>
                <a:ext uri="{FF2B5EF4-FFF2-40B4-BE49-F238E27FC236}">
                  <a16:creationId xmlns:a16="http://schemas.microsoft.com/office/drawing/2014/main" id="{C181B563-A271-6D4B-A5CF-1CE353A34236}"/>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7E44F4B1-B281-8048-965A-A0F22147D0F8}"/>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3" name="图片 92" descr="E:\设计\PPT\图片1.png图片1">
              <a:extLst>
                <a:ext uri="{FF2B5EF4-FFF2-40B4-BE49-F238E27FC236}">
                  <a16:creationId xmlns:a16="http://schemas.microsoft.com/office/drawing/2014/main" id="{B33B33AB-329B-DB4C-8623-7EC680B95050}"/>
                </a:ext>
              </a:extLst>
            </p:cNvPr>
            <p:cNvPicPr>
              <a:picLocks noChangeAspect="1"/>
            </p:cNvPicPr>
            <p:nvPr/>
          </p:nvPicPr>
          <p:blipFill>
            <a:blip r:embed="rId6"/>
            <a:srcRect/>
            <a:stretch>
              <a:fillRect/>
            </a:stretch>
          </p:blipFill>
          <p:spPr>
            <a:xfrm>
              <a:off x="544151" y="504410"/>
              <a:ext cx="718896" cy="704131"/>
            </a:xfrm>
            <a:prstGeom prst="rect">
              <a:avLst/>
            </a:prstGeom>
          </p:spPr>
        </p:pic>
        <p:sp>
          <p:nvSpPr>
            <p:cNvPr id="94" name="矩形 93">
              <a:extLst>
                <a:ext uri="{FF2B5EF4-FFF2-40B4-BE49-F238E27FC236}">
                  <a16:creationId xmlns:a16="http://schemas.microsoft.com/office/drawing/2014/main" id="{F9F3F1CA-40D2-A448-AAA4-81EC535197E8}"/>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5" name="矩形 94">
              <a:extLst>
                <a:ext uri="{FF2B5EF4-FFF2-40B4-BE49-F238E27FC236}">
                  <a16:creationId xmlns:a16="http://schemas.microsoft.com/office/drawing/2014/main" id="{FC0ECB31-2172-D34E-A4D4-9A93C00D8200}"/>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6" name="矩形 95">
              <a:extLst>
                <a:ext uri="{FF2B5EF4-FFF2-40B4-BE49-F238E27FC236}">
                  <a16:creationId xmlns:a16="http://schemas.microsoft.com/office/drawing/2014/main" id="{7D95728E-0905-234F-BEDB-8F5890153473}"/>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7" name="组合 96">
              <a:extLst>
                <a:ext uri="{FF2B5EF4-FFF2-40B4-BE49-F238E27FC236}">
                  <a16:creationId xmlns:a16="http://schemas.microsoft.com/office/drawing/2014/main" id="{D956A6EC-C7F3-9B4F-AB34-64568F3F98A1}"/>
                </a:ext>
              </a:extLst>
            </p:cNvPr>
            <p:cNvGrpSpPr/>
            <p:nvPr/>
          </p:nvGrpSpPr>
          <p:grpSpPr>
            <a:xfrm>
              <a:off x="161249" y="287636"/>
              <a:ext cx="1385458" cy="1385458"/>
              <a:chOff x="5372911" y="2138708"/>
              <a:chExt cx="1446178" cy="1446178"/>
            </a:xfrm>
          </p:grpSpPr>
          <p:sp>
            <p:nvSpPr>
              <p:cNvPr id="99" name="椭圆 98">
                <a:extLst>
                  <a:ext uri="{FF2B5EF4-FFF2-40B4-BE49-F238E27FC236}">
                    <a16:creationId xmlns:a16="http://schemas.microsoft.com/office/drawing/2014/main" id="{DC08ACAB-9814-4A48-865A-CD6BF67BD6A6}"/>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49">
                <a:extLst>
                  <a:ext uri="{FF2B5EF4-FFF2-40B4-BE49-F238E27FC236}">
                    <a16:creationId xmlns:a16="http://schemas.microsoft.com/office/drawing/2014/main" id="{D228F904-A8BD-C442-AAE5-94E2C0C7F4A5}"/>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1" name="组合 100">
                <a:extLst>
                  <a:ext uri="{FF2B5EF4-FFF2-40B4-BE49-F238E27FC236}">
                    <a16:creationId xmlns:a16="http://schemas.microsoft.com/office/drawing/2014/main" id="{026E6053-D396-A041-9FC1-9D3659BDF628}"/>
                  </a:ext>
                </a:extLst>
              </p:cNvPr>
              <p:cNvGrpSpPr/>
              <p:nvPr/>
            </p:nvGrpSpPr>
            <p:grpSpPr>
              <a:xfrm>
                <a:off x="5554874" y="2381317"/>
                <a:ext cx="1080787" cy="1004320"/>
                <a:chOff x="5554874" y="2552137"/>
                <a:chExt cx="1080787" cy="1004320"/>
              </a:xfrm>
              <a:solidFill>
                <a:schemeClr val="tx2">
                  <a:lumMod val="75000"/>
                </a:schemeClr>
              </a:solidFill>
            </p:grpSpPr>
            <p:sp>
              <p:nvSpPr>
                <p:cNvPr id="102" name="Freeform 50">
                  <a:extLst>
                    <a:ext uri="{FF2B5EF4-FFF2-40B4-BE49-F238E27FC236}">
                      <a16:creationId xmlns:a16="http://schemas.microsoft.com/office/drawing/2014/main" id="{07D1207B-07EB-FA40-B0A7-24A8CBD157A8}"/>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1">
                  <a:extLst>
                    <a:ext uri="{FF2B5EF4-FFF2-40B4-BE49-F238E27FC236}">
                      <a16:creationId xmlns:a16="http://schemas.microsoft.com/office/drawing/2014/main" id="{69710CC6-2966-AE40-8B95-836ABFC497D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2">
                  <a:extLst>
                    <a:ext uri="{FF2B5EF4-FFF2-40B4-BE49-F238E27FC236}">
                      <a16:creationId xmlns:a16="http://schemas.microsoft.com/office/drawing/2014/main" id="{20320441-A641-8E43-9A5A-DD4CCBB31E29}"/>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3">
                  <a:extLst>
                    <a:ext uri="{FF2B5EF4-FFF2-40B4-BE49-F238E27FC236}">
                      <a16:creationId xmlns:a16="http://schemas.microsoft.com/office/drawing/2014/main" id="{631C6E05-3BDC-3A46-A391-692811023D8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4">
                  <a:extLst>
                    <a:ext uri="{FF2B5EF4-FFF2-40B4-BE49-F238E27FC236}">
                      <a16:creationId xmlns:a16="http://schemas.microsoft.com/office/drawing/2014/main" id="{27FE61D2-6D4C-5240-89BB-98BC0BAF3CDF}"/>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5">
                  <a:extLst>
                    <a:ext uri="{FF2B5EF4-FFF2-40B4-BE49-F238E27FC236}">
                      <a16:creationId xmlns:a16="http://schemas.microsoft.com/office/drawing/2014/main" id="{09A10853-532C-324C-A0D6-5F9915FA966E}"/>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6">
                  <a:extLst>
                    <a:ext uri="{FF2B5EF4-FFF2-40B4-BE49-F238E27FC236}">
                      <a16:creationId xmlns:a16="http://schemas.microsoft.com/office/drawing/2014/main" id="{E229A18E-AD7B-C441-9A5D-2512752F9DAE}"/>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7">
                  <a:extLst>
                    <a:ext uri="{FF2B5EF4-FFF2-40B4-BE49-F238E27FC236}">
                      <a16:creationId xmlns:a16="http://schemas.microsoft.com/office/drawing/2014/main" id="{F0D4F9ED-02E1-9244-A5EE-41784BA787BB}"/>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8">
                  <a:extLst>
                    <a:ext uri="{FF2B5EF4-FFF2-40B4-BE49-F238E27FC236}">
                      <a16:creationId xmlns:a16="http://schemas.microsoft.com/office/drawing/2014/main" id="{884C4739-BFEA-D74C-A5F4-EF6963BBCE13}"/>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9">
                  <a:extLst>
                    <a:ext uri="{FF2B5EF4-FFF2-40B4-BE49-F238E27FC236}">
                      <a16:creationId xmlns:a16="http://schemas.microsoft.com/office/drawing/2014/main" id="{93113FA0-45C5-8544-A520-86B48935DE99}"/>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0">
                  <a:extLst>
                    <a:ext uri="{FF2B5EF4-FFF2-40B4-BE49-F238E27FC236}">
                      <a16:creationId xmlns:a16="http://schemas.microsoft.com/office/drawing/2014/main" id="{4B8AFD61-AFB9-7E4F-B35C-A36DE182AFC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1">
                  <a:extLst>
                    <a:ext uri="{FF2B5EF4-FFF2-40B4-BE49-F238E27FC236}">
                      <a16:creationId xmlns:a16="http://schemas.microsoft.com/office/drawing/2014/main" id="{95E03D88-E400-E140-BAD9-0139785A0663}"/>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2">
                  <a:extLst>
                    <a:ext uri="{FF2B5EF4-FFF2-40B4-BE49-F238E27FC236}">
                      <a16:creationId xmlns:a16="http://schemas.microsoft.com/office/drawing/2014/main" id="{347D5C67-C3CA-084E-99E6-32A621561104}"/>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3">
                  <a:extLst>
                    <a:ext uri="{FF2B5EF4-FFF2-40B4-BE49-F238E27FC236}">
                      <a16:creationId xmlns:a16="http://schemas.microsoft.com/office/drawing/2014/main" id="{0F3EE742-98E2-1744-BA25-CB394F3016B3}"/>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4">
                  <a:extLst>
                    <a:ext uri="{FF2B5EF4-FFF2-40B4-BE49-F238E27FC236}">
                      <a16:creationId xmlns:a16="http://schemas.microsoft.com/office/drawing/2014/main" id="{8B8D9FBB-5338-574B-A866-5B2711AEFF88}"/>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5">
                  <a:extLst>
                    <a:ext uri="{FF2B5EF4-FFF2-40B4-BE49-F238E27FC236}">
                      <a16:creationId xmlns:a16="http://schemas.microsoft.com/office/drawing/2014/main" id="{9483930C-9DFF-9944-B288-13FDD93FF031}"/>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6">
                  <a:extLst>
                    <a:ext uri="{FF2B5EF4-FFF2-40B4-BE49-F238E27FC236}">
                      <a16:creationId xmlns:a16="http://schemas.microsoft.com/office/drawing/2014/main" id="{27D2B62C-D1AE-5C45-ABDE-79869FE559E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7">
                  <a:extLst>
                    <a:ext uri="{FF2B5EF4-FFF2-40B4-BE49-F238E27FC236}">
                      <a16:creationId xmlns:a16="http://schemas.microsoft.com/office/drawing/2014/main" id="{1738BBD8-95F1-F94D-A2D5-692276B61350}"/>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8">
                  <a:extLst>
                    <a:ext uri="{FF2B5EF4-FFF2-40B4-BE49-F238E27FC236}">
                      <a16:creationId xmlns:a16="http://schemas.microsoft.com/office/drawing/2014/main" id="{155F3BAC-CFF0-1944-9112-91DC34C2220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9">
                  <a:extLst>
                    <a:ext uri="{FF2B5EF4-FFF2-40B4-BE49-F238E27FC236}">
                      <a16:creationId xmlns:a16="http://schemas.microsoft.com/office/drawing/2014/main" id="{CA188A83-88A7-DA4C-9FE3-0F484B217E6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0">
                  <a:extLst>
                    <a:ext uri="{FF2B5EF4-FFF2-40B4-BE49-F238E27FC236}">
                      <a16:creationId xmlns:a16="http://schemas.microsoft.com/office/drawing/2014/main" id="{7AB3091D-1150-584D-B56D-2122F1D0992B}"/>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1">
                  <a:extLst>
                    <a:ext uri="{FF2B5EF4-FFF2-40B4-BE49-F238E27FC236}">
                      <a16:creationId xmlns:a16="http://schemas.microsoft.com/office/drawing/2014/main" id="{8052F6D7-266A-A44A-B384-AC54F74B0F8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2">
                  <a:extLst>
                    <a:ext uri="{FF2B5EF4-FFF2-40B4-BE49-F238E27FC236}">
                      <a16:creationId xmlns:a16="http://schemas.microsoft.com/office/drawing/2014/main" id="{74592417-F3B0-F24E-A936-0960995B2092}"/>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3">
                  <a:extLst>
                    <a:ext uri="{FF2B5EF4-FFF2-40B4-BE49-F238E27FC236}">
                      <a16:creationId xmlns:a16="http://schemas.microsoft.com/office/drawing/2014/main" id="{A6DF336B-DACB-B249-A774-E6E1C2012361}"/>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4">
                  <a:extLst>
                    <a:ext uri="{FF2B5EF4-FFF2-40B4-BE49-F238E27FC236}">
                      <a16:creationId xmlns:a16="http://schemas.microsoft.com/office/drawing/2014/main" id="{6E295D13-58E7-8846-A9FA-2840E6A031B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5">
                  <a:extLst>
                    <a:ext uri="{FF2B5EF4-FFF2-40B4-BE49-F238E27FC236}">
                      <a16:creationId xmlns:a16="http://schemas.microsoft.com/office/drawing/2014/main" id="{D956D975-858C-6541-8350-AD0434D87572}"/>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6">
                  <a:extLst>
                    <a:ext uri="{FF2B5EF4-FFF2-40B4-BE49-F238E27FC236}">
                      <a16:creationId xmlns:a16="http://schemas.microsoft.com/office/drawing/2014/main" id="{BE5B7E68-594E-5D4D-9FEB-3DDF7B050F6C}"/>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7">
                  <a:extLst>
                    <a:ext uri="{FF2B5EF4-FFF2-40B4-BE49-F238E27FC236}">
                      <a16:creationId xmlns:a16="http://schemas.microsoft.com/office/drawing/2014/main" id="{E0EF4DE0-49B8-BF4A-AC9B-63416E9B658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8">
                  <a:extLst>
                    <a:ext uri="{FF2B5EF4-FFF2-40B4-BE49-F238E27FC236}">
                      <a16:creationId xmlns:a16="http://schemas.microsoft.com/office/drawing/2014/main" id="{38C9F79C-AFA5-D246-AAF7-E5BBF6CB3174}"/>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9">
                  <a:extLst>
                    <a:ext uri="{FF2B5EF4-FFF2-40B4-BE49-F238E27FC236}">
                      <a16:creationId xmlns:a16="http://schemas.microsoft.com/office/drawing/2014/main" id="{0E371A45-8E90-6645-9F97-BE6B0BDE446D}"/>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0">
                  <a:extLst>
                    <a:ext uri="{FF2B5EF4-FFF2-40B4-BE49-F238E27FC236}">
                      <a16:creationId xmlns:a16="http://schemas.microsoft.com/office/drawing/2014/main" id="{D48DBB6E-841D-424A-B1F6-3A0D4A92DF60}"/>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1">
                  <a:extLst>
                    <a:ext uri="{FF2B5EF4-FFF2-40B4-BE49-F238E27FC236}">
                      <a16:creationId xmlns:a16="http://schemas.microsoft.com/office/drawing/2014/main" id="{04160443-1427-6F44-8925-D105FA903B70}"/>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2">
                  <a:extLst>
                    <a:ext uri="{FF2B5EF4-FFF2-40B4-BE49-F238E27FC236}">
                      <a16:creationId xmlns:a16="http://schemas.microsoft.com/office/drawing/2014/main" id="{DE3A64CE-5B8D-EB45-8E3D-CDE83D5EF984}"/>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3">
                  <a:extLst>
                    <a:ext uri="{FF2B5EF4-FFF2-40B4-BE49-F238E27FC236}">
                      <a16:creationId xmlns:a16="http://schemas.microsoft.com/office/drawing/2014/main" id="{AE81E849-DEA9-984A-82D4-249AF86C2003}"/>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4">
                  <a:extLst>
                    <a:ext uri="{FF2B5EF4-FFF2-40B4-BE49-F238E27FC236}">
                      <a16:creationId xmlns:a16="http://schemas.microsoft.com/office/drawing/2014/main" id="{7D91FCC6-42D2-404A-8A48-5D7EF88BD7C4}"/>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5">
                  <a:extLst>
                    <a:ext uri="{FF2B5EF4-FFF2-40B4-BE49-F238E27FC236}">
                      <a16:creationId xmlns:a16="http://schemas.microsoft.com/office/drawing/2014/main" id="{EC3467D8-F55D-9C4E-A636-E072BAFBE368}"/>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6">
                  <a:extLst>
                    <a:ext uri="{FF2B5EF4-FFF2-40B4-BE49-F238E27FC236}">
                      <a16:creationId xmlns:a16="http://schemas.microsoft.com/office/drawing/2014/main" id="{75D65305-675D-7B4D-964A-590ACAE2093B}"/>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7">
                  <a:extLst>
                    <a:ext uri="{FF2B5EF4-FFF2-40B4-BE49-F238E27FC236}">
                      <a16:creationId xmlns:a16="http://schemas.microsoft.com/office/drawing/2014/main" id="{CB7B901A-60D6-AF4D-94DC-D2B2EA753567}"/>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8">
                  <a:extLst>
                    <a:ext uri="{FF2B5EF4-FFF2-40B4-BE49-F238E27FC236}">
                      <a16:creationId xmlns:a16="http://schemas.microsoft.com/office/drawing/2014/main" id="{15CE9ACF-1FB7-5249-8F30-58AD4E788E8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9">
                  <a:extLst>
                    <a:ext uri="{FF2B5EF4-FFF2-40B4-BE49-F238E27FC236}">
                      <a16:creationId xmlns:a16="http://schemas.microsoft.com/office/drawing/2014/main" id="{50F3836F-5123-5140-8267-035D8A0266F9}"/>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8" name="矩形 97">
              <a:extLst>
                <a:ext uri="{FF2B5EF4-FFF2-40B4-BE49-F238E27FC236}">
                  <a16:creationId xmlns:a16="http://schemas.microsoft.com/office/drawing/2014/main" id="{D87BBC52-5BD7-C648-A6C8-CFC72767FF75}"/>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325549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902970"/>
            <a:chOff x="550" y="967"/>
            <a:chExt cx="10154" cy="1422"/>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422"/>
              <a:chOff x="6796" y="3122"/>
              <a:chExt cx="10154" cy="1422"/>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422"/>
                <a:chOff x="6796" y="3122"/>
                <a:chExt cx="10154" cy="1422"/>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309"/>
                  <a:chOff x="9499" y="1839"/>
                  <a:chExt cx="9297" cy="1309"/>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1309"/>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-Search</a:t>
                    </a:r>
                    <a:r>
                      <a:rPr lang="zh-CN" altLang="en-US" sz="2400" dirty="0">
                        <a:solidFill>
                          <a:srgbClr val="000000"/>
                        </a:solidFill>
                        <a:latin typeface="思源黑体 CN Medium" panose="020B0600000000000000" charset="-122"/>
                        <a:ea typeface="思源黑体 CN Medium" panose="020B0600000000000000" charset="-122"/>
                      </a:rPr>
                      <a:t>性能制约因素</a:t>
                    </a:r>
                  </a:p>
                  <a:p>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05</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1081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2537D482-66CE-F64C-A70C-761B7076DDB1}"/>
              </a:ext>
            </a:extLst>
          </p:cNvPr>
          <p:cNvPicPr/>
          <p:nvPr/>
        </p:nvPicPr>
        <p:blipFill>
          <a:blip r:embed="rId4"/>
          <a:stretch>
            <a:fillRect/>
          </a:stretch>
        </p:blipFill>
        <p:spPr>
          <a:xfrm>
            <a:off x="1918676" y="881727"/>
            <a:ext cx="4963557" cy="4117784"/>
          </a:xfrm>
          <a:prstGeom prst="rect">
            <a:avLst/>
          </a:prstGeom>
        </p:spPr>
      </p:pic>
      <p:pic>
        <p:nvPicPr>
          <p:cNvPr id="25" name="图片 24">
            <a:extLst>
              <a:ext uri="{FF2B5EF4-FFF2-40B4-BE49-F238E27FC236}">
                <a16:creationId xmlns:a16="http://schemas.microsoft.com/office/drawing/2014/main" id="{BC5D506A-CB9E-B243-BEEA-7CECF02E79BC}"/>
              </a:ext>
            </a:extLst>
          </p:cNvPr>
          <p:cNvPicPr/>
          <p:nvPr/>
        </p:nvPicPr>
        <p:blipFill>
          <a:blip r:embed="rId5"/>
          <a:stretch>
            <a:fillRect/>
          </a:stretch>
        </p:blipFill>
        <p:spPr>
          <a:xfrm>
            <a:off x="6950695" y="938346"/>
            <a:ext cx="5102431" cy="4038294"/>
          </a:xfrm>
          <a:prstGeom prst="rect">
            <a:avLst/>
          </a:prstGeom>
        </p:spPr>
      </p:pic>
      <p:sp>
        <p:nvSpPr>
          <p:cNvPr id="26" name="文本框 25">
            <a:extLst>
              <a:ext uri="{FF2B5EF4-FFF2-40B4-BE49-F238E27FC236}">
                <a16:creationId xmlns:a16="http://schemas.microsoft.com/office/drawing/2014/main" id="{BF135126-3D6A-B846-B8BA-591D13395F7E}"/>
              </a:ext>
            </a:extLst>
          </p:cNvPr>
          <p:cNvSpPr txBox="1"/>
          <p:nvPr/>
        </p:nvSpPr>
        <p:spPr>
          <a:xfrm>
            <a:off x="3279739" y="4958833"/>
            <a:ext cx="3132935" cy="369332"/>
          </a:xfrm>
          <a:prstGeom prst="rect">
            <a:avLst/>
          </a:prstGeom>
          <a:noFill/>
        </p:spPr>
        <p:txBody>
          <a:bodyPr wrap="square" rtlCol="0">
            <a:spAutoFit/>
          </a:bodyPr>
          <a:lstStyle/>
          <a:p>
            <a:r>
              <a:rPr kumimoji="1" lang="en-US" altLang="zh-CN" dirty="0"/>
              <a:t>(a)</a:t>
            </a:r>
            <a:r>
              <a:rPr kumimoji="1" lang="zh-CN" altLang="en-US" dirty="0"/>
              <a:t> </a:t>
            </a:r>
            <a:r>
              <a:rPr kumimoji="1" lang="en-US" altLang="zh-CN" dirty="0"/>
              <a:t>Search-</a:t>
            </a:r>
            <a:r>
              <a:rPr kumimoji="1" lang="zh-CN" altLang="en-US" dirty="0"/>
              <a:t>查询规模</a:t>
            </a:r>
          </a:p>
        </p:txBody>
      </p:sp>
      <p:sp>
        <p:nvSpPr>
          <p:cNvPr id="29" name="文本框 28">
            <a:extLst>
              <a:ext uri="{FF2B5EF4-FFF2-40B4-BE49-F238E27FC236}">
                <a16:creationId xmlns:a16="http://schemas.microsoft.com/office/drawing/2014/main" id="{9331BF3A-FE49-0C44-B066-9D86362B1EEB}"/>
              </a:ext>
            </a:extLst>
          </p:cNvPr>
          <p:cNvSpPr txBox="1"/>
          <p:nvPr/>
        </p:nvSpPr>
        <p:spPr>
          <a:xfrm>
            <a:off x="8692908" y="5001874"/>
            <a:ext cx="3132935" cy="369332"/>
          </a:xfrm>
          <a:prstGeom prst="rect">
            <a:avLst/>
          </a:prstGeom>
          <a:noFill/>
        </p:spPr>
        <p:txBody>
          <a:bodyPr wrap="square" rtlCol="0">
            <a:spAutoFit/>
          </a:bodyPr>
          <a:lstStyle/>
          <a:p>
            <a:r>
              <a:rPr kumimoji="1" lang="en-US" altLang="zh-CN" dirty="0"/>
              <a:t>(b)</a:t>
            </a:r>
            <a:r>
              <a:rPr kumimoji="1" lang="zh-CN" altLang="en-US" dirty="0"/>
              <a:t> </a:t>
            </a:r>
            <a:r>
              <a:rPr kumimoji="1" lang="en-US" altLang="zh-CN" dirty="0"/>
              <a:t>Search-</a:t>
            </a:r>
            <a:r>
              <a:rPr kumimoji="1" lang="zh-CN" altLang="en-US" dirty="0"/>
              <a:t>数据库规模</a:t>
            </a:r>
          </a:p>
        </p:txBody>
      </p:sp>
      <p:sp>
        <p:nvSpPr>
          <p:cNvPr id="31" name="文本框 30">
            <a:extLst>
              <a:ext uri="{FF2B5EF4-FFF2-40B4-BE49-F238E27FC236}">
                <a16:creationId xmlns:a16="http://schemas.microsoft.com/office/drawing/2014/main" id="{955C06C2-B66F-814F-9F55-6327C6551113}"/>
              </a:ext>
            </a:extLst>
          </p:cNvPr>
          <p:cNvSpPr txBox="1"/>
          <p:nvPr/>
        </p:nvSpPr>
        <p:spPr>
          <a:xfrm>
            <a:off x="4846206" y="5493031"/>
            <a:ext cx="5020026" cy="966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sz="2000" dirty="0"/>
              <a:t>Search</a:t>
            </a:r>
            <a:r>
              <a:rPr kumimoji="1" lang="zh-CN" altLang="en-US" sz="2000" dirty="0"/>
              <a:t>运行时间同查询规模成正比</a:t>
            </a:r>
            <a:endParaRPr kumimoji="1" lang="en-US" altLang="zh-CN" sz="2000" dirty="0"/>
          </a:p>
          <a:p>
            <a:pPr marL="285750" indent="-285750">
              <a:lnSpc>
                <a:spcPct val="150000"/>
              </a:lnSpc>
              <a:buFont typeface="Arial" panose="020B0604020202020204" pitchFamily="34" charset="0"/>
              <a:buChar char="•"/>
            </a:pPr>
            <a:r>
              <a:rPr kumimoji="1" lang="en-US" altLang="zh-CN" sz="2000" dirty="0"/>
              <a:t>Search</a:t>
            </a:r>
            <a:r>
              <a:rPr kumimoji="1" lang="zh-CN" altLang="en-US" sz="2000" dirty="0"/>
              <a:t>运行时间同数据库规模不相关</a:t>
            </a:r>
            <a:endParaRPr kumimoji="1" lang="en-US" altLang="zh-CN" sz="2000" dirty="0"/>
          </a:p>
        </p:txBody>
      </p:sp>
      <p:grpSp>
        <p:nvGrpSpPr>
          <p:cNvPr id="91" name="组合 90">
            <a:extLst>
              <a:ext uri="{FF2B5EF4-FFF2-40B4-BE49-F238E27FC236}">
                <a16:creationId xmlns:a16="http://schemas.microsoft.com/office/drawing/2014/main" id="{74335CBC-0D49-F54A-BD91-21EA6DBA9DB9}"/>
              </a:ext>
            </a:extLst>
          </p:cNvPr>
          <p:cNvGrpSpPr/>
          <p:nvPr/>
        </p:nvGrpSpPr>
        <p:grpSpPr>
          <a:xfrm>
            <a:off x="-4271" y="-13970"/>
            <a:ext cx="1821238" cy="6885940"/>
            <a:chOff x="-4271" y="-13970"/>
            <a:chExt cx="1821238" cy="6885940"/>
          </a:xfrm>
        </p:grpSpPr>
        <p:sp>
          <p:nvSpPr>
            <p:cNvPr id="92" name="矩形 91">
              <a:extLst>
                <a:ext uri="{FF2B5EF4-FFF2-40B4-BE49-F238E27FC236}">
                  <a16:creationId xmlns:a16="http://schemas.microsoft.com/office/drawing/2014/main" id="{CA232724-40CA-0F45-B755-DE294DB3FAEF}"/>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矩形 92">
              <a:extLst>
                <a:ext uri="{FF2B5EF4-FFF2-40B4-BE49-F238E27FC236}">
                  <a16:creationId xmlns:a16="http://schemas.microsoft.com/office/drawing/2014/main" id="{3273FFBF-546A-7E4D-93BE-FC8CCAA9054A}"/>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4" name="图片 93" descr="E:\设计\PPT\图片1.png图片1">
              <a:extLst>
                <a:ext uri="{FF2B5EF4-FFF2-40B4-BE49-F238E27FC236}">
                  <a16:creationId xmlns:a16="http://schemas.microsoft.com/office/drawing/2014/main" id="{D5D2564A-2F49-9249-950A-F3E07A0E47B0}"/>
                </a:ext>
              </a:extLst>
            </p:cNvPr>
            <p:cNvPicPr>
              <a:picLocks noChangeAspect="1"/>
            </p:cNvPicPr>
            <p:nvPr/>
          </p:nvPicPr>
          <p:blipFill>
            <a:blip r:embed="rId6"/>
            <a:srcRect/>
            <a:stretch>
              <a:fillRect/>
            </a:stretch>
          </p:blipFill>
          <p:spPr>
            <a:xfrm>
              <a:off x="544151" y="504410"/>
              <a:ext cx="718896" cy="704131"/>
            </a:xfrm>
            <a:prstGeom prst="rect">
              <a:avLst/>
            </a:prstGeom>
          </p:spPr>
        </p:pic>
        <p:sp>
          <p:nvSpPr>
            <p:cNvPr id="95" name="矩形 94">
              <a:extLst>
                <a:ext uri="{FF2B5EF4-FFF2-40B4-BE49-F238E27FC236}">
                  <a16:creationId xmlns:a16="http://schemas.microsoft.com/office/drawing/2014/main" id="{6E568C4C-76EC-9E4D-8D22-F42EF4938ED8}"/>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6" name="矩形 95">
              <a:extLst>
                <a:ext uri="{FF2B5EF4-FFF2-40B4-BE49-F238E27FC236}">
                  <a16:creationId xmlns:a16="http://schemas.microsoft.com/office/drawing/2014/main" id="{6B9E5A39-61B9-AC41-AAC1-6FE040B37F58}"/>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7" name="矩形 96">
              <a:extLst>
                <a:ext uri="{FF2B5EF4-FFF2-40B4-BE49-F238E27FC236}">
                  <a16:creationId xmlns:a16="http://schemas.microsoft.com/office/drawing/2014/main" id="{66E36F74-7FB6-D64E-AB6B-1D467CF5CA26}"/>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8" name="组合 97">
              <a:extLst>
                <a:ext uri="{FF2B5EF4-FFF2-40B4-BE49-F238E27FC236}">
                  <a16:creationId xmlns:a16="http://schemas.microsoft.com/office/drawing/2014/main" id="{5A76EBC2-8C87-7141-9728-6613FBA59D23}"/>
                </a:ext>
              </a:extLst>
            </p:cNvPr>
            <p:cNvGrpSpPr/>
            <p:nvPr/>
          </p:nvGrpSpPr>
          <p:grpSpPr>
            <a:xfrm>
              <a:off x="161249" y="287636"/>
              <a:ext cx="1385458" cy="1385458"/>
              <a:chOff x="5372911" y="2138708"/>
              <a:chExt cx="1446178" cy="1446178"/>
            </a:xfrm>
          </p:grpSpPr>
          <p:sp>
            <p:nvSpPr>
              <p:cNvPr id="100" name="椭圆 99">
                <a:extLst>
                  <a:ext uri="{FF2B5EF4-FFF2-40B4-BE49-F238E27FC236}">
                    <a16:creationId xmlns:a16="http://schemas.microsoft.com/office/drawing/2014/main" id="{62DB9521-FB05-7D4F-8B14-3C483BE77811}"/>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49">
                <a:extLst>
                  <a:ext uri="{FF2B5EF4-FFF2-40B4-BE49-F238E27FC236}">
                    <a16:creationId xmlns:a16="http://schemas.microsoft.com/office/drawing/2014/main" id="{7F8E4B84-7A22-7C44-8CA2-9265AF438CD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967EB98-9813-D34C-AF8B-5C139668FFDB}"/>
                  </a:ext>
                </a:extLst>
              </p:cNvPr>
              <p:cNvGrpSpPr/>
              <p:nvPr/>
            </p:nvGrpSpPr>
            <p:grpSpPr>
              <a:xfrm>
                <a:off x="5554874" y="2381317"/>
                <a:ext cx="1080787" cy="1004320"/>
                <a:chOff x="5554874" y="2552137"/>
                <a:chExt cx="1080787" cy="1004320"/>
              </a:xfrm>
              <a:solidFill>
                <a:schemeClr val="tx2">
                  <a:lumMod val="75000"/>
                </a:schemeClr>
              </a:solidFill>
            </p:grpSpPr>
            <p:sp>
              <p:nvSpPr>
                <p:cNvPr id="103" name="Freeform 50">
                  <a:extLst>
                    <a:ext uri="{FF2B5EF4-FFF2-40B4-BE49-F238E27FC236}">
                      <a16:creationId xmlns:a16="http://schemas.microsoft.com/office/drawing/2014/main" id="{553CCD9E-AAD5-1D41-B3D6-C48A5B8B80BF}"/>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1">
                  <a:extLst>
                    <a:ext uri="{FF2B5EF4-FFF2-40B4-BE49-F238E27FC236}">
                      <a16:creationId xmlns:a16="http://schemas.microsoft.com/office/drawing/2014/main" id="{24A21DBA-E6E0-4049-B58A-5C94820D8F5C}"/>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2">
                  <a:extLst>
                    <a:ext uri="{FF2B5EF4-FFF2-40B4-BE49-F238E27FC236}">
                      <a16:creationId xmlns:a16="http://schemas.microsoft.com/office/drawing/2014/main" id="{C6F8CCDE-A987-354F-80C5-973142AF9217}"/>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3">
                  <a:extLst>
                    <a:ext uri="{FF2B5EF4-FFF2-40B4-BE49-F238E27FC236}">
                      <a16:creationId xmlns:a16="http://schemas.microsoft.com/office/drawing/2014/main" id="{97C14287-DF72-2846-A168-58B620007888}"/>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4">
                  <a:extLst>
                    <a:ext uri="{FF2B5EF4-FFF2-40B4-BE49-F238E27FC236}">
                      <a16:creationId xmlns:a16="http://schemas.microsoft.com/office/drawing/2014/main" id="{49F92062-A30D-BF43-9DC5-B687B04B8C3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5">
                  <a:extLst>
                    <a:ext uri="{FF2B5EF4-FFF2-40B4-BE49-F238E27FC236}">
                      <a16:creationId xmlns:a16="http://schemas.microsoft.com/office/drawing/2014/main" id="{46AA080B-2971-5E4A-9C50-FD18DDE5798C}"/>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6">
                  <a:extLst>
                    <a:ext uri="{FF2B5EF4-FFF2-40B4-BE49-F238E27FC236}">
                      <a16:creationId xmlns:a16="http://schemas.microsoft.com/office/drawing/2014/main" id="{1BBD76E6-5E37-E144-B071-50ED0BAAE54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7">
                  <a:extLst>
                    <a:ext uri="{FF2B5EF4-FFF2-40B4-BE49-F238E27FC236}">
                      <a16:creationId xmlns:a16="http://schemas.microsoft.com/office/drawing/2014/main" id="{2A1C16D0-BCDD-9747-9F77-5E679F32ECAE}"/>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8">
                  <a:extLst>
                    <a:ext uri="{FF2B5EF4-FFF2-40B4-BE49-F238E27FC236}">
                      <a16:creationId xmlns:a16="http://schemas.microsoft.com/office/drawing/2014/main" id="{423BCDD9-A1BF-004B-8334-60D77FF4F887}"/>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9">
                  <a:extLst>
                    <a:ext uri="{FF2B5EF4-FFF2-40B4-BE49-F238E27FC236}">
                      <a16:creationId xmlns:a16="http://schemas.microsoft.com/office/drawing/2014/main" id="{F3F40E8E-CA4C-BA45-81EC-065F9EF5B48E}"/>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0">
                  <a:extLst>
                    <a:ext uri="{FF2B5EF4-FFF2-40B4-BE49-F238E27FC236}">
                      <a16:creationId xmlns:a16="http://schemas.microsoft.com/office/drawing/2014/main" id="{4F58363D-D6B8-3649-80AE-C1E1B2A24D7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1">
                  <a:extLst>
                    <a:ext uri="{FF2B5EF4-FFF2-40B4-BE49-F238E27FC236}">
                      <a16:creationId xmlns:a16="http://schemas.microsoft.com/office/drawing/2014/main" id="{4A43782D-E6B0-1F45-96D0-30F25EA7E0B6}"/>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2">
                  <a:extLst>
                    <a:ext uri="{FF2B5EF4-FFF2-40B4-BE49-F238E27FC236}">
                      <a16:creationId xmlns:a16="http://schemas.microsoft.com/office/drawing/2014/main" id="{D1EC103A-D581-CE4C-A525-C2BEDA4C427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3">
                  <a:extLst>
                    <a:ext uri="{FF2B5EF4-FFF2-40B4-BE49-F238E27FC236}">
                      <a16:creationId xmlns:a16="http://schemas.microsoft.com/office/drawing/2014/main" id="{7189C9D9-49D7-0948-837C-28B25D08C45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4">
                  <a:extLst>
                    <a:ext uri="{FF2B5EF4-FFF2-40B4-BE49-F238E27FC236}">
                      <a16:creationId xmlns:a16="http://schemas.microsoft.com/office/drawing/2014/main" id="{27E7B98E-9124-B34E-A795-14A5E4831EE6}"/>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5">
                  <a:extLst>
                    <a:ext uri="{FF2B5EF4-FFF2-40B4-BE49-F238E27FC236}">
                      <a16:creationId xmlns:a16="http://schemas.microsoft.com/office/drawing/2014/main" id="{F5B731F9-8194-324C-9CAF-728AC559427F}"/>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6">
                  <a:extLst>
                    <a:ext uri="{FF2B5EF4-FFF2-40B4-BE49-F238E27FC236}">
                      <a16:creationId xmlns:a16="http://schemas.microsoft.com/office/drawing/2014/main" id="{C5C8AAA0-255E-4148-A28F-1F25E9469A1B}"/>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7">
                  <a:extLst>
                    <a:ext uri="{FF2B5EF4-FFF2-40B4-BE49-F238E27FC236}">
                      <a16:creationId xmlns:a16="http://schemas.microsoft.com/office/drawing/2014/main" id="{37AE6535-81B6-3540-B601-77F9F1C3F63F}"/>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8">
                  <a:extLst>
                    <a:ext uri="{FF2B5EF4-FFF2-40B4-BE49-F238E27FC236}">
                      <a16:creationId xmlns:a16="http://schemas.microsoft.com/office/drawing/2014/main" id="{387D9E57-7239-5F44-9C5B-9E9B73676136}"/>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9">
                  <a:extLst>
                    <a:ext uri="{FF2B5EF4-FFF2-40B4-BE49-F238E27FC236}">
                      <a16:creationId xmlns:a16="http://schemas.microsoft.com/office/drawing/2014/main" id="{0F3DE98B-8601-314B-A2B4-FD0102376E25}"/>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0">
                  <a:extLst>
                    <a:ext uri="{FF2B5EF4-FFF2-40B4-BE49-F238E27FC236}">
                      <a16:creationId xmlns:a16="http://schemas.microsoft.com/office/drawing/2014/main" id="{DE47EBCB-3C3F-2D48-A8C6-9DA98DCE997C}"/>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1">
                  <a:extLst>
                    <a:ext uri="{FF2B5EF4-FFF2-40B4-BE49-F238E27FC236}">
                      <a16:creationId xmlns:a16="http://schemas.microsoft.com/office/drawing/2014/main" id="{99FBCD2E-D74B-8045-ACB3-6CC64FCB42C4}"/>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2">
                  <a:extLst>
                    <a:ext uri="{FF2B5EF4-FFF2-40B4-BE49-F238E27FC236}">
                      <a16:creationId xmlns:a16="http://schemas.microsoft.com/office/drawing/2014/main" id="{9F0306DF-2DD2-044A-AA9F-F5D02D4C5231}"/>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3">
                  <a:extLst>
                    <a:ext uri="{FF2B5EF4-FFF2-40B4-BE49-F238E27FC236}">
                      <a16:creationId xmlns:a16="http://schemas.microsoft.com/office/drawing/2014/main" id="{6F003B26-074C-504A-A37E-6BF19F8DD6E8}"/>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4">
                  <a:extLst>
                    <a:ext uri="{FF2B5EF4-FFF2-40B4-BE49-F238E27FC236}">
                      <a16:creationId xmlns:a16="http://schemas.microsoft.com/office/drawing/2014/main" id="{7FF5E5F2-F8D8-1649-8B96-9BFD050159ED}"/>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5">
                  <a:extLst>
                    <a:ext uri="{FF2B5EF4-FFF2-40B4-BE49-F238E27FC236}">
                      <a16:creationId xmlns:a16="http://schemas.microsoft.com/office/drawing/2014/main" id="{645E11C0-9FC1-9D4D-BAD7-6BF8713A3FCA}"/>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6">
                  <a:extLst>
                    <a:ext uri="{FF2B5EF4-FFF2-40B4-BE49-F238E27FC236}">
                      <a16:creationId xmlns:a16="http://schemas.microsoft.com/office/drawing/2014/main" id="{83F5AB40-C18D-F941-8DD7-4C3479812CB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7">
                  <a:extLst>
                    <a:ext uri="{FF2B5EF4-FFF2-40B4-BE49-F238E27FC236}">
                      <a16:creationId xmlns:a16="http://schemas.microsoft.com/office/drawing/2014/main" id="{C59CF7A5-15D5-7E49-8EB4-93EAFAD0DED7}"/>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8">
                  <a:extLst>
                    <a:ext uri="{FF2B5EF4-FFF2-40B4-BE49-F238E27FC236}">
                      <a16:creationId xmlns:a16="http://schemas.microsoft.com/office/drawing/2014/main" id="{5B58647E-2C8C-654A-956C-FDB55B1EEE4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9">
                  <a:extLst>
                    <a:ext uri="{FF2B5EF4-FFF2-40B4-BE49-F238E27FC236}">
                      <a16:creationId xmlns:a16="http://schemas.microsoft.com/office/drawing/2014/main" id="{52F3AB75-CA64-A04D-9251-54CBD3AF449D}"/>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0">
                  <a:extLst>
                    <a:ext uri="{FF2B5EF4-FFF2-40B4-BE49-F238E27FC236}">
                      <a16:creationId xmlns:a16="http://schemas.microsoft.com/office/drawing/2014/main" id="{1D1A90AF-8066-DB46-B091-10F7887F0CD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1">
                  <a:extLst>
                    <a:ext uri="{FF2B5EF4-FFF2-40B4-BE49-F238E27FC236}">
                      <a16:creationId xmlns:a16="http://schemas.microsoft.com/office/drawing/2014/main" id="{8A4EC324-87B5-B342-BD8C-7AC05ED12D01}"/>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2">
                  <a:extLst>
                    <a:ext uri="{FF2B5EF4-FFF2-40B4-BE49-F238E27FC236}">
                      <a16:creationId xmlns:a16="http://schemas.microsoft.com/office/drawing/2014/main" id="{9EC162BF-13D4-3942-B403-DF56FA6C978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3">
                  <a:extLst>
                    <a:ext uri="{FF2B5EF4-FFF2-40B4-BE49-F238E27FC236}">
                      <a16:creationId xmlns:a16="http://schemas.microsoft.com/office/drawing/2014/main" id="{89BCE7F4-3F52-774C-80E5-2DD55072C63A}"/>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4">
                  <a:extLst>
                    <a:ext uri="{FF2B5EF4-FFF2-40B4-BE49-F238E27FC236}">
                      <a16:creationId xmlns:a16="http://schemas.microsoft.com/office/drawing/2014/main" id="{54F3006E-B9B1-AF44-8207-F3CBFE53B54E}"/>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5">
                  <a:extLst>
                    <a:ext uri="{FF2B5EF4-FFF2-40B4-BE49-F238E27FC236}">
                      <a16:creationId xmlns:a16="http://schemas.microsoft.com/office/drawing/2014/main" id="{8E0F638A-2D6B-A345-8A0B-0D47B8C0D82D}"/>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6">
                  <a:extLst>
                    <a:ext uri="{FF2B5EF4-FFF2-40B4-BE49-F238E27FC236}">
                      <a16:creationId xmlns:a16="http://schemas.microsoft.com/office/drawing/2014/main" id="{E064BAE0-3ED2-FC46-AE1D-E50E6222515C}"/>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7">
                  <a:extLst>
                    <a:ext uri="{FF2B5EF4-FFF2-40B4-BE49-F238E27FC236}">
                      <a16:creationId xmlns:a16="http://schemas.microsoft.com/office/drawing/2014/main" id="{9F42AAED-D216-2445-B632-9DE90FDB481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8">
                  <a:extLst>
                    <a:ext uri="{FF2B5EF4-FFF2-40B4-BE49-F238E27FC236}">
                      <a16:creationId xmlns:a16="http://schemas.microsoft.com/office/drawing/2014/main" id="{313D3830-5E29-3345-B79B-EB32B6A2FA6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9">
                  <a:extLst>
                    <a:ext uri="{FF2B5EF4-FFF2-40B4-BE49-F238E27FC236}">
                      <a16:creationId xmlns:a16="http://schemas.microsoft.com/office/drawing/2014/main" id="{AF870376-088B-764C-8780-39192F4B4F01}"/>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9" name="矩形 98">
              <a:extLst>
                <a:ext uri="{FF2B5EF4-FFF2-40B4-BE49-F238E27FC236}">
                  <a16:creationId xmlns:a16="http://schemas.microsoft.com/office/drawing/2014/main" id="{B8B96E78-4A1F-6744-9E05-FCA0D70404EE}"/>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3965365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04</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535393" y="4112651"/>
            <a:ext cx="3624034"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总结与未来展望</a:t>
            </a:r>
          </a:p>
        </p:txBody>
      </p:sp>
      <p:grpSp>
        <p:nvGrpSpPr>
          <p:cNvPr id="9" name="组合 8">
            <a:extLst>
              <a:ext uri="{FF2B5EF4-FFF2-40B4-BE49-F238E27FC236}">
                <a16:creationId xmlns:a16="http://schemas.microsoft.com/office/drawing/2014/main" id="{E9261148-599A-1942-9CC1-00330AFF9530}"/>
              </a:ext>
            </a:extLst>
          </p:cNvPr>
          <p:cNvGrpSpPr/>
          <p:nvPr/>
        </p:nvGrpSpPr>
        <p:grpSpPr>
          <a:xfrm>
            <a:off x="10438922" y="5119571"/>
            <a:ext cx="1385458" cy="1385458"/>
            <a:chOff x="5372911" y="2138708"/>
            <a:chExt cx="1446178" cy="1446178"/>
          </a:xfrm>
        </p:grpSpPr>
        <p:sp>
          <p:nvSpPr>
            <p:cNvPr id="10" name="椭圆 9">
              <a:extLst>
                <a:ext uri="{FF2B5EF4-FFF2-40B4-BE49-F238E27FC236}">
                  <a16:creationId xmlns:a16="http://schemas.microsoft.com/office/drawing/2014/main" id="{FEC5D290-1FCA-214E-A0B4-4E9A713FDC88}"/>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F83246F5-24A7-AC4C-9810-938C0C205941}"/>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8263F671-64BB-404E-AD64-C0D7E559560E}"/>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9B4667EE-51E0-354D-8EEA-A6D93E28AE7C}"/>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E9FEDB35-7D13-164F-831F-47E40BF3954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79F0537-178D-AB4D-AF23-6FE66604864F}"/>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3454E422-AD77-784A-9620-0275F99A6E4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9D75A640-53CB-9949-B005-2D3169B0BC8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3D3EACDE-4872-404D-AF1C-91F230352CD3}"/>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43D81DA8-DC26-2C49-AE42-A9B544D2625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83B69855-90C2-E04B-82B7-C752B333DCF2}"/>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56D21CF6-2464-8644-9206-10D86837D7D6}"/>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CF38C198-B61B-2B42-B046-773E5AA7D08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51942751-5CF6-6241-9D28-84111E0563D3}"/>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0464B3D2-5E05-F74A-9A9E-83ECF2DEB37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1F4C2106-1AAD-9547-A651-2EDE27CADF8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2E1792AA-A349-5546-9989-51FAE6AD6D4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629DAF9B-75F1-3C4C-9968-38D067FA2FAE}"/>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5FF63056-A6AC-BF4B-A1F7-C54F4403D690}"/>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D593FE99-0A76-F945-83BD-C3E4D1994FF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0D52558D-FBBE-564E-93D1-4A6ECA7F91A3}"/>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651AE922-C86B-CF47-BA22-C17010E779A7}"/>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7104FA4C-B6E9-F642-9C96-39342982DECE}"/>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DD32301A-91D1-7C4A-AA88-762FA3AD9D61}"/>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B5063D48-3B41-9144-8DE4-3E50955FDF9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805E26C4-9367-8545-894E-286AB96C3AB2}"/>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5644D925-5ABB-B74F-BF91-5E5911037CD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FB3DA46-1F6C-554E-A750-2549D40C726E}"/>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02EA6EC4-E2EB-7A42-8582-ED04CDD78236}"/>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48BE04AA-0DD3-FA4B-B7D3-3E5496702EEB}"/>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013DD133-EC0E-1442-8C04-D084E261636E}"/>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08C0CD3C-4AC5-DA48-8184-19F46C18279D}"/>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168DE1D6-8B9C-2349-97D3-0AE094449643}"/>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FA1C20B4-8901-D04C-8B23-98E1D8044137}"/>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14F75D16-A4F0-1848-86C5-B8643E47FF8A}"/>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14F89647-A47F-0F43-91DF-18AB2E2A98CE}"/>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0EA25A6B-CAD0-8540-A89C-8C4B9C42819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FD188390-F021-5D43-9BE0-D646964D0A02}"/>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BD60AFB3-594D-8646-A3AD-9E6735878CF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E9BFC9F6-6561-FC42-A2E3-076054D5966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82840A7D-6CCC-3A4B-B8D3-CEB4983EED3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FF873B11-E113-124E-B95A-72DCDED06B83}"/>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01942100-1ABF-9B40-ACD0-36C2117216C2}"/>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3592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28040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研究总结</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787861"/>
            <a:ext cx="12105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DFD287F-298A-A346-A6D0-2E18F5AF87F0}"/>
              </a:ext>
            </a:extLst>
          </p:cNvPr>
          <p:cNvSpPr txBox="1"/>
          <p:nvPr/>
        </p:nvSpPr>
        <p:spPr>
          <a:xfrm>
            <a:off x="2601455" y="1547512"/>
            <a:ext cx="8886738" cy="44590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a:t>
            </a:r>
            <a:r>
              <a:rPr lang="zh-CN" altLang="zh-CN" sz="2400" dirty="0">
                <a:effectLst/>
                <a:latin typeface="+mn-ea"/>
                <a:cs typeface="Times New Roman" panose="02020603050405020304" pitchFamily="18" charset="0"/>
              </a:rPr>
              <a:t>本文设计出了多用户场景下高效支持</a:t>
            </a:r>
            <a:r>
              <a:rPr lang="en-US" altLang="zh-CN" sz="2400" dirty="0">
                <a:effectLst/>
                <a:latin typeface="+mn-ea"/>
              </a:rPr>
              <a:t>Join</a:t>
            </a:r>
            <a:r>
              <a:rPr lang="zh-CN" altLang="zh-CN" sz="2400" dirty="0">
                <a:effectLst/>
                <a:latin typeface="+mn-ea"/>
                <a:cs typeface="Times New Roman" panose="02020603050405020304" pitchFamily="18" charset="0"/>
              </a:rPr>
              <a:t>查询的对称可搜索加密方案</a:t>
            </a:r>
            <a:r>
              <a:rPr lang="en-US" altLang="zh-CN" sz="2400" dirty="0">
                <a:effectLst/>
                <a:latin typeface="+mn-ea"/>
              </a:rPr>
              <a:t>MC-JXT</a:t>
            </a:r>
            <a:r>
              <a:rPr lang="zh-CN" altLang="zh-CN" sz="2400" dirty="0">
                <a:effectLst/>
                <a:latin typeface="+mn-ea"/>
                <a:cs typeface="Times New Roman" panose="02020603050405020304" pitchFamily="18" charset="0"/>
              </a:rPr>
              <a:t>，进一步提高了对称可搜索加密在数据共享场景下的价值</a:t>
            </a:r>
            <a:endParaRPr lang="en-US" altLang="zh-CN" sz="2400" dirty="0">
              <a:latin typeface="+mn-ea"/>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kern="100" dirty="0">
                <a:effectLst/>
                <a:latin typeface="+mn-ea"/>
                <a:cs typeface="Times New Roman" panose="02020603050405020304" pitchFamily="18" charset="0"/>
              </a:rPr>
              <a:t> </a:t>
            </a:r>
            <a:r>
              <a:rPr lang="en-US" altLang="zh-CN" sz="2400" kern="100" dirty="0">
                <a:effectLst/>
                <a:latin typeface="+mn-ea"/>
                <a:cs typeface="Times New Roman" panose="02020603050405020304" pitchFamily="18" charset="0"/>
              </a:rPr>
              <a:t>2</a:t>
            </a:r>
            <a:r>
              <a:rPr lang="zh-CN" altLang="en-US" sz="2400" kern="100" dirty="0">
                <a:effectLst/>
                <a:latin typeface="+mn-ea"/>
                <a:cs typeface="Times New Roman" panose="02020603050405020304" pitchFamily="18" charset="0"/>
              </a:rPr>
              <a:t>）</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在诚实且好奇的服务端以及恶意检索者的情况下满足基于模拟的安全性</a:t>
            </a:r>
            <a:endParaRPr lang="en-US" altLang="zh-CN" sz="2400" kern="100" dirty="0">
              <a:effectLst/>
              <a:latin typeface="+mn-ea"/>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kern="100" dirty="0">
                <a:effectLst/>
                <a:latin typeface="+mn-ea"/>
                <a:cs typeface="Times New Roman" panose="02020603050405020304" pitchFamily="18" charset="0"/>
              </a:rPr>
              <a:t> </a:t>
            </a:r>
            <a:r>
              <a:rPr lang="en-US" altLang="zh-CN" sz="2400" kern="100" dirty="0">
                <a:latin typeface="+mn-ea"/>
                <a:cs typeface="Times New Roman" panose="02020603050405020304" pitchFamily="18" charset="0"/>
              </a:rPr>
              <a:t>3</a:t>
            </a:r>
            <a:r>
              <a:rPr lang="zh-CN" altLang="en-US" sz="2400" kern="100" dirty="0">
                <a:latin typeface="+mn-ea"/>
                <a:cs typeface="Times New Roman" panose="02020603050405020304" pitchFamily="18" charset="0"/>
              </a:rPr>
              <a:t>）</a:t>
            </a:r>
            <a:r>
              <a:rPr lang="zh-CN" altLang="en-US" sz="2400" kern="100" dirty="0">
                <a:effectLst/>
                <a:latin typeface="+mn-ea"/>
                <a:cs typeface="Times New Roman" panose="02020603050405020304" pitchFamily="18" charset="0"/>
              </a:rPr>
              <a:t>本文理论分析与实验性能测试结果相契合，显示</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协议在大规模数据场景下有着优秀的存储性能、计算性能、通信性能优势</a:t>
            </a:r>
            <a:endParaRPr lang="en-US" altLang="zh-CN" sz="2400" kern="100" dirty="0">
              <a:effectLst/>
              <a:latin typeface="+mn-ea"/>
              <a:cs typeface="Times New Roman" panose="02020603050405020304" pitchFamily="18" charset="0"/>
            </a:endParaRPr>
          </a:p>
        </p:txBody>
      </p:sp>
      <p:grpSp>
        <p:nvGrpSpPr>
          <p:cNvPr id="85" name="组合 84">
            <a:extLst>
              <a:ext uri="{FF2B5EF4-FFF2-40B4-BE49-F238E27FC236}">
                <a16:creationId xmlns:a16="http://schemas.microsoft.com/office/drawing/2014/main" id="{00AB36E0-38DF-DA45-8828-6027D211941C}"/>
              </a:ext>
            </a:extLst>
          </p:cNvPr>
          <p:cNvGrpSpPr/>
          <p:nvPr/>
        </p:nvGrpSpPr>
        <p:grpSpPr>
          <a:xfrm>
            <a:off x="-4271" y="-13970"/>
            <a:ext cx="1821238" cy="6885940"/>
            <a:chOff x="-4271" y="-13970"/>
            <a:chExt cx="1821238" cy="6885940"/>
          </a:xfrm>
        </p:grpSpPr>
        <p:sp>
          <p:nvSpPr>
            <p:cNvPr id="86" name="矩形 85">
              <a:extLst>
                <a:ext uri="{FF2B5EF4-FFF2-40B4-BE49-F238E27FC236}">
                  <a16:creationId xmlns:a16="http://schemas.microsoft.com/office/drawing/2014/main" id="{9A3A2B99-59F1-9043-AB48-45754AEF379B}"/>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矩形 86">
              <a:extLst>
                <a:ext uri="{FF2B5EF4-FFF2-40B4-BE49-F238E27FC236}">
                  <a16:creationId xmlns:a16="http://schemas.microsoft.com/office/drawing/2014/main" id="{D3238A2D-D24E-B04E-ABD9-8FBB727665C8}"/>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88" name="图片 87" descr="E:\设计\PPT\图片1.png图片1">
              <a:extLst>
                <a:ext uri="{FF2B5EF4-FFF2-40B4-BE49-F238E27FC236}">
                  <a16:creationId xmlns:a16="http://schemas.microsoft.com/office/drawing/2014/main" id="{2BC77575-19F3-1B40-9CA1-F598F1D83D2F}"/>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89" name="矩形 88">
              <a:extLst>
                <a:ext uri="{FF2B5EF4-FFF2-40B4-BE49-F238E27FC236}">
                  <a16:creationId xmlns:a16="http://schemas.microsoft.com/office/drawing/2014/main" id="{73CAA637-A42D-6947-9C40-4C655EFBFED6}"/>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0" name="矩形 89">
              <a:extLst>
                <a:ext uri="{FF2B5EF4-FFF2-40B4-BE49-F238E27FC236}">
                  <a16:creationId xmlns:a16="http://schemas.microsoft.com/office/drawing/2014/main" id="{07D60F4F-DF28-F545-A9D1-FFA2AC2A47B4}"/>
                </a:ext>
              </a:extLst>
            </p:cNvPr>
            <p:cNvSpPr/>
            <p:nvPr/>
          </p:nvSpPr>
          <p:spPr>
            <a:xfrm>
              <a:off x="0" y="4693866"/>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总结与未来展望</a:t>
              </a:r>
            </a:p>
          </p:txBody>
        </p:sp>
        <p:sp>
          <p:nvSpPr>
            <p:cNvPr id="91" name="矩形 90">
              <a:extLst>
                <a:ext uri="{FF2B5EF4-FFF2-40B4-BE49-F238E27FC236}">
                  <a16:creationId xmlns:a16="http://schemas.microsoft.com/office/drawing/2014/main" id="{813EBBEA-6CAC-CC46-9E40-C9621929058E}"/>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2" name="组合 91">
              <a:extLst>
                <a:ext uri="{FF2B5EF4-FFF2-40B4-BE49-F238E27FC236}">
                  <a16:creationId xmlns:a16="http://schemas.microsoft.com/office/drawing/2014/main" id="{36447652-1236-314E-B61A-94AB79DC8867}"/>
                </a:ext>
              </a:extLst>
            </p:cNvPr>
            <p:cNvGrpSpPr/>
            <p:nvPr/>
          </p:nvGrpSpPr>
          <p:grpSpPr>
            <a:xfrm>
              <a:off x="161249" y="287636"/>
              <a:ext cx="1385458" cy="1385458"/>
              <a:chOff x="5372911" y="2138708"/>
              <a:chExt cx="1446178" cy="1446178"/>
            </a:xfrm>
          </p:grpSpPr>
          <p:sp>
            <p:nvSpPr>
              <p:cNvPr id="94" name="椭圆 93">
                <a:extLst>
                  <a:ext uri="{FF2B5EF4-FFF2-40B4-BE49-F238E27FC236}">
                    <a16:creationId xmlns:a16="http://schemas.microsoft.com/office/drawing/2014/main" id="{EBDA7EA2-CCB2-9F4D-9F05-535840A1C6CB}"/>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49">
                <a:extLst>
                  <a:ext uri="{FF2B5EF4-FFF2-40B4-BE49-F238E27FC236}">
                    <a16:creationId xmlns:a16="http://schemas.microsoft.com/office/drawing/2014/main" id="{2AB8B877-21F4-6F4E-BACF-8D5B10D81E81}"/>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6" name="组合 95">
                <a:extLst>
                  <a:ext uri="{FF2B5EF4-FFF2-40B4-BE49-F238E27FC236}">
                    <a16:creationId xmlns:a16="http://schemas.microsoft.com/office/drawing/2014/main" id="{8E35DDFA-C233-764B-B384-8B8EF6A4C041}"/>
                  </a:ext>
                </a:extLst>
              </p:cNvPr>
              <p:cNvGrpSpPr/>
              <p:nvPr/>
            </p:nvGrpSpPr>
            <p:grpSpPr>
              <a:xfrm>
                <a:off x="5554874" y="2381317"/>
                <a:ext cx="1080787" cy="1004320"/>
                <a:chOff x="5554874" y="2552137"/>
                <a:chExt cx="1080787" cy="1004320"/>
              </a:xfrm>
              <a:solidFill>
                <a:schemeClr val="tx2">
                  <a:lumMod val="75000"/>
                </a:schemeClr>
              </a:solidFill>
            </p:grpSpPr>
            <p:sp>
              <p:nvSpPr>
                <p:cNvPr id="97" name="Freeform 50">
                  <a:extLst>
                    <a:ext uri="{FF2B5EF4-FFF2-40B4-BE49-F238E27FC236}">
                      <a16:creationId xmlns:a16="http://schemas.microsoft.com/office/drawing/2014/main" id="{5BD8D439-06F9-6C42-AB7A-88ED0A3C1EF8}"/>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1">
                  <a:extLst>
                    <a:ext uri="{FF2B5EF4-FFF2-40B4-BE49-F238E27FC236}">
                      <a16:creationId xmlns:a16="http://schemas.microsoft.com/office/drawing/2014/main" id="{68734D75-B53A-9444-9BEB-F14A105CAAF2}"/>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2">
                  <a:extLst>
                    <a:ext uri="{FF2B5EF4-FFF2-40B4-BE49-F238E27FC236}">
                      <a16:creationId xmlns:a16="http://schemas.microsoft.com/office/drawing/2014/main" id="{B58C3CC7-57A0-D040-A239-94D1617A4555}"/>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3">
                  <a:extLst>
                    <a:ext uri="{FF2B5EF4-FFF2-40B4-BE49-F238E27FC236}">
                      <a16:creationId xmlns:a16="http://schemas.microsoft.com/office/drawing/2014/main" id="{7C8E37BD-B3B6-BB4B-B9C8-262D71A4366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4">
                  <a:extLst>
                    <a:ext uri="{FF2B5EF4-FFF2-40B4-BE49-F238E27FC236}">
                      <a16:creationId xmlns:a16="http://schemas.microsoft.com/office/drawing/2014/main" id="{CBAA882C-ACE7-2A41-BB95-C590C3C48123}"/>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5">
                  <a:extLst>
                    <a:ext uri="{FF2B5EF4-FFF2-40B4-BE49-F238E27FC236}">
                      <a16:creationId xmlns:a16="http://schemas.microsoft.com/office/drawing/2014/main" id="{D1DEBE6B-3C6D-E74C-A006-6A7B27D4D72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6">
                  <a:extLst>
                    <a:ext uri="{FF2B5EF4-FFF2-40B4-BE49-F238E27FC236}">
                      <a16:creationId xmlns:a16="http://schemas.microsoft.com/office/drawing/2014/main" id="{01195ABD-8AF4-0E4D-A84D-C8CB2AFD15F7}"/>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7">
                  <a:extLst>
                    <a:ext uri="{FF2B5EF4-FFF2-40B4-BE49-F238E27FC236}">
                      <a16:creationId xmlns:a16="http://schemas.microsoft.com/office/drawing/2014/main" id="{FDB31534-6FFB-DD47-82FF-B82E11025D64}"/>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8">
                  <a:extLst>
                    <a:ext uri="{FF2B5EF4-FFF2-40B4-BE49-F238E27FC236}">
                      <a16:creationId xmlns:a16="http://schemas.microsoft.com/office/drawing/2014/main" id="{74759797-2669-EF4F-9E56-B4439F0A659D}"/>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9">
                  <a:extLst>
                    <a:ext uri="{FF2B5EF4-FFF2-40B4-BE49-F238E27FC236}">
                      <a16:creationId xmlns:a16="http://schemas.microsoft.com/office/drawing/2014/main" id="{47599BEF-3300-F149-8CF6-9BC2DF7B7158}"/>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0">
                  <a:extLst>
                    <a:ext uri="{FF2B5EF4-FFF2-40B4-BE49-F238E27FC236}">
                      <a16:creationId xmlns:a16="http://schemas.microsoft.com/office/drawing/2014/main" id="{1F144834-FD7B-8A4E-A6EE-BE64059A794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1">
                  <a:extLst>
                    <a:ext uri="{FF2B5EF4-FFF2-40B4-BE49-F238E27FC236}">
                      <a16:creationId xmlns:a16="http://schemas.microsoft.com/office/drawing/2014/main" id="{5215F495-9FD2-2140-BCF1-6686000640BF}"/>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2">
                  <a:extLst>
                    <a:ext uri="{FF2B5EF4-FFF2-40B4-BE49-F238E27FC236}">
                      <a16:creationId xmlns:a16="http://schemas.microsoft.com/office/drawing/2014/main" id="{FBFD7AD9-119E-AF42-A9EA-5C1004B86B51}"/>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3">
                  <a:extLst>
                    <a:ext uri="{FF2B5EF4-FFF2-40B4-BE49-F238E27FC236}">
                      <a16:creationId xmlns:a16="http://schemas.microsoft.com/office/drawing/2014/main" id="{58E3891A-2514-E947-9A3B-8FCE9AA6A59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4">
                  <a:extLst>
                    <a:ext uri="{FF2B5EF4-FFF2-40B4-BE49-F238E27FC236}">
                      <a16:creationId xmlns:a16="http://schemas.microsoft.com/office/drawing/2014/main" id="{62E7870A-2FDB-FB4A-9E04-347B0DE29D48}"/>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5">
                  <a:extLst>
                    <a:ext uri="{FF2B5EF4-FFF2-40B4-BE49-F238E27FC236}">
                      <a16:creationId xmlns:a16="http://schemas.microsoft.com/office/drawing/2014/main" id="{543BB8AB-0345-3E4C-8314-9607F4871EC3}"/>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6">
                  <a:extLst>
                    <a:ext uri="{FF2B5EF4-FFF2-40B4-BE49-F238E27FC236}">
                      <a16:creationId xmlns:a16="http://schemas.microsoft.com/office/drawing/2014/main" id="{720E66A1-69AB-5545-A8A1-5781F7099BD2}"/>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7">
                  <a:extLst>
                    <a:ext uri="{FF2B5EF4-FFF2-40B4-BE49-F238E27FC236}">
                      <a16:creationId xmlns:a16="http://schemas.microsoft.com/office/drawing/2014/main" id="{E2DB3D5F-8C2D-8245-9801-E741C31654F2}"/>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8">
                  <a:extLst>
                    <a:ext uri="{FF2B5EF4-FFF2-40B4-BE49-F238E27FC236}">
                      <a16:creationId xmlns:a16="http://schemas.microsoft.com/office/drawing/2014/main" id="{C2B16871-29D7-1148-955B-61F7B21A6CA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9">
                  <a:extLst>
                    <a:ext uri="{FF2B5EF4-FFF2-40B4-BE49-F238E27FC236}">
                      <a16:creationId xmlns:a16="http://schemas.microsoft.com/office/drawing/2014/main" id="{7EED4FCD-B615-B240-B35C-BD93F22ACF63}"/>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0">
                  <a:extLst>
                    <a:ext uri="{FF2B5EF4-FFF2-40B4-BE49-F238E27FC236}">
                      <a16:creationId xmlns:a16="http://schemas.microsoft.com/office/drawing/2014/main" id="{76BB0918-5EE1-5049-949A-3C764339044D}"/>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1">
                  <a:extLst>
                    <a:ext uri="{FF2B5EF4-FFF2-40B4-BE49-F238E27FC236}">
                      <a16:creationId xmlns:a16="http://schemas.microsoft.com/office/drawing/2014/main" id="{28FCB1E0-1B4B-EC48-A0F5-A6BFE4370EE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2">
                  <a:extLst>
                    <a:ext uri="{FF2B5EF4-FFF2-40B4-BE49-F238E27FC236}">
                      <a16:creationId xmlns:a16="http://schemas.microsoft.com/office/drawing/2014/main" id="{CEC4C31A-5119-C04D-8226-8F1AB333261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3">
                  <a:extLst>
                    <a:ext uri="{FF2B5EF4-FFF2-40B4-BE49-F238E27FC236}">
                      <a16:creationId xmlns:a16="http://schemas.microsoft.com/office/drawing/2014/main" id="{357D3F5C-3A2F-4E4E-9E5E-49922A3C0358}"/>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4">
                  <a:extLst>
                    <a:ext uri="{FF2B5EF4-FFF2-40B4-BE49-F238E27FC236}">
                      <a16:creationId xmlns:a16="http://schemas.microsoft.com/office/drawing/2014/main" id="{BD660F87-AAC2-B149-B4FB-6194FFDAE7C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5">
                  <a:extLst>
                    <a:ext uri="{FF2B5EF4-FFF2-40B4-BE49-F238E27FC236}">
                      <a16:creationId xmlns:a16="http://schemas.microsoft.com/office/drawing/2014/main" id="{CC55C510-F637-8C43-B3C0-357F5C8288EB}"/>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6">
                  <a:extLst>
                    <a:ext uri="{FF2B5EF4-FFF2-40B4-BE49-F238E27FC236}">
                      <a16:creationId xmlns:a16="http://schemas.microsoft.com/office/drawing/2014/main" id="{C853F533-72E7-D146-BE99-E8F95CA4B853}"/>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7">
                  <a:extLst>
                    <a:ext uri="{FF2B5EF4-FFF2-40B4-BE49-F238E27FC236}">
                      <a16:creationId xmlns:a16="http://schemas.microsoft.com/office/drawing/2014/main" id="{30110510-B18F-E648-AA5F-94864042C870}"/>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8">
                  <a:extLst>
                    <a:ext uri="{FF2B5EF4-FFF2-40B4-BE49-F238E27FC236}">
                      <a16:creationId xmlns:a16="http://schemas.microsoft.com/office/drawing/2014/main" id="{AC752870-EB45-E140-8050-A73211071AF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9">
                  <a:extLst>
                    <a:ext uri="{FF2B5EF4-FFF2-40B4-BE49-F238E27FC236}">
                      <a16:creationId xmlns:a16="http://schemas.microsoft.com/office/drawing/2014/main" id="{91AE5A48-5176-AF41-8F5B-C283C9B59B3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80">
                  <a:extLst>
                    <a:ext uri="{FF2B5EF4-FFF2-40B4-BE49-F238E27FC236}">
                      <a16:creationId xmlns:a16="http://schemas.microsoft.com/office/drawing/2014/main" id="{7BADAC76-B77B-AD4D-AB3C-59E03C37788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1">
                  <a:extLst>
                    <a:ext uri="{FF2B5EF4-FFF2-40B4-BE49-F238E27FC236}">
                      <a16:creationId xmlns:a16="http://schemas.microsoft.com/office/drawing/2014/main" id="{0670AC25-9ED2-3045-BD96-28E7C37518E4}"/>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2">
                  <a:extLst>
                    <a:ext uri="{FF2B5EF4-FFF2-40B4-BE49-F238E27FC236}">
                      <a16:creationId xmlns:a16="http://schemas.microsoft.com/office/drawing/2014/main" id="{DD127631-50E8-B347-B81B-B4F8F7D333C6}"/>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3">
                  <a:extLst>
                    <a:ext uri="{FF2B5EF4-FFF2-40B4-BE49-F238E27FC236}">
                      <a16:creationId xmlns:a16="http://schemas.microsoft.com/office/drawing/2014/main" id="{E3FC02EC-E16E-6147-AC75-670E80C4FDA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4">
                  <a:extLst>
                    <a:ext uri="{FF2B5EF4-FFF2-40B4-BE49-F238E27FC236}">
                      <a16:creationId xmlns:a16="http://schemas.microsoft.com/office/drawing/2014/main" id="{703A78C0-FF4C-A147-8536-CAA8AFE69C1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5">
                  <a:extLst>
                    <a:ext uri="{FF2B5EF4-FFF2-40B4-BE49-F238E27FC236}">
                      <a16:creationId xmlns:a16="http://schemas.microsoft.com/office/drawing/2014/main" id="{43E7FAE1-21B7-F34D-9B3A-81F7BE57F866}"/>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6">
                  <a:extLst>
                    <a:ext uri="{FF2B5EF4-FFF2-40B4-BE49-F238E27FC236}">
                      <a16:creationId xmlns:a16="http://schemas.microsoft.com/office/drawing/2014/main" id="{DCF97B46-D950-AA4E-97D3-9CDB8D9C924D}"/>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7">
                  <a:extLst>
                    <a:ext uri="{FF2B5EF4-FFF2-40B4-BE49-F238E27FC236}">
                      <a16:creationId xmlns:a16="http://schemas.microsoft.com/office/drawing/2014/main" id="{17771F97-E6A3-8C46-9644-7EC228BB9699}"/>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8">
                  <a:extLst>
                    <a:ext uri="{FF2B5EF4-FFF2-40B4-BE49-F238E27FC236}">
                      <a16:creationId xmlns:a16="http://schemas.microsoft.com/office/drawing/2014/main" id="{67132375-95FB-B745-BD68-20A918A9C078}"/>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9">
                  <a:extLst>
                    <a:ext uri="{FF2B5EF4-FFF2-40B4-BE49-F238E27FC236}">
                      <a16:creationId xmlns:a16="http://schemas.microsoft.com/office/drawing/2014/main" id="{58E44553-43A0-534A-AD2C-A9E4DDF4E1BE}"/>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3" name="矩形 92">
              <a:extLst>
                <a:ext uri="{FF2B5EF4-FFF2-40B4-BE49-F238E27FC236}">
                  <a16:creationId xmlns:a16="http://schemas.microsoft.com/office/drawing/2014/main" id="{BFBCCDCC-7F71-8840-963C-CAB8FC382700}"/>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43589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28040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工作展望</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787861"/>
            <a:ext cx="12105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DFD287F-298A-A346-A6D0-2E18F5AF87F0}"/>
              </a:ext>
            </a:extLst>
          </p:cNvPr>
          <p:cNvSpPr txBox="1"/>
          <p:nvPr/>
        </p:nvSpPr>
        <p:spPr>
          <a:xfrm>
            <a:off x="2672697" y="1309834"/>
            <a:ext cx="8682354" cy="419813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1</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如何扩展</a:t>
            </a:r>
            <a:r>
              <a:rPr lang="en-US" altLang="zh-CN" sz="2400" kern="100" dirty="0">
                <a:effectLst/>
                <a:latin typeface="+mn-ea"/>
                <a:cs typeface="Times New Roman" panose="02020603050405020304" pitchFamily="18" charset="0"/>
              </a:rPr>
              <a:t>MC-JXT</a:t>
            </a:r>
            <a:r>
              <a:rPr lang="zh-CN" altLang="zh-CN" sz="2400" kern="100" dirty="0">
                <a:effectLst/>
                <a:latin typeface="+mn-ea"/>
                <a:cs typeface="Times New Roman" panose="02020603050405020304" pitchFamily="18" charset="0"/>
              </a:rPr>
              <a:t>使其支持涉及三个及以上表的</a:t>
            </a:r>
            <a:r>
              <a:rPr lang="en-US" altLang="zh-CN" sz="2400" kern="100" dirty="0">
                <a:effectLst/>
                <a:latin typeface="+mn-ea"/>
                <a:cs typeface="Times New Roman" panose="02020603050405020304" pitchFamily="18" charset="0"/>
              </a:rPr>
              <a:t>Join</a:t>
            </a:r>
            <a:r>
              <a:rPr lang="zh-CN" altLang="zh-CN" sz="2400" kern="100" dirty="0">
                <a:effectLst/>
                <a:latin typeface="+mn-ea"/>
                <a:cs typeface="Times New Roman" panose="02020603050405020304" pitchFamily="18" charset="0"/>
              </a:rPr>
              <a:t>查询</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目前仅支持两表之间的</a:t>
            </a:r>
            <a:r>
              <a:rPr lang="en-US" altLang="zh-CN" sz="2000" kern="100" dirty="0">
                <a:effectLst/>
                <a:latin typeface="+mn-ea"/>
                <a:cs typeface="Times New Roman" panose="02020603050405020304" pitchFamily="18" charset="0"/>
              </a:rPr>
              <a:t>Join</a:t>
            </a:r>
            <a:r>
              <a:rPr lang="zh-CN" altLang="en-US" sz="2000" kern="100" dirty="0">
                <a:effectLst/>
                <a:latin typeface="+mn-ea"/>
                <a:cs typeface="Times New Roman" panose="02020603050405020304" pitchFamily="18" charset="0"/>
              </a:rPr>
              <a:t>查询</a:t>
            </a:r>
            <a:endParaRPr lang="en-US" altLang="zh-CN" sz="2000" kern="100" dirty="0">
              <a:effectLst/>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endParaRPr lang="zh-CN" altLang="zh-CN" sz="2400"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2</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a:t>
            </a:r>
            <a:r>
              <a:rPr lang="zh-CN" altLang="en-US" sz="2400" kern="100" dirty="0">
                <a:effectLst/>
                <a:latin typeface="+mn-ea"/>
                <a:cs typeface="Times New Roman" panose="02020603050405020304" pitchFamily="18" charset="0"/>
              </a:rPr>
              <a:t>扩展</a:t>
            </a:r>
            <a:r>
              <a:rPr lang="en-US" altLang="zh-CN" sz="2400" kern="100" dirty="0">
                <a:effectLst/>
                <a:latin typeface="+mn-ea"/>
                <a:cs typeface="Times New Roman" panose="02020603050405020304" pitchFamily="18" charset="0"/>
              </a:rPr>
              <a:t>MC-JXT</a:t>
            </a:r>
            <a:r>
              <a:rPr lang="zh-CN" altLang="zh-CN" sz="2400" kern="100" dirty="0">
                <a:effectLst/>
                <a:latin typeface="+mn-ea"/>
                <a:cs typeface="Times New Roman" panose="02020603050405020304" pitchFamily="18" charset="0"/>
              </a:rPr>
              <a:t>扩展</a:t>
            </a:r>
            <a:r>
              <a:rPr lang="zh-CN" altLang="en-US" sz="2400" kern="100" dirty="0">
                <a:latin typeface="+mn-ea"/>
                <a:cs typeface="Times New Roman" panose="02020603050405020304" pitchFamily="18" charset="0"/>
              </a:rPr>
              <a:t>使其</a:t>
            </a:r>
            <a:r>
              <a:rPr lang="zh-CN" altLang="zh-CN" sz="2400" kern="100" dirty="0">
                <a:effectLst/>
                <a:latin typeface="+mn-ea"/>
                <a:cs typeface="Times New Roman" panose="02020603050405020304" pitchFamily="18" charset="0"/>
              </a:rPr>
              <a:t>支持</a:t>
            </a:r>
            <a:r>
              <a:rPr lang="zh-CN" altLang="en-US" sz="2400" kern="100" dirty="0">
                <a:effectLst/>
                <a:latin typeface="+mn-ea"/>
                <a:cs typeface="Times New Roman" panose="02020603050405020304" pitchFamily="18" charset="0"/>
              </a:rPr>
              <a:t>密态数据库更新</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目前密态数据库在创建之后无法更新</a:t>
            </a:r>
            <a:endParaRPr lang="en-US" altLang="zh-CN" sz="2000" kern="100" dirty="0">
              <a:effectLst/>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endParaRPr lang="zh-CN" altLang="zh-CN" sz="2400"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3</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如何改进</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中的</a:t>
            </a:r>
            <a:r>
              <a:rPr lang="zh-CN" altLang="zh-CN" sz="2400" kern="100" dirty="0">
                <a:effectLst/>
                <a:latin typeface="+mn-ea"/>
                <a:cs typeface="Times New Roman" panose="02020603050405020304" pitchFamily="18" charset="0"/>
              </a:rPr>
              <a:t>签名方案，使得</a:t>
            </a:r>
            <a:r>
              <a:rPr lang="zh-CN" altLang="en-US" sz="2400" kern="100" dirty="0">
                <a:latin typeface="+mn-ea"/>
                <a:cs typeface="Times New Roman" panose="02020603050405020304" pitchFamily="18" charset="0"/>
              </a:rPr>
              <a:t>通信</a:t>
            </a:r>
            <a:r>
              <a:rPr lang="zh-CN" altLang="zh-CN" sz="2400" kern="100" dirty="0">
                <a:effectLst/>
                <a:latin typeface="+mn-ea"/>
                <a:cs typeface="Times New Roman" panose="02020603050405020304" pitchFamily="18" charset="0"/>
              </a:rPr>
              <a:t>开销更小</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kumimoji="1" lang="zh-CN" altLang="en-US" sz="2000" kern="100" dirty="0">
                <a:latin typeface="+mn-ea"/>
                <a:cs typeface="Times New Roman" panose="02020603050405020304" pitchFamily="18" charset="0"/>
              </a:rPr>
              <a:t>目前针对</a:t>
            </a:r>
            <a:r>
              <a:rPr lang="zh-CN" altLang="zh-CN" sz="2000" dirty="0"/>
              <a:t>每一个</a:t>
            </a:r>
            <a:r>
              <a:rPr lang="en-US" altLang="zh-CN" sz="2000" dirty="0"/>
              <a:t>Join</a:t>
            </a:r>
            <a:r>
              <a:rPr lang="zh-CN" altLang="zh-CN" sz="2000" dirty="0"/>
              <a:t>查询都</a:t>
            </a:r>
            <a:r>
              <a:rPr lang="zh-CN" altLang="en-US" sz="2000" dirty="0"/>
              <a:t>要</a:t>
            </a:r>
            <a:r>
              <a:rPr lang="zh-CN" altLang="zh-CN" sz="2000" dirty="0"/>
              <a:t>生成</a:t>
            </a:r>
            <a:r>
              <a:rPr lang="zh-CN" altLang="en-US" sz="2000" dirty="0"/>
              <a:t>和传递</a:t>
            </a:r>
            <a:r>
              <a:rPr lang="zh-CN" altLang="zh-CN" sz="2000" dirty="0"/>
              <a:t>一组盲化因子</a:t>
            </a:r>
            <a:endParaRPr kumimoji="1" lang="zh-CN" altLang="en-US" sz="2000" dirty="0"/>
          </a:p>
        </p:txBody>
      </p:sp>
      <p:grpSp>
        <p:nvGrpSpPr>
          <p:cNvPr id="138" name="组合 137">
            <a:extLst>
              <a:ext uri="{FF2B5EF4-FFF2-40B4-BE49-F238E27FC236}">
                <a16:creationId xmlns:a16="http://schemas.microsoft.com/office/drawing/2014/main" id="{D7FEA5B1-5D69-6241-9EB0-E1F20FECD97B}"/>
              </a:ext>
            </a:extLst>
          </p:cNvPr>
          <p:cNvGrpSpPr/>
          <p:nvPr/>
        </p:nvGrpSpPr>
        <p:grpSpPr>
          <a:xfrm>
            <a:off x="-4271" y="-13970"/>
            <a:ext cx="1821238" cy="6885940"/>
            <a:chOff x="-4271" y="-13970"/>
            <a:chExt cx="1821238" cy="6885940"/>
          </a:xfrm>
        </p:grpSpPr>
        <p:sp>
          <p:nvSpPr>
            <p:cNvPr id="139" name="矩形 138">
              <a:extLst>
                <a:ext uri="{FF2B5EF4-FFF2-40B4-BE49-F238E27FC236}">
                  <a16:creationId xmlns:a16="http://schemas.microsoft.com/office/drawing/2014/main" id="{48CE76A1-0652-5C4A-A790-3C19BE40A581}"/>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0" name="矩形 139">
              <a:extLst>
                <a:ext uri="{FF2B5EF4-FFF2-40B4-BE49-F238E27FC236}">
                  <a16:creationId xmlns:a16="http://schemas.microsoft.com/office/drawing/2014/main" id="{EBDB5C03-0A7D-E44C-A173-5C4660C442F6}"/>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141" name="图片 140" descr="E:\设计\PPT\图片1.png图片1">
              <a:extLst>
                <a:ext uri="{FF2B5EF4-FFF2-40B4-BE49-F238E27FC236}">
                  <a16:creationId xmlns:a16="http://schemas.microsoft.com/office/drawing/2014/main" id="{195DB3EF-2FED-1D40-AAA5-3BDBB77E495E}"/>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142" name="矩形 141">
              <a:extLst>
                <a:ext uri="{FF2B5EF4-FFF2-40B4-BE49-F238E27FC236}">
                  <a16:creationId xmlns:a16="http://schemas.microsoft.com/office/drawing/2014/main" id="{53629E15-3AB8-554B-BBD3-596E09FDA420}"/>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143" name="矩形 142">
              <a:extLst>
                <a:ext uri="{FF2B5EF4-FFF2-40B4-BE49-F238E27FC236}">
                  <a16:creationId xmlns:a16="http://schemas.microsoft.com/office/drawing/2014/main" id="{A873E791-D184-4B4C-891E-DDD2A3BA0976}"/>
                </a:ext>
              </a:extLst>
            </p:cNvPr>
            <p:cNvSpPr/>
            <p:nvPr/>
          </p:nvSpPr>
          <p:spPr>
            <a:xfrm>
              <a:off x="0" y="4693866"/>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总结与未来展望</a:t>
              </a:r>
            </a:p>
          </p:txBody>
        </p:sp>
        <p:sp>
          <p:nvSpPr>
            <p:cNvPr id="144" name="矩形 143">
              <a:extLst>
                <a:ext uri="{FF2B5EF4-FFF2-40B4-BE49-F238E27FC236}">
                  <a16:creationId xmlns:a16="http://schemas.microsoft.com/office/drawing/2014/main" id="{17F4BAA0-9869-A94D-81CE-E3328898EB8C}"/>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45" name="组合 144">
              <a:extLst>
                <a:ext uri="{FF2B5EF4-FFF2-40B4-BE49-F238E27FC236}">
                  <a16:creationId xmlns:a16="http://schemas.microsoft.com/office/drawing/2014/main" id="{18D304B4-6B24-1B4C-893F-31879FC4698F}"/>
                </a:ext>
              </a:extLst>
            </p:cNvPr>
            <p:cNvGrpSpPr/>
            <p:nvPr/>
          </p:nvGrpSpPr>
          <p:grpSpPr>
            <a:xfrm>
              <a:off x="161249" y="287636"/>
              <a:ext cx="1385458" cy="1385458"/>
              <a:chOff x="5372911" y="2138708"/>
              <a:chExt cx="1446178" cy="1446178"/>
            </a:xfrm>
          </p:grpSpPr>
          <p:sp>
            <p:nvSpPr>
              <p:cNvPr id="147" name="椭圆 146">
                <a:extLst>
                  <a:ext uri="{FF2B5EF4-FFF2-40B4-BE49-F238E27FC236}">
                    <a16:creationId xmlns:a16="http://schemas.microsoft.com/office/drawing/2014/main" id="{69297E11-9F7C-4248-8850-76E17DBAC1B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49">
                <a:extLst>
                  <a:ext uri="{FF2B5EF4-FFF2-40B4-BE49-F238E27FC236}">
                    <a16:creationId xmlns:a16="http://schemas.microsoft.com/office/drawing/2014/main" id="{6E11190D-B88B-E14B-B15B-A53435731E5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148">
                <a:extLst>
                  <a:ext uri="{FF2B5EF4-FFF2-40B4-BE49-F238E27FC236}">
                    <a16:creationId xmlns:a16="http://schemas.microsoft.com/office/drawing/2014/main" id="{59CD37CE-F006-8A4F-A7BD-0B8C0A9C5F11}"/>
                  </a:ext>
                </a:extLst>
              </p:cNvPr>
              <p:cNvGrpSpPr/>
              <p:nvPr/>
            </p:nvGrpSpPr>
            <p:grpSpPr>
              <a:xfrm>
                <a:off x="5554874" y="2381317"/>
                <a:ext cx="1080787" cy="1004320"/>
                <a:chOff x="5554874" y="2552137"/>
                <a:chExt cx="1080787" cy="1004320"/>
              </a:xfrm>
              <a:solidFill>
                <a:schemeClr val="tx2">
                  <a:lumMod val="75000"/>
                </a:schemeClr>
              </a:solidFill>
            </p:grpSpPr>
            <p:sp>
              <p:nvSpPr>
                <p:cNvPr id="150" name="Freeform 50">
                  <a:extLst>
                    <a:ext uri="{FF2B5EF4-FFF2-40B4-BE49-F238E27FC236}">
                      <a16:creationId xmlns:a16="http://schemas.microsoft.com/office/drawing/2014/main" id="{9097AE93-4A2C-684A-884F-6D169927D390}"/>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1">
                  <a:extLst>
                    <a:ext uri="{FF2B5EF4-FFF2-40B4-BE49-F238E27FC236}">
                      <a16:creationId xmlns:a16="http://schemas.microsoft.com/office/drawing/2014/main" id="{9CC11245-5B68-9C46-99A4-67FA2D9958F1}"/>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2">
                  <a:extLst>
                    <a:ext uri="{FF2B5EF4-FFF2-40B4-BE49-F238E27FC236}">
                      <a16:creationId xmlns:a16="http://schemas.microsoft.com/office/drawing/2014/main" id="{5308CDAF-22A4-4242-BC4D-8CB233491B8C}"/>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3">
                  <a:extLst>
                    <a:ext uri="{FF2B5EF4-FFF2-40B4-BE49-F238E27FC236}">
                      <a16:creationId xmlns:a16="http://schemas.microsoft.com/office/drawing/2014/main" id="{5A6CD01E-0E94-E54B-AC7F-4E317AD030D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4">
                  <a:extLst>
                    <a:ext uri="{FF2B5EF4-FFF2-40B4-BE49-F238E27FC236}">
                      <a16:creationId xmlns:a16="http://schemas.microsoft.com/office/drawing/2014/main" id="{1CCE17CC-6BA7-1B43-830A-C3E7F6843EC7}"/>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5">
                  <a:extLst>
                    <a:ext uri="{FF2B5EF4-FFF2-40B4-BE49-F238E27FC236}">
                      <a16:creationId xmlns:a16="http://schemas.microsoft.com/office/drawing/2014/main" id="{4C2D94C0-492B-B946-BDE6-0A9692E634F0}"/>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6">
                  <a:extLst>
                    <a:ext uri="{FF2B5EF4-FFF2-40B4-BE49-F238E27FC236}">
                      <a16:creationId xmlns:a16="http://schemas.microsoft.com/office/drawing/2014/main" id="{1E617F90-F2F5-944E-AB6B-6FC007110A99}"/>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7">
                  <a:extLst>
                    <a:ext uri="{FF2B5EF4-FFF2-40B4-BE49-F238E27FC236}">
                      <a16:creationId xmlns:a16="http://schemas.microsoft.com/office/drawing/2014/main" id="{07319D02-6E5B-EF46-8CE4-27EB0C6C17B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8">
                  <a:extLst>
                    <a:ext uri="{FF2B5EF4-FFF2-40B4-BE49-F238E27FC236}">
                      <a16:creationId xmlns:a16="http://schemas.microsoft.com/office/drawing/2014/main" id="{B7F4B49D-01F1-B744-B404-EBE8F844631B}"/>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9">
                  <a:extLst>
                    <a:ext uri="{FF2B5EF4-FFF2-40B4-BE49-F238E27FC236}">
                      <a16:creationId xmlns:a16="http://schemas.microsoft.com/office/drawing/2014/main" id="{354FA2F6-9D61-8B4C-8068-BD4BA7CA5A04}"/>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60">
                  <a:extLst>
                    <a:ext uri="{FF2B5EF4-FFF2-40B4-BE49-F238E27FC236}">
                      <a16:creationId xmlns:a16="http://schemas.microsoft.com/office/drawing/2014/main" id="{D3FF4706-8DA8-FE4E-AFA6-B53567FB6D1C}"/>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1">
                  <a:extLst>
                    <a:ext uri="{FF2B5EF4-FFF2-40B4-BE49-F238E27FC236}">
                      <a16:creationId xmlns:a16="http://schemas.microsoft.com/office/drawing/2014/main" id="{0D4DA960-C366-974B-9024-98F40AF4A50A}"/>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2">
                  <a:extLst>
                    <a:ext uri="{FF2B5EF4-FFF2-40B4-BE49-F238E27FC236}">
                      <a16:creationId xmlns:a16="http://schemas.microsoft.com/office/drawing/2014/main" id="{A0C0DC8C-333D-E341-ACEE-FB0117A2CE6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63">
                  <a:extLst>
                    <a:ext uri="{FF2B5EF4-FFF2-40B4-BE49-F238E27FC236}">
                      <a16:creationId xmlns:a16="http://schemas.microsoft.com/office/drawing/2014/main" id="{5375F80F-545A-164A-B0B6-3BFD0FC38D7D}"/>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4">
                  <a:extLst>
                    <a:ext uri="{FF2B5EF4-FFF2-40B4-BE49-F238E27FC236}">
                      <a16:creationId xmlns:a16="http://schemas.microsoft.com/office/drawing/2014/main" id="{F5E7B3E0-90BA-C440-B395-7E88DD544AAB}"/>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65">
                  <a:extLst>
                    <a:ext uri="{FF2B5EF4-FFF2-40B4-BE49-F238E27FC236}">
                      <a16:creationId xmlns:a16="http://schemas.microsoft.com/office/drawing/2014/main" id="{7681F7D8-C9FE-8545-BC31-7BA5708838FB}"/>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6">
                  <a:extLst>
                    <a:ext uri="{FF2B5EF4-FFF2-40B4-BE49-F238E27FC236}">
                      <a16:creationId xmlns:a16="http://schemas.microsoft.com/office/drawing/2014/main" id="{7729FFAB-86C6-1B4A-80C9-4E484741742B}"/>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67">
                  <a:extLst>
                    <a:ext uri="{FF2B5EF4-FFF2-40B4-BE49-F238E27FC236}">
                      <a16:creationId xmlns:a16="http://schemas.microsoft.com/office/drawing/2014/main" id="{CD986541-5393-C44F-81D8-AFD64C35AEDB}"/>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68">
                  <a:extLst>
                    <a:ext uri="{FF2B5EF4-FFF2-40B4-BE49-F238E27FC236}">
                      <a16:creationId xmlns:a16="http://schemas.microsoft.com/office/drawing/2014/main" id="{481CBF99-2BAF-C343-84F5-9F75C0F952E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69">
                  <a:extLst>
                    <a:ext uri="{FF2B5EF4-FFF2-40B4-BE49-F238E27FC236}">
                      <a16:creationId xmlns:a16="http://schemas.microsoft.com/office/drawing/2014/main" id="{609BDCBC-B87E-6F48-9F4E-881C2F1E4F9E}"/>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70">
                  <a:extLst>
                    <a:ext uri="{FF2B5EF4-FFF2-40B4-BE49-F238E27FC236}">
                      <a16:creationId xmlns:a16="http://schemas.microsoft.com/office/drawing/2014/main" id="{E5F9146A-6180-A449-8073-71622D9B5641}"/>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71">
                  <a:extLst>
                    <a:ext uri="{FF2B5EF4-FFF2-40B4-BE49-F238E27FC236}">
                      <a16:creationId xmlns:a16="http://schemas.microsoft.com/office/drawing/2014/main" id="{02B67C20-F1C1-314D-B5A1-FC5A085B9F4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72">
                  <a:extLst>
                    <a:ext uri="{FF2B5EF4-FFF2-40B4-BE49-F238E27FC236}">
                      <a16:creationId xmlns:a16="http://schemas.microsoft.com/office/drawing/2014/main" id="{665E670D-03B0-CE4E-A82E-1829FFC274C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73">
                  <a:extLst>
                    <a:ext uri="{FF2B5EF4-FFF2-40B4-BE49-F238E27FC236}">
                      <a16:creationId xmlns:a16="http://schemas.microsoft.com/office/drawing/2014/main" id="{24533A77-D78B-3A44-B68B-B32CD67BC5EC}"/>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74">
                  <a:extLst>
                    <a:ext uri="{FF2B5EF4-FFF2-40B4-BE49-F238E27FC236}">
                      <a16:creationId xmlns:a16="http://schemas.microsoft.com/office/drawing/2014/main" id="{C3B9771C-DE2C-894D-92A5-5BF694ED75D1}"/>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75">
                  <a:extLst>
                    <a:ext uri="{FF2B5EF4-FFF2-40B4-BE49-F238E27FC236}">
                      <a16:creationId xmlns:a16="http://schemas.microsoft.com/office/drawing/2014/main" id="{300977F6-29A5-D14A-A544-76C7179794CF}"/>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6">
                  <a:extLst>
                    <a:ext uri="{FF2B5EF4-FFF2-40B4-BE49-F238E27FC236}">
                      <a16:creationId xmlns:a16="http://schemas.microsoft.com/office/drawing/2014/main" id="{CEEE747F-199F-A048-8112-8BC86BDD2B75}"/>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7">
                  <a:extLst>
                    <a:ext uri="{FF2B5EF4-FFF2-40B4-BE49-F238E27FC236}">
                      <a16:creationId xmlns:a16="http://schemas.microsoft.com/office/drawing/2014/main" id="{159F2E68-7027-094D-86CF-CA94D1476459}"/>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8">
                  <a:extLst>
                    <a:ext uri="{FF2B5EF4-FFF2-40B4-BE49-F238E27FC236}">
                      <a16:creationId xmlns:a16="http://schemas.microsoft.com/office/drawing/2014/main" id="{7D68266C-8143-1E4E-919E-17FE500C797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9">
                  <a:extLst>
                    <a:ext uri="{FF2B5EF4-FFF2-40B4-BE49-F238E27FC236}">
                      <a16:creationId xmlns:a16="http://schemas.microsoft.com/office/drawing/2014/main" id="{B8DAE75F-07D5-394B-8AD3-963C26B6FBB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80">
                  <a:extLst>
                    <a:ext uri="{FF2B5EF4-FFF2-40B4-BE49-F238E27FC236}">
                      <a16:creationId xmlns:a16="http://schemas.microsoft.com/office/drawing/2014/main" id="{88559AE2-3F66-AC4C-B0B0-41FD333AA6E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1">
                  <a:extLst>
                    <a:ext uri="{FF2B5EF4-FFF2-40B4-BE49-F238E27FC236}">
                      <a16:creationId xmlns:a16="http://schemas.microsoft.com/office/drawing/2014/main" id="{4B2876B8-9D9C-394C-ABD5-D73D528FE522}"/>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2">
                  <a:extLst>
                    <a:ext uri="{FF2B5EF4-FFF2-40B4-BE49-F238E27FC236}">
                      <a16:creationId xmlns:a16="http://schemas.microsoft.com/office/drawing/2014/main" id="{96E16934-08C2-4A4F-B22E-705716D97D05}"/>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3">
                  <a:extLst>
                    <a:ext uri="{FF2B5EF4-FFF2-40B4-BE49-F238E27FC236}">
                      <a16:creationId xmlns:a16="http://schemas.microsoft.com/office/drawing/2014/main" id="{E2C5316F-DA2D-9C41-9D2C-FD73EA44B716}"/>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84">
                  <a:extLst>
                    <a:ext uri="{FF2B5EF4-FFF2-40B4-BE49-F238E27FC236}">
                      <a16:creationId xmlns:a16="http://schemas.microsoft.com/office/drawing/2014/main" id="{29A36AAF-92B1-B543-B764-EDB14A21DCF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85">
                  <a:extLst>
                    <a:ext uri="{FF2B5EF4-FFF2-40B4-BE49-F238E27FC236}">
                      <a16:creationId xmlns:a16="http://schemas.microsoft.com/office/drawing/2014/main" id="{8D9F32EA-D311-8046-9311-A59FDE893C6C}"/>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86">
                  <a:extLst>
                    <a:ext uri="{FF2B5EF4-FFF2-40B4-BE49-F238E27FC236}">
                      <a16:creationId xmlns:a16="http://schemas.microsoft.com/office/drawing/2014/main" id="{B4E71EDC-D0CA-7E4F-B8CC-02153257B94E}"/>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87">
                  <a:extLst>
                    <a:ext uri="{FF2B5EF4-FFF2-40B4-BE49-F238E27FC236}">
                      <a16:creationId xmlns:a16="http://schemas.microsoft.com/office/drawing/2014/main" id="{2D37AA7D-83DC-2640-B4CB-19FE6FA1D5E4}"/>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88">
                  <a:extLst>
                    <a:ext uri="{FF2B5EF4-FFF2-40B4-BE49-F238E27FC236}">
                      <a16:creationId xmlns:a16="http://schemas.microsoft.com/office/drawing/2014/main" id="{B50E8115-63B5-B34D-8596-4C4DAE1D5416}"/>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89">
                  <a:extLst>
                    <a:ext uri="{FF2B5EF4-FFF2-40B4-BE49-F238E27FC236}">
                      <a16:creationId xmlns:a16="http://schemas.microsoft.com/office/drawing/2014/main" id="{8DFFEE44-BED7-3E49-A2C5-2BC6BC62A160}"/>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46" name="矩形 145">
              <a:extLst>
                <a:ext uri="{FF2B5EF4-FFF2-40B4-BE49-F238E27FC236}">
                  <a16:creationId xmlns:a16="http://schemas.microsoft.com/office/drawing/2014/main" id="{F743AE31-CB83-044D-B296-B4FCDFD19D33}"/>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1949906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05</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824507" y="4170966"/>
            <a:ext cx="3624034"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重要参考文献</a:t>
            </a:r>
          </a:p>
        </p:txBody>
      </p:sp>
      <p:grpSp>
        <p:nvGrpSpPr>
          <p:cNvPr id="9" name="组合 8">
            <a:extLst>
              <a:ext uri="{FF2B5EF4-FFF2-40B4-BE49-F238E27FC236}">
                <a16:creationId xmlns:a16="http://schemas.microsoft.com/office/drawing/2014/main" id="{3C78BDFE-E223-5643-BF84-F0EA37A0EDE0}"/>
              </a:ext>
            </a:extLst>
          </p:cNvPr>
          <p:cNvGrpSpPr/>
          <p:nvPr/>
        </p:nvGrpSpPr>
        <p:grpSpPr>
          <a:xfrm>
            <a:off x="10451278" y="5103509"/>
            <a:ext cx="1385458" cy="1385458"/>
            <a:chOff x="5372911" y="2138708"/>
            <a:chExt cx="1446178" cy="1446178"/>
          </a:xfrm>
        </p:grpSpPr>
        <p:sp>
          <p:nvSpPr>
            <p:cNvPr id="10" name="椭圆 9">
              <a:extLst>
                <a:ext uri="{FF2B5EF4-FFF2-40B4-BE49-F238E27FC236}">
                  <a16:creationId xmlns:a16="http://schemas.microsoft.com/office/drawing/2014/main" id="{E40AFDBE-4240-FC4B-B165-5AFBC1157DF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2097F93F-D3A4-9D4B-AE91-3DC5760CED88}"/>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DBF9D2C7-55EE-7049-9269-2DED038E4E85}"/>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E450D163-11A5-DF41-84D5-18C9D66ADC79}"/>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E3503FE8-52B6-CF4F-8FA8-D6FBC1EA92FF}"/>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AEFCA96-685B-7644-A9B8-33E097339979}"/>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AB780E97-EE14-7C41-B8DE-789850CF605D}"/>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81412602-DDAB-E240-9A21-73B4E8250CD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B7E40C8B-75BB-1E4A-AA8A-936F78383F9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DDA73D5C-FE1B-5C4B-9A0D-AD6259105193}"/>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B4AE2A70-C672-9A42-A92D-9858AA3F359D}"/>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47B84F69-81E2-114A-B7EF-34A77B798F3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8F3336BC-28CF-B142-814A-22DA1AF9CE4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DA900B36-971A-DF4E-8A03-7DB4F705B7C7}"/>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41083D61-DEE1-484F-A5B7-3D1A16733B01}"/>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C867D422-EBFF-3E46-904D-3B84A710897D}"/>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5C99B775-027B-CB41-8577-26736EE6BB6C}"/>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624C9D8C-C85C-4F45-AC80-C691507C758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3FAB84FD-6174-4042-AF25-EF186B179938}"/>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EDF3B4F8-D542-6241-962A-D89DC8998BE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3719A054-7C42-034A-B006-C76D9DB6A08C}"/>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528F7A0A-DF67-4D49-89AC-5BE5DDC40D3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F5190674-1DC9-3744-86A2-6B29C49D9F7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5703903B-0939-0447-A500-F240571C6C2F}"/>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998DAD6E-0B3A-FB4A-A959-D689E9F61AB4}"/>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8E62F8B3-9E48-5C45-A308-52D9E342BDBE}"/>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3A8A636C-5A07-704B-9BA9-5054B584B0E5}"/>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D27A9C1-4B4F-1D42-8411-D0598940A5A3}"/>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92B94DEE-515A-A24A-A051-838838F1654F}"/>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E6CEF14A-AF82-984B-A675-C9A0AA2119F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2BED3109-7E6C-FA48-830E-F29F2B42ADC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1C59D134-E414-DD47-8377-E85604ABFDDC}"/>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156C5EC1-C5F8-3941-9B16-107F005F887B}"/>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4F6605AB-67DC-8D4C-AC37-6D42395623D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726AFD50-BB15-EE45-9C54-F35BD165F383}"/>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28B95256-EDA0-7944-8F7F-127FE5E8AD2F}"/>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3131CB02-658F-234A-AE95-8267504E39C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1774865C-BD6D-7048-98AB-65CD84FF7195}"/>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FC539304-0E32-7940-8EEA-13732504D45C}"/>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0E8200F0-4BCA-3A4F-88BF-B934D813D156}"/>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7F745A9B-EB9E-3349-AE02-A2FA97D54D70}"/>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633CDD2D-189D-4A43-A46F-E6BEACC9502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2916F397-D437-9546-9521-D4A74FC0108D}"/>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344871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28040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重要参考文献</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800050"/>
            <a:ext cx="18161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FA595D4-A883-544A-B3B6-1CA2B484D4DF}"/>
              </a:ext>
            </a:extLst>
          </p:cNvPr>
          <p:cNvSpPr txBox="1"/>
          <p:nvPr/>
        </p:nvSpPr>
        <p:spPr>
          <a:xfrm>
            <a:off x="2328018" y="1166321"/>
            <a:ext cx="9392927" cy="5632311"/>
          </a:xfrm>
          <a:prstGeom prst="rect">
            <a:avLst/>
          </a:prstGeom>
          <a:noFill/>
        </p:spPr>
        <p:txBody>
          <a:bodyPr wrap="square" rtlCol="0">
            <a:spAutoFit/>
          </a:bodyPr>
          <a:lstStyle/>
          <a:p>
            <a:pPr latinLnBrk="1"/>
            <a:r>
              <a:rPr lang="en" altLang="zh-CN" dirty="0">
                <a:effectLst/>
                <a:latin typeface="Helvetica Neue" panose="02000503000000020004" pitchFamily="2" charset="0"/>
              </a:rPr>
              <a:t>[1]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a:t>
            </a:r>
            <a:r>
              <a:rPr lang="en" altLang="zh-CN" dirty="0" err="1">
                <a:effectLst/>
                <a:latin typeface="Helvetica Neue" panose="02000503000000020004" pitchFamily="2" charset="0"/>
              </a:rPr>
              <a:t>Patranabis</a:t>
            </a:r>
            <a:r>
              <a:rPr lang="en" altLang="zh-CN" dirty="0">
                <a:effectLst/>
                <a:latin typeface="Helvetica Neue" panose="02000503000000020004" pitchFamily="2" charset="0"/>
              </a:rPr>
              <a:t> S. Efficient Searchable Symmetric Encryption for</a:t>
            </a:r>
            <a:r>
              <a:rPr lang="zh-CN" altLang="en-US" dirty="0">
                <a:effectLst/>
                <a:latin typeface="Helvetica Neue" panose="02000503000000020004" pitchFamily="2" charset="0"/>
              </a:rPr>
              <a:t> </a:t>
            </a:r>
            <a:r>
              <a:rPr lang="en" altLang="zh-CN" dirty="0">
                <a:effectLst/>
                <a:latin typeface="Helvetica Neue" panose="02000503000000020004" pitchFamily="2" charset="0"/>
              </a:rPr>
              <a:t>Join Queries[C].Advances in Cryptology – ASIACRYPT 2022: 28th International Conference on the Theory and Application of Cryptology and Information Security, Taipei, Taiwan, December 5–9, 2022, Proceedings, Part III,2023: 304–333.</a:t>
            </a:r>
          </a:p>
          <a:p>
            <a:pPr latinLnBrk="1"/>
            <a:br>
              <a:rPr lang="en" altLang="zh-CN" dirty="0">
                <a:effectLst/>
                <a:latin typeface="Helvetica Neue" panose="02000503000000020004" pitchFamily="2" charset="0"/>
              </a:rPr>
            </a:br>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2</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a:t>
            </a:r>
            <a:r>
              <a:rPr lang="en" altLang="zh-CN" dirty="0" err="1">
                <a:effectLst/>
                <a:latin typeface="Helvetica Neue" panose="02000503000000020004" pitchFamily="2" charset="0"/>
              </a:rPr>
              <a:t>Jarecki</a:t>
            </a:r>
            <a:r>
              <a:rPr lang="en" altLang="zh-CN" dirty="0">
                <a:effectLst/>
                <a:latin typeface="Helvetica Neue" panose="02000503000000020004" pitchFamily="2" charset="0"/>
              </a:rPr>
              <a:t> S,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Krawczyk H, et al. Outsourced symmetric private information retrieval</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.Proceedings of the 2013 ACM SIGSAC conference on Computer &amp; communications security,2013: 875–888.</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3</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Cash D, </a:t>
            </a:r>
            <a:r>
              <a:rPr lang="en" altLang="zh-CN" dirty="0" err="1">
                <a:effectLst/>
                <a:latin typeface="Helvetica Neue" panose="02000503000000020004" pitchFamily="2" charset="0"/>
              </a:rPr>
              <a:t>Jarecki</a:t>
            </a:r>
            <a:r>
              <a:rPr lang="en" altLang="zh-CN" dirty="0">
                <a:effectLst/>
                <a:latin typeface="Helvetica Neue" panose="02000503000000020004" pitchFamily="2" charset="0"/>
              </a:rPr>
              <a:t> S,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et al. Highly-Scalable Searchable Symmetric Encryption with Support for Boolean Queries</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.Advances in Cryptology – CRYPTO 2013,2013: 353-373.</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4</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Kamara S, </a:t>
            </a:r>
            <a:r>
              <a:rPr lang="en" altLang="zh-CN" dirty="0" err="1">
                <a:effectLst/>
                <a:latin typeface="Helvetica Neue" panose="02000503000000020004" pitchFamily="2" charset="0"/>
              </a:rPr>
              <a:t>Moataz</a:t>
            </a:r>
            <a:r>
              <a:rPr lang="en" altLang="zh-CN" dirty="0">
                <a:effectLst/>
                <a:latin typeface="Helvetica Neue" panose="02000503000000020004" pitchFamily="2" charset="0"/>
              </a:rPr>
              <a:t> T. SQL on Structurally-Encrypted Databases</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Advances in Cryptology – ASIACRYPT 2018: 24th International Conference on the Theory and Application of Cryptology and Information Security, Brisbane, QLD, Australia, December 2–6, 2018, Proceedings, Part I,2018: 149–180.</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5</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Cash D, Ng R, Rivkin A. Improved Structured Encryption for SQL Databases via Hybrid Indexing</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.Applied Cryptography and Network Security,2021: 480-510.</a:t>
            </a:r>
          </a:p>
          <a:p>
            <a:endParaRPr kumimoji="1" lang="zh-CN" altLang="en-US" dirty="0"/>
          </a:p>
        </p:txBody>
      </p:sp>
      <p:grpSp>
        <p:nvGrpSpPr>
          <p:cNvPr id="85" name="组合 84">
            <a:extLst>
              <a:ext uri="{FF2B5EF4-FFF2-40B4-BE49-F238E27FC236}">
                <a16:creationId xmlns:a16="http://schemas.microsoft.com/office/drawing/2014/main" id="{80DDC256-37E6-054A-867E-66488DA8CFCF}"/>
              </a:ext>
            </a:extLst>
          </p:cNvPr>
          <p:cNvGrpSpPr/>
          <p:nvPr/>
        </p:nvGrpSpPr>
        <p:grpSpPr>
          <a:xfrm>
            <a:off x="-4271" y="-13970"/>
            <a:ext cx="1821238" cy="6885940"/>
            <a:chOff x="-4271" y="-13970"/>
            <a:chExt cx="1821238" cy="6885940"/>
          </a:xfrm>
        </p:grpSpPr>
        <p:sp>
          <p:nvSpPr>
            <p:cNvPr id="86" name="矩形 85">
              <a:extLst>
                <a:ext uri="{FF2B5EF4-FFF2-40B4-BE49-F238E27FC236}">
                  <a16:creationId xmlns:a16="http://schemas.microsoft.com/office/drawing/2014/main" id="{6FF2263A-25DC-004E-876C-471FC0A27E10}"/>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矩形 86">
              <a:extLst>
                <a:ext uri="{FF2B5EF4-FFF2-40B4-BE49-F238E27FC236}">
                  <a16:creationId xmlns:a16="http://schemas.microsoft.com/office/drawing/2014/main" id="{C7DEB68A-6AFF-2D40-AA44-64E52F85E762}"/>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88" name="图片 87" descr="E:\设计\PPT\图片1.png图片1">
              <a:extLst>
                <a:ext uri="{FF2B5EF4-FFF2-40B4-BE49-F238E27FC236}">
                  <a16:creationId xmlns:a16="http://schemas.microsoft.com/office/drawing/2014/main" id="{2D3ECC29-C150-4941-B978-86A3AEB91D4A}"/>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89" name="矩形 88">
              <a:extLst>
                <a:ext uri="{FF2B5EF4-FFF2-40B4-BE49-F238E27FC236}">
                  <a16:creationId xmlns:a16="http://schemas.microsoft.com/office/drawing/2014/main" id="{7B234BB9-00BC-BF40-B6D2-DE68F1D296BD}"/>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0" name="矩形 89">
              <a:extLst>
                <a:ext uri="{FF2B5EF4-FFF2-40B4-BE49-F238E27FC236}">
                  <a16:creationId xmlns:a16="http://schemas.microsoft.com/office/drawing/2014/main" id="{C6D7B846-FCDD-164B-AFCE-77D82121FCAD}"/>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1" name="矩形 90">
              <a:extLst>
                <a:ext uri="{FF2B5EF4-FFF2-40B4-BE49-F238E27FC236}">
                  <a16:creationId xmlns:a16="http://schemas.microsoft.com/office/drawing/2014/main" id="{907FAD86-A796-454E-AE27-E27090D7A351}"/>
                </a:ext>
              </a:extLst>
            </p:cNvPr>
            <p:cNvSpPr/>
            <p:nvPr/>
          </p:nvSpPr>
          <p:spPr>
            <a:xfrm>
              <a:off x="2137" y="5575635"/>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重要参考文献</a:t>
              </a:r>
            </a:p>
          </p:txBody>
        </p:sp>
        <p:grpSp>
          <p:nvGrpSpPr>
            <p:cNvPr id="92" name="组合 91">
              <a:extLst>
                <a:ext uri="{FF2B5EF4-FFF2-40B4-BE49-F238E27FC236}">
                  <a16:creationId xmlns:a16="http://schemas.microsoft.com/office/drawing/2014/main" id="{6752CDBC-6AF0-EC4C-A3E6-8C0ADC7D64A5}"/>
                </a:ext>
              </a:extLst>
            </p:cNvPr>
            <p:cNvGrpSpPr/>
            <p:nvPr/>
          </p:nvGrpSpPr>
          <p:grpSpPr>
            <a:xfrm>
              <a:off x="161249" y="287636"/>
              <a:ext cx="1385458" cy="1385458"/>
              <a:chOff x="5372911" y="2138708"/>
              <a:chExt cx="1446178" cy="1446178"/>
            </a:xfrm>
          </p:grpSpPr>
          <p:sp>
            <p:nvSpPr>
              <p:cNvPr id="94" name="椭圆 93">
                <a:extLst>
                  <a:ext uri="{FF2B5EF4-FFF2-40B4-BE49-F238E27FC236}">
                    <a16:creationId xmlns:a16="http://schemas.microsoft.com/office/drawing/2014/main" id="{00846FBD-F06C-4E45-B640-DA05168588A1}"/>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49">
                <a:extLst>
                  <a:ext uri="{FF2B5EF4-FFF2-40B4-BE49-F238E27FC236}">
                    <a16:creationId xmlns:a16="http://schemas.microsoft.com/office/drawing/2014/main" id="{87A876B2-5C18-BB47-8EE1-5CD3CEBD726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6" name="组合 95">
                <a:extLst>
                  <a:ext uri="{FF2B5EF4-FFF2-40B4-BE49-F238E27FC236}">
                    <a16:creationId xmlns:a16="http://schemas.microsoft.com/office/drawing/2014/main" id="{8E2DB12C-B2A8-5642-A702-6867F4828121}"/>
                  </a:ext>
                </a:extLst>
              </p:cNvPr>
              <p:cNvGrpSpPr/>
              <p:nvPr/>
            </p:nvGrpSpPr>
            <p:grpSpPr>
              <a:xfrm>
                <a:off x="5554874" y="2381317"/>
                <a:ext cx="1080787" cy="1004320"/>
                <a:chOff x="5554874" y="2552137"/>
                <a:chExt cx="1080787" cy="1004320"/>
              </a:xfrm>
              <a:solidFill>
                <a:schemeClr val="tx2">
                  <a:lumMod val="75000"/>
                </a:schemeClr>
              </a:solidFill>
            </p:grpSpPr>
            <p:sp>
              <p:nvSpPr>
                <p:cNvPr id="97" name="Freeform 50">
                  <a:extLst>
                    <a:ext uri="{FF2B5EF4-FFF2-40B4-BE49-F238E27FC236}">
                      <a16:creationId xmlns:a16="http://schemas.microsoft.com/office/drawing/2014/main" id="{26B2446F-FE85-0C43-8041-BBAB0FC67EDD}"/>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1">
                  <a:extLst>
                    <a:ext uri="{FF2B5EF4-FFF2-40B4-BE49-F238E27FC236}">
                      <a16:creationId xmlns:a16="http://schemas.microsoft.com/office/drawing/2014/main" id="{6C496C9D-CC59-3049-A494-C065F3BD6D03}"/>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2">
                  <a:extLst>
                    <a:ext uri="{FF2B5EF4-FFF2-40B4-BE49-F238E27FC236}">
                      <a16:creationId xmlns:a16="http://schemas.microsoft.com/office/drawing/2014/main" id="{79FA8888-8501-8B44-BFF4-58850F18DE3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3">
                  <a:extLst>
                    <a:ext uri="{FF2B5EF4-FFF2-40B4-BE49-F238E27FC236}">
                      <a16:creationId xmlns:a16="http://schemas.microsoft.com/office/drawing/2014/main" id="{C091F0AD-F970-834F-A20D-B1A322F56E9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4">
                  <a:extLst>
                    <a:ext uri="{FF2B5EF4-FFF2-40B4-BE49-F238E27FC236}">
                      <a16:creationId xmlns:a16="http://schemas.microsoft.com/office/drawing/2014/main" id="{C2FEB71A-20D1-DC42-95F3-042B09BA7B5B}"/>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5">
                  <a:extLst>
                    <a:ext uri="{FF2B5EF4-FFF2-40B4-BE49-F238E27FC236}">
                      <a16:creationId xmlns:a16="http://schemas.microsoft.com/office/drawing/2014/main" id="{0F5049D3-8E8B-B043-A127-E7CDFAFD91BB}"/>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6">
                  <a:extLst>
                    <a:ext uri="{FF2B5EF4-FFF2-40B4-BE49-F238E27FC236}">
                      <a16:creationId xmlns:a16="http://schemas.microsoft.com/office/drawing/2014/main" id="{7635E555-DC95-8C49-A366-9602D4A27278}"/>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7">
                  <a:extLst>
                    <a:ext uri="{FF2B5EF4-FFF2-40B4-BE49-F238E27FC236}">
                      <a16:creationId xmlns:a16="http://schemas.microsoft.com/office/drawing/2014/main" id="{2DDD7A65-30D0-444C-A6C5-8877050A0109}"/>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8">
                  <a:extLst>
                    <a:ext uri="{FF2B5EF4-FFF2-40B4-BE49-F238E27FC236}">
                      <a16:creationId xmlns:a16="http://schemas.microsoft.com/office/drawing/2014/main" id="{3750E0B8-9F6D-8C43-8C61-6EFCFF06A4DC}"/>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9">
                  <a:extLst>
                    <a:ext uri="{FF2B5EF4-FFF2-40B4-BE49-F238E27FC236}">
                      <a16:creationId xmlns:a16="http://schemas.microsoft.com/office/drawing/2014/main" id="{C80BCF57-479D-A547-87E3-29F795439B06}"/>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0">
                  <a:extLst>
                    <a:ext uri="{FF2B5EF4-FFF2-40B4-BE49-F238E27FC236}">
                      <a16:creationId xmlns:a16="http://schemas.microsoft.com/office/drawing/2014/main" id="{EBF162C9-4FA5-2D4F-A91A-666AA36780B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1">
                  <a:extLst>
                    <a:ext uri="{FF2B5EF4-FFF2-40B4-BE49-F238E27FC236}">
                      <a16:creationId xmlns:a16="http://schemas.microsoft.com/office/drawing/2014/main" id="{93961D5F-E41E-7F44-A07F-FFE1536F4E7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2">
                  <a:extLst>
                    <a:ext uri="{FF2B5EF4-FFF2-40B4-BE49-F238E27FC236}">
                      <a16:creationId xmlns:a16="http://schemas.microsoft.com/office/drawing/2014/main" id="{5CF3420A-DB67-C242-8B00-F75C1229D6F7}"/>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3">
                  <a:extLst>
                    <a:ext uri="{FF2B5EF4-FFF2-40B4-BE49-F238E27FC236}">
                      <a16:creationId xmlns:a16="http://schemas.microsoft.com/office/drawing/2014/main" id="{934BEF18-BB6A-304E-83EB-961FCECC325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4">
                  <a:extLst>
                    <a:ext uri="{FF2B5EF4-FFF2-40B4-BE49-F238E27FC236}">
                      <a16:creationId xmlns:a16="http://schemas.microsoft.com/office/drawing/2014/main" id="{6383F281-2084-AB47-A360-E70D5218AC3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5">
                  <a:extLst>
                    <a:ext uri="{FF2B5EF4-FFF2-40B4-BE49-F238E27FC236}">
                      <a16:creationId xmlns:a16="http://schemas.microsoft.com/office/drawing/2014/main" id="{22324E30-AE73-CE42-98C0-748CF5819D07}"/>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6">
                  <a:extLst>
                    <a:ext uri="{FF2B5EF4-FFF2-40B4-BE49-F238E27FC236}">
                      <a16:creationId xmlns:a16="http://schemas.microsoft.com/office/drawing/2014/main" id="{CBF59453-884B-234C-96D9-57AE33847D1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7">
                  <a:extLst>
                    <a:ext uri="{FF2B5EF4-FFF2-40B4-BE49-F238E27FC236}">
                      <a16:creationId xmlns:a16="http://schemas.microsoft.com/office/drawing/2014/main" id="{0E2FF110-E951-B64C-85EA-3276730B305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8">
                  <a:extLst>
                    <a:ext uri="{FF2B5EF4-FFF2-40B4-BE49-F238E27FC236}">
                      <a16:creationId xmlns:a16="http://schemas.microsoft.com/office/drawing/2014/main" id="{0E1889D8-7219-3540-8EC3-68F850C92FE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9">
                  <a:extLst>
                    <a:ext uri="{FF2B5EF4-FFF2-40B4-BE49-F238E27FC236}">
                      <a16:creationId xmlns:a16="http://schemas.microsoft.com/office/drawing/2014/main" id="{E0D1F7C1-0BA4-404C-8BCE-E3969E98449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0">
                  <a:extLst>
                    <a:ext uri="{FF2B5EF4-FFF2-40B4-BE49-F238E27FC236}">
                      <a16:creationId xmlns:a16="http://schemas.microsoft.com/office/drawing/2014/main" id="{DC4CD233-8FF2-2A48-801C-20161EEF14B4}"/>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1">
                  <a:extLst>
                    <a:ext uri="{FF2B5EF4-FFF2-40B4-BE49-F238E27FC236}">
                      <a16:creationId xmlns:a16="http://schemas.microsoft.com/office/drawing/2014/main" id="{13E0C921-7334-504C-8078-F7D3D2368325}"/>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2">
                  <a:extLst>
                    <a:ext uri="{FF2B5EF4-FFF2-40B4-BE49-F238E27FC236}">
                      <a16:creationId xmlns:a16="http://schemas.microsoft.com/office/drawing/2014/main" id="{BA81B94A-AA16-B743-8BDA-4D9838B4726A}"/>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3">
                  <a:extLst>
                    <a:ext uri="{FF2B5EF4-FFF2-40B4-BE49-F238E27FC236}">
                      <a16:creationId xmlns:a16="http://schemas.microsoft.com/office/drawing/2014/main" id="{4BFA1772-FFA5-0A42-8605-497B043DF665}"/>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4">
                  <a:extLst>
                    <a:ext uri="{FF2B5EF4-FFF2-40B4-BE49-F238E27FC236}">
                      <a16:creationId xmlns:a16="http://schemas.microsoft.com/office/drawing/2014/main" id="{30EE62DD-8212-CE49-AB59-F59A2E71DE9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5">
                  <a:extLst>
                    <a:ext uri="{FF2B5EF4-FFF2-40B4-BE49-F238E27FC236}">
                      <a16:creationId xmlns:a16="http://schemas.microsoft.com/office/drawing/2014/main" id="{6BC9E377-A8AF-484B-90EF-A7D3A10694E5}"/>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6">
                  <a:extLst>
                    <a:ext uri="{FF2B5EF4-FFF2-40B4-BE49-F238E27FC236}">
                      <a16:creationId xmlns:a16="http://schemas.microsoft.com/office/drawing/2014/main" id="{A610939F-A13D-E246-A868-CE364C1E583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7">
                  <a:extLst>
                    <a:ext uri="{FF2B5EF4-FFF2-40B4-BE49-F238E27FC236}">
                      <a16:creationId xmlns:a16="http://schemas.microsoft.com/office/drawing/2014/main" id="{0DB5058F-6AC5-4247-A68C-E7B8A1C61E16}"/>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8">
                  <a:extLst>
                    <a:ext uri="{FF2B5EF4-FFF2-40B4-BE49-F238E27FC236}">
                      <a16:creationId xmlns:a16="http://schemas.microsoft.com/office/drawing/2014/main" id="{CC847CFF-37CF-C74A-ACAB-9B3643341DC6}"/>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9">
                  <a:extLst>
                    <a:ext uri="{FF2B5EF4-FFF2-40B4-BE49-F238E27FC236}">
                      <a16:creationId xmlns:a16="http://schemas.microsoft.com/office/drawing/2014/main" id="{A3A5E7DE-AE71-9C44-9932-BAF95E7FD391}"/>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80">
                  <a:extLst>
                    <a:ext uri="{FF2B5EF4-FFF2-40B4-BE49-F238E27FC236}">
                      <a16:creationId xmlns:a16="http://schemas.microsoft.com/office/drawing/2014/main" id="{C9A923F4-E47E-884F-AC46-EC411BF3A185}"/>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1">
                  <a:extLst>
                    <a:ext uri="{FF2B5EF4-FFF2-40B4-BE49-F238E27FC236}">
                      <a16:creationId xmlns:a16="http://schemas.microsoft.com/office/drawing/2014/main" id="{8FCC5FDA-96D0-1B4B-AC8A-12BAF5D9F92D}"/>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2">
                  <a:extLst>
                    <a:ext uri="{FF2B5EF4-FFF2-40B4-BE49-F238E27FC236}">
                      <a16:creationId xmlns:a16="http://schemas.microsoft.com/office/drawing/2014/main" id="{10D1AEFB-0A26-7043-A6A0-38A4307FCB15}"/>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3">
                  <a:extLst>
                    <a:ext uri="{FF2B5EF4-FFF2-40B4-BE49-F238E27FC236}">
                      <a16:creationId xmlns:a16="http://schemas.microsoft.com/office/drawing/2014/main" id="{73EC1583-ADED-F54C-9D63-C63347F6FEF4}"/>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4">
                  <a:extLst>
                    <a:ext uri="{FF2B5EF4-FFF2-40B4-BE49-F238E27FC236}">
                      <a16:creationId xmlns:a16="http://schemas.microsoft.com/office/drawing/2014/main" id="{8FC095CA-5FEC-5D4C-AE15-9FC530CC22A0}"/>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5">
                  <a:extLst>
                    <a:ext uri="{FF2B5EF4-FFF2-40B4-BE49-F238E27FC236}">
                      <a16:creationId xmlns:a16="http://schemas.microsoft.com/office/drawing/2014/main" id="{C81E3E32-FB5E-1243-BA7D-80780253BBF1}"/>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6">
                  <a:extLst>
                    <a:ext uri="{FF2B5EF4-FFF2-40B4-BE49-F238E27FC236}">
                      <a16:creationId xmlns:a16="http://schemas.microsoft.com/office/drawing/2014/main" id="{6DC6DB06-B986-7447-A054-F494ADF50BD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7">
                  <a:extLst>
                    <a:ext uri="{FF2B5EF4-FFF2-40B4-BE49-F238E27FC236}">
                      <a16:creationId xmlns:a16="http://schemas.microsoft.com/office/drawing/2014/main" id="{3545BC37-A8C4-A747-B72D-6108C1A615C0}"/>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8">
                  <a:extLst>
                    <a:ext uri="{FF2B5EF4-FFF2-40B4-BE49-F238E27FC236}">
                      <a16:creationId xmlns:a16="http://schemas.microsoft.com/office/drawing/2014/main" id="{402A2DCF-C8D5-114A-95DE-6FCBC7325659}"/>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9">
                  <a:extLst>
                    <a:ext uri="{FF2B5EF4-FFF2-40B4-BE49-F238E27FC236}">
                      <a16:creationId xmlns:a16="http://schemas.microsoft.com/office/drawing/2014/main" id="{36BCF61F-8F56-E24C-9FDB-A64F8754CD9E}"/>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3" name="矩形 92">
              <a:extLst>
                <a:ext uri="{FF2B5EF4-FFF2-40B4-BE49-F238E27FC236}">
                  <a16:creationId xmlns:a16="http://schemas.microsoft.com/office/drawing/2014/main" id="{A160664C-383E-1B42-B933-04B7082030AB}"/>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409620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任意多边形 17">
            <a:extLst>
              <a:ext uri="{FF2B5EF4-FFF2-40B4-BE49-F238E27FC236}">
                <a16:creationId xmlns:a16="http://schemas.microsoft.com/office/drawing/2014/main" id="{F65BEC5E-FCED-AF46-8EA6-F0730FA37570}"/>
              </a:ext>
            </a:extLst>
          </p:cNvPr>
          <p:cNvSpPr/>
          <p:nvPr/>
        </p:nvSpPr>
        <p:spPr>
          <a:xfrm rot="5400000">
            <a:off x="4777985" y="-4365533"/>
            <a:ext cx="2636023" cy="11756392"/>
          </a:xfrm>
          <a:custGeom>
            <a:avLst/>
            <a:gdLst>
              <a:gd name="connsiteX0" fmla="*/ 0 w 2946400"/>
              <a:gd name="connsiteY0" fmla="*/ 12192000 h 12192000"/>
              <a:gd name="connsiteX1" fmla="*/ 0 w 2946400"/>
              <a:gd name="connsiteY1" fmla="*/ 0 h 12192000"/>
              <a:gd name="connsiteX2" fmla="*/ 1599778 w 2946400"/>
              <a:gd name="connsiteY2" fmla="*/ 0 h 12192000"/>
              <a:gd name="connsiteX3" fmla="*/ 2946400 w 2946400"/>
              <a:gd name="connsiteY3" fmla="*/ 6096000 h 12192000"/>
              <a:gd name="connsiteX4" fmla="*/ 1599778 w 29464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12192000">
                <a:moveTo>
                  <a:pt x="0" y="12192000"/>
                </a:moveTo>
                <a:lnTo>
                  <a:pt x="0" y="0"/>
                </a:lnTo>
                <a:lnTo>
                  <a:pt x="1599778" y="0"/>
                </a:lnTo>
                <a:lnTo>
                  <a:pt x="2946400" y="6096000"/>
                </a:lnTo>
                <a:lnTo>
                  <a:pt x="1599778" y="12192000"/>
                </a:lnTo>
                <a:close/>
              </a:path>
            </a:pathLst>
          </a:cu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481966" y="3555180"/>
            <a:ext cx="7207230" cy="769441"/>
          </a:xfrm>
          <a:prstGeom prst="rect">
            <a:avLst/>
          </a:prstGeom>
          <a:noFill/>
        </p:spPr>
        <p:txBody>
          <a:bodyPr wrap="square" rtlCol="0">
            <a:spAutoFit/>
          </a:bodyPr>
          <a:lstStyle/>
          <a:p>
            <a:pPr algn="ctr"/>
            <a:r>
              <a:rPr lang="zh-CN" altLang="en-US" sz="4400" dirty="0">
                <a:solidFill>
                  <a:srgbClr val="000000"/>
                </a:solidFill>
                <a:latin typeface="+mn-ea"/>
                <a:cs typeface="Times New Roman" panose="02020603050405020304" pitchFamily="18" charset="0"/>
              </a:rPr>
              <a:t>恳请各位老师批评指导</a:t>
            </a:r>
            <a:r>
              <a:rPr lang="en-US" altLang="zh-CN" sz="4400" dirty="0">
                <a:solidFill>
                  <a:srgbClr val="000000"/>
                </a:solidFill>
                <a:latin typeface="+mn-ea"/>
                <a:cs typeface="Times New Roman" panose="02020603050405020304" pitchFamily="18" charset="0"/>
              </a:rPr>
              <a:t>!</a:t>
            </a:r>
          </a:p>
        </p:txBody>
      </p:sp>
      <p:grpSp>
        <p:nvGrpSpPr>
          <p:cNvPr id="5" name="组合 4">
            <a:extLst>
              <a:ext uri="{FF2B5EF4-FFF2-40B4-BE49-F238E27FC236}">
                <a16:creationId xmlns:a16="http://schemas.microsoft.com/office/drawing/2014/main" id="{DB9AD112-33AB-4445-AF12-A47A434CF564}"/>
              </a:ext>
            </a:extLst>
          </p:cNvPr>
          <p:cNvGrpSpPr/>
          <p:nvPr/>
        </p:nvGrpSpPr>
        <p:grpSpPr>
          <a:xfrm>
            <a:off x="2298206" y="4907456"/>
            <a:ext cx="8112523" cy="400110"/>
            <a:chOff x="2388135" y="5466409"/>
            <a:chExt cx="8112523" cy="400110"/>
          </a:xfrm>
        </p:grpSpPr>
        <p:sp>
          <p:nvSpPr>
            <p:cNvPr id="49" name="文本框 48"/>
            <p:cNvSpPr txBox="1"/>
            <p:nvPr/>
          </p:nvSpPr>
          <p:spPr>
            <a:xfrm>
              <a:off x="2388135" y="5466409"/>
              <a:ext cx="1996458"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答辩人：罗之龙</a:t>
              </a:r>
            </a:p>
          </p:txBody>
        </p:sp>
        <p:sp>
          <p:nvSpPr>
            <p:cNvPr id="51" name="文本框 50"/>
            <p:cNvSpPr txBox="1"/>
            <p:nvPr/>
          </p:nvSpPr>
          <p:spPr>
            <a:xfrm>
              <a:off x="4360809" y="5466409"/>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学号</a:t>
              </a:r>
              <a:r>
                <a:rPr lang="zh-CN" sz="2000" dirty="0">
                  <a:solidFill>
                    <a:srgbClr val="000000"/>
                  </a:solidFill>
                  <a:latin typeface="思源黑体 CN Medium" panose="020B0600000000000000" charset="-122"/>
                  <a:ea typeface="思源黑体 CN Medium" panose="020B0600000000000000" charset="-122"/>
                </a:rPr>
                <a:t>：</a:t>
              </a:r>
              <a:r>
                <a:rPr lang="en-US" altLang="zh-CN" sz="2000" dirty="0">
                  <a:solidFill>
                    <a:srgbClr val="000000"/>
                  </a:solidFill>
                  <a:latin typeface="思源黑体 CN Medium" panose="020B0600000000000000" charset="-122"/>
                  <a:ea typeface="思源黑体 CN Medium" panose="020B0600000000000000" charset="-122"/>
                </a:rPr>
                <a:t>2019302180017</a:t>
              </a:r>
              <a:endParaRPr lang="zh-CN" sz="2000" dirty="0">
                <a:solidFill>
                  <a:srgbClr val="000000"/>
                </a:solidFill>
                <a:latin typeface="思源黑体 CN Medium" panose="020B0600000000000000" charset="-122"/>
                <a:ea typeface="思源黑体 CN Medium" panose="020B0600000000000000" charset="-122"/>
              </a:endParaRPr>
            </a:p>
          </p:txBody>
        </p:sp>
        <p:sp>
          <p:nvSpPr>
            <p:cNvPr id="14" name="文本框 13"/>
            <p:cNvSpPr txBox="1"/>
            <p:nvPr/>
          </p:nvSpPr>
          <p:spPr>
            <a:xfrm>
              <a:off x="7265551" y="5466409"/>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指导老师 </a:t>
              </a:r>
              <a:r>
                <a:rPr lang="en-US" altLang="zh-CN" sz="2000" dirty="0">
                  <a:solidFill>
                    <a:srgbClr val="000000"/>
                  </a:solidFill>
                  <a:latin typeface="思源黑体 CN Medium" panose="020B0600000000000000" charset="-122"/>
                  <a:ea typeface="思源黑体 CN Medium" panose="020B0600000000000000" charset="-122"/>
                </a:rPr>
                <a:t>: </a:t>
              </a:r>
              <a:r>
                <a:rPr lang="zh-CN" altLang="en-US" sz="2000" dirty="0">
                  <a:solidFill>
                    <a:srgbClr val="000000"/>
                  </a:solidFill>
                  <a:latin typeface="思源黑体 CN Medium" panose="020B0600000000000000" charset="-122"/>
                  <a:ea typeface="思源黑体 CN Medium" panose="020B0600000000000000" charset="-122"/>
                </a:rPr>
                <a:t>欧长海 教授</a:t>
              </a:r>
              <a:endParaRPr lang="zh-CN" sz="2000" dirty="0">
                <a:solidFill>
                  <a:srgbClr val="000000"/>
                </a:solidFill>
                <a:latin typeface="思源黑体 CN Medium" panose="020B0600000000000000" charset="-122"/>
                <a:ea typeface="思源黑体 CN Medium" panose="020B0600000000000000" charset="-122"/>
              </a:endParaRPr>
            </a:p>
          </p:txBody>
        </p:sp>
      </p:grpSp>
      <p:grpSp>
        <p:nvGrpSpPr>
          <p:cNvPr id="76" name="组合 75">
            <a:extLst>
              <a:ext uri="{FF2B5EF4-FFF2-40B4-BE49-F238E27FC236}">
                <a16:creationId xmlns:a16="http://schemas.microsoft.com/office/drawing/2014/main" id="{F776902A-B67F-C940-882F-5436E157C547}"/>
              </a:ext>
            </a:extLst>
          </p:cNvPr>
          <p:cNvGrpSpPr/>
          <p:nvPr/>
        </p:nvGrpSpPr>
        <p:grpSpPr>
          <a:xfrm>
            <a:off x="5292560" y="2106452"/>
            <a:ext cx="1385458" cy="1385458"/>
            <a:chOff x="5372911" y="2138708"/>
            <a:chExt cx="1446178" cy="1446178"/>
          </a:xfrm>
        </p:grpSpPr>
        <p:sp>
          <p:nvSpPr>
            <p:cNvPr id="77" name="椭圆 76">
              <a:extLst>
                <a:ext uri="{FF2B5EF4-FFF2-40B4-BE49-F238E27FC236}">
                  <a16:creationId xmlns:a16="http://schemas.microsoft.com/office/drawing/2014/main" id="{9EB3AE1B-405D-804C-ACA4-46F64BAB902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49">
              <a:extLst>
                <a:ext uri="{FF2B5EF4-FFF2-40B4-BE49-F238E27FC236}">
                  <a16:creationId xmlns:a16="http://schemas.microsoft.com/office/drawing/2014/main" id="{4D36D02C-24B2-3443-8A36-7D8C91D7CC6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967F1266-1FC9-3B47-8E4A-B8AEF3A8B1CE}"/>
                </a:ext>
              </a:extLst>
            </p:cNvPr>
            <p:cNvGrpSpPr/>
            <p:nvPr/>
          </p:nvGrpSpPr>
          <p:grpSpPr>
            <a:xfrm>
              <a:off x="5554874" y="2381317"/>
              <a:ext cx="1080787" cy="1004320"/>
              <a:chOff x="5554874" y="2552137"/>
              <a:chExt cx="1080787" cy="1004320"/>
            </a:xfrm>
            <a:solidFill>
              <a:schemeClr val="tx2">
                <a:lumMod val="75000"/>
              </a:schemeClr>
            </a:solidFill>
          </p:grpSpPr>
          <p:sp>
            <p:nvSpPr>
              <p:cNvPr id="80" name="Freeform 50">
                <a:extLst>
                  <a:ext uri="{FF2B5EF4-FFF2-40B4-BE49-F238E27FC236}">
                    <a16:creationId xmlns:a16="http://schemas.microsoft.com/office/drawing/2014/main" id="{E0D6D2E1-690D-E643-9DE2-E2AF98002AD1}"/>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1">
                <a:extLst>
                  <a:ext uri="{FF2B5EF4-FFF2-40B4-BE49-F238E27FC236}">
                    <a16:creationId xmlns:a16="http://schemas.microsoft.com/office/drawing/2014/main" id="{C52E2339-19C4-9140-8600-EBDB4CEF0CAA}"/>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2">
                <a:extLst>
                  <a:ext uri="{FF2B5EF4-FFF2-40B4-BE49-F238E27FC236}">
                    <a16:creationId xmlns:a16="http://schemas.microsoft.com/office/drawing/2014/main" id="{C9CBB6E6-B829-DE4E-B0EC-B813B76FCDE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3">
                <a:extLst>
                  <a:ext uri="{FF2B5EF4-FFF2-40B4-BE49-F238E27FC236}">
                    <a16:creationId xmlns:a16="http://schemas.microsoft.com/office/drawing/2014/main" id="{5C14B257-5DC9-4D43-B696-F94BB4092DA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4">
                <a:extLst>
                  <a:ext uri="{FF2B5EF4-FFF2-40B4-BE49-F238E27FC236}">
                    <a16:creationId xmlns:a16="http://schemas.microsoft.com/office/drawing/2014/main" id="{A153ED47-DE21-8B47-8A44-357B1FE85760}"/>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5">
                <a:extLst>
                  <a:ext uri="{FF2B5EF4-FFF2-40B4-BE49-F238E27FC236}">
                    <a16:creationId xmlns:a16="http://schemas.microsoft.com/office/drawing/2014/main" id="{1B9F6155-4CDB-4C4A-99E2-B6A5F3ACD928}"/>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6">
                <a:extLst>
                  <a:ext uri="{FF2B5EF4-FFF2-40B4-BE49-F238E27FC236}">
                    <a16:creationId xmlns:a16="http://schemas.microsoft.com/office/drawing/2014/main" id="{66D28020-5AA3-814F-BF5B-088CC083A53F}"/>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7">
                <a:extLst>
                  <a:ext uri="{FF2B5EF4-FFF2-40B4-BE49-F238E27FC236}">
                    <a16:creationId xmlns:a16="http://schemas.microsoft.com/office/drawing/2014/main" id="{910952E9-42CE-2143-AB82-DCF58D0299AB}"/>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
                <a:extLst>
                  <a:ext uri="{FF2B5EF4-FFF2-40B4-BE49-F238E27FC236}">
                    <a16:creationId xmlns:a16="http://schemas.microsoft.com/office/drawing/2014/main" id="{D3D72396-F92F-1F4B-BD90-52EE73CEBCA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9">
                <a:extLst>
                  <a:ext uri="{FF2B5EF4-FFF2-40B4-BE49-F238E27FC236}">
                    <a16:creationId xmlns:a16="http://schemas.microsoft.com/office/drawing/2014/main" id="{758F51E8-8659-C842-A593-611C76E3DA9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0">
                <a:extLst>
                  <a:ext uri="{FF2B5EF4-FFF2-40B4-BE49-F238E27FC236}">
                    <a16:creationId xmlns:a16="http://schemas.microsoft.com/office/drawing/2014/main" id="{A1BCB6BD-108F-8643-A65B-8DBD53BD01C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1">
                <a:extLst>
                  <a:ext uri="{FF2B5EF4-FFF2-40B4-BE49-F238E27FC236}">
                    <a16:creationId xmlns:a16="http://schemas.microsoft.com/office/drawing/2014/main" id="{7F34E4B1-8D2E-6B46-9EA1-D578C80D341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2">
                <a:extLst>
                  <a:ext uri="{FF2B5EF4-FFF2-40B4-BE49-F238E27FC236}">
                    <a16:creationId xmlns:a16="http://schemas.microsoft.com/office/drawing/2014/main" id="{2C4550A4-FA81-6045-909B-882799CB0CA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3">
                <a:extLst>
                  <a:ext uri="{FF2B5EF4-FFF2-40B4-BE49-F238E27FC236}">
                    <a16:creationId xmlns:a16="http://schemas.microsoft.com/office/drawing/2014/main" id="{DBB5C19D-8C34-2443-867F-0436FE506E2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4">
                <a:extLst>
                  <a:ext uri="{FF2B5EF4-FFF2-40B4-BE49-F238E27FC236}">
                    <a16:creationId xmlns:a16="http://schemas.microsoft.com/office/drawing/2014/main" id="{BEDD04BC-6890-D14E-A11A-FD50A050C70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5">
                <a:extLst>
                  <a:ext uri="{FF2B5EF4-FFF2-40B4-BE49-F238E27FC236}">
                    <a16:creationId xmlns:a16="http://schemas.microsoft.com/office/drawing/2014/main" id="{5A420DE3-8C87-1F4F-8CDC-E744DD6831B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
                <a:extLst>
                  <a:ext uri="{FF2B5EF4-FFF2-40B4-BE49-F238E27FC236}">
                    <a16:creationId xmlns:a16="http://schemas.microsoft.com/office/drawing/2014/main" id="{966227A9-C82E-A144-AFD2-0112FCA39DD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67">
                <a:extLst>
                  <a:ext uri="{FF2B5EF4-FFF2-40B4-BE49-F238E27FC236}">
                    <a16:creationId xmlns:a16="http://schemas.microsoft.com/office/drawing/2014/main" id="{6A700E01-772F-B14E-908D-36644B62144A}"/>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8">
                <a:extLst>
                  <a:ext uri="{FF2B5EF4-FFF2-40B4-BE49-F238E27FC236}">
                    <a16:creationId xmlns:a16="http://schemas.microsoft.com/office/drawing/2014/main" id="{7F5406CC-A39C-4C44-AC13-7EEAD21320A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9">
                <a:extLst>
                  <a:ext uri="{FF2B5EF4-FFF2-40B4-BE49-F238E27FC236}">
                    <a16:creationId xmlns:a16="http://schemas.microsoft.com/office/drawing/2014/main" id="{B5F47A29-8368-1042-BCED-B1FEE5B2D3A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0">
                <a:extLst>
                  <a:ext uri="{FF2B5EF4-FFF2-40B4-BE49-F238E27FC236}">
                    <a16:creationId xmlns:a16="http://schemas.microsoft.com/office/drawing/2014/main" id="{74D8B5D4-CAAE-384F-AFDA-46CE6A77E1E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1">
                <a:extLst>
                  <a:ext uri="{FF2B5EF4-FFF2-40B4-BE49-F238E27FC236}">
                    <a16:creationId xmlns:a16="http://schemas.microsoft.com/office/drawing/2014/main" id="{34A60FB2-9BBF-874A-B680-6DD8E1AA4E0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2">
                <a:extLst>
                  <a:ext uri="{FF2B5EF4-FFF2-40B4-BE49-F238E27FC236}">
                    <a16:creationId xmlns:a16="http://schemas.microsoft.com/office/drawing/2014/main" id="{9FD8AADB-019E-5547-B353-3C0323C606B7}"/>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73">
                <a:extLst>
                  <a:ext uri="{FF2B5EF4-FFF2-40B4-BE49-F238E27FC236}">
                    <a16:creationId xmlns:a16="http://schemas.microsoft.com/office/drawing/2014/main" id="{25908D42-82B7-164B-BC3E-0CE44919DEF9}"/>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4">
                <a:extLst>
                  <a:ext uri="{FF2B5EF4-FFF2-40B4-BE49-F238E27FC236}">
                    <a16:creationId xmlns:a16="http://schemas.microsoft.com/office/drawing/2014/main" id="{A3F4382A-88FB-3449-B29A-7F2C14B5F754}"/>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5">
                <a:extLst>
                  <a:ext uri="{FF2B5EF4-FFF2-40B4-BE49-F238E27FC236}">
                    <a16:creationId xmlns:a16="http://schemas.microsoft.com/office/drawing/2014/main" id="{6487E141-63D6-424D-9394-04B78A9AF718}"/>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6">
                <a:extLst>
                  <a:ext uri="{FF2B5EF4-FFF2-40B4-BE49-F238E27FC236}">
                    <a16:creationId xmlns:a16="http://schemas.microsoft.com/office/drawing/2014/main" id="{A3FC1DB2-219F-9541-A765-9005BD33600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77">
                <a:extLst>
                  <a:ext uri="{FF2B5EF4-FFF2-40B4-BE49-F238E27FC236}">
                    <a16:creationId xmlns:a16="http://schemas.microsoft.com/office/drawing/2014/main" id="{4C1B94A3-3046-C348-B46B-4A0D12B66C9A}"/>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78">
                <a:extLst>
                  <a:ext uri="{FF2B5EF4-FFF2-40B4-BE49-F238E27FC236}">
                    <a16:creationId xmlns:a16="http://schemas.microsoft.com/office/drawing/2014/main" id="{1C770005-CEFE-AA4A-B779-92B8E79D8835}"/>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79">
                <a:extLst>
                  <a:ext uri="{FF2B5EF4-FFF2-40B4-BE49-F238E27FC236}">
                    <a16:creationId xmlns:a16="http://schemas.microsoft.com/office/drawing/2014/main" id="{AC1B3C87-1252-294C-80BE-AD22A2F5AD7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0">
                <a:extLst>
                  <a:ext uri="{FF2B5EF4-FFF2-40B4-BE49-F238E27FC236}">
                    <a16:creationId xmlns:a16="http://schemas.microsoft.com/office/drawing/2014/main" id="{AFD14770-167D-324C-A6E3-40F15FC05004}"/>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81">
                <a:extLst>
                  <a:ext uri="{FF2B5EF4-FFF2-40B4-BE49-F238E27FC236}">
                    <a16:creationId xmlns:a16="http://schemas.microsoft.com/office/drawing/2014/main" id="{4061EDCC-F21E-E74E-8F9D-FE287422666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2">
                <a:extLst>
                  <a:ext uri="{FF2B5EF4-FFF2-40B4-BE49-F238E27FC236}">
                    <a16:creationId xmlns:a16="http://schemas.microsoft.com/office/drawing/2014/main" id="{8309B9D1-09FE-5543-97E4-BA9F52AD203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3">
                <a:extLst>
                  <a:ext uri="{FF2B5EF4-FFF2-40B4-BE49-F238E27FC236}">
                    <a16:creationId xmlns:a16="http://schemas.microsoft.com/office/drawing/2014/main" id="{346FB616-19E9-4143-BF03-4AB9D6E75A9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84">
                <a:extLst>
                  <a:ext uri="{FF2B5EF4-FFF2-40B4-BE49-F238E27FC236}">
                    <a16:creationId xmlns:a16="http://schemas.microsoft.com/office/drawing/2014/main" id="{D3CEFC0A-E76B-2148-88D5-7C36A8F8261B}"/>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5">
                <a:extLst>
                  <a:ext uri="{FF2B5EF4-FFF2-40B4-BE49-F238E27FC236}">
                    <a16:creationId xmlns:a16="http://schemas.microsoft.com/office/drawing/2014/main" id="{C4F38D01-1A45-1F49-A135-E09D17456C5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6">
                <a:extLst>
                  <a:ext uri="{FF2B5EF4-FFF2-40B4-BE49-F238E27FC236}">
                    <a16:creationId xmlns:a16="http://schemas.microsoft.com/office/drawing/2014/main" id="{96D32BFA-0FF9-A94A-BE83-13BF55DDC62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7">
                <a:extLst>
                  <a:ext uri="{FF2B5EF4-FFF2-40B4-BE49-F238E27FC236}">
                    <a16:creationId xmlns:a16="http://schemas.microsoft.com/office/drawing/2014/main" id="{612116B6-DD78-B647-9CCC-1EE67357441C}"/>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8">
                <a:extLst>
                  <a:ext uri="{FF2B5EF4-FFF2-40B4-BE49-F238E27FC236}">
                    <a16:creationId xmlns:a16="http://schemas.microsoft.com/office/drawing/2014/main" id="{D32DFAA6-4887-F041-AFFA-F042DD564B8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9">
                <a:extLst>
                  <a:ext uri="{FF2B5EF4-FFF2-40B4-BE49-F238E27FC236}">
                    <a16:creationId xmlns:a16="http://schemas.microsoft.com/office/drawing/2014/main" id="{091CB293-3EDB-C34E-ABEB-99BAF9D24104}"/>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4" name="文本框 53">
            <a:extLst>
              <a:ext uri="{FF2B5EF4-FFF2-40B4-BE49-F238E27FC236}">
                <a16:creationId xmlns:a16="http://schemas.microsoft.com/office/drawing/2014/main" id="{35811BD1-6F04-7749-8DA3-AB37F9D05F47}"/>
              </a:ext>
            </a:extLst>
          </p:cNvPr>
          <p:cNvSpPr txBox="1"/>
          <p:nvPr/>
        </p:nvSpPr>
        <p:spPr>
          <a:xfrm>
            <a:off x="8158202" y="5306425"/>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孙士锋 教授</a:t>
            </a:r>
            <a:r>
              <a:rPr lang="en-US" altLang="zh-CN" sz="2000" dirty="0">
                <a:solidFill>
                  <a:srgbClr val="000000"/>
                </a:solidFill>
                <a:latin typeface="思源黑体 CN Medium" panose="020B0600000000000000" charset="-122"/>
                <a:ea typeface="思源黑体 CN Medium" panose="020B0600000000000000" charset="-122"/>
              </a:rPr>
              <a:t>(</a:t>
            </a:r>
            <a:r>
              <a:rPr lang="zh-CN" altLang="en-US" sz="2000" dirty="0">
                <a:solidFill>
                  <a:srgbClr val="000000"/>
                </a:solidFill>
                <a:latin typeface="思源黑体 CN Medium" panose="020B0600000000000000" charset="-122"/>
                <a:ea typeface="思源黑体 CN Medium" panose="020B0600000000000000" charset="-122"/>
              </a:rPr>
              <a:t>校外</a:t>
            </a:r>
            <a:r>
              <a:rPr lang="en-US" altLang="zh-CN" sz="2000" dirty="0">
                <a:solidFill>
                  <a:srgbClr val="000000"/>
                </a:solidFill>
                <a:latin typeface="思源黑体 CN Medium" panose="020B0600000000000000" charset="-122"/>
                <a:ea typeface="思源黑体 CN Medium" panose="020B0600000000000000" charset="-122"/>
              </a:rPr>
              <a:t>)</a:t>
            </a:r>
            <a:endParaRPr lang="zh-CN" sz="2000" dirty="0">
              <a:solidFill>
                <a:srgbClr val="000000"/>
              </a:solidFill>
              <a:latin typeface="思源黑体 CN Medium" panose="020B0600000000000000" charset="-122"/>
              <a:ea typeface="思源黑体 CN Medium" panose="020B0600000000000000" charset="-122"/>
            </a:endParaRPr>
          </a:p>
        </p:txBody>
      </p:sp>
    </p:spTree>
    <p:extLst>
      <p:ext uri="{BB962C8B-B14F-4D97-AF65-F5344CB8AC3E}">
        <p14:creationId xmlns:p14="http://schemas.microsoft.com/office/powerpoint/2010/main" val="382146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170940" y="-1536383"/>
            <a:ext cx="4044950" cy="404495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01</a:t>
            </a:r>
          </a:p>
        </p:txBody>
      </p:sp>
      <p:sp>
        <p:nvSpPr>
          <p:cNvPr id="3" name="文本框 2"/>
          <p:cNvSpPr txBox="1"/>
          <p:nvPr/>
        </p:nvSpPr>
        <p:spPr>
          <a:xfrm>
            <a:off x="5252719"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526858" y="4276774"/>
            <a:ext cx="4056648" cy="646331"/>
          </a:xfrm>
          <a:prstGeom prst="rect">
            <a:avLst/>
          </a:prstGeom>
          <a:noFill/>
        </p:spPr>
        <p:txBody>
          <a:bodyPr wrap="square" rtlCol="0">
            <a:spAutoFit/>
          </a:bodyPr>
          <a:lstStyle/>
          <a:p>
            <a:r>
              <a:rPr lang="zh-CN" altLang="en-US" sz="3600" dirty="0">
                <a:solidFill>
                  <a:srgbClr val="000000"/>
                </a:solidFill>
                <a:latin typeface="思源黑体 CN Medium" panose="020B0600000000000000" charset="-122"/>
                <a:ea typeface="思源黑体 CN Medium" panose="020B0600000000000000" charset="-122"/>
              </a:rPr>
              <a:t>研究背景与意义 </a:t>
            </a:r>
          </a:p>
        </p:txBody>
      </p:sp>
      <p:grpSp>
        <p:nvGrpSpPr>
          <p:cNvPr id="9" name="组合 8">
            <a:extLst>
              <a:ext uri="{FF2B5EF4-FFF2-40B4-BE49-F238E27FC236}">
                <a16:creationId xmlns:a16="http://schemas.microsoft.com/office/drawing/2014/main" id="{5CE8F2D8-E765-3B4B-B476-BF1A71B6A64B}"/>
              </a:ext>
            </a:extLst>
          </p:cNvPr>
          <p:cNvGrpSpPr/>
          <p:nvPr/>
        </p:nvGrpSpPr>
        <p:grpSpPr>
          <a:xfrm>
            <a:off x="10438921" y="5107214"/>
            <a:ext cx="1385458" cy="1385458"/>
            <a:chOff x="5372911" y="2138708"/>
            <a:chExt cx="1446178" cy="1446178"/>
          </a:xfrm>
        </p:grpSpPr>
        <p:sp>
          <p:nvSpPr>
            <p:cNvPr id="10" name="椭圆 9">
              <a:extLst>
                <a:ext uri="{FF2B5EF4-FFF2-40B4-BE49-F238E27FC236}">
                  <a16:creationId xmlns:a16="http://schemas.microsoft.com/office/drawing/2014/main" id="{7AD55EC1-CCF7-2543-957F-E67064717C7E}"/>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54086D59-5DDC-1B4C-AFE4-9453FAE4D40D}"/>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C4493198-5689-2A49-A1A9-63C0EDC9A58D}"/>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20307A24-1541-474F-B07A-B0271F573BE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6FF81EA8-3EFD-1041-9840-7A53375EA46D}"/>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EBC56F8-AA5E-8A49-A4A6-E18F40A44B26}"/>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481E1897-A8F7-4044-9AA0-66E2A01E482A}"/>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7A17B776-7B56-5B4C-B2ED-83450420A432}"/>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10374FA4-DFD3-D24D-829A-918305BF51E0}"/>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4B92E5FE-E9AC-514C-81E8-AFD45FED733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2759B068-C77C-104E-A06F-E99B9B82C0D6}"/>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83901A5E-4EAD-9D43-831B-744F85EC1293}"/>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D6BA3AC3-FDEB-C94E-9FA8-5717A313392E}"/>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5C4FAAE7-BCDF-C144-BB7C-D7B483D037D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0A6ED95D-0C7D-5248-93D8-7DC02AC1825E}"/>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73BE95DA-292E-E94C-BC74-E4F240AF8A72}"/>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6E28574D-6B2C-5643-86BF-451E4CAA799D}"/>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DF08520F-17E8-6E46-8ED8-A4F600CA9B7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9C50858D-A3F6-0946-AC43-0E1B54918AE5}"/>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9F5FC135-480C-7E4F-AF15-94AA5155DA2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4AD70363-8832-E34B-A0D2-49958C58E22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7B4E9BDF-38BA-B54B-9146-C50FC327EC25}"/>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3CF3D76C-6637-D944-9B8F-44E251FC5640}"/>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732057CC-01FB-A440-9DEB-DB1073E57553}"/>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2FA00323-13F0-3E46-AF71-A8CF59237DC3}"/>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FFE42AAC-354D-F845-8997-12920900AD8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B6887B79-7C66-6D4D-B566-714A2B4997D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F4D2508-A2F1-F541-92F2-842814504BB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434558B8-B3F6-4440-8F76-6F1884A464E0}"/>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90009632-D33B-8E49-ADC7-51C043A4FE56}"/>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4959D478-5539-CC45-90E2-900E02F261F6}"/>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7327A281-8989-8848-A522-E8D9CBDD5B7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51DF7967-AC63-6641-9CCE-4E4E24A26D68}"/>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A1BAE70C-81CE-A44B-93F2-9AC09B856CBB}"/>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B8286FA0-2E8D-9041-9618-37CE6E4188B5}"/>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94845D60-7012-C34C-B25D-78529D595541}"/>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9094A01A-4606-5141-95DE-C47569D5A3EE}"/>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F9293AE1-5594-CB47-A330-14E14B76D2A0}"/>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DB876E26-CDDA-044E-9DF6-5AA2E6CF1499}"/>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5547DB77-3C44-0148-8716-3C454732E2D5}"/>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0ADE6829-FC17-C044-97D1-87B27E6017BB}"/>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5396E3CD-4876-2441-9F91-833D63F9612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00870709-85AE-1A46-B5DB-37B433533D2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4682950" cy="736600"/>
            <a:chOff x="550" y="967"/>
            <a:chExt cx="7801"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7801" cy="1160"/>
              <a:chOff x="6796" y="3122"/>
              <a:chExt cx="7801"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7801" cy="1160"/>
                <a:chOff x="6796" y="3122"/>
                <a:chExt cx="7801"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6944" cy="1047"/>
                  <a:chOff x="9499" y="1839"/>
                  <a:chExt cx="6944"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6944"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对称可搜索加密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21367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B37AF25-7C58-D343-A2D1-EEC79EC04FB2}"/>
              </a:ext>
            </a:extLst>
          </p:cNvPr>
          <p:cNvPicPr>
            <a:picLocks noChangeAspect="1"/>
          </p:cNvPicPr>
          <p:nvPr/>
        </p:nvPicPr>
        <p:blipFill>
          <a:blip r:embed="rId4"/>
          <a:stretch>
            <a:fillRect/>
          </a:stretch>
        </p:blipFill>
        <p:spPr>
          <a:xfrm>
            <a:off x="3445634" y="751756"/>
            <a:ext cx="6404929" cy="2248752"/>
          </a:xfrm>
          <a:prstGeom prst="rect">
            <a:avLst/>
          </a:prstGeom>
        </p:spPr>
      </p:pic>
      <p:pic>
        <p:nvPicPr>
          <p:cNvPr id="3" name="图片 2">
            <a:extLst>
              <a:ext uri="{FF2B5EF4-FFF2-40B4-BE49-F238E27FC236}">
                <a16:creationId xmlns:a16="http://schemas.microsoft.com/office/drawing/2014/main" id="{90638801-5A46-614D-A8F9-6D2E0E31A2B5}"/>
              </a:ext>
            </a:extLst>
          </p:cNvPr>
          <p:cNvPicPr>
            <a:picLocks noChangeAspect="1"/>
          </p:cNvPicPr>
          <p:nvPr/>
        </p:nvPicPr>
        <p:blipFill>
          <a:blip r:embed="rId5"/>
          <a:stretch>
            <a:fillRect/>
          </a:stretch>
        </p:blipFill>
        <p:spPr>
          <a:xfrm>
            <a:off x="8995249" y="841132"/>
            <a:ext cx="666109" cy="659448"/>
          </a:xfrm>
          <a:prstGeom prst="rect">
            <a:avLst/>
          </a:prstGeom>
        </p:spPr>
      </p:pic>
      <p:grpSp>
        <p:nvGrpSpPr>
          <p:cNvPr id="5" name="组合 4">
            <a:extLst>
              <a:ext uri="{FF2B5EF4-FFF2-40B4-BE49-F238E27FC236}">
                <a16:creationId xmlns:a16="http://schemas.microsoft.com/office/drawing/2014/main" id="{A4E95B65-BE16-C94C-9203-906B09DF60F1}"/>
              </a:ext>
            </a:extLst>
          </p:cNvPr>
          <p:cNvGrpSpPr/>
          <p:nvPr/>
        </p:nvGrpSpPr>
        <p:grpSpPr>
          <a:xfrm>
            <a:off x="2577705" y="3128593"/>
            <a:ext cx="9392585" cy="3538223"/>
            <a:chOff x="2577705" y="3128593"/>
            <a:chExt cx="9392585" cy="3538223"/>
          </a:xfrm>
        </p:grpSpPr>
        <p:sp>
          <p:nvSpPr>
            <p:cNvPr id="16" name="文本框 15">
              <a:extLst>
                <a:ext uri="{FF2B5EF4-FFF2-40B4-BE49-F238E27FC236}">
                  <a16:creationId xmlns:a16="http://schemas.microsoft.com/office/drawing/2014/main" id="{0199406D-E167-2A44-8AC9-0336BE1ED659}"/>
                </a:ext>
              </a:extLst>
            </p:cNvPr>
            <p:cNvSpPr txBox="1"/>
            <p:nvPr/>
          </p:nvSpPr>
          <p:spPr>
            <a:xfrm>
              <a:off x="2577705" y="5864480"/>
              <a:ext cx="9392585" cy="802336"/>
            </a:xfrm>
            <a:prstGeom prst="rect">
              <a:avLst/>
            </a:prstGeom>
            <a:noFill/>
          </p:spPr>
          <p:txBody>
            <a:bodyPr wrap="square">
              <a:spAutoFit/>
            </a:bodyPr>
            <a:lstStyle/>
            <a:p>
              <a:pPr>
                <a:lnSpc>
                  <a:spcPct val="120000"/>
                </a:lnSpc>
              </a:pPr>
              <a:r>
                <a:rPr lang="zh-CN" altLang="en-US" sz="2000" dirty="0">
                  <a:latin typeface="Comic Sans MS" panose="030F0902030302020204" pitchFamily="66" charset="0"/>
                </a:rPr>
                <a:t>对称可搜索加密（</a:t>
              </a:r>
              <a:r>
                <a:rPr lang="en-US" altLang="zh-CN" sz="2000" dirty="0" err="1">
                  <a:latin typeface="+mn-ea"/>
                </a:rPr>
                <a:t>Symetric</a:t>
              </a:r>
              <a:r>
                <a:rPr lang="zh-CN" altLang="en-US" sz="2000" dirty="0">
                  <a:latin typeface="+mn-ea"/>
                </a:rPr>
                <a:t> </a:t>
              </a:r>
              <a:r>
                <a:rPr lang="en-US" altLang="zh-CN" sz="2000" dirty="0">
                  <a:latin typeface="+mn-ea"/>
                </a:rPr>
                <a:t>Searchable</a:t>
              </a:r>
              <a:r>
                <a:rPr lang="zh-CN" altLang="en-US" sz="2000" dirty="0">
                  <a:latin typeface="+mn-ea"/>
                </a:rPr>
                <a:t> </a:t>
              </a:r>
              <a:r>
                <a:rPr lang="en-US" altLang="zh-CN" sz="2000" dirty="0" err="1">
                  <a:latin typeface="+mn-ea"/>
                </a:rPr>
                <a:t>Encryption,SSE</a:t>
              </a:r>
              <a:r>
                <a:rPr lang="zh-CN" altLang="en-US" sz="2000" dirty="0">
                  <a:latin typeface="Comic Sans MS" panose="030F0902030302020204" pitchFamily="66" charset="0"/>
                </a:rPr>
                <a:t>）是一种云存储用户</a:t>
              </a:r>
              <a:r>
                <a:rPr lang="zh-CN" altLang="en-US" sz="2000" dirty="0">
                  <a:solidFill>
                    <a:srgbClr val="FF0000"/>
                  </a:solidFill>
                  <a:latin typeface="Comic Sans MS" panose="030F0902030302020204" pitchFamily="66" charset="0"/>
                </a:rPr>
                <a:t>隐私保护</a:t>
              </a:r>
              <a:r>
                <a:rPr lang="zh-CN" altLang="en-US" sz="2000" dirty="0">
                  <a:latin typeface="Comic Sans MS" panose="030F0902030302020204" pitchFamily="66" charset="0"/>
                </a:rPr>
                <a:t>技术，旨在不损坏云端数据隐私的同时，为用户提供</a:t>
              </a:r>
              <a:r>
                <a:rPr lang="en-US" altLang="zh-CN" sz="2000" dirty="0">
                  <a:solidFill>
                    <a:srgbClr val="FF0000"/>
                  </a:solidFill>
                  <a:latin typeface="Comic Sans MS" panose="030F0902030302020204" pitchFamily="66" charset="0"/>
                </a:rPr>
                <a:t>(</a:t>
              </a:r>
              <a:r>
                <a:rPr lang="zh-CN" altLang="en-US" sz="2000" dirty="0">
                  <a:solidFill>
                    <a:srgbClr val="FF0000"/>
                  </a:solidFill>
                  <a:latin typeface="Comic Sans MS" panose="030F0902030302020204" pitchFamily="66" charset="0"/>
                </a:rPr>
                <a:t>密态</a:t>
              </a:r>
              <a:r>
                <a:rPr lang="en-US" altLang="zh-CN" sz="2000" dirty="0">
                  <a:solidFill>
                    <a:srgbClr val="FF0000"/>
                  </a:solidFill>
                  <a:latin typeface="Comic Sans MS" panose="030F0902030302020204" pitchFamily="66" charset="0"/>
                </a:rPr>
                <a:t>)</a:t>
              </a:r>
              <a:r>
                <a:rPr lang="zh-CN" altLang="en-US" sz="2000" dirty="0">
                  <a:solidFill>
                    <a:srgbClr val="FF0000"/>
                  </a:solidFill>
                  <a:latin typeface="Comic Sans MS" panose="030F0902030302020204" pitchFamily="66" charset="0"/>
                </a:rPr>
                <a:t>数据检索服务。</a:t>
              </a:r>
              <a:endParaRPr lang="en-US" altLang="zh-CN" sz="2000" dirty="0">
                <a:latin typeface="Comic Sans MS" panose="030F0902030302020204" pitchFamily="66" charset="0"/>
              </a:endParaRPr>
            </a:p>
          </p:txBody>
        </p:sp>
        <p:pic>
          <p:nvPicPr>
            <p:cNvPr id="4" name="图片 3">
              <a:extLst>
                <a:ext uri="{FF2B5EF4-FFF2-40B4-BE49-F238E27FC236}">
                  <a16:creationId xmlns:a16="http://schemas.microsoft.com/office/drawing/2014/main" id="{0C4FAD33-CCE8-364E-A994-EDB0C5098D43}"/>
                </a:ext>
              </a:extLst>
            </p:cNvPr>
            <p:cNvPicPr>
              <a:picLocks noChangeAspect="1"/>
            </p:cNvPicPr>
            <p:nvPr/>
          </p:nvPicPr>
          <p:blipFill>
            <a:blip r:embed="rId6"/>
            <a:stretch>
              <a:fillRect/>
            </a:stretch>
          </p:blipFill>
          <p:spPr>
            <a:xfrm>
              <a:off x="3445634" y="3128593"/>
              <a:ext cx="6662697" cy="2675409"/>
            </a:xfrm>
            <a:prstGeom prst="rect">
              <a:avLst/>
            </a:prstGeom>
          </p:spPr>
        </p:pic>
      </p:grpSp>
      <p:grpSp>
        <p:nvGrpSpPr>
          <p:cNvPr id="6" name="组合 5">
            <a:extLst>
              <a:ext uri="{FF2B5EF4-FFF2-40B4-BE49-F238E27FC236}">
                <a16:creationId xmlns:a16="http://schemas.microsoft.com/office/drawing/2014/main" id="{AD60566A-0267-7C41-BAD6-E8B626F99927}"/>
              </a:ext>
            </a:extLst>
          </p:cNvPr>
          <p:cNvGrpSpPr/>
          <p:nvPr/>
        </p:nvGrpSpPr>
        <p:grpSpPr>
          <a:xfrm>
            <a:off x="-4271" y="-13970"/>
            <a:ext cx="1821238" cy="6885940"/>
            <a:chOff x="-4271" y="-13970"/>
            <a:chExt cx="1821238" cy="6885940"/>
          </a:xfrm>
        </p:grpSpPr>
        <p:sp>
          <p:nvSpPr>
            <p:cNvPr id="38" name="矩形 37">
              <a:extLst>
                <a:ext uri="{FF2B5EF4-FFF2-40B4-BE49-F238E27FC236}">
                  <a16:creationId xmlns:a16="http://schemas.microsoft.com/office/drawing/2014/main" id="{F493E34E-9E78-C94D-9C1E-0AD16EB1D936}"/>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46" name="图片 45" descr="E:\设计\PPT\图片1.png图片1">
              <a:extLst>
                <a:ext uri="{FF2B5EF4-FFF2-40B4-BE49-F238E27FC236}">
                  <a16:creationId xmlns:a16="http://schemas.microsoft.com/office/drawing/2014/main" id="{6BAE2235-A397-AA43-B32D-9CCE019F2772}"/>
                </a:ext>
              </a:extLst>
            </p:cNvPr>
            <p:cNvPicPr>
              <a:picLocks noChangeAspect="1"/>
            </p:cNvPicPr>
            <p:nvPr/>
          </p:nvPicPr>
          <p:blipFill>
            <a:blip r:embed="rId7"/>
            <a:srcRect/>
            <a:stretch>
              <a:fillRect/>
            </a:stretch>
          </p:blipFill>
          <p:spPr>
            <a:xfrm>
              <a:off x="544151" y="504410"/>
              <a:ext cx="718896" cy="704131"/>
            </a:xfrm>
            <a:prstGeom prst="rect">
              <a:avLst/>
            </a:prstGeom>
          </p:spPr>
        </p:pic>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48" name="矩形 47">
              <a:extLst>
                <a:ext uri="{FF2B5EF4-FFF2-40B4-BE49-F238E27FC236}">
                  <a16:creationId xmlns:a16="http://schemas.microsoft.com/office/drawing/2014/main" id="{7436FCE2-52DB-2D45-A2FA-B39685AB6953}"/>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26" name="组合 25">
              <a:extLst>
                <a:ext uri="{FF2B5EF4-FFF2-40B4-BE49-F238E27FC236}">
                  <a16:creationId xmlns:a16="http://schemas.microsoft.com/office/drawing/2014/main" id="{C6B985E6-A83D-BB4B-A800-11ED32969202}"/>
                </a:ext>
              </a:extLst>
            </p:cNvPr>
            <p:cNvGrpSpPr/>
            <p:nvPr/>
          </p:nvGrpSpPr>
          <p:grpSpPr>
            <a:xfrm>
              <a:off x="161249" y="287636"/>
              <a:ext cx="1385458" cy="1385458"/>
              <a:chOff x="5372911" y="2138708"/>
              <a:chExt cx="1446178" cy="1446178"/>
            </a:xfrm>
          </p:grpSpPr>
          <p:sp>
            <p:nvSpPr>
              <p:cNvPr id="27" name="椭圆 26">
                <a:extLst>
                  <a:ext uri="{FF2B5EF4-FFF2-40B4-BE49-F238E27FC236}">
                    <a16:creationId xmlns:a16="http://schemas.microsoft.com/office/drawing/2014/main" id="{C189B36B-E507-A648-A026-E00F51D7AA46}"/>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49">
                <a:extLst>
                  <a:ext uri="{FF2B5EF4-FFF2-40B4-BE49-F238E27FC236}">
                    <a16:creationId xmlns:a16="http://schemas.microsoft.com/office/drawing/2014/main" id="{00B6ABBB-7FE2-1C4D-BA5F-AE74C3A25E0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9" name="组合 28">
                <a:extLst>
                  <a:ext uri="{FF2B5EF4-FFF2-40B4-BE49-F238E27FC236}">
                    <a16:creationId xmlns:a16="http://schemas.microsoft.com/office/drawing/2014/main" id="{45EC13D5-56F8-1940-9144-7A9083F9AEA5}"/>
                  </a:ext>
                </a:extLst>
              </p:cNvPr>
              <p:cNvGrpSpPr/>
              <p:nvPr/>
            </p:nvGrpSpPr>
            <p:grpSpPr>
              <a:xfrm>
                <a:off x="5554874" y="2381317"/>
                <a:ext cx="1080787" cy="1004320"/>
                <a:chOff x="5554874" y="2552137"/>
                <a:chExt cx="1080787" cy="1004320"/>
              </a:xfrm>
              <a:solidFill>
                <a:schemeClr val="tx2">
                  <a:lumMod val="75000"/>
                </a:schemeClr>
              </a:solidFill>
            </p:grpSpPr>
            <p:sp>
              <p:nvSpPr>
                <p:cNvPr id="30" name="Freeform 50">
                  <a:extLst>
                    <a:ext uri="{FF2B5EF4-FFF2-40B4-BE49-F238E27FC236}">
                      <a16:creationId xmlns:a16="http://schemas.microsoft.com/office/drawing/2014/main" id="{E5F9E1DA-E103-5341-B9D9-03A143684087}"/>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1">
                  <a:extLst>
                    <a:ext uri="{FF2B5EF4-FFF2-40B4-BE49-F238E27FC236}">
                      <a16:creationId xmlns:a16="http://schemas.microsoft.com/office/drawing/2014/main" id="{20B471AC-06DB-CF46-B128-5B66AB186518}"/>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2">
                  <a:extLst>
                    <a:ext uri="{FF2B5EF4-FFF2-40B4-BE49-F238E27FC236}">
                      <a16:creationId xmlns:a16="http://schemas.microsoft.com/office/drawing/2014/main" id="{D7DDCCCD-B7B4-8D48-B951-4FD8B92EE874}"/>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3">
                  <a:extLst>
                    <a:ext uri="{FF2B5EF4-FFF2-40B4-BE49-F238E27FC236}">
                      <a16:creationId xmlns:a16="http://schemas.microsoft.com/office/drawing/2014/main" id="{A77E768C-DDCA-294B-861F-7846F4D8053C}"/>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4">
                  <a:extLst>
                    <a:ext uri="{FF2B5EF4-FFF2-40B4-BE49-F238E27FC236}">
                      <a16:creationId xmlns:a16="http://schemas.microsoft.com/office/drawing/2014/main" id="{788CE83F-1067-EB42-867D-F859BCDF85A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5">
                  <a:extLst>
                    <a:ext uri="{FF2B5EF4-FFF2-40B4-BE49-F238E27FC236}">
                      <a16:creationId xmlns:a16="http://schemas.microsoft.com/office/drawing/2014/main" id="{EFF71BCD-98D9-1140-97DD-C8FACEEA9711}"/>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6">
                  <a:extLst>
                    <a:ext uri="{FF2B5EF4-FFF2-40B4-BE49-F238E27FC236}">
                      <a16:creationId xmlns:a16="http://schemas.microsoft.com/office/drawing/2014/main" id="{698BCF7A-83B4-844D-9D18-B6312B1A800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7">
                  <a:extLst>
                    <a:ext uri="{FF2B5EF4-FFF2-40B4-BE49-F238E27FC236}">
                      <a16:creationId xmlns:a16="http://schemas.microsoft.com/office/drawing/2014/main" id="{7B6B6038-A8F5-654D-9AB8-5AC001938D3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8">
                  <a:extLst>
                    <a:ext uri="{FF2B5EF4-FFF2-40B4-BE49-F238E27FC236}">
                      <a16:creationId xmlns:a16="http://schemas.microsoft.com/office/drawing/2014/main" id="{B430EAFC-1FFA-E044-885B-89AC66610209}"/>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9">
                  <a:extLst>
                    <a:ext uri="{FF2B5EF4-FFF2-40B4-BE49-F238E27FC236}">
                      <a16:creationId xmlns:a16="http://schemas.microsoft.com/office/drawing/2014/main" id="{0985A263-1090-FB48-B492-2EFF89AB8917}"/>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0">
                  <a:extLst>
                    <a:ext uri="{FF2B5EF4-FFF2-40B4-BE49-F238E27FC236}">
                      <a16:creationId xmlns:a16="http://schemas.microsoft.com/office/drawing/2014/main" id="{7326F532-D65E-944B-B839-AF8A9D2B37A0}"/>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1">
                  <a:extLst>
                    <a:ext uri="{FF2B5EF4-FFF2-40B4-BE49-F238E27FC236}">
                      <a16:creationId xmlns:a16="http://schemas.microsoft.com/office/drawing/2014/main" id="{4CB865B1-A4C3-D04F-9859-03423215006C}"/>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2">
                  <a:extLst>
                    <a:ext uri="{FF2B5EF4-FFF2-40B4-BE49-F238E27FC236}">
                      <a16:creationId xmlns:a16="http://schemas.microsoft.com/office/drawing/2014/main" id="{FB68DAB0-9FB5-5742-B2FE-76331EA687F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3">
                  <a:extLst>
                    <a:ext uri="{FF2B5EF4-FFF2-40B4-BE49-F238E27FC236}">
                      <a16:creationId xmlns:a16="http://schemas.microsoft.com/office/drawing/2014/main" id="{B1530191-1981-D644-9120-F5AF7C78A62A}"/>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4">
                  <a:extLst>
                    <a:ext uri="{FF2B5EF4-FFF2-40B4-BE49-F238E27FC236}">
                      <a16:creationId xmlns:a16="http://schemas.microsoft.com/office/drawing/2014/main" id="{921D73FE-882A-0E44-AC9F-C0CED35A5A29}"/>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5">
                  <a:extLst>
                    <a:ext uri="{FF2B5EF4-FFF2-40B4-BE49-F238E27FC236}">
                      <a16:creationId xmlns:a16="http://schemas.microsoft.com/office/drawing/2014/main" id="{9E7D1A75-E661-7C45-ABB1-72DFEDEE0921}"/>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6">
                  <a:extLst>
                    <a:ext uri="{FF2B5EF4-FFF2-40B4-BE49-F238E27FC236}">
                      <a16:creationId xmlns:a16="http://schemas.microsoft.com/office/drawing/2014/main" id="{F068FFC8-27F3-A043-AFEA-862A9ADE4445}"/>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7">
                  <a:extLst>
                    <a:ext uri="{FF2B5EF4-FFF2-40B4-BE49-F238E27FC236}">
                      <a16:creationId xmlns:a16="http://schemas.microsoft.com/office/drawing/2014/main" id="{16D993C9-F296-E54B-B55F-C3C471D8522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8">
                  <a:extLst>
                    <a:ext uri="{FF2B5EF4-FFF2-40B4-BE49-F238E27FC236}">
                      <a16:creationId xmlns:a16="http://schemas.microsoft.com/office/drawing/2014/main" id="{1E210FD5-F6FF-C74D-8A38-938EC0ED232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9">
                  <a:extLst>
                    <a:ext uri="{FF2B5EF4-FFF2-40B4-BE49-F238E27FC236}">
                      <a16:creationId xmlns:a16="http://schemas.microsoft.com/office/drawing/2014/main" id="{FA0601B8-5E94-A44A-B856-2848F734914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0">
                  <a:extLst>
                    <a:ext uri="{FF2B5EF4-FFF2-40B4-BE49-F238E27FC236}">
                      <a16:creationId xmlns:a16="http://schemas.microsoft.com/office/drawing/2014/main" id="{39C21FE6-9225-5048-8F19-CEEDB917439D}"/>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1">
                  <a:extLst>
                    <a:ext uri="{FF2B5EF4-FFF2-40B4-BE49-F238E27FC236}">
                      <a16:creationId xmlns:a16="http://schemas.microsoft.com/office/drawing/2014/main" id="{64E9F607-D7AA-384A-87FF-CC562B3C000C}"/>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2">
                  <a:extLst>
                    <a:ext uri="{FF2B5EF4-FFF2-40B4-BE49-F238E27FC236}">
                      <a16:creationId xmlns:a16="http://schemas.microsoft.com/office/drawing/2014/main" id="{E779747D-BDF3-4547-B614-3247EECED2C4}"/>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3">
                  <a:extLst>
                    <a:ext uri="{FF2B5EF4-FFF2-40B4-BE49-F238E27FC236}">
                      <a16:creationId xmlns:a16="http://schemas.microsoft.com/office/drawing/2014/main" id="{D74A3170-310C-6B4F-961B-3F8BD264162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4">
                  <a:extLst>
                    <a:ext uri="{FF2B5EF4-FFF2-40B4-BE49-F238E27FC236}">
                      <a16:creationId xmlns:a16="http://schemas.microsoft.com/office/drawing/2014/main" id="{C2173967-9CDF-0249-B078-D73594D3042F}"/>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5">
                  <a:extLst>
                    <a:ext uri="{FF2B5EF4-FFF2-40B4-BE49-F238E27FC236}">
                      <a16:creationId xmlns:a16="http://schemas.microsoft.com/office/drawing/2014/main" id="{60A1BA1B-1733-B445-8CD6-3EB344DB4151}"/>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6">
                  <a:extLst>
                    <a:ext uri="{FF2B5EF4-FFF2-40B4-BE49-F238E27FC236}">
                      <a16:creationId xmlns:a16="http://schemas.microsoft.com/office/drawing/2014/main" id="{AD679076-AB71-EE4C-AA51-4D86051D2641}"/>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7">
                  <a:extLst>
                    <a:ext uri="{FF2B5EF4-FFF2-40B4-BE49-F238E27FC236}">
                      <a16:creationId xmlns:a16="http://schemas.microsoft.com/office/drawing/2014/main" id="{C8AAD747-0FC7-5543-BC7D-49B58DE14F54}"/>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8">
                  <a:extLst>
                    <a:ext uri="{FF2B5EF4-FFF2-40B4-BE49-F238E27FC236}">
                      <a16:creationId xmlns:a16="http://schemas.microsoft.com/office/drawing/2014/main" id="{031583A4-47D1-044B-8066-BC651471C05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9">
                  <a:extLst>
                    <a:ext uri="{FF2B5EF4-FFF2-40B4-BE49-F238E27FC236}">
                      <a16:creationId xmlns:a16="http://schemas.microsoft.com/office/drawing/2014/main" id="{188974ED-7FDD-304E-8803-AEAFB3AC91B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0">
                  <a:extLst>
                    <a:ext uri="{FF2B5EF4-FFF2-40B4-BE49-F238E27FC236}">
                      <a16:creationId xmlns:a16="http://schemas.microsoft.com/office/drawing/2014/main" id="{15E3083E-2AF3-C245-A865-5451FD1DC90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1">
                  <a:extLst>
                    <a:ext uri="{FF2B5EF4-FFF2-40B4-BE49-F238E27FC236}">
                      <a16:creationId xmlns:a16="http://schemas.microsoft.com/office/drawing/2014/main" id="{BB7F0891-E8AA-694D-9C35-29CC820CAD5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2">
                  <a:extLst>
                    <a:ext uri="{FF2B5EF4-FFF2-40B4-BE49-F238E27FC236}">
                      <a16:creationId xmlns:a16="http://schemas.microsoft.com/office/drawing/2014/main" id="{B6631117-238B-734C-9D08-FB2848FFBBFF}"/>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3">
                  <a:extLst>
                    <a:ext uri="{FF2B5EF4-FFF2-40B4-BE49-F238E27FC236}">
                      <a16:creationId xmlns:a16="http://schemas.microsoft.com/office/drawing/2014/main" id="{127BF684-6E13-6B49-8A1C-74535CB147C4}"/>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4">
                  <a:extLst>
                    <a:ext uri="{FF2B5EF4-FFF2-40B4-BE49-F238E27FC236}">
                      <a16:creationId xmlns:a16="http://schemas.microsoft.com/office/drawing/2014/main" id="{0296365B-E020-4144-A412-D56D45D173D3}"/>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5">
                  <a:extLst>
                    <a:ext uri="{FF2B5EF4-FFF2-40B4-BE49-F238E27FC236}">
                      <a16:creationId xmlns:a16="http://schemas.microsoft.com/office/drawing/2014/main" id="{0B4EE607-0405-5746-8F39-9D6F04BFDE7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6">
                  <a:extLst>
                    <a:ext uri="{FF2B5EF4-FFF2-40B4-BE49-F238E27FC236}">
                      <a16:creationId xmlns:a16="http://schemas.microsoft.com/office/drawing/2014/main" id="{A0DA9C8F-D1E4-7540-BC60-2442063C906B}"/>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7">
                  <a:extLst>
                    <a:ext uri="{FF2B5EF4-FFF2-40B4-BE49-F238E27FC236}">
                      <a16:creationId xmlns:a16="http://schemas.microsoft.com/office/drawing/2014/main" id="{A6B270B4-4541-6F41-BE3A-35423FBB836E}"/>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8">
                  <a:extLst>
                    <a:ext uri="{FF2B5EF4-FFF2-40B4-BE49-F238E27FC236}">
                      <a16:creationId xmlns:a16="http://schemas.microsoft.com/office/drawing/2014/main" id="{A712BFDE-82EB-9C48-A0B3-40BA98EFF78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9">
                  <a:extLst>
                    <a:ext uri="{FF2B5EF4-FFF2-40B4-BE49-F238E27FC236}">
                      <a16:creationId xmlns:a16="http://schemas.microsoft.com/office/drawing/2014/main" id="{4CC2392F-1A38-AA45-AAC7-A3E9AA1BC221}"/>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88" name="矩形 87">
              <a:extLst>
                <a:ext uri="{FF2B5EF4-FFF2-40B4-BE49-F238E27FC236}">
                  <a16:creationId xmlns:a16="http://schemas.microsoft.com/office/drawing/2014/main" id="{58E42972-23A5-5143-A616-A9663273CDE9}"/>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23075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4682950" cy="736600"/>
            <a:chOff x="550" y="967"/>
            <a:chExt cx="7801"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7801" cy="1160"/>
              <a:chOff x="6796" y="3122"/>
              <a:chExt cx="7801"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7801" cy="1160"/>
                <a:chOff x="6796" y="3122"/>
                <a:chExt cx="7801"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6944" cy="1047"/>
                  <a:chOff x="9499" y="1839"/>
                  <a:chExt cx="6944"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6944"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多用户对称可搜索加密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29657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361BB8EA-B2E3-2344-B323-6A3808D05040}"/>
              </a:ext>
            </a:extLst>
          </p:cNvPr>
          <p:cNvPicPr>
            <a:picLocks noChangeAspect="1"/>
          </p:cNvPicPr>
          <p:nvPr/>
        </p:nvPicPr>
        <p:blipFill>
          <a:blip r:embed="rId4"/>
          <a:stretch>
            <a:fillRect/>
          </a:stretch>
        </p:blipFill>
        <p:spPr>
          <a:xfrm>
            <a:off x="6169671" y="399464"/>
            <a:ext cx="5841306" cy="6284149"/>
          </a:xfrm>
          <a:prstGeom prst="rect">
            <a:avLst/>
          </a:prstGeom>
        </p:spPr>
      </p:pic>
      <p:sp>
        <p:nvSpPr>
          <p:cNvPr id="3" name="文本框 2">
            <a:extLst>
              <a:ext uri="{FF2B5EF4-FFF2-40B4-BE49-F238E27FC236}">
                <a16:creationId xmlns:a16="http://schemas.microsoft.com/office/drawing/2014/main" id="{2C375446-29FB-8C4B-BD90-B35C15D2CA59}"/>
              </a:ext>
            </a:extLst>
          </p:cNvPr>
          <p:cNvSpPr txBox="1"/>
          <p:nvPr/>
        </p:nvSpPr>
        <p:spPr>
          <a:xfrm>
            <a:off x="2097441" y="1472693"/>
            <a:ext cx="4168492" cy="4616648"/>
          </a:xfrm>
          <a:prstGeom prst="rect">
            <a:avLst/>
          </a:prstGeom>
          <a:noFill/>
        </p:spPr>
        <p:txBody>
          <a:bodyPr wrap="square" rtlCol="0">
            <a:spAutoFit/>
          </a:bodyPr>
          <a:lstStyle/>
          <a:p>
            <a:pPr>
              <a:lnSpc>
                <a:spcPct val="150000"/>
              </a:lnSpc>
            </a:pPr>
            <a:r>
              <a:rPr kumimoji="1" lang="zh-CN" altLang="en-US" sz="2400" dirty="0"/>
              <a:t>单用户</a:t>
            </a:r>
            <a:r>
              <a:rPr kumimoji="1" lang="en-US" altLang="zh-CN" sz="2400" dirty="0"/>
              <a:t>SSE:</a:t>
            </a:r>
          </a:p>
          <a:p>
            <a:pPr marL="285750" indent="-285750">
              <a:lnSpc>
                <a:spcPct val="150000"/>
              </a:lnSpc>
              <a:buFont typeface="Arial" panose="020B0604020202020204" pitchFamily="34" charset="0"/>
              <a:buChar char="•"/>
            </a:pPr>
            <a:r>
              <a:rPr kumimoji="1" lang="zh-CN" altLang="en-US" sz="2000" dirty="0"/>
              <a:t>单个用户上传数据并检索数据</a:t>
            </a:r>
            <a:endParaRPr kumimoji="1" lang="en-US" altLang="zh-CN" sz="2000" dirty="0"/>
          </a:p>
          <a:p>
            <a:pPr marL="285750" indent="-285750">
              <a:buFont typeface="Arial" panose="020B0604020202020204" pitchFamily="34" charset="0"/>
              <a:buChar char="•"/>
            </a:pPr>
            <a:endParaRPr kumimoji="1" lang="en-US" altLang="zh-CN" dirty="0"/>
          </a:p>
          <a:p>
            <a:endParaRPr kumimoji="1" lang="en-US" altLang="zh-CN" dirty="0"/>
          </a:p>
          <a:p>
            <a:pPr>
              <a:lnSpc>
                <a:spcPct val="150000"/>
              </a:lnSpc>
            </a:pPr>
            <a:r>
              <a:rPr kumimoji="1" lang="zh-CN" altLang="en-US" sz="2400" dirty="0"/>
              <a:t>多用户</a:t>
            </a:r>
            <a:r>
              <a:rPr kumimoji="1" lang="en-US" altLang="zh-CN" sz="2400" dirty="0"/>
              <a:t>SSE:</a:t>
            </a:r>
          </a:p>
          <a:p>
            <a:pPr marL="285750" indent="-285750">
              <a:lnSpc>
                <a:spcPct val="150000"/>
              </a:lnSpc>
              <a:buFont typeface="Arial" panose="020B0604020202020204" pitchFamily="34" charset="0"/>
              <a:buChar char="•"/>
            </a:pPr>
            <a:r>
              <a:rPr kumimoji="1" lang="zh-CN" altLang="en-US" sz="2000" dirty="0">
                <a:latin typeface="+mn-ea"/>
              </a:rPr>
              <a:t>用户分离为数据</a:t>
            </a:r>
            <a:r>
              <a:rPr kumimoji="1" lang="zh-CN" altLang="en-US" sz="2000" dirty="0">
                <a:solidFill>
                  <a:srgbClr val="FF0000"/>
                </a:solidFill>
                <a:latin typeface="+mn-ea"/>
              </a:rPr>
              <a:t>提供者</a:t>
            </a:r>
            <a:r>
              <a:rPr kumimoji="1" lang="zh-CN" altLang="en-US" sz="2000" dirty="0">
                <a:latin typeface="+mn-ea"/>
              </a:rPr>
              <a:t>和</a:t>
            </a:r>
            <a:r>
              <a:rPr kumimoji="1" lang="zh-CN" altLang="en-US" sz="2000" dirty="0">
                <a:solidFill>
                  <a:srgbClr val="FF0000"/>
                </a:solidFill>
                <a:latin typeface="+mn-ea"/>
              </a:rPr>
              <a:t>检索者</a:t>
            </a:r>
            <a:r>
              <a:rPr kumimoji="1" lang="zh-CN" altLang="en-US" sz="2000" dirty="0">
                <a:latin typeface="+mn-ea"/>
              </a:rPr>
              <a:t>两个角色</a:t>
            </a:r>
            <a:endParaRPr kumimoji="1" lang="en-US" altLang="zh-CN" sz="2000" dirty="0">
              <a:latin typeface="+mn-ea"/>
            </a:endParaRPr>
          </a:p>
          <a:p>
            <a:pPr marL="285750" indent="-285750">
              <a:lnSpc>
                <a:spcPct val="150000"/>
              </a:lnSpc>
              <a:buFont typeface="Arial" panose="020B0604020202020204" pitchFamily="34" charset="0"/>
              <a:buChar char="•"/>
            </a:pPr>
            <a:r>
              <a:rPr lang="zh-CN" altLang="en-US" sz="2000" dirty="0">
                <a:effectLst/>
                <a:latin typeface="+mn-ea"/>
                <a:cs typeface="Times New Roman" panose="02020603050405020304" pitchFamily="18" charset="0"/>
              </a:rPr>
              <a:t>满足</a:t>
            </a:r>
            <a:r>
              <a:rPr lang="zh-CN" altLang="zh-CN" sz="2000" dirty="0">
                <a:effectLst/>
                <a:latin typeface="+mn-ea"/>
                <a:cs typeface="Times New Roman" panose="02020603050405020304" pitchFamily="18" charset="0"/>
              </a:rPr>
              <a:t>云环境下</a:t>
            </a:r>
            <a:r>
              <a:rPr lang="zh-CN" altLang="zh-CN" sz="2000" dirty="0">
                <a:solidFill>
                  <a:srgbClr val="FF0000"/>
                </a:solidFill>
                <a:effectLst/>
                <a:latin typeface="+mn-ea"/>
                <a:cs typeface="Times New Roman" panose="02020603050405020304" pitchFamily="18" charset="0"/>
              </a:rPr>
              <a:t>多用户</a:t>
            </a:r>
            <a:r>
              <a:rPr lang="zh-CN" altLang="en-US" sz="2000" dirty="0">
                <a:solidFill>
                  <a:srgbClr val="FF0000"/>
                </a:solidFill>
                <a:latin typeface="+mn-ea"/>
                <a:cs typeface="Times New Roman" panose="02020603050405020304" pitchFamily="18" charset="0"/>
              </a:rPr>
              <a:t>安全</a:t>
            </a:r>
            <a:r>
              <a:rPr lang="zh-CN" altLang="en-US" sz="2000" dirty="0">
                <a:solidFill>
                  <a:srgbClr val="FF0000"/>
                </a:solidFill>
                <a:effectLst/>
                <a:latin typeface="+mn-ea"/>
                <a:cs typeface="Times New Roman" panose="02020603050405020304" pitchFamily="18" charset="0"/>
              </a:rPr>
              <a:t>数据共享</a:t>
            </a:r>
            <a:r>
              <a:rPr lang="zh-CN" altLang="zh-CN" sz="2000" dirty="0">
                <a:effectLst/>
                <a:latin typeface="+mn-ea"/>
                <a:cs typeface="Times New Roman" panose="02020603050405020304" pitchFamily="18" charset="0"/>
              </a:rPr>
              <a:t>的需求</a:t>
            </a:r>
            <a:r>
              <a:rPr lang="zh-CN" altLang="zh-CN" sz="2000" dirty="0">
                <a:effectLst/>
                <a:latin typeface="+mn-ea"/>
              </a:rPr>
              <a:t> </a:t>
            </a:r>
            <a:endParaRPr kumimoji="1" lang="en-US" altLang="zh-CN" sz="2000" dirty="0">
              <a:latin typeface="+mn-ea"/>
            </a:endParaRPr>
          </a:p>
          <a:p>
            <a:endParaRPr kumimoji="1" lang="en-US" altLang="zh-CN" dirty="0"/>
          </a:p>
          <a:p>
            <a:endParaRPr kumimoji="1" lang="en-US" altLang="zh-CN" dirty="0"/>
          </a:p>
        </p:txBody>
      </p:sp>
      <p:grpSp>
        <p:nvGrpSpPr>
          <p:cNvPr id="87" name="组合 86">
            <a:extLst>
              <a:ext uri="{FF2B5EF4-FFF2-40B4-BE49-F238E27FC236}">
                <a16:creationId xmlns:a16="http://schemas.microsoft.com/office/drawing/2014/main" id="{5D23104B-068F-4C49-972F-C2CD37315572}"/>
              </a:ext>
            </a:extLst>
          </p:cNvPr>
          <p:cNvGrpSpPr/>
          <p:nvPr/>
        </p:nvGrpSpPr>
        <p:grpSpPr>
          <a:xfrm>
            <a:off x="-16741" y="0"/>
            <a:ext cx="1821238" cy="6885940"/>
            <a:chOff x="-4271" y="-13970"/>
            <a:chExt cx="1821238" cy="6885940"/>
          </a:xfrm>
        </p:grpSpPr>
        <p:sp>
          <p:nvSpPr>
            <p:cNvPr id="88" name="矩形 87">
              <a:extLst>
                <a:ext uri="{FF2B5EF4-FFF2-40B4-BE49-F238E27FC236}">
                  <a16:creationId xmlns:a16="http://schemas.microsoft.com/office/drawing/2014/main" id="{13D605F1-12F4-4A4E-94D9-0F1C51B10B81}"/>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矩形 88">
              <a:extLst>
                <a:ext uri="{FF2B5EF4-FFF2-40B4-BE49-F238E27FC236}">
                  <a16:creationId xmlns:a16="http://schemas.microsoft.com/office/drawing/2014/main" id="{A3D8BDB2-946C-A342-9874-4B33A04B7BF3}"/>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90" name="图片 89" descr="E:\设计\PPT\图片1.png图片1">
              <a:extLst>
                <a:ext uri="{FF2B5EF4-FFF2-40B4-BE49-F238E27FC236}">
                  <a16:creationId xmlns:a16="http://schemas.microsoft.com/office/drawing/2014/main" id="{BBF98B1B-903F-5148-AFA2-B8391ADCE32D}"/>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91" name="矩形 90">
              <a:extLst>
                <a:ext uri="{FF2B5EF4-FFF2-40B4-BE49-F238E27FC236}">
                  <a16:creationId xmlns:a16="http://schemas.microsoft.com/office/drawing/2014/main" id="{AE1F079F-3DBA-1D4F-8E2C-98CA97F51713}"/>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2" name="矩形 91">
              <a:extLst>
                <a:ext uri="{FF2B5EF4-FFF2-40B4-BE49-F238E27FC236}">
                  <a16:creationId xmlns:a16="http://schemas.microsoft.com/office/drawing/2014/main" id="{9F83E184-22CA-0743-86F6-74172C4268C7}"/>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3" name="矩形 92">
              <a:extLst>
                <a:ext uri="{FF2B5EF4-FFF2-40B4-BE49-F238E27FC236}">
                  <a16:creationId xmlns:a16="http://schemas.microsoft.com/office/drawing/2014/main" id="{87688FFF-C1FE-EC4B-BE99-FDE4BF9D15E6}"/>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4" name="组合 93">
              <a:extLst>
                <a:ext uri="{FF2B5EF4-FFF2-40B4-BE49-F238E27FC236}">
                  <a16:creationId xmlns:a16="http://schemas.microsoft.com/office/drawing/2014/main" id="{4C5FFE05-0074-2C45-8033-83D60671BACC}"/>
                </a:ext>
              </a:extLst>
            </p:cNvPr>
            <p:cNvGrpSpPr/>
            <p:nvPr/>
          </p:nvGrpSpPr>
          <p:grpSpPr>
            <a:xfrm>
              <a:off x="161249" y="287636"/>
              <a:ext cx="1385458" cy="1385458"/>
              <a:chOff x="5372911" y="2138708"/>
              <a:chExt cx="1446178" cy="1446178"/>
            </a:xfrm>
          </p:grpSpPr>
          <p:sp>
            <p:nvSpPr>
              <p:cNvPr id="96" name="椭圆 95">
                <a:extLst>
                  <a:ext uri="{FF2B5EF4-FFF2-40B4-BE49-F238E27FC236}">
                    <a16:creationId xmlns:a16="http://schemas.microsoft.com/office/drawing/2014/main" id="{FF5FBEE4-5BB1-5D49-B4FD-4A2BF14FE34F}"/>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49">
                <a:extLst>
                  <a:ext uri="{FF2B5EF4-FFF2-40B4-BE49-F238E27FC236}">
                    <a16:creationId xmlns:a16="http://schemas.microsoft.com/office/drawing/2014/main" id="{B313B8B6-2BF3-034B-AE62-84DFF9006D99}"/>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8" name="组合 97">
                <a:extLst>
                  <a:ext uri="{FF2B5EF4-FFF2-40B4-BE49-F238E27FC236}">
                    <a16:creationId xmlns:a16="http://schemas.microsoft.com/office/drawing/2014/main" id="{D76120D0-B942-0B47-A77E-3B7E45B459B0}"/>
                  </a:ext>
                </a:extLst>
              </p:cNvPr>
              <p:cNvGrpSpPr/>
              <p:nvPr/>
            </p:nvGrpSpPr>
            <p:grpSpPr>
              <a:xfrm>
                <a:off x="5554874" y="2381317"/>
                <a:ext cx="1080787" cy="1004320"/>
                <a:chOff x="5554874" y="2552137"/>
                <a:chExt cx="1080787" cy="1004320"/>
              </a:xfrm>
              <a:solidFill>
                <a:schemeClr val="tx2">
                  <a:lumMod val="75000"/>
                </a:schemeClr>
              </a:solidFill>
            </p:grpSpPr>
            <p:sp>
              <p:nvSpPr>
                <p:cNvPr id="99" name="Freeform 50">
                  <a:extLst>
                    <a:ext uri="{FF2B5EF4-FFF2-40B4-BE49-F238E27FC236}">
                      <a16:creationId xmlns:a16="http://schemas.microsoft.com/office/drawing/2014/main" id="{E551E233-BC8B-3A4C-8A65-7935F2CE43CA}"/>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1">
                  <a:extLst>
                    <a:ext uri="{FF2B5EF4-FFF2-40B4-BE49-F238E27FC236}">
                      <a16:creationId xmlns:a16="http://schemas.microsoft.com/office/drawing/2014/main" id="{F117E857-0224-7D45-B0A8-9CACAEB02CA0}"/>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2">
                  <a:extLst>
                    <a:ext uri="{FF2B5EF4-FFF2-40B4-BE49-F238E27FC236}">
                      <a16:creationId xmlns:a16="http://schemas.microsoft.com/office/drawing/2014/main" id="{2A2B429D-6D75-F842-A0BA-68F2EDD4627D}"/>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3">
                  <a:extLst>
                    <a:ext uri="{FF2B5EF4-FFF2-40B4-BE49-F238E27FC236}">
                      <a16:creationId xmlns:a16="http://schemas.microsoft.com/office/drawing/2014/main" id="{CD5722C4-EAB1-1843-BC5F-646ADC823E6E}"/>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4">
                  <a:extLst>
                    <a:ext uri="{FF2B5EF4-FFF2-40B4-BE49-F238E27FC236}">
                      <a16:creationId xmlns:a16="http://schemas.microsoft.com/office/drawing/2014/main" id="{0BAE52D0-BC30-9345-A676-C438547D050C}"/>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5">
                  <a:extLst>
                    <a:ext uri="{FF2B5EF4-FFF2-40B4-BE49-F238E27FC236}">
                      <a16:creationId xmlns:a16="http://schemas.microsoft.com/office/drawing/2014/main" id="{92DFE047-83F8-A84E-AB03-6CD95BBC170B}"/>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6">
                  <a:extLst>
                    <a:ext uri="{FF2B5EF4-FFF2-40B4-BE49-F238E27FC236}">
                      <a16:creationId xmlns:a16="http://schemas.microsoft.com/office/drawing/2014/main" id="{8797B4F2-F505-324F-BDD7-CC85515E3B3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7">
                  <a:extLst>
                    <a:ext uri="{FF2B5EF4-FFF2-40B4-BE49-F238E27FC236}">
                      <a16:creationId xmlns:a16="http://schemas.microsoft.com/office/drawing/2014/main" id="{420BF40A-733C-974F-BE8C-21BDCF5B3158}"/>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8">
                  <a:extLst>
                    <a:ext uri="{FF2B5EF4-FFF2-40B4-BE49-F238E27FC236}">
                      <a16:creationId xmlns:a16="http://schemas.microsoft.com/office/drawing/2014/main" id="{5E323645-F33E-2742-AA84-08EB450F5A7F}"/>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9">
                  <a:extLst>
                    <a:ext uri="{FF2B5EF4-FFF2-40B4-BE49-F238E27FC236}">
                      <a16:creationId xmlns:a16="http://schemas.microsoft.com/office/drawing/2014/main" id="{4A3FEB14-1264-624A-BE7A-AAF9B2614C06}"/>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0">
                  <a:extLst>
                    <a:ext uri="{FF2B5EF4-FFF2-40B4-BE49-F238E27FC236}">
                      <a16:creationId xmlns:a16="http://schemas.microsoft.com/office/drawing/2014/main" id="{43808B83-B937-A144-8393-358FB4FCCB9B}"/>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1">
                  <a:extLst>
                    <a:ext uri="{FF2B5EF4-FFF2-40B4-BE49-F238E27FC236}">
                      <a16:creationId xmlns:a16="http://schemas.microsoft.com/office/drawing/2014/main" id="{023D2E5E-E8DA-F34D-812F-DF76BEBF795F}"/>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2">
                  <a:extLst>
                    <a:ext uri="{FF2B5EF4-FFF2-40B4-BE49-F238E27FC236}">
                      <a16:creationId xmlns:a16="http://schemas.microsoft.com/office/drawing/2014/main" id="{E94D5982-75B4-5A4A-9259-DFEB897CEC07}"/>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3">
                  <a:extLst>
                    <a:ext uri="{FF2B5EF4-FFF2-40B4-BE49-F238E27FC236}">
                      <a16:creationId xmlns:a16="http://schemas.microsoft.com/office/drawing/2014/main" id="{E6F27397-41AA-8A41-A8C5-F97BDC848794}"/>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4">
                  <a:extLst>
                    <a:ext uri="{FF2B5EF4-FFF2-40B4-BE49-F238E27FC236}">
                      <a16:creationId xmlns:a16="http://schemas.microsoft.com/office/drawing/2014/main" id="{5F5A9A36-A8D7-EE46-AF25-7E6BB60820BA}"/>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5">
                  <a:extLst>
                    <a:ext uri="{FF2B5EF4-FFF2-40B4-BE49-F238E27FC236}">
                      <a16:creationId xmlns:a16="http://schemas.microsoft.com/office/drawing/2014/main" id="{CD50E906-1A21-7C45-BA12-D9FA50D2A806}"/>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6">
                  <a:extLst>
                    <a:ext uri="{FF2B5EF4-FFF2-40B4-BE49-F238E27FC236}">
                      <a16:creationId xmlns:a16="http://schemas.microsoft.com/office/drawing/2014/main" id="{9A953256-BF74-F845-8249-7B52E114325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7">
                  <a:extLst>
                    <a:ext uri="{FF2B5EF4-FFF2-40B4-BE49-F238E27FC236}">
                      <a16:creationId xmlns:a16="http://schemas.microsoft.com/office/drawing/2014/main" id="{992D358C-F395-4F47-B9EA-349C7018E74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8">
                  <a:extLst>
                    <a:ext uri="{FF2B5EF4-FFF2-40B4-BE49-F238E27FC236}">
                      <a16:creationId xmlns:a16="http://schemas.microsoft.com/office/drawing/2014/main" id="{98B6FD11-A00B-5545-BA4F-68E917B7918A}"/>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9">
                  <a:extLst>
                    <a:ext uri="{FF2B5EF4-FFF2-40B4-BE49-F238E27FC236}">
                      <a16:creationId xmlns:a16="http://schemas.microsoft.com/office/drawing/2014/main" id="{EBF47CA0-3CDE-B148-B223-21E96701CFA5}"/>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0">
                  <a:extLst>
                    <a:ext uri="{FF2B5EF4-FFF2-40B4-BE49-F238E27FC236}">
                      <a16:creationId xmlns:a16="http://schemas.microsoft.com/office/drawing/2014/main" id="{51CAF13D-ABFF-1D47-A75A-B7F4E2AAE8F2}"/>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1">
                  <a:extLst>
                    <a:ext uri="{FF2B5EF4-FFF2-40B4-BE49-F238E27FC236}">
                      <a16:creationId xmlns:a16="http://schemas.microsoft.com/office/drawing/2014/main" id="{F6272E87-5221-E64F-8E52-8E5F3C1F839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2">
                  <a:extLst>
                    <a:ext uri="{FF2B5EF4-FFF2-40B4-BE49-F238E27FC236}">
                      <a16:creationId xmlns:a16="http://schemas.microsoft.com/office/drawing/2014/main" id="{A65D590A-CEB7-9D46-9619-A43888C4A658}"/>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3">
                  <a:extLst>
                    <a:ext uri="{FF2B5EF4-FFF2-40B4-BE49-F238E27FC236}">
                      <a16:creationId xmlns:a16="http://schemas.microsoft.com/office/drawing/2014/main" id="{FB03BCA6-E502-1248-8137-A71F54B61307}"/>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4">
                  <a:extLst>
                    <a:ext uri="{FF2B5EF4-FFF2-40B4-BE49-F238E27FC236}">
                      <a16:creationId xmlns:a16="http://schemas.microsoft.com/office/drawing/2014/main" id="{31A81398-B19F-5540-BBC5-1E497D94D911}"/>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5">
                  <a:extLst>
                    <a:ext uri="{FF2B5EF4-FFF2-40B4-BE49-F238E27FC236}">
                      <a16:creationId xmlns:a16="http://schemas.microsoft.com/office/drawing/2014/main" id="{362EF84F-E86F-5F4F-BF23-883066B00F19}"/>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6">
                  <a:extLst>
                    <a:ext uri="{FF2B5EF4-FFF2-40B4-BE49-F238E27FC236}">
                      <a16:creationId xmlns:a16="http://schemas.microsoft.com/office/drawing/2014/main" id="{135EF5E0-1BBA-5F47-AB60-1EE700C7A4A9}"/>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7">
                  <a:extLst>
                    <a:ext uri="{FF2B5EF4-FFF2-40B4-BE49-F238E27FC236}">
                      <a16:creationId xmlns:a16="http://schemas.microsoft.com/office/drawing/2014/main" id="{B018F423-85F3-B74C-A17B-FA0C5DC5A96E}"/>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8">
                  <a:extLst>
                    <a:ext uri="{FF2B5EF4-FFF2-40B4-BE49-F238E27FC236}">
                      <a16:creationId xmlns:a16="http://schemas.microsoft.com/office/drawing/2014/main" id="{50441F14-AA42-E344-83A8-AE9EF4F37911}"/>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9">
                  <a:extLst>
                    <a:ext uri="{FF2B5EF4-FFF2-40B4-BE49-F238E27FC236}">
                      <a16:creationId xmlns:a16="http://schemas.microsoft.com/office/drawing/2014/main" id="{D81E85C0-C78C-FE4B-AE68-9BA2EAF54A0A}"/>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0">
                  <a:extLst>
                    <a:ext uri="{FF2B5EF4-FFF2-40B4-BE49-F238E27FC236}">
                      <a16:creationId xmlns:a16="http://schemas.microsoft.com/office/drawing/2014/main" id="{5CC32885-9F2A-264A-A9E0-5B0DBA8544D5}"/>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1">
                  <a:extLst>
                    <a:ext uri="{FF2B5EF4-FFF2-40B4-BE49-F238E27FC236}">
                      <a16:creationId xmlns:a16="http://schemas.microsoft.com/office/drawing/2014/main" id="{C82EDD16-A1A5-4449-9387-7A81DFDA1794}"/>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2">
                  <a:extLst>
                    <a:ext uri="{FF2B5EF4-FFF2-40B4-BE49-F238E27FC236}">
                      <a16:creationId xmlns:a16="http://schemas.microsoft.com/office/drawing/2014/main" id="{2D383BC3-3680-5D4F-8B74-C1A1FC34B27A}"/>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3">
                  <a:extLst>
                    <a:ext uri="{FF2B5EF4-FFF2-40B4-BE49-F238E27FC236}">
                      <a16:creationId xmlns:a16="http://schemas.microsoft.com/office/drawing/2014/main" id="{6BA15C22-2D28-1747-8616-40FD639DCEBA}"/>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4">
                  <a:extLst>
                    <a:ext uri="{FF2B5EF4-FFF2-40B4-BE49-F238E27FC236}">
                      <a16:creationId xmlns:a16="http://schemas.microsoft.com/office/drawing/2014/main" id="{C68ECECB-74F9-AE4D-BF44-9357476B1E59}"/>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5">
                  <a:extLst>
                    <a:ext uri="{FF2B5EF4-FFF2-40B4-BE49-F238E27FC236}">
                      <a16:creationId xmlns:a16="http://schemas.microsoft.com/office/drawing/2014/main" id="{C2A32254-4864-894A-8DD8-B4C60EB011E6}"/>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6">
                  <a:extLst>
                    <a:ext uri="{FF2B5EF4-FFF2-40B4-BE49-F238E27FC236}">
                      <a16:creationId xmlns:a16="http://schemas.microsoft.com/office/drawing/2014/main" id="{7F9A4B56-EBEB-664C-A1DA-2EA0B1E75E07}"/>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7">
                  <a:extLst>
                    <a:ext uri="{FF2B5EF4-FFF2-40B4-BE49-F238E27FC236}">
                      <a16:creationId xmlns:a16="http://schemas.microsoft.com/office/drawing/2014/main" id="{AC5C73A0-5D9A-2346-BA02-C0F125D0F34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8">
                  <a:extLst>
                    <a:ext uri="{FF2B5EF4-FFF2-40B4-BE49-F238E27FC236}">
                      <a16:creationId xmlns:a16="http://schemas.microsoft.com/office/drawing/2014/main" id="{E9739D6A-C9E9-2A41-A99F-F6593F3CBA17}"/>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9">
                  <a:extLst>
                    <a:ext uri="{FF2B5EF4-FFF2-40B4-BE49-F238E27FC236}">
                      <a16:creationId xmlns:a16="http://schemas.microsoft.com/office/drawing/2014/main" id="{4490839C-799E-4B44-ACC9-15A3784F9FFD}"/>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5" name="矩形 94">
              <a:extLst>
                <a:ext uri="{FF2B5EF4-FFF2-40B4-BE49-F238E27FC236}">
                  <a16:creationId xmlns:a16="http://schemas.microsoft.com/office/drawing/2014/main" id="{0FA96F78-0179-ED41-B687-D5D4A2CD587E}"/>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70961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多用户对称可搜索加密研究现状</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2624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E67B3DED-8C3D-C544-A66F-115FA2C8E188}"/>
              </a:ext>
            </a:extLst>
          </p:cNvPr>
          <p:cNvGrpSpPr/>
          <p:nvPr/>
        </p:nvGrpSpPr>
        <p:grpSpPr>
          <a:xfrm>
            <a:off x="2577705" y="839033"/>
            <a:ext cx="8748768" cy="5564549"/>
            <a:chOff x="2577705" y="929843"/>
            <a:chExt cx="8748768" cy="5564549"/>
          </a:xfrm>
        </p:grpSpPr>
        <p:sp>
          <p:nvSpPr>
            <p:cNvPr id="25" name="文本框 24">
              <a:extLst>
                <a:ext uri="{FF2B5EF4-FFF2-40B4-BE49-F238E27FC236}">
                  <a16:creationId xmlns:a16="http://schemas.microsoft.com/office/drawing/2014/main" id="{FCF9B33D-65D0-B540-BFC5-C9A67E4B977F}"/>
                </a:ext>
              </a:extLst>
            </p:cNvPr>
            <p:cNvSpPr txBox="1"/>
            <p:nvPr/>
          </p:nvSpPr>
          <p:spPr>
            <a:xfrm>
              <a:off x="3148066" y="929843"/>
              <a:ext cx="7910356" cy="499560"/>
            </a:xfrm>
            <a:prstGeom prst="rect">
              <a:avLst/>
            </a:prstGeom>
            <a:noFill/>
          </p:spPr>
          <p:txBody>
            <a:bodyPr wrap="square" rtlCol="0">
              <a:spAutoFit/>
            </a:bodyPr>
            <a:lstStyle/>
            <a:p>
              <a:pPr>
                <a:lnSpc>
                  <a:spcPct val="150000"/>
                </a:lnSpc>
              </a:pPr>
              <a:r>
                <a:rPr lang="en-US" altLang="zh-CN" sz="2000" dirty="0">
                  <a:effectLst/>
                  <a:latin typeface="+mn-ea"/>
                  <a:cs typeface="Times New Roman" panose="02020603050405020304" pitchFamily="18" charset="0"/>
                </a:rPr>
                <a:t>MC-SSE</a:t>
              </a:r>
              <a:r>
                <a:rPr lang="zh-CN" altLang="en-US" sz="2000" dirty="0">
                  <a:effectLst/>
                  <a:latin typeface="+mn-ea"/>
                  <a:cs typeface="Times New Roman" panose="02020603050405020304" pitchFamily="18" charset="0"/>
                </a:rPr>
                <a:t>的发展方向有三个： </a:t>
              </a:r>
              <a:r>
                <a:rPr lang="zh-CN" altLang="en-US" sz="2000" dirty="0">
                  <a:solidFill>
                    <a:srgbClr val="FF0000"/>
                  </a:solidFill>
                  <a:effectLst/>
                  <a:latin typeface="+mn-ea"/>
                  <a:cs typeface="Times New Roman" panose="02020603050405020304" pitchFamily="18" charset="0"/>
                </a:rPr>
                <a:t>支持的查询类型、性能、安全性</a:t>
              </a:r>
              <a:endParaRPr kumimoji="1" lang="zh-CN" altLang="en-US" sz="2000" dirty="0">
                <a:solidFill>
                  <a:srgbClr val="FF0000"/>
                </a:solidFill>
                <a:latin typeface="+mn-ea"/>
              </a:endParaRPr>
            </a:p>
          </p:txBody>
        </p:sp>
        <p:pic>
          <p:nvPicPr>
            <p:cNvPr id="3" name="图片 2">
              <a:extLst>
                <a:ext uri="{FF2B5EF4-FFF2-40B4-BE49-F238E27FC236}">
                  <a16:creationId xmlns:a16="http://schemas.microsoft.com/office/drawing/2014/main" id="{1F9E0947-0A5C-AA42-8156-97C118B5C3BA}"/>
                </a:ext>
              </a:extLst>
            </p:cNvPr>
            <p:cNvPicPr>
              <a:picLocks noChangeAspect="1"/>
            </p:cNvPicPr>
            <p:nvPr/>
          </p:nvPicPr>
          <p:blipFill>
            <a:blip r:embed="rId4"/>
            <a:stretch>
              <a:fillRect/>
            </a:stretch>
          </p:blipFill>
          <p:spPr>
            <a:xfrm>
              <a:off x="2577705" y="1395623"/>
              <a:ext cx="8748768" cy="5098769"/>
            </a:xfrm>
            <a:prstGeom prst="rect">
              <a:avLst/>
            </a:prstGeom>
          </p:spPr>
        </p:pic>
      </p:grpSp>
      <p:sp>
        <p:nvSpPr>
          <p:cNvPr id="7" name="矩形 6">
            <a:extLst>
              <a:ext uri="{FF2B5EF4-FFF2-40B4-BE49-F238E27FC236}">
                <a16:creationId xmlns:a16="http://schemas.microsoft.com/office/drawing/2014/main" id="{84E8DB90-8DE4-E945-A4BD-ADFE1889E186}"/>
              </a:ext>
            </a:extLst>
          </p:cNvPr>
          <p:cNvSpPr/>
          <p:nvPr/>
        </p:nvSpPr>
        <p:spPr>
          <a:xfrm>
            <a:off x="9279467" y="2299624"/>
            <a:ext cx="1778955" cy="388260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6" name="组合 85">
            <a:extLst>
              <a:ext uri="{FF2B5EF4-FFF2-40B4-BE49-F238E27FC236}">
                <a16:creationId xmlns:a16="http://schemas.microsoft.com/office/drawing/2014/main" id="{3E67C627-E3BA-B943-8090-B583EFBE4B84}"/>
              </a:ext>
            </a:extLst>
          </p:cNvPr>
          <p:cNvGrpSpPr/>
          <p:nvPr/>
        </p:nvGrpSpPr>
        <p:grpSpPr>
          <a:xfrm>
            <a:off x="-867" y="0"/>
            <a:ext cx="1821238" cy="6885940"/>
            <a:chOff x="-4271" y="-13970"/>
            <a:chExt cx="1821238" cy="6885940"/>
          </a:xfrm>
        </p:grpSpPr>
        <p:sp>
          <p:nvSpPr>
            <p:cNvPr id="87" name="矩形 86">
              <a:extLst>
                <a:ext uri="{FF2B5EF4-FFF2-40B4-BE49-F238E27FC236}">
                  <a16:creationId xmlns:a16="http://schemas.microsoft.com/office/drawing/2014/main" id="{86B3EF2B-D052-5D4F-856A-0BCC4CDD2435}"/>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矩形 87">
              <a:extLst>
                <a:ext uri="{FF2B5EF4-FFF2-40B4-BE49-F238E27FC236}">
                  <a16:creationId xmlns:a16="http://schemas.microsoft.com/office/drawing/2014/main" id="{E57ADB73-ACB1-894B-A544-D23267EB2B82}"/>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89" name="图片 88" descr="E:\设计\PPT\图片1.png图片1">
              <a:extLst>
                <a:ext uri="{FF2B5EF4-FFF2-40B4-BE49-F238E27FC236}">
                  <a16:creationId xmlns:a16="http://schemas.microsoft.com/office/drawing/2014/main" id="{6D56040F-538F-5D4D-8ACF-42828A9D8C48}"/>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90" name="矩形 89">
              <a:extLst>
                <a:ext uri="{FF2B5EF4-FFF2-40B4-BE49-F238E27FC236}">
                  <a16:creationId xmlns:a16="http://schemas.microsoft.com/office/drawing/2014/main" id="{12BF2196-5480-4842-BCE5-F6531EBFB38C}"/>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1" name="矩形 90">
              <a:extLst>
                <a:ext uri="{FF2B5EF4-FFF2-40B4-BE49-F238E27FC236}">
                  <a16:creationId xmlns:a16="http://schemas.microsoft.com/office/drawing/2014/main" id="{D245D243-DEBE-F141-BD98-F62947911DEC}"/>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2" name="矩形 91">
              <a:extLst>
                <a:ext uri="{FF2B5EF4-FFF2-40B4-BE49-F238E27FC236}">
                  <a16:creationId xmlns:a16="http://schemas.microsoft.com/office/drawing/2014/main" id="{F3521D28-BBBF-9F4E-9A38-D7D465DF6D86}"/>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3" name="组合 92">
              <a:extLst>
                <a:ext uri="{FF2B5EF4-FFF2-40B4-BE49-F238E27FC236}">
                  <a16:creationId xmlns:a16="http://schemas.microsoft.com/office/drawing/2014/main" id="{A2D4D54D-CE3E-9046-B790-A06C1AEDD1CD}"/>
                </a:ext>
              </a:extLst>
            </p:cNvPr>
            <p:cNvGrpSpPr/>
            <p:nvPr/>
          </p:nvGrpSpPr>
          <p:grpSpPr>
            <a:xfrm>
              <a:off x="161249" y="287636"/>
              <a:ext cx="1385458" cy="1385458"/>
              <a:chOff x="5372911" y="2138708"/>
              <a:chExt cx="1446178" cy="1446178"/>
            </a:xfrm>
          </p:grpSpPr>
          <p:sp>
            <p:nvSpPr>
              <p:cNvPr id="95" name="椭圆 94">
                <a:extLst>
                  <a:ext uri="{FF2B5EF4-FFF2-40B4-BE49-F238E27FC236}">
                    <a16:creationId xmlns:a16="http://schemas.microsoft.com/office/drawing/2014/main" id="{088731C8-9616-7F4A-9D10-EDEB3FE3DC4B}"/>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49">
                <a:extLst>
                  <a:ext uri="{FF2B5EF4-FFF2-40B4-BE49-F238E27FC236}">
                    <a16:creationId xmlns:a16="http://schemas.microsoft.com/office/drawing/2014/main" id="{437324AE-064A-634F-B227-FB7BCC09DFD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7" name="组合 96">
                <a:extLst>
                  <a:ext uri="{FF2B5EF4-FFF2-40B4-BE49-F238E27FC236}">
                    <a16:creationId xmlns:a16="http://schemas.microsoft.com/office/drawing/2014/main" id="{AEA65F72-CB13-A846-9AC7-48979DDC2E56}"/>
                  </a:ext>
                </a:extLst>
              </p:cNvPr>
              <p:cNvGrpSpPr/>
              <p:nvPr/>
            </p:nvGrpSpPr>
            <p:grpSpPr>
              <a:xfrm>
                <a:off x="5554874" y="2381317"/>
                <a:ext cx="1080787" cy="1004320"/>
                <a:chOff x="5554874" y="2552137"/>
                <a:chExt cx="1080787" cy="1004320"/>
              </a:xfrm>
              <a:solidFill>
                <a:schemeClr val="tx2">
                  <a:lumMod val="75000"/>
                </a:schemeClr>
              </a:solidFill>
            </p:grpSpPr>
            <p:sp>
              <p:nvSpPr>
                <p:cNvPr id="98" name="Freeform 50">
                  <a:extLst>
                    <a:ext uri="{FF2B5EF4-FFF2-40B4-BE49-F238E27FC236}">
                      <a16:creationId xmlns:a16="http://schemas.microsoft.com/office/drawing/2014/main" id="{9704EF43-913D-6144-809B-55375D8271D1}"/>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1">
                  <a:extLst>
                    <a:ext uri="{FF2B5EF4-FFF2-40B4-BE49-F238E27FC236}">
                      <a16:creationId xmlns:a16="http://schemas.microsoft.com/office/drawing/2014/main" id="{251B7993-883D-BE48-87B9-022ADCDDC91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2">
                  <a:extLst>
                    <a:ext uri="{FF2B5EF4-FFF2-40B4-BE49-F238E27FC236}">
                      <a16:creationId xmlns:a16="http://schemas.microsoft.com/office/drawing/2014/main" id="{8A9E5C0C-B33F-7B41-A70E-FC747A9FED0B}"/>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3">
                  <a:extLst>
                    <a:ext uri="{FF2B5EF4-FFF2-40B4-BE49-F238E27FC236}">
                      <a16:creationId xmlns:a16="http://schemas.microsoft.com/office/drawing/2014/main" id="{8B1176EE-8AB5-7B43-87C9-19D3EECB25B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4">
                  <a:extLst>
                    <a:ext uri="{FF2B5EF4-FFF2-40B4-BE49-F238E27FC236}">
                      <a16:creationId xmlns:a16="http://schemas.microsoft.com/office/drawing/2014/main" id="{C5C227FD-60D5-4143-8167-A4B5B94807DF}"/>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5">
                  <a:extLst>
                    <a:ext uri="{FF2B5EF4-FFF2-40B4-BE49-F238E27FC236}">
                      <a16:creationId xmlns:a16="http://schemas.microsoft.com/office/drawing/2014/main" id="{BA5C9237-D8CE-3C4B-B19E-107809CAACE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6">
                  <a:extLst>
                    <a:ext uri="{FF2B5EF4-FFF2-40B4-BE49-F238E27FC236}">
                      <a16:creationId xmlns:a16="http://schemas.microsoft.com/office/drawing/2014/main" id="{FCC3DBE8-1DEA-D046-8F7B-BBB42249593E}"/>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7">
                  <a:extLst>
                    <a:ext uri="{FF2B5EF4-FFF2-40B4-BE49-F238E27FC236}">
                      <a16:creationId xmlns:a16="http://schemas.microsoft.com/office/drawing/2014/main" id="{640FB815-F400-634D-BB92-5EB06890E4CC}"/>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8">
                  <a:extLst>
                    <a:ext uri="{FF2B5EF4-FFF2-40B4-BE49-F238E27FC236}">
                      <a16:creationId xmlns:a16="http://schemas.microsoft.com/office/drawing/2014/main" id="{33BF66FE-4062-E246-B7F6-18FB5B33289A}"/>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9">
                  <a:extLst>
                    <a:ext uri="{FF2B5EF4-FFF2-40B4-BE49-F238E27FC236}">
                      <a16:creationId xmlns:a16="http://schemas.microsoft.com/office/drawing/2014/main" id="{159D9FC7-1E9D-334C-BF8C-C4CDE34DCE58}"/>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a:extLst>
                    <a:ext uri="{FF2B5EF4-FFF2-40B4-BE49-F238E27FC236}">
                      <a16:creationId xmlns:a16="http://schemas.microsoft.com/office/drawing/2014/main" id="{BC5782F4-BA0B-C440-9527-82793F88295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a:extLst>
                    <a:ext uri="{FF2B5EF4-FFF2-40B4-BE49-F238E27FC236}">
                      <a16:creationId xmlns:a16="http://schemas.microsoft.com/office/drawing/2014/main" id="{3FA4EC00-5504-5D47-A736-79524D9EB4F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2">
                  <a:extLst>
                    <a:ext uri="{FF2B5EF4-FFF2-40B4-BE49-F238E27FC236}">
                      <a16:creationId xmlns:a16="http://schemas.microsoft.com/office/drawing/2014/main" id="{C4006448-5491-CD4F-90E0-948A82E373A7}"/>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3">
                  <a:extLst>
                    <a:ext uri="{FF2B5EF4-FFF2-40B4-BE49-F238E27FC236}">
                      <a16:creationId xmlns:a16="http://schemas.microsoft.com/office/drawing/2014/main" id="{EB731FFE-6275-E340-8719-C03C145C54E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4">
                  <a:extLst>
                    <a:ext uri="{FF2B5EF4-FFF2-40B4-BE49-F238E27FC236}">
                      <a16:creationId xmlns:a16="http://schemas.microsoft.com/office/drawing/2014/main" id="{E11D5C86-9BC1-A947-84AC-9B94B6674689}"/>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5">
                  <a:extLst>
                    <a:ext uri="{FF2B5EF4-FFF2-40B4-BE49-F238E27FC236}">
                      <a16:creationId xmlns:a16="http://schemas.microsoft.com/office/drawing/2014/main" id="{14C0AD0F-56A4-594B-A81C-2AB559483E68}"/>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6">
                  <a:extLst>
                    <a:ext uri="{FF2B5EF4-FFF2-40B4-BE49-F238E27FC236}">
                      <a16:creationId xmlns:a16="http://schemas.microsoft.com/office/drawing/2014/main" id="{9C98FED6-80DD-EC47-98F3-A62D73E11279}"/>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7">
                  <a:extLst>
                    <a:ext uri="{FF2B5EF4-FFF2-40B4-BE49-F238E27FC236}">
                      <a16:creationId xmlns:a16="http://schemas.microsoft.com/office/drawing/2014/main" id="{E42F0CC5-0C9B-3E4B-A2A4-708ADF6BAD89}"/>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8">
                  <a:extLst>
                    <a:ext uri="{FF2B5EF4-FFF2-40B4-BE49-F238E27FC236}">
                      <a16:creationId xmlns:a16="http://schemas.microsoft.com/office/drawing/2014/main" id="{502BA690-9BDF-894F-AA7B-311D06DDB1C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9">
                  <a:extLst>
                    <a:ext uri="{FF2B5EF4-FFF2-40B4-BE49-F238E27FC236}">
                      <a16:creationId xmlns:a16="http://schemas.microsoft.com/office/drawing/2014/main" id="{EC01D9A2-E133-6046-8C9C-A2BF863CD64C}"/>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0">
                  <a:extLst>
                    <a:ext uri="{FF2B5EF4-FFF2-40B4-BE49-F238E27FC236}">
                      <a16:creationId xmlns:a16="http://schemas.microsoft.com/office/drawing/2014/main" id="{CEC76495-B9FD-984E-A85A-D789A5E3B948}"/>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1">
                  <a:extLst>
                    <a:ext uri="{FF2B5EF4-FFF2-40B4-BE49-F238E27FC236}">
                      <a16:creationId xmlns:a16="http://schemas.microsoft.com/office/drawing/2014/main" id="{05498AC5-3FC7-F140-A5F3-DA26EEC6435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2">
                  <a:extLst>
                    <a:ext uri="{FF2B5EF4-FFF2-40B4-BE49-F238E27FC236}">
                      <a16:creationId xmlns:a16="http://schemas.microsoft.com/office/drawing/2014/main" id="{3780FA96-512B-6444-B4A1-25C32193974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3">
                  <a:extLst>
                    <a:ext uri="{FF2B5EF4-FFF2-40B4-BE49-F238E27FC236}">
                      <a16:creationId xmlns:a16="http://schemas.microsoft.com/office/drawing/2014/main" id="{28458822-B2A0-7B44-BFDB-34A5CF25C89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4">
                  <a:extLst>
                    <a:ext uri="{FF2B5EF4-FFF2-40B4-BE49-F238E27FC236}">
                      <a16:creationId xmlns:a16="http://schemas.microsoft.com/office/drawing/2014/main" id="{39B846DC-2C28-084A-B6E3-924D16B0FF6E}"/>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5">
                  <a:extLst>
                    <a:ext uri="{FF2B5EF4-FFF2-40B4-BE49-F238E27FC236}">
                      <a16:creationId xmlns:a16="http://schemas.microsoft.com/office/drawing/2014/main" id="{9D870F21-A0E7-BF42-B48A-C1B545ED1EAB}"/>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6">
                  <a:extLst>
                    <a:ext uri="{FF2B5EF4-FFF2-40B4-BE49-F238E27FC236}">
                      <a16:creationId xmlns:a16="http://schemas.microsoft.com/office/drawing/2014/main" id="{9C8C43A7-0C6B-7C46-B2DC-C52EB6567BEB}"/>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7">
                  <a:extLst>
                    <a:ext uri="{FF2B5EF4-FFF2-40B4-BE49-F238E27FC236}">
                      <a16:creationId xmlns:a16="http://schemas.microsoft.com/office/drawing/2014/main" id="{1F0709CA-D27D-FE44-843C-CF0F9763E90B}"/>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8">
                  <a:extLst>
                    <a:ext uri="{FF2B5EF4-FFF2-40B4-BE49-F238E27FC236}">
                      <a16:creationId xmlns:a16="http://schemas.microsoft.com/office/drawing/2014/main" id="{568263B0-ADE9-E843-8F98-1918F2FD9600}"/>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9">
                  <a:extLst>
                    <a:ext uri="{FF2B5EF4-FFF2-40B4-BE49-F238E27FC236}">
                      <a16:creationId xmlns:a16="http://schemas.microsoft.com/office/drawing/2014/main" id="{7D7B2E8C-B12B-C244-9D22-CD001CCD3A27}"/>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0">
                  <a:extLst>
                    <a:ext uri="{FF2B5EF4-FFF2-40B4-BE49-F238E27FC236}">
                      <a16:creationId xmlns:a16="http://schemas.microsoft.com/office/drawing/2014/main" id="{948A576E-831D-4C49-92B4-B23EBD7F8586}"/>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1">
                  <a:extLst>
                    <a:ext uri="{FF2B5EF4-FFF2-40B4-BE49-F238E27FC236}">
                      <a16:creationId xmlns:a16="http://schemas.microsoft.com/office/drawing/2014/main" id="{C22A6946-B3D5-A94E-890D-08525D91578F}"/>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2">
                  <a:extLst>
                    <a:ext uri="{FF2B5EF4-FFF2-40B4-BE49-F238E27FC236}">
                      <a16:creationId xmlns:a16="http://schemas.microsoft.com/office/drawing/2014/main" id="{3C3134BB-16EA-D241-B032-7AAAA1644B7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3">
                  <a:extLst>
                    <a:ext uri="{FF2B5EF4-FFF2-40B4-BE49-F238E27FC236}">
                      <a16:creationId xmlns:a16="http://schemas.microsoft.com/office/drawing/2014/main" id="{1CE6B658-DB1B-2449-9673-FB65984AA48C}"/>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4">
                  <a:extLst>
                    <a:ext uri="{FF2B5EF4-FFF2-40B4-BE49-F238E27FC236}">
                      <a16:creationId xmlns:a16="http://schemas.microsoft.com/office/drawing/2014/main" id="{9AC73D6D-E6A8-3C4E-AAFB-53156F1636FD}"/>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5">
                  <a:extLst>
                    <a:ext uri="{FF2B5EF4-FFF2-40B4-BE49-F238E27FC236}">
                      <a16:creationId xmlns:a16="http://schemas.microsoft.com/office/drawing/2014/main" id="{72C94296-3C2F-FF4C-84CF-F3EB4398DF27}"/>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6">
                  <a:extLst>
                    <a:ext uri="{FF2B5EF4-FFF2-40B4-BE49-F238E27FC236}">
                      <a16:creationId xmlns:a16="http://schemas.microsoft.com/office/drawing/2014/main" id="{E623CFCE-4FDB-D245-9A17-5D6D8BBB87C5}"/>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7">
                  <a:extLst>
                    <a:ext uri="{FF2B5EF4-FFF2-40B4-BE49-F238E27FC236}">
                      <a16:creationId xmlns:a16="http://schemas.microsoft.com/office/drawing/2014/main" id="{8D548502-1EB8-FC43-9E76-79EFF22A5937}"/>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8">
                  <a:extLst>
                    <a:ext uri="{FF2B5EF4-FFF2-40B4-BE49-F238E27FC236}">
                      <a16:creationId xmlns:a16="http://schemas.microsoft.com/office/drawing/2014/main" id="{829B35BD-9FA0-E240-880E-7D93DE4A1582}"/>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9">
                  <a:extLst>
                    <a:ext uri="{FF2B5EF4-FFF2-40B4-BE49-F238E27FC236}">
                      <a16:creationId xmlns:a16="http://schemas.microsoft.com/office/drawing/2014/main" id="{D92C1118-519E-994B-9B65-C9901225090B}"/>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4" name="矩形 93">
              <a:extLst>
                <a:ext uri="{FF2B5EF4-FFF2-40B4-BE49-F238E27FC236}">
                  <a16:creationId xmlns:a16="http://schemas.microsoft.com/office/drawing/2014/main" id="{B0987301-75BA-1144-B401-9E5D92C13313}"/>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35651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en-US" altLang="zh-CN" sz="2400" dirty="0">
                        <a:solidFill>
                          <a:srgbClr val="000000"/>
                        </a:solidFill>
                        <a:latin typeface="思源黑体 CN Medium" panose="020B0600000000000000" charset="-122"/>
                        <a:ea typeface="思源黑体 CN Medium" panose="020B0600000000000000" charset="-122"/>
                      </a:rPr>
                      <a:t>Join</a:t>
                    </a:r>
                    <a:r>
                      <a:rPr lang="zh-CN" altLang="en-US" sz="2400" dirty="0">
                        <a:solidFill>
                          <a:srgbClr val="000000"/>
                        </a:solidFill>
                        <a:latin typeface="思源黑体 CN Medium" panose="020B0600000000000000" charset="-122"/>
                        <a:ea typeface="思源黑体 CN Medium" panose="020B0600000000000000" charset="-122"/>
                      </a:rPr>
                      <a:t>查询</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56E9D23D-4C39-DA40-A1C7-A187A66DD9E1}"/>
              </a:ext>
            </a:extLst>
          </p:cNvPr>
          <p:cNvGrpSpPr/>
          <p:nvPr/>
        </p:nvGrpSpPr>
        <p:grpSpPr>
          <a:xfrm>
            <a:off x="2304268" y="1940556"/>
            <a:ext cx="9032859" cy="3404024"/>
            <a:chOff x="325718" y="403903"/>
            <a:chExt cx="11540563" cy="4181819"/>
          </a:xfrm>
        </p:grpSpPr>
        <p:grpSp>
          <p:nvGrpSpPr>
            <p:cNvPr id="26" name="组合 25">
              <a:extLst>
                <a:ext uri="{FF2B5EF4-FFF2-40B4-BE49-F238E27FC236}">
                  <a16:creationId xmlns:a16="http://schemas.microsoft.com/office/drawing/2014/main" id="{A529C902-6816-DE4C-8119-E254BB0A1D17}"/>
                </a:ext>
              </a:extLst>
            </p:cNvPr>
            <p:cNvGrpSpPr/>
            <p:nvPr/>
          </p:nvGrpSpPr>
          <p:grpSpPr>
            <a:xfrm>
              <a:off x="325718" y="403903"/>
              <a:ext cx="11540563" cy="4168098"/>
              <a:chOff x="325718" y="403903"/>
              <a:chExt cx="11540563" cy="4168098"/>
            </a:xfrm>
          </p:grpSpPr>
          <p:grpSp>
            <p:nvGrpSpPr>
              <p:cNvPr id="28" name="组合 27">
                <a:extLst>
                  <a:ext uri="{FF2B5EF4-FFF2-40B4-BE49-F238E27FC236}">
                    <a16:creationId xmlns:a16="http://schemas.microsoft.com/office/drawing/2014/main" id="{6E801813-8ACE-6840-B9E8-DB4A3A58CE61}"/>
                  </a:ext>
                </a:extLst>
              </p:cNvPr>
              <p:cNvGrpSpPr/>
              <p:nvPr/>
            </p:nvGrpSpPr>
            <p:grpSpPr>
              <a:xfrm>
                <a:off x="325718" y="403903"/>
                <a:ext cx="11540563" cy="3429855"/>
                <a:chOff x="325718" y="791825"/>
                <a:chExt cx="11540563" cy="3429855"/>
              </a:xfrm>
            </p:grpSpPr>
            <p:pic>
              <p:nvPicPr>
                <p:cNvPr id="30" name="图片 29">
                  <a:extLst>
                    <a:ext uri="{FF2B5EF4-FFF2-40B4-BE49-F238E27FC236}">
                      <a16:creationId xmlns:a16="http://schemas.microsoft.com/office/drawing/2014/main" id="{FD739D24-29AF-6F44-A1D8-211AB711E259}"/>
                    </a:ext>
                  </a:extLst>
                </p:cNvPr>
                <p:cNvPicPr>
                  <a:picLocks noChangeAspect="1"/>
                </p:cNvPicPr>
                <p:nvPr/>
              </p:nvPicPr>
              <p:blipFill>
                <a:blip r:embed="rId4"/>
                <a:stretch>
                  <a:fillRect/>
                </a:stretch>
              </p:blipFill>
              <p:spPr>
                <a:xfrm>
                  <a:off x="325718" y="1367001"/>
                  <a:ext cx="11540563" cy="2854679"/>
                </a:xfrm>
                <a:prstGeom prst="rect">
                  <a:avLst/>
                </a:prstGeom>
              </p:spPr>
            </p:pic>
            <p:sp>
              <p:nvSpPr>
                <p:cNvPr id="31" name="文本框 30">
                  <a:extLst>
                    <a:ext uri="{FF2B5EF4-FFF2-40B4-BE49-F238E27FC236}">
                      <a16:creationId xmlns:a16="http://schemas.microsoft.com/office/drawing/2014/main" id="{FA5D6593-633F-2249-BEF1-DF12840ABC27}"/>
                    </a:ext>
                  </a:extLst>
                </p:cNvPr>
                <p:cNvSpPr txBox="1"/>
                <p:nvPr/>
              </p:nvSpPr>
              <p:spPr>
                <a:xfrm>
                  <a:off x="1711827" y="791825"/>
                  <a:ext cx="3646346" cy="563765"/>
                </a:xfrm>
                <a:prstGeom prst="rect">
                  <a:avLst/>
                </a:prstGeom>
                <a:noFill/>
              </p:spPr>
              <p:txBody>
                <a:bodyPr wrap="square" rtlCol="0">
                  <a:spAutoFit/>
                </a:bodyPr>
                <a:lstStyle/>
                <a:p>
                  <a:pPr>
                    <a:lnSpc>
                      <a:spcPct val="150000"/>
                    </a:lnSpc>
                  </a:pPr>
                  <a:r>
                    <a:rPr kumimoji="1" lang="en-US" altLang="zh-CN" dirty="0">
                      <a:solidFill>
                        <a:srgbClr val="000000"/>
                      </a:solidFill>
                      <a:latin typeface="+mn-ea"/>
                      <a:cs typeface="Times New Roman" panose="02020603050405020304" pitchFamily="18" charset="0"/>
                    </a:rPr>
                    <a:t>Transactions</a:t>
                  </a:r>
                  <a:r>
                    <a:rPr kumimoji="1" lang="zh-CN" altLang="en-US" dirty="0">
                      <a:solidFill>
                        <a:srgbClr val="000000"/>
                      </a:solidFill>
                      <a:latin typeface="+mn-ea"/>
                      <a:cs typeface="Times New Roman" panose="02020603050405020304" pitchFamily="18" charset="0"/>
                    </a:rPr>
                    <a:t> </a:t>
                  </a:r>
                  <a:r>
                    <a:rPr kumimoji="1" lang="en-US" altLang="zh-CN" dirty="0">
                      <a:solidFill>
                        <a:srgbClr val="000000"/>
                      </a:solidFill>
                      <a:latin typeface="+mn-ea"/>
                      <a:cs typeface="Times New Roman" panose="02020603050405020304" pitchFamily="18" charset="0"/>
                    </a:rPr>
                    <a:t>Table</a:t>
                  </a:r>
                  <a:endParaRPr kumimoji="1" lang="zh-CN" altLang="en-US" dirty="0">
                    <a:solidFill>
                      <a:srgbClr val="000000"/>
                    </a:solidFill>
                    <a:latin typeface="+mn-ea"/>
                  </a:endParaRPr>
                </a:p>
              </p:txBody>
            </p:sp>
            <p:sp>
              <p:nvSpPr>
                <p:cNvPr id="32" name="文本框 31">
                  <a:extLst>
                    <a:ext uri="{FF2B5EF4-FFF2-40B4-BE49-F238E27FC236}">
                      <a16:creationId xmlns:a16="http://schemas.microsoft.com/office/drawing/2014/main" id="{D8955B08-F6E7-1441-B013-42C7A371175D}"/>
                    </a:ext>
                  </a:extLst>
                </p:cNvPr>
                <p:cNvSpPr txBox="1"/>
                <p:nvPr/>
              </p:nvSpPr>
              <p:spPr>
                <a:xfrm>
                  <a:off x="7913913" y="816874"/>
                  <a:ext cx="3087307" cy="513667"/>
                </a:xfrm>
                <a:prstGeom prst="rect">
                  <a:avLst/>
                </a:prstGeom>
                <a:noFill/>
              </p:spPr>
              <p:txBody>
                <a:bodyPr wrap="square" rtlCol="0">
                  <a:spAutoFit/>
                </a:bodyPr>
                <a:lstStyle/>
                <a:p>
                  <a:pPr>
                    <a:lnSpc>
                      <a:spcPct val="150000"/>
                    </a:lnSpc>
                  </a:pPr>
                  <a:r>
                    <a:rPr kumimoji="1" lang="en-US" altLang="zh-CN" sz="1600" dirty="0">
                      <a:solidFill>
                        <a:srgbClr val="000000"/>
                      </a:solidFill>
                      <a:latin typeface="+mn-ea"/>
                      <a:cs typeface="Times New Roman" panose="02020603050405020304" pitchFamily="18" charset="0"/>
                    </a:rPr>
                    <a:t>Merchants</a:t>
                  </a:r>
                  <a:r>
                    <a:rPr kumimoji="1" lang="zh-CN" altLang="en-US" sz="1600" dirty="0">
                      <a:solidFill>
                        <a:srgbClr val="000000"/>
                      </a:solidFill>
                      <a:latin typeface="+mn-ea"/>
                      <a:cs typeface="Times New Roman" panose="02020603050405020304" pitchFamily="18" charset="0"/>
                    </a:rPr>
                    <a:t> </a:t>
                  </a:r>
                  <a:r>
                    <a:rPr kumimoji="1" lang="en-US" altLang="zh-CN" sz="1600" dirty="0">
                      <a:solidFill>
                        <a:srgbClr val="000000"/>
                      </a:solidFill>
                      <a:latin typeface="+mn-ea"/>
                      <a:cs typeface="Times New Roman" panose="02020603050405020304" pitchFamily="18" charset="0"/>
                    </a:rPr>
                    <a:t>Table</a:t>
                  </a:r>
                  <a:endParaRPr kumimoji="1" lang="zh-CN" altLang="en-US" sz="1600" dirty="0">
                    <a:solidFill>
                      <a:srgbClr val="000000"/>
                    </a:solidFill>
                    <a:latin typeface="+mn-ea"/>
                  </a:endParaRPr>
                </a:p>
              </p:txBody>
            </p:sp>
          </p:grpSp>
          <p:sp>
            <p:nvSpPr>
              <p:cNvPr id="29" name="弧 28">
                <a:extLst>
                  <a:ext uri="{FF2B5EF4-FFF2-40B4-BE49-F238E27FC236}">
                    <a16:creationId xmlns:a16="http://schemas.microsoft.com/office/drawing/2014/main" id="{1F399EB2-2805-6B4D-9564-F1E2FCFACF10}"/>
                  </a:ext>
                </a:extLst>
              </p:cNvPr>
              <p:cNvSpPr/>
              <p:nvPr/>
            </p:nvSpPr>
            <p:spPr>
              <a:xfrm>
                <a:off x="5007428" y="2878729"/>
                <a:ext cx="5812971" cy="1693272"/>
              </a:xfrm>
              <a:prstGeom prst="arc">
                <a:avLst>
                  <a:gd name="adj1" fmla="val 155488"/>
                  <a:gd name="adj2" fmla="val 1068949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
          <p:nvSpPr>
            <p:cNvPr id="27" name="文本框 26">
              <a:extLst>
                <a:ext uri="{FF2B5EF4-FFF2-40B4-BE49-F238E27FC236}">
                  <a16:creationId xmlns:a16="http://schemas.microsoft.com/office/drawing/2014/main" id="{88AAAB89-72FA-6942-83E2-D3E13C7D6C8E}"/>
                </a:ext>
              </a:extLst>
            </p:cNvPr>
            <p:cNvSpPr txBox="1"/>
            <p:nvPr/>
          </p:nvSpPr>
          <p:spPr>
            <a:xfrm>
              <a:off x="7380513" y="4177463"/>
              <a:ext cx="1374370" cy="408259"/>
            </a:xfrm>
            <a:prstGeom prst="rect">
              <a:avLst/>
            </a:prstGeom>
            <a:noFill/>
          </p:spPr>
          <p:txBody>
            <a:bodyPr wrap="square" rtlCol="0">
              <a:spAutoFit/>
            </a:bodyPr>
            <a:lstStyle/>
            <a:p>
              <a:r>
                <a:rPr kumimoji="1" lang="en-US" altLang="zh-CN" dirty="0">
                  <a:solidFill>
                    <a:srgbClr val="C00000"/>
                  </a:solidFill>
                </a:rPr>
                <a:t>Join</a:t>
              </a:r>
              <a:r>
                <a:rPr kumimoji="1" lang="zh-CN" altLang="en-US" dirty="0">
                  <a:solidFill>
                    <a:srgbClr val="C00000"/>
                  </a:solidFill>
                </a:rPr>
                <a:t>属性</a:t>
              </a:r>
            </a:p>
          </p:txBody>
        </p:sp>
      </p:grpSp>
      <p:sp>
        <p:nvSpPr>
          <p:cNvPr id="33" name="文本框 32">
            <a:extLst>
              <a:ext uri="{FF2B5EF4-FFF2-40B4-BE49-F238E27FC236}">
                <a16:creationId xmlns:a16="http://schemas.microsoft.com/office/drawing/2014/main" id="{985B446A-8765-4141-905C-975A3A3DC401}"/>
              </a:ext>
            </a:extLst>
          </p:cNvPr>
          <p:cNvSpPr txBox="1"/>
          <p:nvPr/>
        </p:nvSpPr>
        <p:spPr>
          <a:xfrm>
            <a:off x="3034518" y="5564030"/>
            <a:ext cx="8428303" cy="961225"/>
          </a:xfrm>
          <a:prstGeom prst="rect">
            <a:avLst/>
          </a:prstGeom>
          <a:noFill/>
        </p:spPr>
        <p:txBody>
          <a:bodyPr wrap="square">
            <a:spAutoFit/>
          </a:bodyPr>
          <a:lstStyle/>
          <a:p>
            <a:pPr>
              <a:lnSpc>
                <a:spcPct val="150000"/>
              </a:lnSpc>
            </a:pPr>
            <a:r>
              <a:rPr lang="en-US" altLang="zh-CN" sz="2000" dirty="0">
                <a:latin typeface="+mn-ea"/>
              </a:rPr>
              <a:t>SELECT</a:t>
            </a:r>
            <a:r>
              <a:rPr lang="zh-CN" altLang="en-US" sz="2000" dirty="0">
                <a:latin typeface="+mn-ea"/>
              </a:rPr>
              <a:t> * </a:t>
            </a:r>
            <a:r>
              <a:rPr lang="en-US" altLang="zh-CN" sz="2000" dirty="0">
                <a:latin typeface="+mn-ea"/>
              </a:rPr>
              <a:t>FROM</a:t>
            </a:r>
            <a:r>
              <a:rPr lang="zh-CN" altLang="en-US" sz="2000" dirty="0">
                <a:latin typeface="+mn-ea"/>
              </a:rPr>
              <a:t> </a:t>
            </a:r>
            <a:r>
              <a:rPr lang="en-US" altLang="zh-CN" sz="2000" dirty="0">
                <a:solidFill>
                  <a:srgbClr val="FF0000"/>
                </a:solidFill>
                <a:latin typeface="+mn-ea"/>
              </a:rPr>
              <a:t>Transactions</a:t>
            </a:r>
            <a:r>
              <a:rPr lang="zh-CN" altLang="en-US" sz="2000" dirty="0">
                <a:latin typeface="+mn-ea"/>
              </a:rPr>
              <a:t> </a:t>
            </a:r>
            <a:r>
              <a:rPr lang="en-US" altLang="zh-CN" sz="2000" dirty="0">
                <a:latin typeface="+mn-ea"/>
              </a:rPr>
              <a:t>JOIN</a:t>
            </a:r>
            <a:r>
              <a:rPr lang="zh-CN" altLang="en-US" sz="2000" dirty="0">
                <a:latin typeface="+mn-ea"/>
              </a:rPr>
              <a:t> </a:t>
            </a:r>
            <a:r>
              <a:rPr lang="en-US" altLang="zh-CN" sz="2000" dirty="0">
                <a:solidFill>
                  <a:srgbClr val="FF0000"/>
                </a:solidFill>
                <a:latin typeface="+mn-ea"/>
              </a:rPr>
              <a:t>Merchants</a:t>
            </a:r>
            <a:r>
              <a:rPr lang="zh-CN" altLang="en-US" sz="2000" dirty="0">
                <a:latin typeface="+mn-ea"/>
              </a:rPr>
              <a:t> </a:t>
            </a:r>
            <a:r>
              <a:rPr lang="en-US" altLang="zh-CN" sz="2000" dirty="0">
                <a:latin typeface="+mn-ea"/>
              </a:rPr>
              <a:t>ON </a:t>
            </a:r>
            <a:r>
              <a:rPr lang="en-US" altLang="zh-CN" sz="2000" dirty="0">
                <a:solidFill>
                  <a:srgbClr val="FF0000"/>
                </a:solidFill>
                <a:latin typeface="+mn-ea"/>
              </a:rPr>
              <a:t>Transaction ID </a:t>
            </a:r>
            <a:r>
              <a:rPr lang="en-US" altLang="zh-CN" sz="2000" dirty="0">
                <a:latin typeface="+mn-ea"/>
              </a:rPr>
              <a:t>where </a:t>
            </a:r>
            <a:r>
              <a:rPr lang="en-US" altLang="zh-CN" sz="2000" dirty="0">
                <a:solidFill>
                  <a:srgbClr val="FF0000"/>
                </a:solidFill>
                <a:latin typeface="+mn-ea"/>
              </a:rPr>
              <a:t>Date=01/2021</a:t>
            </a:r>
            <a:r>
              <a:rPr lang="zh-CN" altLang="en-US" sz="2000" dirty="0">
                <a:solidFill>
                  <a:srgbClr val="FF0000"/>
                </a:solidFill>
                <a:latin typeface="+mn-ea"/>
              </a:rPr>
              <a:t> </a:t>
            </a:r>
            <a:r>
              <a:rPr lang="en-US" altLang="zh-CN" sz="2000" dirty="0">
                <a:latin typeface="+mn-ea"/>
              </a:rPr>
              <a:t>and</a:t>
            </a:r>
            <a:r>
              <a:rPr lang="zh-CN" altLang="en-US" sz="2000" dirty="0">
                <a:latin typeface="+mn-ea"/>
              </a:rPr>
              <a:t> </a:t>
            </a:r>
            <a:r>
              <a:rPr lang="en-US" altLang="zh-CN" sz="2000" dirty="0">
                <a:solidFill>
                  <a:srgbClr val="FF0000"/>
                </a:solidFill>
                <a:latin typeface="+mn-ea"/>
              </a:rPr>
              <a:t>Merchant</a:t>
            </a:r>
            <a:r>
              <a:rPr lang="zh-CN" altLang="en-US" sz="2000" dirty="0">
                <a:solidFill>
                  <a:srgbClr val="FF0000"/>
                </a:solidFill>
                <a:latin typeface="+mn-ea"/>
              </a:rPr>
              <a:t> </a:t>
            </a:r>
            <a:r>
              <a:rPr lang="en-US" altLang="zh-CN" sz="2000" dirty="0">
                <a:solidFill>
                  <a:srgbClr val="FF0000"/>
                </a:solidFill>
                <a:latin typeface="+mn-ea"/>
              </a:rPr>
              <a:t>Name=Apple</a:t>
            </a:r>
          </a:p>
        </p:txBody>
      </p:sp>
      <p:sp>
        <p:nvSpPr>
          <p:cNvPr id="34" name="文本框 33">
            <a:extLst>
              <a:ext uri="{FF2B5EF4-FFF2-40B4-BE49-F238E27FC236}">
                <a16:creationId xmlns:a16="http://schemas.microsoft.com/office/drawing/2014/main" id="{200695CE-0695-064E-8FEE-2C4786D62638}"/>
              </a:ext>
            </a:extLst>
          </p:cNvPr>
          <p:cNvSpPr txBox="1"/>
          <p:nvPr/>
        </p:nvSpPr>
        <p:spPr>
          <a:xfrm>
            <a:off x="2962042" y="813357"/>
            <a:ext cx="8500779" cy="961225"/>
          </a:xfrm>
          <a:prstGeom prst="rect">
            <a:avLst/>
          </a:prstGeom>
          <a:noFill/>
        </p:spPr>
        <p:txBody>
          <a:bodyPr wrap="square">
            <a:spAutoFit/>
          </a:bodyPr>
          <a:lstStyle/>
          <a:p>
            <a:pPr>
              <a:lnSpc>
                <a:spcPct val="150000"/>
              </a:lnSpc>
            </a:pPr>
            <a:r>
              <a:rPr lang="en-US" altLang="zh-CN" sz="2000" dirty="0">
                <a:effectLst/>
                <a:latin typeface="+mn-ea"/>
              </a:rPr>
              <a:t>Join</a:t>
            </a:r>
            <a:r>
              <a:rPr lang="zh-CN" altLang="zh-CN" sz="2000" dirty="0">
                <a:effectLst/>
                <a:latin typeface="+mn-ea"/>
                <a:cs typeface="Times New Roman" panose="02020603050405020304" pitchFamily="18" charset="0"/>
              </a:rPr>
              <a:t>查询就是指要需要查询</a:t>
            </a:r>
            <a:r>
              <a:rPr lang="zh-CN" altLang="zh-CN" sz="2000" dirty="0">
                <a:solidFill>
                  <a:srgbClr val="FF0000"/>
                </a:solidFill>
                <a:effectLst/>
                <a:latin typeface="+mn-ea"/>
                <a:cs typeface="Times New Roman" panose="02020603050405020304" pitchFamily="18" charset="0"/>
              </a:rPr>
              <a:t>来自多个表</a:t>
            </a:r>
            <a:r>
              <a:rPr lang="zh-CN" altLang="zh-CN" sz="2000" dirty="0">
                <a:effectLst/>
                <a:latin typeface="+mn-ea"/>
                <a:cs typeface="Times New Roman" panose="02020603050405020304" pitchFamily="18" charset="0"/>
              </a:rPr>
              <a:t>的字段的数据库查询，在数据库管理系统中，</a:t>
            </a:r>
            <a:r>
              <a:rPr lang="zh-CN" altLang="zh-CN" sz="2000" dirty="0">
                <a:solidFill>
                  <a:srgbClr val="FF0000"/>
                </a:solidFill>
                <a:effectLst/>
                <a:latin typeface="+mn-ea"/>
                <a:cs typeface="Times New Roman" panose="02020603050405020304" pitchFamily="18" charset="0"/>
              </a:rPr>
              <a:t>大多数复杂的查询</a:t>
            </a:r>
            <a:r>
              <a:rPr lang="zh-CN" altLang="zh-CN" sz="2000" dirty="0">
                <a:effectLst/>
                <a:latin typeface="+mn-ea"/>
                <a:cs typeface="Times New Roman" panose="02020603050405020304" pitchFamily="18" charset="0"/>
              </a:rPr>
              <a:t>都涉及</a:t>
            </a:r>
            <a:r>
              <a:rPr lang="en-US" altLang="zh-CN" sz="2000" dirty="0">
                <a:effectLst/>
                <a:latin typeface="+mn-ea"/>
              </a:rPr>
              <a:t>Join</a:t>
            </a:r>
            <a:r>
              <a:rPr lang="zh-CN" altLang="zh-CN" sz="2000" dirty="0">
                <a:effectLst/>
                <a:latin typeface="+mn-ea"/>
                <a:cs typeface="Times New Roman" panose="02020603050405020304" pitchFamily="18" charset="0"/>
              </a:rPr>
              <a:t>查询</a:t>
            </a:r>
            <a:endParaRPr lang="en-US" altLang="zh-CN" sz="2000" dirty="0">
              <a:latin typeface="+mn-ea"/>
            </a:endParaRPr>
          </a:p>
        </p:txBody>
      </p:sp>
      <p:grpSp>
        <p:nvGrpSpPr>
          <p:cNvPr id="97" name="组合 96">
            <a:extLst>
              <a:ext uri="{FF2B5EF4-FFF2-40B4-BE49-F238E27FC236}">
                <a16:creationId xmlns:a16="http://schemas.microsoft.com/office/drawing/2014/main" id="{A2B94C00-C52C-3B44-9BEC-5A96FBC6C6FC}"/>
              </a:ext>
            </a:extLst>
          </p:cNvPr>
          <p:cNvGrpSpPr/>
          <p:nvPr/>
        </p:nvGrpSpPr>
        <p:grpSpPr>
          <a:xfrm>
            <a:off x="0" y="0"/>
            <a:ext cx="1821238" cy="6885940"/>
            <a:chOff x="-4271" y="-13970"/>
            <a:chExt cx="1821238" cy="6885940"/>
          </a:xfrm>
        </p:grpSpPr>
        <p:sp>
          <p:nvSpPr>
            <p:cNvPr id="98" name="矩形 97">
              <a:extLst>
                <a:ext uri="{FF2B5EF4-FFF2-40B4-BE49-F238E27FC236}">
                  <a16:creationId xmlns:a16="http://schemas.microsoft.com/office/drawing/2014/main" id="{3C074460-223A-6742-8D32-13B74575D2EC}"/>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矩形 98">
              <a:extLst>
                <a:ext uri="{FF2B5EF4-FFF2-40B4-BE49-F238E27FC236}">
                  <a16:creationId xmlns:a16="http://schemas.microsoft.com/office/drawing/2014/main" id="{82053EF4-4D0F-274E-B57B-11E2A63BDFF6}"/>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100" name="图片 99" descr="E:\设计\PPT\图片1.png图片1">
              <a:extLst>
                <a:ext uri="{FF2B5EF4-FFF2-40B4-BE49-F238E27FC236}">
                  <a16:creationId xmlns:a16="http://schemas.microsoft.com/office/drawing/2014/main" id="{193E27F0-B8F3-784A-B936-0BDF0E59DCF0}"/>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101" name="矩形 100">
              <a:extLst>
                <a:ext uri="{FF2B5EF4-FFF2-40B4-BE49-F238E27FC236}">
                  <a16:creationId xmlns:a16="http://schemas.microsoft.com/office/drawing/2014/main" id="{49406932-B440-7144-B3F7-E4474D5D8865}"/>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102" name="矩形 101">
              <a:extLst>
                <a:ext uri="{FF2B5EF4-FFF2-40B4-BE49-F238E27FC236}">
                  <a16:creationId xmlns:a16="http://schemas.microsoft.com/office/drawing/2014/main" id="{172AA91C-2453-074D-A660-81ADC935403E}"/>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103" name="矩形 102">
              <a:extLst>
                <a:ext uri="{FF2B5EF4-FFF2-40B4-BE49-F238E27FC236}">
                  <a16:creationId xmlns:a16="http://schemas.microsoft.com/office/drawing/2014/main" id="{557ED66C-5216-534F-89CC-41C625271248}"/>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04" name="组合 103">
              <a:extLst>
                <a:ext uri="{FF2B5EF4-FFF2-40B4-BE49-F238E27FC236}">
                  <a16:creationId xmlns:a16="http://schemas.microsoft.com/office/drawing/2014/main" id="{D3F5E76A-CCE7-6C40-8A15-0FBAC9D24103}"/>
                </a:ext>
              </a:extLst>
            </p:cNvPr>
            <p:cNvGrpSpPr/>
            <p:nvPr/>
          </p:nvGrpSpPr>
          <p:grpSpPr>
            <a:xfrm>
              <a:off x="161249" y="287636"/>
              <a:ext cx="1385458" cy="1385458"/>
              <a:chOff x="5372911" y="2138708"/>
              <a:chExt cx="1446178" cy="1446178"/>
            </a:xfrm>
          </p:grpSpPr>
          <p:sp>
            <p:nvSpPr>
              <p:cNvPr id="106" name="椭圆 105">
                <a:extLst>
                  <a:ext uri="{FF2B5EF4-FFF2-40B4-BE49-F238E27FC236}">
                    <a16:creationId xmlns:a16="http://schemas.microsoft.com/office/drawing/2014/main" id="{C6669C9C-7C96-1140-B34A-5F6FADC3EDBD}"/>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49">
                <a:extLst>
                  <a:ext uri="{FF2B5EF4-FFF2-40B4-BE49-F238E27FC236}">
                    <a16:creationId xmlns:a16="http://schemas.microsoft.com/office/drawing/2014/main" id="{EB66D3A6-0079-E44A-B287-7CADA8201FF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8" name="组合 107">
                <a:extLst>
                  <a:ext uri="{FF2B5EF4-FFF2-40B4-BE49-F238E27FC236}">
                    <a16:creationId xmlns:a16="http://schemas.microsoft.com/office/drawing/2014/main" id="{982CE6F2-AD1F-E74D-BBC0-C5974703417B}"/>
                  </a:ext>
                </a:extLst>
              </p:cNvPr>
              <p:cNvGrpSpPr/>
              <p:nvPr/>
            </p:nvGrpSpPr>
            <p:grpSpPr>
              <a:xfrm>
                <a:off x="5554874" y="2381317"/>
                <a:ext cx="1080787" cy="1004320"/>
                <a:chOff x="5554874" y="2552137"/>
                <a:chExt cx="1080787" cy="1004320"/>
              </a:xfrm>
              <a:solidFill>
                <a:schemeClr val="tx2">
                  <a:lumMod val="75000"/>
                </a:schemeClr>
              </a:solidFill>
            </p:grpSpPr>
            <p:sp>
              <p:nvSpPr>
                <p:cNvPr id="109" name="Freeform 50">
                  <a:extLst>
                    <a:ext uri="{FF2B5EF4-FFF2-40B4-BE49-F238E27FC236}">
                      <a16:creationId xmlns:a16="http://schemas.microsoft.com/office/drawing/2014/main" id="{F5CB6A7D-376A-BB41-981C-5162409B0109}"/>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1">
                  <a:extLst>
                    <a:ext uri="{FF2B5EF4-FFF2-40B4-BE49-F238E27FC236}">
                      <a16:creationId xmlns:a16="http://schemas.microsoft.com/office/drawing/2014/main" id="{C766F09C-74C9-6D4C-B1C7-E9CEE7EE0B53}"/>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2">
                  <a:extLst>
                    <a:ext uri="{FF2B5EF4-FFF2-40B4-BE49-F238E27FC236}">
                      <a16:creationId xmlns:a16="http://schemas.microsoft.com/office/drawing/2014/main" id="{31935AE5-A9CB-C447-8095-937CA91608C9}"/>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3">
                  <a:extLst>
                    <a:ext uri="{FF2B5EF4-FFF2-40B4-BE49-F238E27FC236}">
                      <a16:creationId xmlns:a16="http://schemas.microsoft.com/office/drawing/2014/main" id="{B2BB8351-C25C-A845-A66B-A99D8E500B5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4">
                  <a:extLst>
                    <a:ext uri="{FF2B5EF4-FFF2-40B4-BE49-F238E27FC236}">
                      <a16:creationId xmlns:a16="http://schemas.microsoft.com/office/drawing/2014/main" id="{FA557B4C-2800-7C4F-BAE5-32DB8812014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5">
                  <a:extLst>
                    <a:ext uri="{FF2B5EF4-FFF2-40B4-BE49-F238E27FC236}">
                      <a16:creationId xmlns:a16="http://schemas.microsoft.com/office/drawing/2014/main" id="{9246E637-3A48-F740-B34E-21512734213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6">
                  <a:extLst>
                    <a:ext uri="{FF2B5EF4-FFF2-40B4-BE49-F238E27FC236}">
                      <a16:creationId xmlns:a16="http://schemas.microsoft.com/office/drawing/2014/main" id="{D6305DF6-22A4-CB44-81B5-FAD8D1CE67ED}"/>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7">
                  <a:extLst>
                    <a:ext uri="{FF2B5EF4-FFF2-40B4-BE49-F238E27FC236}">
                      <a16:creationId xmlns:a16="http://schemas.microsoft.com/office/drawing/2014/main" id="{1E48D821-5FA0-814C-9048-B5AD62A6356A}"/>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8">
                  <a:extLst>
                    <a:ext uri="{FF2B5EF4-FFF2-40B4-BE49-F238E27FC236}">
                      <a16:creationId xmlns:a16="http://schemas.microsoft.com/office/drawing/2014/main" id="{403A6C88-328D-F749-9727-96165F04B164}"/>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9">
                  <a:extLst>
                    <a:ext uri="{FF2B5EF4-FFF2-40B4-BE49-F238E27FC236}">
                      <a16:creationId xmlns:a16="http://schemas.microsoft.com/office/drawing/2014/main" id="{E77BBAA9-5D35-9A41-A66F-F0D13E726A96}"/>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0">
                  <a:extLst>
                    <a:ext uri="{FF2B5EF4-FFF2-40B4-BE49-F238E27FC236}">
                      <a16:creationId xmlns:a16="http://schemas.microsoft.com/office/drawing/2014/main" id="{AA880677-5227-7F4C-9129-81F638EF022A}"/>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1">
                  <a:extLst>
                    <a:ext uri="{FF2B5EF4-FFF2-40B4-BE49-F238E27FC236}">
                      <a16:creationId xmlns:a16="http://schemas.microsoft.com/office/drawing/2014/main" id="{450FD20C-1715-7045-BDB0-A1CEDD465BAF}"/>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2">
                  <a:extLst>
                    <a:ext uri="{FF2B5EF4-FFF2-40B4-BE49-F238E27FC236}">
                      <a16:creationId xmlns:a16="http://schemas.microsoft.com/office/drawing/2014/main" id="{5C8F5EEC-4AF7-5943-A700-56801A550193}"/>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3">
                  <a:extLst>
                    <a:ext uri="{FF2B5EF4-FFF2-40B4-BE49-F238E27FC236}">
                      <a16:creationId xmlns:a16="http://schemas.microsoft.com/office/drawing/2014/main" id="{443FF47B-631E-CB42-849D-872914E1155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4">
                  <a:extLst>
                    <a:ext uri="{FF2B5EF4-FFF2-40B4-BE49-F238E27FC236}">
                      <a16:creationId xmlns:a16="http://schemas.microsoft.com/office/drawing/2014/main" id="{5ECDDC9F-3D48-BA49-B766-DF67528EEFE9}"/>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65">
                  <a:extLst>
                    <a:ext uri="{FF2B5EF4-FFF2-40B4-BE49-F238E27FC236}">
                      <a16:creationId xmlns:a16="http://schemas.microsoft.com/office/drawing/2014/main" id="{7D61F5DB-820B-2F48-BBAF-BE8778B1B460}"/>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66">
                  <a:extLst>
                    <a:ext uri="{FF2B5EF4-FFF2-40B4-BE49-F238E27FC236}">
                      <a16:creationId xmlns:a16="http://schemas.microsoft.com/office/drawing/2014/main" id="{8FD95F8B-FAE5-3B4D-B21F-E6FBF2D31934}"/>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7">
                  <a:extLst>
                    <a:ext uri="{FF2B5EF4-FFF2-40B4-BE49-F238E27FC236}">
                      <a16:creationId xmlns:a16="http://schemas.microsoft.com/office/drawing/2014/main" id="{37CBD56B-5B7E-054E-8D86-33F9EE439B3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8">
                  <a:extLst>
                    <a:ext uri="{FF2B5EF4-FFF2-40B4-BE49-F238E27FC236}">
                      <a16:creationId xmlns:a16="http://schemas.microsoft.com/office/drawing/2014/main" id="{FF727BF4-70C9-F046-8C75-3CACAAA8FB1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9">
                  <a:extLst>
                    <a:ext uri="{FF2B5EF4-FFF2-40B4-BE49-F238E27FC236}">
                      <a16:creationId xmlns:a16="http://schemas.microsoft.com/office/drawing/2014/main" id="{E9128CEF-EC05-FA4E-B764-7C046CB6834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0">
                  <a:extLst>
                    <a:ext uri="{FF2B5EF4-FFF2-40B4-BE49-F238E27FC236}">
                      <a16:creationId xmlns:a16="http://schemas.microsoft.com/office/drawing/2014/main" id="{91CCD48E-D434-C843-8F59-CA293753D4B8}"/>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1">
                  <a:extLst>
                    <a:ext uri="{FF2B5EF4-FFF2-40B4-BE49-F238E27FC236}">
                      <a16:creationId xmlns:a16="http://schemas.microsoft.com/office/drawing/2014/main" id="{F8B4E0EC-DA11-D54C-AA2E-5CA1141C9664}"/>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2">
                  <a:extLst>
                    <a:ext uri="{FF2B5EF4-FFF2-40B4-BE49-F238E27FC236}">
                      <a16:creationId xmlns:a16="http://schemas.microsoft.com/office/drawing/2014/main" id="{EB72DD46-9EE0-EE44-9AA8-B2CCE1AC07B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3">
                  <a:extLst>
                    <a:ext uri="{FF2B5EF4-FFF2-40B4-BE49-F238E27FC236}">
                      <a16:creationId xmlns:a16="http://schemas.microsoft.com/office/drawing/2014/main" id="{BE382D8D-FACF-0243-A308-E911C5AB73D0}"/>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4">
                  <a:extLst>
                    <a:ext uri="{FF2B5EF4-FFF2-40B4-BE49-F238E27FC236}">
                      <a16:creationId xmlns:a16="http://schemas.microsoft.com/office/drawing/2014/main" id="{EDA1854A-B571-424F-A473-2DC118C39A0A}"/>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5">
                  <a:extLst>
                    <a:ext uri="{FF2B5EF4-FFF2-40B4-BE49-F238E27FC236}">
                      <a16:creationId xmlns:a16="http://schemas.microsoft.com/office/drawing/2014/main" id="{ACBF1212-7160-3E41-8E1F-9B8994E69720}"/>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76">
                  <a:extLst>
                    <a:ext uri="{FF2B5EF4-FFF2-40B4-BE49-F238E27FC236}">
                      <a16:creationId xmlns:a16="http://schemas.microsoft.com/office/drawing/2014/main" id="{25BB9685-D591-3D47-A50C-71C2699DBBB3}"/>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7">
                  <a:extLst>
                    <a:ext uri="{FF2B5EF4-FFF2-40B4-BE49-F238E27FC236}">
                      <a16:creationId xmlns:a16="http://schemas.microsoft.com/office/drawing/2014/main" id="{8E4206DE-6E86-5140-A86F-7F953B456BFD}"/>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8">
                  <a:extLst>
                    <a:ext uri="{FF2B5EF4-FFF2-40B4-BE49-F238E27FC236}">
                      <a16:creationId xmlns:a16="http://schemas.microsoft.com/office/drawing/2014/main" id="{848FE1AD-DD13-2948-B354-F05DAE21A589}"/>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79">
                  <a:extLst>
                    <a:ext uri="{FF2B5EF4-FFF2-40B4-BE49-F238E27FC236}">
                      <a16:creationId xmlns:a16="http://schemas.microsoft.com/office/drawing/2014/main" id="{D1ECB297-7765-FB4D-8656-8965B3C15928}"/>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0">
                  <a:extLst>
                    <a:ext uri="{FF2B5EF4-FFF2-40B4-BE49-F238E27FC236}">
                      <a16:creationId xmlns:a16="http://schemas.microsoft.com/office/drawing/2014/main" id="{657A326A-041C-0F48-922E-EBCD47C8BFF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1">
                  <a:extLst>
                    <a:ext uri="{FF2B5EF4-FFF2-40B4-BE49-F238E27FC236}">
                      <a16:creationId xmlns:a16="http://schemas.microsoft.com/office/drawing/2014/main" id="{0BD220DF-1F25-F341-87C2-6F75B0524DDF}"/>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2">
                  <a:extLst>
                    <a:ext uri="{FF2B5EF4-FFF2-40B4-BE49-F238E27FC236}">
                      <a16:creationId xmlns:a16="http://schemas.microsoft.com/office/drawing/2014/main" id="{447A3A94-64EE-D347-8ADB-8962FB00D52A}"/>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3">
                  <a:extLst>
                    <a:ext uri="{FF2B5EF4-FFF2-40B4-BE49-F238E27FC236}">
                      <a16:creationId xmlns:a16="http://schemas.microsoft.com/office/drawing/2014/main" id="{ABC4E796-3A84-804B-A150-255E4DC60CAF}"/>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4">
                  <a:extLst>
                    <a:ext uri="{FF2B5EF4-FFF2-40B4-BE49-F238E27FC236}">
                      <a16:creationId xmlns:a16="http://schemas.microsoft.com/office/drawing/2014/main" id="{414627A8-59E7-DD4D-A3EC-B5B304B42907}"/>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5">
                  <a:extLst>
                    <a:ext uri="{FF2B5EF4-FFF2-40B4-BE49-F238E27FC236}">
                      <a16:creationId xmlns:a16="http://schemas.microsoft.com/office/drawing/2014/main" id="{7A6F51D3-A7AB-BC45-BE52-8ED70FFA80DA}"/>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6">
                  <a:extLst>
                    <a:ext uri="{FF2B5EF4-FFF2-40B4-BE49-F238E27FC236}">
                      <a16:creationId xmlns:a16="http://schemas.microsoft.com/office/drawing/2014/main" id="{9B8A2096-A7D0-1447-8701-F628AD8E7ED5}"/>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7">
                  <a:extLst>
                    <a:ext uri="{FF2B5EF4-FFF2-40B4-BE49-F238E27FC236}">
                      <a16:creationId xmlns:a16="http://schemas.microsoft.com/office/drawing/2014/main" id="{0ABB9D12-FF89-9F49-B390-A9DF8BE89C72}"/>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8">
                  <a:extLst>
                    <a:ext uri="{FF2B5EF4-FFF2-40B4-BE49-F238E27FC236}">
                      <a16:creationId xmlns:a16="http://schemas.microsoft.com/office/drawing/2014/main" id="{9FA71425-D4F6-2542-8EF8-5CDC6D91F13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89">
                  <a:extLst>
                    <a:ext uri="{FF2B5EF4-FFF2-40B4-BE49-F238E27FC236}">
                      <a16:creationId xmlns:a16="http://schemas.microsoft.com/office/drawing/2014/main" id="{6ED0C920-89D6-FE45-83EE-1EC1B73BAC39}"/>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5" name="矩形 104">
              <a:extLst>
                <a:ext uri="{FF2B5EF4-FFF2-40B4-BE49-F238E27FC236}">
                  <a16:creationId xmlns:a16="http://schemas.microsoft.com/office/drawing/2014/main" id="{4A524A1E-743F-A146-850E-2DBF2AAF6DB9}"/>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400296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7E64C9D-44A2-FB4F-81E2-28F1670CDB48}"/>
              </a:ext>
            </a:extLst>
          </p:cNvPr>
          <p:cNvGrpSpPr/>
          <p:nvPr/>
        </p:nvGrpSpPr>
        <p:grpSpPr>
          <a:xfrm>
            <a:off x="1911058" y="348241"/>
            <a:ext cx="6095459" cy="736600"/>
            <a:chOff x="1942818" y="167433"/>
            <a:chExt cx="6095459" cy="73660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2818" y="167433"/>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研究意义</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05</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348DF290-0B44-AD4F-8000-D4EFD3F42D53}"/>
              </a:ext>
            </a:extLst>
          </p:cNvPr>
          <p:cNvSpPr txBox="1"/>
          <p:nvPr/>
        </p:nvSpPr>
        <p:spPr>
          <a:xfrm>
            <a:off x="2177605" y="1618688"/>
            <a:ext cx="9920610" cy="3524811"/>
          </a:xfrm>
          <a:prstGeom prst="rect">
            <a:avLst/>
          </a:prstGeom>
          <a:noFill/>
        </p:spPr>
        <p:txBody>
          <a:bodyPr wrap="square">
            <a:spAutoFit/>
          </a:bodyPr>
          <a:lstStyle/>
          <a:p>
            <a:pPr latinLnBrk="1">
              <a:lnSpc>
                <a:spcPct val="150000"/>
              </a:lnSpc>
            </a:pPr>
            <a:r>
              <a:rPr lang="zh-CN" altLang="en-US" sz="2800" dirty="0">
                <a:latin typeface="+mn-ea"/>
                <a:cs typeface="Times New Roman" panose="02020603050405020304" pitchFamily="18" charset="0"/>
              </a:rPr>
              <a:t>    </a:t>
            </a:r>
            <a:r>
              <a:rPr lang="zh-CN" altLang="zh-CN" sz="2400" dirty="0">
                <a:effectLst/>
                <a:latin typeface="+mn-ea"/>
                <a:cs typeface="Times New Roman" panose="02020603050405020304" pitchFamily="18" charset="0"/>
              </a:rPr>
              <a:t>目前学术界关于多用户对称可搜索加密的研究</a:t>
            </a:r>
            <a:r>
              <a:rPr lang="zh-CN" altLang="zh-CN" sz="2400" dirty="0">
                <a:solidFill>
                  <a:srgbClr val="FF0000"/>
                </a:solidFill>
                <a:effectLst/>
                <a:latin typeface="+mn-ea"/>
                <a:cs typeface="Times New Roman" panose="02020603050405020304" pitchFamily="18" charset="0"/>
              </a:rPr>
              <a:t>仍局限于</a:t>
            </a:r>
            <a:r>
              <a:rPr lang="zh-CN" altLang="zh-CN" sz="2400" dirty="0">
                <a:effectLst/>
                <a:latin typeface="+mn-ea"/>
                <a:cs typeface="Times New Roman" panose="02020603050405020304" pitchFamily="18" charset="0"/>
              </a:rPr>
              <a:t>简单类型的查询（如</a:t>
            </a:r>
            <a:r>
              <a:rPr lang="zh-CN" altLang="zh-CN" sz="2400" dirty="0">
                <a:solidFill>
                  <a:srgbClr val="FF0000"/>
                </a:solidFill>
                <a:effectLst/>
                <a:latin typeface="+mn-ea"/>
                <a:cs typeface="Times New Roman" panose="02020603050405020304" pitchFamily="18" charset="0"/>
              </a:rPr>
              <a:t>单关键字查询</a:t>
            </a:r>
            <a:r>
              <a:rPr lang="zh-CN" altLang="zh-CN" sz="2400" dirty="0">
                <a:effectLst/>
                <a:latin typeface="+mn-ea"/>
                <a:cs typeface="Times New Roman" panose="02020603050405020304" pitchFamily="18" charset="0"/>
              </a:rPr>
              <a:t>），关于</a:t>
            </a:r>
            <a:r>
              <a:rPr lang="zh-CN" altLang="zh-CN" sz="2400" dirty="0">
                <a:solidFill>
                  <a:srgbClr val="FF0000"/>
                </a:solidFill>
                <a:effectLst/>
                <a:latin typeface="+mn-ea"/>
                <a:cs typeface="Times New Roman" panose="02020603050405020304" pitchFamily="18" charset="0"/>
              </a:rPr>
              <a:t>支持</a:t>
            </a:r>
            <a:r>
              <a:rPr lang="en-US" altLang="zh-CN" sz="2400" dirty="0">
                <a:solidFill>
                  <a:srgbClr val="FF0000"/>
                </a:solidFill>
                <a:effectLst/>
                <a:latin typeface="+mn-ea"/>
              </a:rPr>
              <a:t>Join</a:t>
            </a:r>
            <a:r>
              <a:rPr lang="zh-CN" altLang="zh-CN" sz="2400" dirty="0">
                <a:solidFill>
                  <a:srgbClr val="FF0000"/>
                </a:solidFill>
                <a:effectLst/>
                <a:latin typeface="+mn-ea"/>
                <a:cs typeface="Times New Roman" panose="02020603050405020304" pitchFamily="18" charset="0"/>
              </a:rPr>
              <a:t>查询</a:t>
            </a:r>
            <a:r>
              <a:rPr lang="zh-CN" altLang="zh-CN" sz="2400" dirty="0">
                <a:effectLst/>
                <a:latin typeface="+mn-ea"/>
                <a:cs typeface="Times New Roman" panose="02020603050405020304" pitchFamily="18" charset="0"/>
              </a:rPr>
              <a:t>的</a:t>
            </a:r>
            <a:r>
              <a:rPr lang="zh-CN" altLang="zh-CN" sz="2400" dirty="0">
                <a:solidFill>
                  <a:srgbClr val="FF0000"/>
                </a:solidFill>
                <a:effectLst/>
                <a:latin typeface="+mn-ea"/>
                <a:cs typeface="Times New Roman" panose="02020603050405020304" pitchFamily="18" charset="0"/>
              </a:rPr>
              <a:t>多用户</a:t>
            </a:r>
            <a:r>
              <a:rPr lang="zh-CN" altLang="zh-CN" sz="2400" dirty="0">
                <a:effectLst/>
                <a:latin typeface="+mn-ea"/>
                <a:cs typeface="Times New Roman" panose="02020603050405020304" pitchFamily="18" charset="0"/>
              </a:rPr>
              <a:t>对称可搜索加密方案的研究比较匮乏，给对称可搜索加密的实际应用带来了阻碍</a:t>
            </a:r>
            <a:r>
              <a:rPr lang="zh-CN" altLang="en-US" sz="2400" dirty="0">
                <a:latin typeface="+mn-ea"/>
                <a:cs typeface="Times New Roman" panose="02020603050405020304" pitchFamily="18" charset="0"/>
              </a:rPr>
              <a:t>。</a:t>
            </a:r>
            <a:endParaRPr lang="en-US" altLang="zh-CN" sz="2400" dirty="0">
              <a:effectLst/>
              <a:latin typeface="+mn-ea"/>
            </a:endParaRPr>
          </a:p>
          <a:p>
            <a:pPr latinLnBrk="1">
              <a:lnSpc>
                <a:spcPct val="150000"/>
              </a:lnSpc>
            </a:pPr>
            <a:r>
              <a:rPr lang="zh-CN" altLang="en-US" sz="2400" dirty="0">
                <a:latin typeface="+mj-ea"/>
                <a:ea typeface="+mj-ea"/>
                <a:cs typeface="Times New Roman" panose="02020603050405020304" pitchFamily="18" charset="0"/>
              </a:rPr>
              <a:t>     </a:t>
            </a:r>
            <a:r>
              <a:rPr lang="zh-CN" altLang="zh-CN" sz="2400" dirty="0">
                <a:effectLst/>
                <a:latin typeface="+mj-ea"/>
                <a:ea typeface="+mj-ea"/>
                <a:cs typeface="Times New Roman" panose="02020603050405020304" pitchFamily="18" charset="0"/>
              </a:rPr>
              <a:t>本文对现有方案进行深入研究，设计出了</a:t>
            </a:r>
            <a:r>
              <a:rPr lang="zh-CN" altLang="zh-CN" sz="2400" dirty="0">
                <a:solidFill>
                  <a:srgbClr val="FF0000"/>
                </a:solidFill>
                <a:effectLst/>
                <a:latin typeface="+mj-ea"/>
                <a:ea typeface="+mj-ea"/>
                <a:cs typeface="Times New Roman" panose="02020603050405020304" pitchFamily="18" charset="0"/>
              </a:rPr>
              <a:t>多用户场景</a:t>
            </a:r>
            <a:r>
              <a:rPr lang="zh-CN" altLang="zh-CN" sz="2400" dirty="0">
                <a:effectLst/>
                <a:latin typeface="+mj-ea"/>
                <a:ea typeface="+mj-ea"/>
                <a:cs typeface="Times New Roman" panose="02020603050405020304" pitchFamily="18" charset="0"/>
              </a:rPr>
              <a:t>下高效</a:t>
            </a:r>
            <a:r>
              <a:rPr lang="zh-CN" altLang="zh-CN" sz="2400" dirty="0">
                <a:solidFill>
                  <a:srgbClr val="FF0000"/>
                </a:solidFill>
                <a:effectLst/>
                <a:latin typeface="+mj-ea"/>
                <a:ea typeface="+mj-ea"/>
                <a:cs typeface="Times New Roman" panose="02020603050405020304" pitchFamily="18" charset="0"/>
              </a:rPr>
              <a:t>支持</a:t>
            </a:r>
            <a:r>
              <a:rPr lang="en-US" altLang="zh-CN" sz="2400" dirty="0">
                <a:solidFill>
                  <a:srgbClr val="FF0000"/>
                </a:solidFill>
                <a:effectLst/>
                <a:latin typeface="+mj-ea"/>
                <a:ea typeface="+mj-ea"/>
              </a:rPr>
              <a:t>Join</a:t>
            </a:r>
            <a:r>
              <a:rPr lang="zh-CN" altLang="zh-CN" sz="2400" dirty="0">
                <a:solidFill>
                  <a:srgbClr val="FF0000"/>
                </a:solidFill>
                <a:effectLst/>
                <a:latin typeface="+mj-ea"/>
                <a:ea typeface="+mj-ea"/>
                <a:cs typeface="Times New Roman" panose="02020603050405020304" pitchFamily="18" charset="0"/>
              </a:rPr>
              <a:t>查询</a:t>
            </a:r>
            <a:r>
              <a:rPr lang="zh-CN" altLang="zh-CN" sz="2400" dirty="0">
                <a:effectLst/>
                <a:latin typeface="+mj-ea"/>
                <a:ea typeface="+mj-ea"/>
                <a:cs typeface="Times New Roman" panose="02020603050405020304" pitchFamily="18" charset="0"/>
              </a:rPr>
              <a:t>的对称可搜索加密方案</a:t>
            </a:r>
            <a:r>
              <a:rPr lang="en-US" altLang="zh-CN" sz="2400" dirty="0">
                <a:effectLst/>
                <a:latin typeface="+mj-ea"/>
                <a:ea typeface="+mj-ea"/>
              </a:rPr>
              <a:t>MC-JXT(multi-client</a:t>
            </a:r>
            <a:r>
              <a:rPr lang="zh-CN" altLang="en-US" sz="2400" dirty="0">
                <a:effectLst/>
                <a:latin typeface="+mj-ea"/>
                <a:ea typeface="+mj-ea"/>
              </a:rPr>
              <a:t> </a:t>
            </a:r>
            <a:r>
              <a:rPr lang="en-US" altLang="zh-CN" sz="2400" dirty="0">
                <a:effectLst/>
                <a:latin typeface="+mj-ea"/>
                <a:ea typeface="+mj-ea"/>
              </a:rPr>
              <a:t>join</a:t>
            </a:r>
            <a:r>
              <a:rPr lang="zh-CN" altLang="en-US" sz="2400" dirty="0">
                <a:effectLst/>
                <a:latin typeface="+mj-ea"/>
                <a:ea typeface="+mj-ea"/>
              </a:rPr>
              <a:t> </a:t>
            </a:r>
            <a:r>
              <a:rPr lang="en-US" altLang="zh-CN" sz="2400" dirty="0">
                <a:effectLst/>
                <a:latin typeface="+mj-ea"/>
                <a:ea typeface="+mj-ea"/>
              </a:rPr>
              <a:t>cross-tags)</a:t>
            </a:r>
            <a:r>
              <a:rPr lang="zh-CN" altLang="zh-CN" sz="2400" dirty="0">
                <a:effectLst/>
                <a:latin typeface="+mj-ea"/>
                <a:ea typeface="+mj-ea"/>
                <a:cs typeface="Times New Roman" panose="02020603050405020304" pitchFamily="18" charset="0"/>
              </a:rPr>
              <a:t>，进一步提高了对称可搜索加密在数据共享场景下的价值</a:t>
            </a:r>
            <a:r>
              <a:rPr lang="zh-CN" altLang="zh-CN" sz="2800" dirty="0">
                <a:effectLst/>
                <a:latin typeface="+mj-ea"/>
                <a:ea typeface="+mj-ea"/>
                <a:cs typeface="Times New Roman" panose="02020603050405020304" pitchFamily="18" charset="0"/>
              </a:rPr>
              <a:t>。</a:t>
            </a:r>
            <a:r>
              <a:rPr lang="zh-CN" altLang="zh-CN" sz="2800" dirty="0">
                <a:effectLst/>
                <a:latin typeface="+mj-ea"/>
                <a:ea typeface="+mj-ea"/>
              </a:rPr>
              <a:t> </a:t>
            </a:r>
            <a:endParaRPr lang="en-US" altLang="zh-CN" sz="2800" dirty="0">
              <a:latin typeface="+mj-ea"/>
              <a:ea typeface="+mj-ea"/>
            </a:endParaRPr>
          </a:p>
        </p:txBody>
      </p:sp>
      <p:grpSp>
        <p:nvGrpSpPr>
          <p:cNvPr id="86" name="组合 85">
            <a:extLst>
              <a:ext uri="{FF2B5EF4-FFF2-40B4-BE49-F238E27FC236}">
                <a16:creationId xmlns:a16="http://schemas.microsoft.com/office/drawing/2014/main" id="{5F6DB390-7AFE-CB4C-97A1-ED19D3892370}"/>
              </a:ext>
            </a:extLst>
          </p:cNvPr>
          <p:cNvGrpSpPr/>
          <p:nvPr/>
        </p:nvGrpSpPr>
        <p:grpSpPr>
          <a:xfrm>
            <a:off x="-5136" y="294"/>
            <a:ext cx="1821238" cy="6885940"/>
            <a:chOff x="-4271" y="-13970"/>
            <a:chExt cx="1821238" cy="6885940"/>
          </a:xfrm>
        </p:grpSpPr>
        <p:sp>
          <p:nvSpPr>
            <p:cNvPr id="87" name="矩形 86">
              <a:extLst>
                <a:ext uri="{FF2B5EF4-FFF2-40B4-BE49-F238E27FC236}">
                  <a16:creationId xmlns:a16="http://schemas.microsoft.com/office/drawing/2014/main" id="{3324F3B0-C61B-6241-9DCE-CD9701326F99}"/>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矩形 87">
              <a:extLst>
                <a:ext uri="{FF2B5EF4-FFF2-40B4-BE49-F238E27FC236}">
                  <a16:creationId xmlns:a16="http://schemas.microsoft.com/office/drawing/2014/main" id="{05B2739D-C251-F049-8B60-C6DEDF40967C}"/>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89" name="图片 88" descr="E:\设计\PPT\图片1.png图片1">
              <a:extLst>
                <a:ext uri="{FF2B5EF4-FFF2-40B4-BE49-F238E27FC236}">
                  <a16:creationId xmlns:a16="http://schemas.microsoft.com/office/drawing/2014/main" id="{674DB477-BF9D-8046-A02C-97E703189869}"/>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90" name="矩形 89">
              <a:extLst>
                <a:ext uri="{FF2B5EF4-FFF2-40B4-BE49-F238E27FC236}">
                  <a16:creationId xmlns:a16="http://schemas.microsoft.com/office/drawing/2014/main" id="{E144C7DF-056C-034A-B307-E5202B4839E1}"/>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1" name="矩形 90">
              <a:extLst>
                <a:ext uri="{FF2B5EF4-FFF2-40B4-BE49-F238E27FC236}">
                  <a16:creationId xmlns:a16="http://schemas.microsoft.com/office/drawing/2014/main" id="{F1909AA0-C0D7-394E-A4E3-67D0762B8501}"/>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2" name="矩形 91">
              <a:extLst>
                <a:ext uri="{FF2B5EF4-FFF2-40B4-BE49-F238E27FC236}">
                  <a16:creationId xmlns:a16="http://schemas.microsoft.com/office/drawing/2014/main" id="{1DE82B9B-167F-AB42-ADF9-0870527B3FEB}"/>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3" name="组合 92">
              <a:extLst>
                <a:ext uri="{FF2B5EF4-FFF2-40B4-BE49-F238E27FC236}">
                  <a16:creationId xmlns:a16="http://schemas.microsoft.com/office/drawing/2014/main" id="{A4BE82B3-1F57-834F-90DE-AF021F9BE9D5}"/>
                </a:ext>
              </a:extLst>
            </p:cNvPr>
            <p:cNvGrpSpPr/>
            <p:nvPr/>
          </p:nvGrpSpPr>
          <p:grpSpPr>
            <a:xfrm>
              <a:off x="161249" y="287636"/>
              <a:ext cx="1385458" cy="1385458"/>
              <a:chOff x="5372911" y="2138708"/>
              <a:chExt cx="1446178" cy="1446178"/>
            </a:xfrm>
          </p:grpSpPr>
          <p:sp>
            <p:nvSpPr>
              <p:cNvPr id="95" name="椭圆 94">
                <a:extLst>
                  <a:ext uri="{FF2B5EF4-FFF2-40B4-BE49-F238E27FC236}">
                    <a16:creationId xmlns:a16="http://schemas.microsoft.com/office/drawing/2014/main" id="{37D6B483-01E7-E647-BB13-598996DC16A1}"/>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49">
                <a:extLst>
                  <a:ext uri="{FF2B5EF4-FFF2-40B4-BE49-F238E27FC236}">
                    <a16:creationId xmlns:a16="http://schemas.microsoft.com/office/drawing/2014/main" id="{45CCD0A2-51A8-7E44-B18A-8D2627930B2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7" name="组合 96">
                <a:extLst>
                  <a:ext uri="{FF2B5EF4-FFF2-40B4-BE49-F238E27FC236}">
                    <a16:creationId xmlns:a16="http://schemas.microsoft.com/office/drawing/2014/main" id="{4FE0CCB8-D170-8C43-B53B-D8BD932CF55B}"/>
                  </a:ext>
                </a:extLst>
              </p:cNvPr>
              <p:cNvGrpSpPr/>
              <p:nvPr/>
            </p:nvGrpSpPr>
            <p:grpSpPr>
              <a:xfrm>
                <a:off x="5554874" y="2381317"/>
                <a:ext cx="1080787" cy="1004320"/>
                <a:chOff x="5554874" y="2552137"/>
                <a:chExt cx="1080787" cy="1004320"/>
              </a:xfrm>
              <a:solidFill>
                <a:schemeClr val="tx2">
                  <a:lumMod val="75000"/>
                </a:schemeClr>
              </a:solidFill>
            </p:grpSpPr>
            <p:sp>
              <p:nvSpPr>
                <p:cNvPr id="98" name="Freeform 50">
                  <a:extLst>
                    <a:ext uri="{FF2B5EF4-FFF2-40B4-BE49-F238E27FC236}">
                      <a16:creationId xmlns:a16="http://schemas.microsoft.com/office/drawing/2014/main" id="{DC3C6262-C98F-864E-B27F-737706F21965}"/>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1">
                  <a:extLst>
                    <a:ext uri="{FF2B5EF4-FFF2-40B4-BE49-F238E27FC236}">
                      <a16:creationId xmlns:a16="http://schemas.microsoft.com/office/drawing/2014/main" id="{A8EB33E5-A3C1-0742-966E-600296835E8F}"/>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2">
                  <a:extLst>
                    <a:ext uri="{FF2B5EF4-FFF2-40B4-BE49-F238E27FC236}">
                      <a16:creationId xmlns:a16="http://schemas.microsoft.com/office/drawing/2014/main" id="{CB5B59BD-2AEA-2E4A-9EC1-00FD7F83191D}"/>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3">
                  <a:extLst>
                    <a:ext uri="{FF2B5EF4-FFF2-40B4-BE49-F238E27FC236}">
                      <a16:creationId xmlns:a16="http://schemas.microsoft.com/office/drawing/2014/main" id="{8C9BE400-24FA-8A45-90BE-C0B53079DAC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4">
                  <a:extLst>
                    <a:ext uri="{FF2B5EF4-FFF2-40B4-BE49-F238E27FC236}">
                      <a16:creationId xmlns:a16="http://schemas.microsoft.com/office/drawing/2014/main" id="{D18F2EA5-C4D8-2F4E-8925-C2DF8B686BE5}"/>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5">
                  <a:extLst>
                    <a:ext uri="{FF2B5EF4-FFF2-40B4-BE49-F238E27FC236}">
                      <a16:creationId xmlns:a16="http://schemas.microsoft.com/office/drawing/2014/main" id="{59D2461F-FF8C-AB40-A144-06140548334A}"/>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6">
                  <a:extLst>
                    <a:ext uri="{FF2B5EF4-FFF2-40B4-BE49-F238E27FC236}">
                      <a16:creationId xmlns:a16="http://schemas.microsoft.com/office/drawing/2014/main" id="{34CF51B4-676F-A04A-B7B0-403E171F735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7">
                  <a:extLst>
                    <a:ext uri="{FF2B5EF4-FFF2-40B4-BE49-F238E27FC236}">
                      <a16:creationId xmlns:a16="http://schemas.microsoft.com/office/drawing/2014/main" id="{DF7A417C-CF41-F444-AD42-9D4CF7C584FA}"/>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8">
                  <a:extLst>
                    <a:ext uri="{FF2B5EF4-FFF2-40B4-BE49-F238E27FC236}">
                      <a16:creationId xmlns:a16="http://schemas.microsoft.com/office/drawing/2014/main" id="{634A5D1F-06ED-154C-B9A8-B38D77E53F08}"/>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9">
                  <a:extLst>
                    <a:ext uri="{FF2B5EF4-FFF2-40B4-BE49-F238E27FC236}">
                      <a16:creationId xmlns:a16="http://schemas.microsoft.com/office/drawing/2014/main" id="{839D74B7-FCAB-E84C-9E74-704DB468EF9B}"/>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a:extLst>
                    <a:ext uri="{FF2B5EF4-FFF2-40B4-BE49-F238E27FC236}">
                      <a16:creationId xmlns:a16="http://schemas.microsoft.com/office/drawing/2014/main" id="{1FFED1B0-C3F0-C04D-B62E-8330B86AFA4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a:extLst>
                    <a:ext uri="{FF2B5EF4-FFF2-40B4-BE49-F238E27FC236}">
                      <a16:creationId xmlns:a16="http://schemas.microsoft.com/office/drawing/2014/main" id="{B5702B89-397D-F048-8237-4F72AF642928}"/>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2">
                  <a:extLst>
                    <a:ext uri="{FF2B5EF4-FFF2-40B4-BE49-F238E27FC236}">
                      <a16:creationId xmlns:a16="http://schemas.microsoft.com/office/drawing/2014/main" id="{FE823DD4-4E65-B544-ABA7-D1A1C04CCE93}"/>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3">
                  <a:extLst>
                    <a:ext uri="{FF2B5EF4-FFF2-40B4-BE49-F238E27FC236}">
                      <a16:creationId xmlns:a16="http://schemas.microsoft.com/office/drawing/2014/main" id="{FDD57286-0401-734E-A17E-D2D9825218D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4">
                  <a:extLst>
                    <a:ext uri="{FF2B5EF4-FFF2-40B4-BE49-F238E27FC236}">
                      <a16:creationId xmlns:a16="http://schemas.microsoft.com/office/drawing/2014/main" id="{4AB46260-31FC-3942-96D7-CA1D5EED7ACD}"/>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5">
                  <a:extLst>
                    <a:ext uri="{FF2B5EF4-FFF2-40B4-BE49-F238E27FC236}">
                      <a16:creationId xmlns:a16="http://schemas.microsoft.com/office/drawing/2014/main" id="{480318C4-4AB0-5443-81CB-9EF12A26D8ED}"/>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6">
                  <a:extLst>
                    <a:ext uri="{FF2B5EF4-FFF2-40B4-BE49-F238E27FC236}">
                      <a16:creationId xmlns:a16="http://schemas.microsoft.com/office/drawing/2014/main" id="{29EB6B71-7CB9-CE41-ACE9-68D43A3991D5}"/>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7">
                  <a:extLst>
                    <a:ext uri="{FF2B5EF4-FFF2-40B4-BE49-F238E27FC236}">
                      <a16:creationId xmlns:a16="http://schemas.microsoft.com/office/drawing/2014/main" id="{B0F5DA6D-0A54-7944-9322-0539D87F18C4}"/>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8">
                  <a:extLst>
                    <a:ext uri="{FF2B5EF4-FFF2-40B4-BE49-F238E27FC236}">
                      <a16:creationId xmlns:a16="http://schemas.microsoft.com/office/drawing/2014/main" id="{74453ACD-A3E4-6146-BE3B-91169C89DFB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9">
                  <a:extLst>
                    <a:ext uri="{FF2B5EF4-FFF2-40B4-BE49-F238E27FC236}">
                      <a16:creationId xmlns:a16="http://schemas.microsoft.com/office/drawing/2014/main" id="{355FA58C-5B64-D648-8179-26298963AACB}"/>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0">
                  <a:extLst>
                    <a:ext uri="{FF2B5EF4-FFF2-40B4-BE49-F238E27FC236}">
                      <a16:creationId xmlns:a16="http://schemas.microsoft.com/office/drawing/2014/main" id="{A857E4EF-B221-AF42-ACFC-237E33ACCF1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1">
                  <a:extLst>
                    <a:ext uri="{FF2B5EF4-FFF2-40B4-BE49-F238E27FC236}">
                      <a16:creationId xmlns:a16="http://schemas.microsoft.com/office/drawing/2014/main" id="{30FD2235-5C64-C54E-887D-A3D4CBE3FCF3}"/>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2">
                  <a:extLst>
                    <a:ext uri="{FF2B5EF4-FFF2-40B4-BE49-F238E27FC236}">
                      <a16:creationId xmlns:a16="http://schemas.microsoft.com/office/drawing/2014/main" id="{4E01DD5E-9131-9548-8F00-661BD00489B0}"/>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3">
                  <a:extLst>
                    <a:ext uri="{FF2B5EF4-FFF2-40B4-BE49-F238E27FC236}">
                      <a16:creationId xmlns:a16="http://schemas.microsoft.com/office/drawing/2014/main" id="{3786571C-D686-D145-B4DD-7175B8CF0BE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4">
                  <a:extLst>
                    <a:ext uri="{FF2B5EF4-FFF2-40B4-BE49-F238E27FC236}">
                      <a16:creationId xmlns:a16="http://schemas.microsoft.com/office/drawing/2014/main" id="{1AC6EB83-2D67-2849-A487-24195E01E4C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5">
                  <a:extLst>
                    <a:ext uri="{FF2B5EF4-FFF2-40B4-BE49-F238E27FC236}">
                      <a16:creationId xmlns:a16="http://schemas.microsoft.com/office/drawing/2014/main" id="{6D60DC0D-162D-9547-8C9C-4E91C6518BE0}"/>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6">
                  <a:extLst>
                    <a:ext uri="{FF2B5EF4-FFF2-40B4-BE49-F238E27FC236}">
                      <a16:creationId xmlns:a16="http://schemas.microsoft.com/office/drawing/2014/main" id="{6B046471-9046-FA45-A86A-10550AC125DB}"/>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7">
                  <a:extLst>
                    <a:ext uri="{FF2B5EF4-FFF2-40B4-BE49-F238E27FC236}">
                      <a16:creationId xmlns:a16="http://schemas.microsoft.com/office/drawing/2014/main" id="{862FA700-71E4-1547-984C-4CD536CBC8B7}"/>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8">
                  <a:extLst>
                    <a:ext uri="{FF2B5EF4-FFF2-40B4-BE49-F238E27FC236}">
                      <a16:creationId xmlns:a16="http://schemas.microsoft.com/office/drawing/2014/main" id="{4E3F34AC-809C-3943-BB01-8A1AE12A638C}"/>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9">
                  <a:extLst>
                    <a:ext uri="{FF2B5EF4-FFF2-40B4-BE49-F238E27FC236}">
                      <a16:creationId xmlns:a16="http://schemas.microsoft.com/office/drawing/2014/main" id="{9EDE59D1-BBC3-794F-9734-76C5EA503E66}"/>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0">
                  <a:extLst>
                    <a:ext uri="{FF2B5EF4-FFF2-40B4-BE49-F238E27FC236}">
                      <a16:creationId xmlns:a16="http://schemas.microsoft.com/office/drawing/2014/main" id="{AE285F7A-32C7-A94C-B107-1ECC5220DB81}"/>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1">
                  <a:extLst>
                    <a:ext uri="{FF2B5EF4-FFF2-40B4-BE49-F238E27FC236}">
                      <a16:creationId xmlns:a16="http://schemas.microsoft.com/office/drawing/2014/main" id="{A907492E-D1A2-EC4C-B507-C4FCFE57D47B}"/>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2">
                  <a:extLst>
                    <a:ext uri="{FF2B5EF4-FFF2-40B4-BE49-F238E27FC236}">
                      <a16:creationId xmlns:a16="http://schemas.microsoft.com/office/drawing/2014/main" id="{D404F772-7B4D-274D-AFB1-48950AE380AA}"/>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3">
                  <a:extLst>
                    <a:ext uri="{FF2B5EF4-FFF2-40B4-BE49-F238E27FC236}">
                      <a16:creationId xmlns:a16="http://schemas.microsoft.com/office/drawing/2014/main" id="{A554E8E1-41A7-F843-ABEE-4A448860A250}"/>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4">
                  <a:extLst>
                    <a:ext uri="{FF2B5EF4-FFF2-40B4-BE49-F238E27FC236}">
                      <a16:creationId xmlns:a16="http://schemas.microsoft.com/office/drawing/2014/main" id="{AC3835EB-89C4-DC40-8C1B-04D9FA898E69}"/>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5">
                  <a:extLst>
                    <a:ext uri="{FF2B5EF4-FFF2-40B4-BE49-F238E27FC236}">
                      <a16:creationId xmlns:a16="http://schemas.microsoft.com/office/drawing/2014/main" id="{B517BD23-6774-494F-9D6B-E504EC3B72F0}"/>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6">
                  <a:extLst>
                    <a:ext uri="{FF2B5EF4-FFF2-40B4-BE49-F238E27FC236}">
                      <a16:creationId xmlns:a16="http://schemas.microsoft.com/office/drawing/2014/main" id="{4A27B439-100C-CC44-9925-A0BC7CEF0504}"/>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7">
                  <a:extLst>
                    <a:ext uri="{FF2B5EF4-FFF2-40B4-BE49-F238E27FC236}">
                      <a16:creationId xmlns:a16="http://schemas.microsoft.com/office/drawing/2014/main" id="{07881DCC-399F-5E4B-928C-34798599101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8">
                  <a:extLst>
                    <a:ext uri="{FF2B5EF4-FFF2-40B4-BE49-F238E27FC236}">
                      <a16:creationId xmlns:a16="http://schemas.microsoft.com/office/drawing/2014/main" id="{B8BB3346-3FAE-C24C-BCF4-6DD53874E23B}"/>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9">
                  <a:extLst>
                    <a:ext uri="{FF2B5EF4-FFF2-40B4-BE49-F238E27FC236}">
                      <a16:creationId xmlns:a16="http://schemas.microsoft.com/office/drawing/2014/main" id="{A5B0DD14-2E16-EC4F-8FCD-9C81005A815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4" name="矩形 93">
              <a:extLst>
                <a:ext uri="{FF2B5EF4-FFF2-40B4-BE49-F238E27FC236}">
                  <a16:creationId xmlns:a16="http://schemas.microsoft.com/office/drawing/2014/main" id="{3241E813-3793-4141-A84D-63E9CD3628EF}"/>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76933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02</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724820" y="4131310"/>
            <a:ext cx="3694785"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协议算法设计</a:t>
            </a:r>
          </a:p>
        </p:txBody>
      </p:sp>
      <p:grpSp>
        <p:nvGrpSpPr>
          <p:cNvPr id="9" name="组合 8">
            <a:extLst>
              <a:ext uri="{FF2B5EF4-FFF2-40B4-BE49-F238E27FC236}">
                <a16:creationId xmlns:a16="http://schemas.microsoft.com/office/drawing/2014/main" id="{4C3306D1-A6C1-1C4D-BEFA-B832E201196B}"/>
              </a:ext>
            </a:extLst>
          </p:cNvPr>
          <p:cNvGrpSpPr/>
          <p:nvPr/>
        </p:nvGrpSpPr>
        <p:grpSpPr>
          <a:xfrm>
            <a:off x="10327710" y="5020478"/>
            <a:ext cx="1385458" cy="1385458"/>
            <a:chOff x="5372911" y="2138708"/>
            <a:chExt cx="1446178" cy="1446178"/>
          </a:xfrm>
        </p:grpSpPr>
        <p:sp>
          <p:nvSpPr>
            <p:cNvPr id="10" name="椭圆 9">
              <a:extLst>
                <a:ext uri="{FF2B5EF4-FFF2-40B4-BE49-F238E27FC236}">
                  <a16:creationId xmlns:a16="http://schemas.microsoft.com/office/drawing/2014/main" id="{B2F9920D-B12B-2044-A222-FF89F7AD4A4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A23A64A4-DFAB-AF43-B2B9-0A442F9CAFF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478D402C-9B76-E747-B7AD-BEA7C11DE8A7}"/>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01303289-8795-A546-9DCD-ACFC282A6B5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1EDDB8CD-3636-664D-B3F9-E268972427EB}"/>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02132D48-E805-2448-8AEE-12666ACE163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A20F3580-E98B-6A41-B9AC-C058C0E3990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F0C64034-BC35-9D46-8E07-DD47CEC2E8DB}"/>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5E22BE45-C2C1-6B4C-8989-4C5CBE8CB89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57CAE8F3-DC2B-6E49-B020-B015280C6074}"/>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831692B9-4788-1E4A-A8B1-874F1C53AD21}"/>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3D7E856D-84CD-6243-A42C-9BDC01E4056B}"/>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F7AFCBA7-7B4B-FB41-B6CB-FB80231E78C2}"/>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64B490CE-A545-C14F-A8F8-65AB107805C9}"/>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1661FFDF-82AF-E341-ADE6-5E7EAFD20BB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F530B475-2493-734B-82EA-5CB42329472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6CC001DF-B1E7-2247-B11B-6A6D0CF0BBD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B2E6F560-83EE-A740-A40E-3CC53CCAA0B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0AAD2FAE-5168-E149-9A80-40C068F33366}"/>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EAE92B51-1AFA-754A-BDBE-944F4B8D424E}"/>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4833BEF0-964C-A14B-80F9-6EADBC1104A6}"/>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6B4B9773-59F6-1140-8D28-C7FDBB2CFFD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F865502C-2A88-6246-B60F-D1F2141B912B}"/>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811725BD-9149-A549-AD69-F388AA100C1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4B0F2827-BEEB-A24F-BEA1-D2DFC378ED1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F0A3DA0C-D437-CE43-992A-24D6D4786505}"/>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A99B2ECF-6CD6-2342-923B-202A8DA27FCF}"/>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9AEBB8D3-C551-974F-9674-E912090B6AA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2D990245-88A1-554F-AD5D-B59275AD56E9}"/>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14077784-ACE4-D24F-BAC1-062E64C5BB8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2053D455-DABE-6649-BF59-F8779B1ED62B}"/>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65CF2341-EEDE-1A42-9E51-BA804D7120D0}"/>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8ED3E694-C0BD-334A-A627-C361EC6572EA}"/>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3548549A-DD4A-9D43-8CBF-F08272841FAD}"/>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DA10686C-FA88-5A40-9340-D7E8E6AB49BE}"/>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DA03C99A-958A-F245-BBBB-9994A1CA4DB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70598E05-0A71-8045-8616-B42F71DBD26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CCE77674-664A-FC4D-84F1-9833542F088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98A28646-7E12-9E47-AF52-01A97C922F8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4CF7CCD2-6EBE-A740-9515-8DA89F0440A8}"/>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406D2B39-CFE6-2449-9BB0-54CA4CD3FB5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A265BACE-BE69-404B-9775-276015143CC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74E8CB22-F026-6B46-850A-9D7145D52DE6}"/>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588691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28165</TotalTime>
  <Words>1882</Words>
  <Application>Microsoft Macintosh PowerPoint</Application>
  <PresentationFormat>宽屏</PresentationFormat>
  <Paragraphs>308</Paragraphs>
  <Slides>27</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思源黑体 CN Bold</vt:lpstr>
      <vt:lpstr>思源黑体 CN Medium</vt:lpstr>
      <vt:lpstr>微软雅黑</vt:lpstr>
      <vt:lpstr>PingFang SC</vt:lpstr>
      <vt:lpstr>Arial</vt:lpstr>
      <vt:lpstr>Calibri</vt:lpstr>
      <vt:lpstr>Cambria Math</vt:lpstr>
      <vt:lpstr>Comic Sans MS</vt:lpstr>
      <vt:lpstr>Helvetica Neue</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开题报告答辩</dc:title>
  <dc:creator>包图网</dc:creator>
  <cp:lastModifiedBy>罗 之龙</cp:lastModifiedBy>
  <cp:revision>1385</cp:revision>
  <dcterms:created xsi:type="dcterms:W3CDTF">2021-05-18T01:26:00Z</dcterms:created>
  <dcterms:modified xsi:type="dcterms:W3CDTF">2023-05-14T09:14:33Z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4A43C498D6E047B4A5023139EABA8D43</vt:lpwstr>
  </property>
</Properties>
</file>