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Lst>
  <p:sldSz cx="9144000" cy="5143500" type="screen16x9"/>
  <p:notesSz cx="6858000" cy="9144000"/>
  <p:embeddedFontLst>
    <p:embeddedFont>
      <p:font typeface="Open Sans" panose="020B0606030504020204" pitchFamily="34" charset="0"/>
      <p:regular r:id="rId15"/>
      <p:bold r:id="rId16"/>
      <p:italic r:id="rId17"/>
      <p:boldItalic r:id="rId18"/>
    </p:embeddedFont>
    <p:embeddedFont>
      <p:font typeface="Rajdhani" panose="020B0604020202020204" charset="0"/>
      <p:regular r:id="rId19"/>
      <p:bold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895B72-EB67-4746-9826-D18EE26C2A33}">
  <a:tblStyle styleId="{EC895B72-EB67-4746-9826-D18EE26C2A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3" d="100"/>
          <a:sy n="103" d="100"/>
        </p:scale>
        <p:origin x="835"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3">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1379573636"/>
              </p:ext>
            </p:extLst>
          </p:nvPr>
        </p:nvGraphicFramePr>
        <p:xfrm>
          <a:off x="952500" y="1491051"/>
          <a:ext cx="7239000" cy="3047850"/>
        </p:xfrm>
        <a:graphic>
          <a:graphicData uri="http://schemas.openxmlformats.org/drawingml/2006/table">
            <a:tbl>
              <a:tblPr>
                <a:noFill/>
                <a:tableStyleId>{EC895B72-EB67-4746-9826-D18EE26C2A33}</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Procesador</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Core i9-11900k</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Placa Madre</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Font typeface="Arial"/>
                        <a:buNone/>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Tarjeta Madre Gigabyte Z590 AORUS XTREME Socket LGA1200 Intel Z590 E-ATX / DDR4</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principal</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2 sets de </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Memoria RAM 32GB DDR5 Kingston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Fury</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Beast</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4800Mhz / KIT 2X16GB / XMP 3.0 / KF548C38BBK2-32</a:t>
                      </a: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secundaria</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SSD Kingston FURY Renegade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NVMe</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 2TB / PCI Express 4.0 / M.2 / SFYRDK/2000G</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GPU</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Tarjeta de Video Asus NVIDIA GeForce RTX 4090 TUF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Gaming</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OC / 24GB 384-bit GDDR6X / PCI Express 4.0 / TUF-RTX4090-O24G-GAMING / Gratis! juego Diablo IV</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19" name="Google Shape;219;p46"/>
          <p:cNvSpPr txBox="1"/>
          <p:nvPr/>
        </p:nvSpPr>
        <p:spPr>
          <a:xfrm>
            <a:off x="0" y="-762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5" name="Google Shape;225;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6" name="Google Shape;226;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7" name="Google Shape;227;p47"/>
          <p:cNvGraphicFramePr/>
          <p:nvPr>
            <p:extLst>
              <p:ext uri="{D42A27DB-BD31-4B8C-83A1-F6EECF244321}">
                <p14:modId xmlns:p14="http://schemas.microsoft.com/office/powerpoint/2010/main" val="1383681587"/>
              </p:ext>
            </p:extLst>
          </p:nvPr>
        </p:nvGraphicFramePr>
        <p:xfrm>
          <a:off x="944137" y="1236726"/>
          <a:ext cx="7247363" cy="3474570"/>
        </p:xfrm>
        <a:graphic>
          <a:graphicData uri="http://schemas.openxmlformats.org/drawingml/2006/table">
            <a:tbl>
              <a:tblPr>
                <a:noFill/>
                <a:tableStyleId>{EC895B72-EB67-4746-9826-D18EE26C2A33}</a:tableStyleId>
              </a:tblPr>
              <a:tblGrid>
                <a:gridCol w="1927763">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Procesador</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Amd Ryzen 7 5700G</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Placa Madre</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Tarjeta Madre Asus ROG STRIX B550-F GAMING WIFI II / Socket AM4 / AMD B550 / ATX / DDR4 / AMD Ryzen 5000</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principal</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2 sets de Memoria RAM Kingston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Fury</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Beast</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White RGB SE / DDR4 / 32GB Kit (2x16GB) / 3600MT/s / CL 17 / DIMM 288-Pin / KF436C18BWAK2/32</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secundaria</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Unidad de Estado Sólido Western Digital WD Black SN850X /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NVMe</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 M.2 / 2TB / PCI Express 4.0 / Sin Disipador de Calor / WDS200T2X0E</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GPU</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Tarjeta de Video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Sapphire</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PULSE RX 7900 XTX / AMD Radeon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Gaming</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 24GB GDDR6 / PCI Express 4.0 x16 / Negro / OC 11322-02-20G / Gratis Juego TLOU</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8"/>
          <p:cNvSpPr txBox="1"/>
          <p:nvPr/>
        </p:nvSpPr>
        <p:spPr>
          <a:xfrm>
            <a:off x="643800" y="169113"/>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alta</a:t>
            </a:r>
            <a:endParaRPr sz="3000" b="1" dirty="0">
              <a:solidFill>
                <a:srgbClr val="EC183F"/>
              </a:solidFill>
              <a:latin typeface="Rajdhani"/>
              <a:ea typeface="Rajdhani"/>
              <a:cs typeface="Rajdhani"/>
              <a:sym typeface="Rajdhani"/>
            </a:endParaRPr>
          </a:p>
        </p:txBody>
      </p:sp>
      <p:sp>
        <p:nvSpPr>
          <p:cNvPr id="233" name="Google Shape;233;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4" name="Google Shape;234;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5" name="Google Shape;235;p48"/>
          <p:cNvGraphicFramePr/>
          <p:nvPr>
            <p:extLst>
              <p:ext uri="{D42A27DB-BD31-4B8C-83A1-F6EECF244321}">
                <p14:modId xmlns:p14="http://schemas.microsoft.com/office/powerpoint/2010/main" val="2199490286"/>
              </p:ext>
            </p:extLst>
          </p:nvPr>
        </p:nvGraphicFramePr>
        <p:xfrm>
          <a:off x="952500" y="1255776"/>
          <a:ext cx="7239000" cy="3492980"/>
        </p:xfrm>
        <a:graphic>
          <a:graphicData uri="http://schemas.openxmlformats.org/drawingml/2006/table">
            <a:tbl>
              <a:tblPr>
                <a:noFill/>
                <a:tableStyleId>{EC895B72-EB67-4746-9826-D18EE26C2A33}</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401302">
                <a:tc>
                  <a:txBody>
                    <a:bodyPr/>
                    <a:lstStyle/>
                    <a:p>
                      <a:pPr marL="0" lvl="0" indent="0" algn="l" rtl="0">
                        <a:spcBef>
                          <a:spcPts val="0"/>
                        </a:spcBef>
                        <a:spcAft>
                          <a:spcPts val="0"/>
                        </a:spcAft>
                        <a:buNone/>
                      </a:pPr>
                      <a:r>
                        <a:rPr lang="es">
                          <a:latin typeface="Open Sans" panose="020B0606030504020204" pitchFamily="34" charset="0"/>
                          <a:ea typeface="Open Sans" panose="020B0606030504020204" pitchFamily="34" charset="0"/>
                          <a:cs typeface="Open Sans" panose="020B0606030504020204" pitchFamily="34" charset="0"/>
                          <a:sym typeface="Open Sans"/>
                        </a:rPr>
                        <a:t>Procesador</a:t>
                      </a:r>
                      <a:endParaRPr>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Bundle</a:t>
                      </a:r>
                      <a:r>
                        <a:rPr lang="es-MX" sz="14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Kit / Ryzen 9 7900X Socket AM5 / 4.7GHz / 12 núcleos 24 hilos / Gráficos Integrados</a:t>
                      </a:r>
                    </a:p>
                  </a:txBody>
                  <a:tcPr marL="91425" marR="91425" marT="91425" marB="91425">
                    <a:solidFill>
                      <a:srgbClr val="EFEFEF"/>
                    </a:solidFill>
                  </a:tcPr>
                </a:tc>
                <a:extLst>
                  <a:ext uri="{0D108BD9-81ED-4DB2-BD59-A6C34878D82A}">
                    <a16:rowId xmlns:a16="http://schemas.microsoft.com/office/drawing/2014/main" val="10000"/>
                  </a:ext>
                </a:extLst>
              </a:tr>
              <a:tr h="617404">
                <a:tc>
                  <a:txBody>
                    <a:bodyPr/>
                    <a:lstStyle/>
                    <a:p>
                      <a:pPr marL="0" lvl="0" indent="0" algn="l" rtl="0">
                        <a:spcBef>
                          <a:spcPts val="0"/>
                        </a:spcBef>
                        <a:spcAft>
                          <a:spcPts val="0"/>
                        </a:spcAft>
                        <a:buNone/>
                      </a:pPr>
                      <a:r>
                        <a:rPr lang="es">
                          <a:latin typeface="Open Sans" panose="020B0606030504020204" pitchFamily="34" charset="0"/>
                          <a:ea typeface="Open Sans" panose="020B0606030504020204" pitchFamily="34" charset="0"/>
                          <a:cs typeface="Open Sans" panose="020B0606030504020204" pitchFamily="34" charset="0"/>
                          <a:sym typeface="Open Sans"/>
                        </a:rPr>
                        <a:t>Placa Madre</a:t>
                      </a:r>
                      <a:endParaRPr>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tc>
                  <a:txBody>
                    <a:bodyPr/>
                    <a:lstStyle/>
                    <a:p>
                      <a:r>
                        <a:rPr lang="es-MX" sz="14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Tarjeta Madre ASUS Micro ATX PRIME B650M-A AX II / Socket AM5 / AMD B650 / HDMI / 128GB DDR5 para AMD / PRIME B650M-A AX II</a:t>
                      </a:r>
                    </a:p>
                  </a:txBody>
                  <a:tcPr marL="91425" marR="91425" marT="91425" marB="91425">
                    <a:solidFill>
                      <a:schemeClr val="lt1"/>
                    </a:solidFill>
                  </a:tcPr>
                </a:tc>
                <a:extLst>
                  <a:ext uri="{0D108BD9-81ED-4DB2-BD59-A6C34878D82A}">
                    <a16:rowId xmlns:a16="http://schemas.microsoft.com/office/drawing/2014/main" val="10001"/>
                  </a:ext>
                </a:extLst>
              </a:tr>
              <a:tr h="554796">
                <a:tc>
                  <a:txBody>
                    <a:bodyPr/>
                    <a:lstStyle/>
                    <a:p>
                      <a:pPr marL="0" lvl="0" indent="0" algn="l" rtl="0">
                        <a:spcBef>
                          <a:spcPts val="0"/>
                        </a:spcBef>
                        <a:spcAft>
                          <a:spcPts val="0"/>
                        </a:spcAft>
                        <a:buNone/>
                      </a:pPr>
                      <a:r>
                        <a:rPr lang="es" dirty="0">
                          <a:latin typeface="Open Sans" panose="020B0606030504020204" pitchFamily="34" charset="0"/>
                          <a:ea typeface="Open Sans" panose="020B0606030504020204" pitchFamily="34" charset="0"/>
                          <a:cs typeface="Open Sans" panose="020B0606030504020204" pitchFamily="34" charset="0"/>
                          <a:sym typeface="Open Sans"/>
                        </a:rPr>
                        <a:t>Memoria principal</a:t>
                      </a:r>
                      <a:endParaRPr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r>
                        <a:rPr lang="es-MX" sz="14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2 piezas. G.SKILL 32GB (2X 16GB) DDR5 Trident Z5 Neo 6000MHz Dual </a:t>
                      </a:r>
                      <a:r>
                        <a:rPr lang="es-MX" sz="1400" b="0" i="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Channel</a:t>
                      </a:r>
                      <a:r>
                        <a:rPr lang="es-MX" sz="14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Kit / Negro</a:t>
                      </a:r>
                    </a:p>
                  </a:txBody>
                  <a:tcPr marL="91425" marR="91425" marT="91425" marB="91425">
                    <a:solidFill>
                      <a:srgbClr val="EFEFEF"/>
                    </a:solidFill>
                  </a:tcPr>
                </a:tc>
                <a:extLst>
                  <a:ext uri="{0D108BD9-81ED-4DB2-BD59-A6C34878D82A}">
                    <a16:rowId xmlns:a16="http://schemas.microsoft.com/office/drawing/2014/main" val="10002"/>
                  </a:ext>
                </a:extLst>
              </a:tr>
              <a:tr h="617404">
                <a:tc>
                  <a:txBody>
                    <a:bodyPr/>
                    <a:lstStyle/>
                    <a:p>
                      <a:pPr marL="0" lvl="0" indent="0" algn="l" rtl="0">
                        <a:spcBef>
                          <a:spcPts val="0"/>
                        </a:spcBef>
                        <a:spcAft>
                          <a:spcPts val="0"/>
                        </a:spcAft>
                        <a:buNone/>
                      </a:pPr>
                      <a:r>
                        <a:rPr lang="es" dirty="0">
                          <a:latin typeface="Open Sans" panose="020B0606030504020204" pitchFamily="34" charset="0"/>
                          <a:ea typeface="Open Sans" panose="020B0606030504020204" pitchFamily="34" charset="0"/>
                          <a:cs typeface="Open Sans" panose="020B0606030504020204" pitchFamily="34" charset="0"/>
                          <a:sym typeface="Open Sans"/>
                        </a:rPr>
                        <a:t>Memoria secundaria</a:t>
                      </a:r>
                      <a:endParaRPr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tc>
                  <a:txBody>
                    <a:bodyPr/>
                    <a:lstStyle/>
                    <a:p>
                      <a:r>
                        <a:rPr lang="es-MX" sz="14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Unidad de Estado Sólido AORUS Gen5 10000 </a:t>
                      </a:r>
                      <a:r>
                        <a:rPr lang="es-MX" sz="1400" b="0" i="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NVMe</a:t>
                      </a:r>
                      <a:r>
                        <a:rPr lang="es-MX" sz="14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 2TB / PCI Express 5.0 / M.2 / AG510K2TB</a:t>
                      </a:r>
                    </a:p>
                  </a:txBody>
                  <a:tcPr marL="91425" marR="91425" marT="91425" marB="91425">
                    <a:solidFill>
                      <a:schemeClr val="lt1"/>
                    </a:solidFill>
                  </a:tcPr>
                </a:tc>
                <a:extLst>
                  <a:ext uri="{0D108BD9-81ED-4DB2-BD59-A6C34878D82A}">
                    <a16:rowId xmlns:a16="http://schemas.microsoft.com/office/drawing/2014/main" val="10003"/>
                  </a:ext>
                </a:extLst>
              </a:tr>
              <a:tr h="833506">
                <a:tc>
                  <a:txBody>
                    <a:bodyPr/>
                    <a:lstStyle/>
                    <a:p>
                      <a:pPr marL="0" lvl="0" indent="0" algn="l" rtl="0">
                        <a:spcBef>
                          <a:spcPts val="0"/>
                        </a:spcBef>
                        <a:spcAft>
                          <a:spcPts val="0"/>
                        </a:spcAft>
                        <a:buNone/>
                      </a:pPr>
                      <a:r>
                        <a:rPr lang="es">
                          <a:latin typeface="Open Sans" panose="020B0606030504020204" pitchFamily="34" charset="0"/>
                          <a:ea typeface="Open Sans" panose="020B0606030504020204" pitchFamily="34" charset="0"/>
                          <a:cs typeface="Open Sans" panose="020B0606030504020204" pitchFamily="34" charset="0"/>
                          <a:sym typeface="Open Sans"/>
                        </a:rPr>
                        <a:t>GPU</a:t>
                      </a:r>
                      <a:endParaRPr>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Tarjeta de Video </a:t>
                      </a:r>
                      <a:r>
                        <a:rPr lang="es-MX" sz="1400" b="0" i="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Nvidia</a:t>
                      </a:r>
                      <a:r>
                        <a:rPr lang="es-MX" sz="14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GeForce MSI RTX 4090 GAMING X TRIO / 24GB / GDDR6X / 912-V510-006 / 2 AÑOS DE GARANTIA NACIONAL / Gratis! juego Diablo IV</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6" name="Google Shape;236;p48"/>
          <p:cNvSpPr txBox="1"/>
          <p:nvPr/>
        </p:nvSpPr>
        <p:spPr>
          <a:xfrm>
            <a:off x="643800" y="827189"/>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{EC895B72-EB67-4746-9826-D18EE26C2A33}</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200" dirty="0">
                          <a:solidFill>
                            <a:schemeClr val="dk1"/>
                          </a:solidFill>
                          <a:highlight>
                            <a:srgbClr val="F5F5F5"/>
                          </a:highlight>
                          <a:latin typeface="Roboto"/>
                          <a:ea typeface="Roboto"/>
                          <a:cs typeface="Roboto"/>
                          <a:sym typeface="Roboto"/>
                        </a:rPr>
                        <a:t>H510TS</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8 gb kingston dd4</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t>240 gb ssd sata</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2223204727"/>
              </p:ext>
            </p:extLst>
          </p:nvPr>
        </p:nvGraphicFramePr>
        <p:xfrm>
          <a:off x="952500" y="1809750"/>
          <a:ext cx="7239000" cy="2224920"/>
        </p:xfrm>
        <a:graphic>
          <a:graphicData uri="http://schemas.openxmlformats.org/drawingml/2006/table">
            <a:tbl>
              <a:tblPr>
                <a:noFill/>
                <a:tableStyleId>{EC895B72-EB67-4746-9826-D18EE26C2A33}</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Procesador</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Ryzen 3 2200g       </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Socket AM4: 64 GB (8 slots DIMM)</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Placa madre</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Tarjeta</a:t>
                      </a:r>
                      <a:r>
                        <a:rPr lang="en-U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Madre Asus PRIME A320M-K Socket AM4 AMD A320 Micro ATX / DDR4</a:t>
                      </a: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ram</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Memoria RAM DDR4 8GB 3200MHz Adata XPG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Gammix</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D10 1x8GB Negra / AX4U32008G16A-SB10 /</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secundaria</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Unidad de estado solido SSD Sata 120GB Adata SU650 / ASU650SS-120GT-R</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3423573753"/>
              </p:ext>
            </p:extLst>
          </p:nvPr>
        </p:nvGraphicFramePr>
        <p:xfrm>
          <a:off x="936702" y="2114550"/>
          <a:ext cx="7254798" cy="2651640"/>
        </p:xfrm>
        <a:graphic>
          <a:graphicData uri="http://schemas.openxmlformats.org/drawingml/2006/table">
            <a:tbl>
              <a:tblPr>
                <a:noFill/>
                <a:tableStyleId>{EC895B72-EB67-4746-9826-D18EE26C2A33}</a:tableStyleId>
              </a:tblPr>
              <a:tblGrid>
                <a:gridCol w="1953973">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Procesador</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PROCESADOR AMD RYZEN 3 3200G APU 3.6GHZ / 4GHZ / 4CORE / AM4 / Con disipador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Wraith</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Stealth</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 Radeon VEGA 8 Integrada / YD3200C5FHBOX</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Placa madre</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Tarjeta</a:t>
                      </a:r>
                      <a:r>
                        <a:rPr lang="en-U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Madre Asus PRIME A320M-K Socket AM4 AMD A320 Micro ATX / DDR4</a:t>
                      </a: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principal</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Memoria RAM DDR4 8GB 3200MHz Adata XPG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Gammix</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D10 1x8GB Negra / AX4U32008G16A-SB10 /</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secundaria</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Font typeface="Arial"/>
                        <a:buNone/>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Unidad de estado solido SSD 240GB 2.5" SATA3 Kingston A400 / SA400S37/240G</a:t>
                      </a: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1984439016"/>
              </p:ext>
            </p:extLst>
          </p:nvPr>
        </p:nvGraphicFramePr>
        <p:xfrm>
          <a:off x="952500" y="1419606"/>
          <a:ext cx="7239000" cy="3261210"/>
        </p:xfrm>
        <a:graphic>
          <a:graphicData uri="http://schemas.openxmlformats.org/drawingml/2006/table">
            <a:tbl>
              <a:tblPr>
                <a:noFill/>
                <a:tableStyleId>{EC895B72-EB67-4746-9826-D18EE26C2A33}</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Procesador</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Font typeface="Arial"/>
                        <a:buNone/>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Procesador Intel Core i5-11400F 2.60GHz / 4.40GHz / 6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Nucleos</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 12 Hilos / Socket LGA1200 - Intel 11TH Generación / REQUIERE TARJETA DE VÍDEO / BX8070811400F</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Placa madre</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Tarjeta Madre Asus PRIME B560M-A Socket LGA1200 Intel B560 Micro ATX / DDR4 / Intel Core 11th Generación /</a:t>
                      </a: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principal</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Font typeface="Arial"/>
                        <a:buNone/>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Memoria RAM DDR4 16GB 3200MHz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Corsair</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Vengeance</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RGB RS / Kit 2x8GB / Negras / CMG16GX4M2E3200C16</a:t>
                      </a: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secundaria</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Unidad de Estado Solido M.2 KINGSTON / 500GB (SNV2S/500G) / NV2 / PCIE 4.0 / NVME 228 / PROMOKINGSTON</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GPU</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GeForce GT 1030 2GD4 LP OC</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3567194759"/>
              </p:ext>
            </p:extLst>
          </p:nvPr>
        </p:nvGraphicFramePr>
        <p:xfrm>
          <a:off x="952500" y="1443990"/>
          <a:ext cx="7239000" cy="2834490"/>
        </p:xfrm>
        <a:graphic>
          <a:graphicData uri="http://schemas.openxmlformats.org/drawingml/2006/table">
            <a:tbl>
              <a:tblPr>
                <a:noFill/>
                <a:tableStyleId>{EC895B72-EB67-4746-9826-D18EE26C2A33}</a:tableStyleId>
              </a:tblPr>
              <a:tblGrid>
                <a:gridCol w="1876044">
                  <a:extLst>
                    <a:ext uri="{9D8B030D-6E8A-4147-A177-3AD203B41FA5}">
                      <a16:colId xmlns:a16="http://schemas.microsoft.com/office/drawing/2014/main" val="20000"/>
                    </a:ext>
                  </a:extLst>
                </a:gridCol>
                <a:gridCol w="5362956">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Procesador</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Procesador AMD Ryzen 5 5600X / 6 Core / 12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Thread</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 3.7GHz / 4.6GHz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Boost</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 TDP 65W /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Wraith</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Stealth</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 (Requiere Tarjeta de Video)</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Placa madre</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 A320M Asrock</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principal</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Memoria RAM DDR4 16GB 3200MHz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Corsair</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Vengeance</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RGB RS / Kit 2x8GB / Negras / CMG16GX4M2E3200C16</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secundaria</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Unidad de estado solido SSD 1TB PCI-e 3.0 M.2 Acer FA100 / BL.9BWWA.120</a:t>
                      </a: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GPU</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GeForce GT 1030 2GD4 LP OC</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44"/>
          <p:cNvSpPr txBox="1"/>
          <p:nvPr/>
        </p:nvSpPr>
        <p:spPr>
          <a:xfrm>
            <a:off x="636350" y="169113"/>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media </a:t>
            </a:r>
            <a:endParaRPr sz="3000" b="1" dirty="0">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2611095096"/>
              </p:ext>
            </p:extLst>
          </p:nvPr>
        </p:nvGraphicFramePr>
        <p:xfrm>
          <a:off x="952500" y="1431798"/>
          <a:ext cx="7239000" cy="3047850"/>
        </p:xfrm>
        <a:graphic>
          <a:graphicData uri="http://schemas.openxmlformats.org/drawingml/2006/table">
            <a:tbl>
              <a:tblPr>
                <a:noFill/>
                <a:tableStyleId>{EC895B72-EB67-4746-9826-D18EE26C2A33}</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Procesador</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Procesador AMD Ryzen 5 5600 / 6 Core / 12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Thread</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 3.5GHz / 4.4GHz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Boost</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 TDP 65W /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Wraith</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Stealth</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 (Requiere Tarjeta de Video) / 100-100000927BOX</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Placa madre</a:t>
                      </a: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Tarjeta Madre Asus TUF GAMING B550M-PLUS WIFI II / AM4 / AMD RYZEN 3000 SERIES / Micro ATX</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principal</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Memoria RAM DDR4 16GB 3200MHz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Corsair</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Vengeance</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RGB RS / Kit 2x8GB / Negras / CMG16GX4M2E3200C16</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Memoria secundaria</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Unidad de estado solido SSD M.2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Nvme</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PCI-e 4.0 1TB Kingston </a:t>
                      </a:r>
                      <a:r>
                        <a:rPr lang="es-MX" sz="1400" b="0" i="0" u="none" strike="noStrike" cap="none"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Fury</a:t>
                      </a:r>
                      <a:r>
                        <a:rPr lang="es-MX"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 Renegade - SFYRS/1000G</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Font typeface="Arial"/>
                        <a:buNone/>
                      </a:pPr>
                      <a:r>
                        <a:rPr lang="es"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GPU</a:t>
                      </a:r>
                      <a:endParaRPr sz="1400" b="0" i="0" u="none" strike="noStrike" cap="none">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GeForce GT 1030 2GD4 LP OC</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86376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sym typeface="Open Sans"/>
            </a:endParaRPr>
          </a:p>
        </p:txBody>
      </p:sp>
    </p:spTree>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104</TotalTime>
  <Words>970</Words>
  <Application>Microsoft Office PowerPoint</Application>
  <PresentationFormat>Presentación en pantalla (16:9)</PresentationFormat>
  <Paragraphs>103</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Roboto</vt:lpstr>
      <vt:lpstr>Rajdhani</vt:lpstr>
      <vt:lpstr>Arial</vt:lpstr>
      <vt:lpstr>Open Sans</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Lorena Elena</cp:lastModifiedBy>
  <cp:revision>9</cp:revision>
  <dcterms:modified xsi:type="dcterms:W3CDTF">2023-05-29T00:35:43Z</dcterms:modified>
</cp:coreProperties>
</file>