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6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B569-973B-A640-A9B4-F6F64FA483D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B009-3396-4B4D-9D4B-8E26AE6A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32" y="4127157"/>
            <a:ext cx="1821987" cy="124803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31833" y="2199502"/>
            <a:ext cx="1309817" cy="130981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Twitter Streaming API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214355" y="395416"/>
            <a:ext cx="1749716" cy="11862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Tweets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flipH="1">
            <a:off x="1733028" y="1686697"/>
            <a:ext cx="707423" cy="407772"/>
          </a:xfrm>
          <a:prstGeom prst="downArrow">
            <a:avLst>
              <a:gd name="adj1" fmla="val 0"/>
              <a:gd name="adj2" fmla="val 10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H="1">
            <a:off x="1733027" y="3614352"/>
            <a:ext cx="707423" cy="407772"/>
          </a:xfrm>
          <a:prstGeom prst="downArrow">
            <a:avLst>
              <a:gd name="adj1" fmla="val 0"/>
              <a:gd name="adj2" fmla="val 10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39069" y="4127157"/>
            <a:ext cx="1749716" cy="11862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 String Stream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6200000" flipH="1">
            <a:off x="3400297" y="4516395"/>
            <a:ext cx="707423" cy="407772"/>
          </a:xfrm>
          <a:prstGeom prst="downArrow">
            <a:avLst>
              <a:gd name="adj1" fmla="val 0"/>
              <a:gd name="adj2" fmla="val 10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91808" y="4065372"/>
            <a:ext cx="1309817" cy="13098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Kafka</a:t>
            </a:r>
          </a:p>
          <a:p>
            <a:pPr algn="ctr"/>
            <a:r>
              <a:rPr lang="en-US" sz="1400" dirty="0" smtClean="0"/>
              <a:t>Cluster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 rot="10800000" flipH="1">
            <a:off x="4793004" y="3509319"/>
            <a:ext cx="707423" cy="407772"/>
          </a:xfrm>
          <a:prstGeom prst="downArrow">
            <a:avLst>
              <a:gd name="adj1" fmla="val 0"/>
              <a:gd name="adj2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271857" y="2261286"/>
            <a:ext cx="1749716" cy="1186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Data Frames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0800000" flipH="1">
            <a:off x="4793003" y="1705234"/>
            <a:ext cx="707423" cy="407772"/>
          </a:xfrm>
          <a:prstGeom prst="downArrow">
            <a:avLst>
              <a:gd name="adj1" fmla="val 0"/>
              <a:gd name="adj2" fmla="val 10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1805" y="302739"/>
            <a:ext cx="1309817" cy="13098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Streaming API</a:t>
            </a:r>
            <a:endParaRPr lang="en-US" sz="1400" dirty="0"/>
          </a:p>
        </p:txBody>
      </p:sp>
      <p:sp>
        <p:nvSpPr>
          <p:cNvPr id="15" name="Down Arrow 14"/>
          <p:cNvSpPr/>
          <p:nvPr/>
        </p:nvSpPr>
        <p:spPr>
          <a:xfrm rot="16200000" flipH="1">
            <a:off x="6245822" y="784654"/>
            <a:ext cx="707423" cy="407772"/>
          </a:xfrm>
          <a:prstGeom prst="downArrow">
            <a:avLst>
              <a:gd name="adj1" fmla="val 0"/>
              <a:gd name="adj2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197409" y="395416"/>
            <a:ext cx="1749716" cy="11862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Word Lists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flipH="1">
            <a:off x="7718555" y="1705234"/>
            <a:ext cx="707423" cy="407772"/>
          </a:xfrm>
          <a:prstGeom prst="downArrow">
            <a:avLst>
              <a:gd name="adj1" fmla="val 0"/>
              <a:gd name="adj2" fmla="val 10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17357" y="2199502"/>
            <a:ext cx="1309817" cy="130981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Visualize Word Sentiment</a:t>
            </a:r>
            <a:endParaRPr lang="en-US" sz="1300" dirty="0"/>
          </a:p>
        </p:txBody>
      </p:sp>
      <p:sp>
        <p:nvSpPr>
          <p:cNvPr id="20" name="Down Arrow 19"/>
          <p:cNvSpPr/>
          <p:nvPr/>
        </p:nvSpPr>
        <p:spPr>
          <a:xfrm flipH="1">
            <a:off x="7725778" y="3614352"/>
            <a:ext cx="707423" cy="407772"/>
          </a:xfrm>
          <a:prstGeom prst="downArrow">
            <a:avLst>
              <a:gd name="adj1" fmla="val 0"/>
              <a:gd name="adj2" fmla="val 10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Shijie Li</dc:creator>
  <cp:lastModifiedBy>Shijie Li</cp:lastModifiedBy>
  <cp:revision>11</cp:revision>
  <dcterms:created xsi:type="dcterms:W3CDTF">2017-01-21T15:19:03Z</dcterms:created>
  <dcterms:modified xsi:type="dcterms:W3CDTF">2017-01-21T16:40:29Z</dcterms:modified>
</cp:coreProperties>
</file>