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3"/>
  </p:normalViewPr>
  <p:slideViewPr>
    <p:cSldViewPr snapToGrid="0" snapToObjects="1">
      <p:cViewPr>
        <p:scale>
          <a:sx n="61" d="100"/>
          <a:sy n="61" d="100"/>
        </p:scale>
        <p:origin x="2400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5B6E-3C4B-AF4C-815B-3DB6E0B73B3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2F9A-EF83-EC4E-A2C2-F2D1ECE8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12F9A-EF83-EC4E-A2C2-F2D1ECE80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D3C7D-E828-4157-B5CF-B094E66CC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r="935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40A17-E2CF-864A-B4A6-A05103A2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F0AC5-F3C6-B448-BD84-94CA52BD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65322898-5E50-401C-923A-D6ECFCBD8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3050" y="0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70F42-6BF7-E440-8C44-B2E92E5B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370" y="2665717"/>
            <a:ext cx="5452529" cy="9053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/>
              <a:t>What is it?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AC9D2-4E7B-8542-A5B9-88323C7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Definition</a:t>
            </a:r>
          </a:p>
        </p:txBody>
      </p:sp>
      <p:pic>
        <p:nvPicPr>
          <p:cNvPr id="22" name="Picture 21" descr="Blue blocks and networks technology background">
            <a:extLst>
              <a:ext uri="{FF2B5EF4-FFF2-40B4-BE49-F238E27FC236}">
                <a16:creationId xmlns:a16="http://schemas.microsoft.com/office/drawing/2014/main" id="{51B6A347-19BD-47A4-A81B-FCAA9F0B0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r="4697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8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D92E-B326-314C-8A5D-D120BF25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/>
              <a:t>Data science is the practice of mining large data sets of raw data, both structured and unstructured, to identify patterns and extract actionable insight from them. </a:t>
            </a:r>
          </a:p>
        </p:txBody>
      </p:sp>
    </p:spTree>
    <p:extLst>
      <p:ext uri="{BB962C8B-B14F-4D97-AF65-F5344CB8AC3E}">
        <p14:creationId xmlns:p14="http://schemas.microsoft.com/office/powerpoint/2010/main" val="14766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F605-3E15-3F42-AD01-2B33BDA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Magical 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97DF1C1-CB84-F64F-8A27-FC0C8D1A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722" y="625684"/>
            <a:ext cx="542810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21BA-BD32-F44C-8E7A-2E575354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In English: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615C-5F25-1F4B-817A-B81B7B7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/>
              <a:t>The science of making decisions… but! Using a computers to do so.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33AF-388B-E942-855D-96D52E80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45F-20D3-B245-A312-12C36680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 our python and math skills</a:t>
            </a:r>
          </a:p>
        </p:txBody>
      </p:sp>
    </p:spTree>
    <p:extLst>
      <p:ext uri="{BB962C8B-B14F-4D97-AF65-F5344CB8AC3E}">
        <p14:creationId xmlns:p14="http://schemas.microsoft.com/office/powerpoint/2010/main" val="6010892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Data Science</vt:lpstr>
      <vt:lpstr>What is it?</vt:lpstr>
      <vt:lpstr>Definition</vt:lpstr>
      <vt:lpstr>The Magical Cycle</vt:lpstr>
      <vt:lpstr>In English:</vt:lpstr>
      <vt:lpstr>Before we begin…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Jerry S Xu</dc:creator>
  <cp:lastModifiedBy>Jerry S Xu</cp:lastModifiedBy>
  <cp:revision>4</cp:revision>
  <dcterms:created xsi:type="dcterms:W3CDTF">2021-12-18T22:16:41Z</dcterms:created>
  <dcterms:modified xsi:type="dcterms:W3CDTF">2021-12-18T22:57:50Z</dcterms:modified>
</cp:coreProperties>
</file>