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 snapToObjects="1">
      <p:cViewPr>
        <p:scale>
          <a:sx n="61" d="100"/>
          <a:sy n="61" d="100"/>
        </p:scale>
        <p:origin x="1888" y="1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285B6E-3C4B-AF4C-815B-3DB6E0B73B34}" type="datetimeFigureOut">
              <a:rPr lang="en-US" smtClean="0"/>
              <a:t>12/18/21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12F9A-EF83-EC4E-A2C2-F2D1ECE80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969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F12F9A-EF83-EC4E-A2C2-F2D1ECE8039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38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8277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36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137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23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385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44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348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666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18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12/18/21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139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8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12/18/21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85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11" r:id="rId6"/>
    <p:sldLayoutId id="2147483706" r:id="rId7"/>
    <p:sldLayoutId id="2147483707" r:id="rId8"/>
    <p:sldLayoutId id="2147483708" r:id="rId9"/>
    <p:sldLayoutId id="2147483710" r:id="rId10"/>
    <p:sldLayoutId id="21474837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1D3C7D-E828-4157-B5CF-B094E66CC8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84" r="9356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F40A17-E2CF-864A-B4A6-A05103A23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/>
              <a:t>Data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F0AC5-F3C6-B448-BD84-94CA52BD8B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endParaRPr lang="en-US" sz="2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2457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Wood human figure">
            <a:extLst>
              <a:ext uri="{FF2B5EF4-FFF2-40B4-BE49-F238E27FC236}">
                <a16:creationId xmlns:a16="http://schemas.microsoft.com/office/drawing/2014/main" id="{65322898-5E50-401C-923A-D6ECFCBD8E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730"/>
          <a:stretch/>
        </p:blipFill>
        <p:spPr>
          <a:xfrm>
            <a:off x="-3050" y="0"/>
            <a:ext cx="12191977" cy="685802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970F42-6BF7-E440-8C44-B2E92E5BD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370" y="2665717"/>
            <a:ext cx="5452529" cy="90538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6000" dirty="0"/>
              <a:t>What is it?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015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380AD67-C5CA-4918-B4BB-C359BB03E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BAC9D2-4E7B-8542-A5B9-88323C7A6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216" y="1076324"/>
            <a:ext cx="6272784" cy="1535051"/>
          </a:xfrm>
        </p:spPr>
        <p:txBody>
          <a:bodyPr anchor="b">
            <a:normAutofit/>
          </a:bodyPr>
          <a:lstStyle/>
          <a:p>
            <a:r>
              <a:rPr lang="en-US" sz="5200"/>
              <a:t>Definition</a:t>
            </a:r>
          </a:p>
        </p:txBody>
      </p:sp>
      <p:pic>
        <p:nvPicPr>
          <p:cNvPr id="22" name="Picture 21" descr="Blue blocks and networks technology background">
            <a:extLst>
              <a:ext uri="{FF2B5EF4-FFF2-40B4-BE49-F238E27FC236}">
                <a16:creationId xmlns:a16="http://schemas.microsoft.com/office/drawing/2014/main" id="{51B6A347-19BD-47A4-A81B-FCAA9F0B01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68" r="46979"/>
          <a:stretch/>
        </p:blipFill>
        <p:spPr>
          <a:xfrm>
            <a:off x="20" y="10"/>
            <a:ext cx="4505305" cy="6857990"/>
          </a:xfrm>
          <a:prstGeom prst="rect">
            <a:avLst/>
          </a:prstGeom>
        </p:spPr>
      </p:pic>
      <p:sp>
        <p:nvSpPr>
          <p:cNvPr id="28" name="!!accent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CD92E-B326-314C-8A5D-D120BF259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216" y="3351276"/>
            <a:ext cx="6272784" cy="2825686"/>
          </a:xfrm>
        </p:spPr>
        <p:txBody>
          <a:bodyPr>
            <a:normAutofit/>
          </a:bodyPr>
          <a:lstStyle/>
          <a:p>
            <a:r>
              <a:rPr lang="en-US" sz="1800"/>
              <a:t>Data science is the practice of mining large data sets of raw data, both structured and unstructured, to identify patterns and extract actionable insight from them. </a:t>
            </a:r>
          </a:p>
        </p:txBody>
      </p:sp>
    </p:spTree>
    <p:extLst>
      <p:ext uri="{BB962C8B-B14F-4D97-AF65-F5344CB8AC3E}">
        <p14:creationId xmlns:p14="http://schemas.microsoft.com/office/powerpoint/2010/main" val="1476625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Freeform: Shape 32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5" name="Freeform: Shape 34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9EF605-3E15-3F42-AD01-2B33BDABE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The Magical Cycle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B97DF1C1-CB84-F64F-8A27-FC0C8D1AAD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04722" y="625684"/>
            <a:ext cx="5428103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132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B421BA-BD32-F44C-8E7A-2E5753549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/>
              <a:t>In English: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4615C-5F25-1F4B-817A-B81B7B7E6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619624"/>
            <a:ext cx="5251703" cy="103822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sz="2400"/>
              <a:t>The science of making decisions… but! Using a computers to do so.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7906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F33AF-388B-E942-855D-96D52E804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begin…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45F-20D3-B245-A312-12C366802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Lets check our python and math skills</a:t>
            </a:r>
          </a:p>
        </p:txBody>
      </p:sp>
    </p:spTree>
    <p:extLst>
      <p:ext uri="{BB962C8B-B14F-4D97-AF65-F5344CB8AC3E}">
        <p14:creationId xmlns:p14="http://schemas.microsoft.com/office/powerpoint/2010/main" val="60108929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824"/>
      </a:dk2>
      <a:lt2>
        <a:srgbClr val="E2E7E8"/>
      </a:lt2>
      <a:accent1>
        <a:srgbClr val="C39790"/>
      </a:accent1>
      <a:accent2>
        <a:srgbClr val="BAA07F"/>
      </a:accent2>
      <a:accent3>
        <a:srgbClr val="A6A57E"/>
      </a:accent3>
      <a:accent4>
        <a:srgbClr val="96AB75"/>
      </a:accent4>
      <a:accent5>
        <a:srgbClr val="8BAD83"/>
      </a:accent5>
      <a:accent6>
        <a:srgbClr val="78AF84"/>
      </a:accent6>
      <a:hlink>
        <a:srgbClr val="598C94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69</Words>
  <Application>Microsoft Macintosh PowerPoint</Application>
  <PresentationFormat>Widescreen</PresentationFormat>
  <Paragraphs>10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Avenir Next LT Pro</vt:lpstr>
      <vt:lpstr>Calibri</vt:lpstr>
      <vt:lpstr>AccentBoxVTI</vt:lpstr>
      <vt:lpstr>Data Science</vt:lpstr>
      <vt:lpstr>What is it?</vt:lpstr>
      <vt:lpstr>Definition</vt:lpstr>
      <vt:lpstr>The Magical Cycle</vt:lpstr>
      <vt:lpstr>In English:</vt:lpstr>
      <vt:lpstr>Before we begin…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</dc:title>
  <dc:creator>Jerry S Xu</dc:creator>
  <cp:lastModifiedBy>Jerry S Xu</cp:lastModifiedBy>
  <cp:revision>4</cp:revision>
  <dcterms:created xsi:type="dcterms:W3CDTF">2021-12-18T22:16:41Z</dcterms:created>
  <dcterms:modified xsi:type="dcterms:W3CDTF">2021-12-18T22:24:26Z</dcterms:modified>
</cp:coreProperties>
</file>