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57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4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0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3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4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8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3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5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6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79062-9A57-40D7-BB38-DD64E3193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01" b="2524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4A7A0-4D90-49CA-BBE1-863EC82E9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strike="sngStrike" dirty="0"/>
              <a:t>Tom &amp; </a:t>
            </a:r>
            <a:r>
              <a:rPr lang="en-US" sz="6600" dirty="0"/>
              <a:t>Jerry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4DA2F-6DF8-4A5C-B73A-706C2D19E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 fontScale="92500"/>
          </a:bodyPr>
          <a:lstStyle/>
          <a:p>
            <a:r>
              <a:rPr lang="en-US" dirty="0"/>
              <a:t>Your new Coach/Tutor/Bestfriend (is that a stretch?) </a:t>
            </a:r>
            <a:r>
              <a:rPr lang="en-US" dirty="0">
                <a:sym typeface="Wingdings" panose="05000000000000000000" pitchFamily="2" charset="2"/>
              </a:rPr>
              <a:t>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12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9927-4A97-49B1-AF13-322E6E19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Jerry Xu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753B-4F62-41B8-814B-2988A4B7F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18</a:t>
            </a:r>
          </a:p>
          <a:p>
            <a:r>
              <a:rPr lang="en-US" dirty="0"/>
              <a:t>Born in California –Mountain View (Bay Area)</a:t>
            </a:r>
          </a:p>
          <a:p>
            <a:r>
              <a:rPr lang="en-US" dirty="0"/>
              <a:t>Lived in Shanghai for 15 years (yes, I speak Mandarin)</a:t>
            </a:r>
          </a:p>
          <a:p>
            <a:r>
              <a:rPr lang="en-US" dirty="0"/>
              <a:t>I love to teach (why else would I be here) code, badminton, dance</a:t>
            </a:r>
          </a:p>
          <a:p>
            <a:r>
              <a:rPr lang="en-US" dirty="0"/>
              <a:t>I study at UCSD, majoring in </a:t>
            </a:r>
            <a:r>
              <a:rPr lang="en-US" u="sng" dirty="0"/>
              <a:t>Mathematics</a:t>
            </a:r>
            <a:r>
              <a:rPr lang="en-US" dirty="0"/>
              <a:t> with a focus in </a:t>
            </a:r>
            <a:r>
              <a:rPr lang="en-US" u="sng" dirty="0"/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7493168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31B30"/>
      </a:dk2>
      <a:lt2>
        <a:srgbClr val="F0F3F3"/>
      </a:lt2>
      <a:accent1>
        <a:srgbClr val="E73129"/>
      </a:accent1>
      <a:accent2>
        <a:srgbClr val="D5175F"/>
      </a:accent2>
      <a:accent3>
        <a:srgbClr val="E729C0"/>
      </a:accent3>
      <a:accent4>
        <a:srgbClr val="AD17D5"/>
      </a:accent4>
      <a:accent5>
        <a:srgbClr val="7029E7"/>
      </a:accent5>
      <a:accent6>
        <a:srgbClr val="2B32D8"/>
      </a:accent6>
      <a:hlink>
        <a:srgbClr val="843F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75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Neue Haas Grotesk Text Pro</vt:lpstr>
      <vt:lpstr>AccentBoxVTI</vt:lpstr>
      <vt:lpstr>Tom &amp; Jerry</vt:lpstr>
      <vt:lpstr>Jerry Xu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 &amp; Jerry</dc:title>
  <dc:creator>Jerry S Xu</dc:creator>
  <cp:lastModifiedBy>Jerry S Xu</cp:lastModifiedBy>
  <cp:revision>2</cp:revision>
  <dcterms:created xsi:type="dcterms:W3CDTF">2021-09-23T07:50:15Z</dcterms:created>
  <dcterms:modified xsi:type="dcterms:W3CDTF">2021-09-23T20:32:45Z</dcterms:modified>
</cp:coreProperties>
</file>