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96a32346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96a32346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96a32346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96a32346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96a32346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96a32346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96a32346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96a32346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96a32346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96a32346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Boxing</a:t>
            </a:r>
            <a:r>
              <a:rPr lang="en"/>
              <a:t> Stats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Gerardo Rodriguez, Christian Quinonez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 will be a simple website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website will show different stats from fighters, coaches, and referees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 will be able to sort through what they want to 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User can add different stats to view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774625" y="2740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100" y="1135950"/>
            <a:ext cx="6413501" cy="385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056750" y="6243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753" y="624350"/>
            <a:ext cx="5118898" cy="38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219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198125"/>
            <a:ext cx="7030500" cy="30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7"/>
              <a:t>Fighter</a:t>
            </a:r>
            <a:endParaRPr sz="4407"/>
          </a:p>
          <a:p>
            <a:pPr indent="-29857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407"/>
              <a:t>f</a:t>
            </a:r>
            <a:r>
              <a:rPr lang="en" sz="4407"/>
              <a:t>_fighterName, f_coachName, f_score, f_sponsorName, f_cityKey, f_salary, f_champion</a:t>
            </a:r>
            <a:endParaRPr sz="4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7"/>
              <a:t>Region</a:t>
            </a:r>
            <a:endParaRPr sz="4407"/>
          </a:p>
          <a:p>
            <a:pPr indent="-29857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407"/>
              <a:t>r_cityKey, r_cityName, r_state, r_continent</a:t>
            </a:r>
            <a:endParaRPr sz="4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7"/>
              <a:t>Coach</a:t>
            </a:r>
            <a:endParaRPr sz="4407"/>
          </a:p>
          <a:p>
            <a:pPr indent="-29857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407"/>
              <a:t>c_coachName, c_numoffighters, c_cityKey, c_numofchamps</a:t>
            </a:r>
            <a:endParaRPr sz="4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7"/>
              <a:t>Stadium</a:t>
            </a:r>
            <a:endParaRPr sz="4407"/>
          </a:p>
          <a:p>
            <a:pPr indent="-29857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407"/>
              <a:t>s_cityKey, s_size, s_maxpeople, s_refName</a:t>
            </a:r>
            <a:endParaRPr sz="4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7"/>
              <a:t>Referee</a:t>
            </a:r>
            <a:endParaRPr sz="4407"/>
          </a:p>
          <a:p>
            <a:pPr indent="-29857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407"/>
              <a:t>rf_refName, rf_cityKey, rf_matches</a:t>
            </a:r>
            <a:endParaRPr sz="4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7"/>
              <a:t>Sponsor</a:t>
            </a:r>
            <a:endParaRPr sz="4407"/>
          </a:p>
          <a:p>
            <a:pPr indent="-29857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407"/>
              <a:t>sp_sponsorName, sp_pay, sp_televised, sp_clothingrequired</a:t>
            </a:r>
            <a:endParaRPr sz="4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r>
              <a:rPr lang="en"/>
              <a:t> details 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88045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</a:t>
            </a:r>
            <a:r>
              <a:rPr lang="en"/>
              <a:t> </a:t>
            </a:r>
            <a:r>
              <a:rPr lang="en"/>
              <a:t>Development</a:t>
            </a:r>
            <a:r>
              <a:rPr lang="en"/>
              <a:t> </a:t>
            </a:r>
            <a:r>
              <a:rPr lang="en"/>
              <a:t>Environment</a:t>
            </a:r>
            <a:r>
              <a:rPr lang="en"/>
              <a:t> 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Visual studios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SQLite3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Languages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HTML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SQL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C++ or Javascript?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