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2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9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7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24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70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1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1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34D95-E51C-4C40-B9EB-29668D4B745E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456D-C0D3-4DFC-A575-818984542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3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1E793-4DF3-4F6F-93DD-C3D03B9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9C1D5-266D-4F25-A7A5-847B937F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85" y="1670363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TW" dirty="0"/>
              <a:t>Challenging Features:</a:t>
            </a:r>
          </a:p>
          <a:p>
            <a:pPr lvl="1"/>
            <a:r>
              <a:rPr lang="en-US" altLang="zh-TW" dirty="0"/>
              <a:t>Google Map </a:t>
            </a:r>
            <a:r>
              <a:rPr lang="zh-TW" altLang="en-US" dirty="0"/>
              <a:t>整合。</a:t>
            </a:r>
            <a:endParaRPr lang="en-US" altLang="zh-TW" dirty="0"/>
          </a:p>
          <a:p>
            <a:pPr lvl="1"/>
            <a:r>
              <a:rPr lang="zh-TW" altLang="en-US" dirty="0"/>
              <a:t>透過整合不同的</a:t>
            </a:r>
            <a:r>
              <a:rPr lang="en-US" altLang="zh-TW" dirty="0"/>
              <a:t>node module</a:t>
            </a:r>
            <a:r>
              <a:rPr lang="zh-TW" altLang="en-US" dirty="0"/>
              <a:t>去同一個</a:t>
            </a:r>
            <a:r>
              <a:rPr lang="en-US" altLang="zh-TW" dirty="0"/>
              <a:t>map</a:t>
            </a:r>
            <a:r>
              <a:rPr lang="zh-TW" altLang="en-US" dirty="0"/>
              <a:t>平台抓取資料。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User Experience: </a:t>
            </a:r>
            <a:r>
              <a:rPr lang="zh-TW" altLang="en-US" dirty="0"/>
              <a:t> 有頭像方便辨認、整合</a:t>
            </a:r>
            <a:r>
              <a:rPr lang="en-US" altLang="zh-TW" dirty="0"/>
              <a:t>Google Map</a:t>
            </a:r>
            <a:r>
              <a:rPr lang="zh-TW" altLang="en-US" dirty="0"/>
              <a:t>所以不用跳來跳去。</a:t>
            </a:r>
            <a:endParaRPr lang="en-US" altLang="zh-TW" dirty="0"/>
          </a:p>
          <a:p>
            <a:pPr lvl="1"/>
            <a:r>
              <a:rPr lang="en-US" altLang="zh-TW" dirty="0"/>
              <a:t>User Interface: </a:t>
            </a:r>
            <a:r>
              <a:rPr lang="zh-TW" altLang="en-US" dirty="0"/>
              <a:t>有許多按鈕，大部分以觸控操作。</a:t>
            </a:r>
            <a:endParaRPr lang="en-US" altLang="zh-TW" dirty="0"/>
          </a:p>
          <a:p>
            <a:pPr lvl="1"/>
            <a:r>
              <a:rPr lang="en-US" altLang="zh-TW" dirty="0"/>
              <a:t>Animation Effect: Bottom Sheet, Map View, Google Map Area.</a:t>
            </a:r>
          </a:p>
          <a:p>
            <a:pPr lvl="1"/>
            <a:r>
              <a:rPr lang="en-US" altLang="zh-TW" dirty="0"/>
              <a:t>Overall Design:</a:t>
            </a:r>
            <a:r>
              <a:rPr lang="zh-TW" altLang="en-US" dirty="0"/>
              <a:t> 試圖在營造出輕鬆的氣氛的同時使人守時。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2703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83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Century Gothic</vt:lpstr>
      <vt:lpstr>Wingdings 3</vt:lpstr>
      <vt:lpstr>離子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</dc:title>
  <dc:creator>新權 黃</dc:creator>
  <cp:lastModifiedBy>新權 黃</cp:lastModifiedBy>
  <cp:revision>4</cp:revision>
  <dcterms:created xsi:type="dcterms:W3CDTF">2021-06-28T23:25:15Z</dcterms:created>
  <dcterms:modified xsi:type="dcterms:W3CDTF">2021-06-29T00:03:39Z</dcterms:modified>
</cp:coreProperties>
</file>