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350" y="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26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45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42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966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56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874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24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170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71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50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12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38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44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61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5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8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47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473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C61E793-4DF3-4F6F-93DD-C3D03B9E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6E9C1D5-266D-4F25-A7A5-847B937F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585" y="1670363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zh-TW" dirty="0"/>
              <a:t>Challenging Features:</a:t>
            </a:r>
          </a:p>
          <a:p>
            <a:pPr lvl="1"/>
            <a:r>
              <a:rPr lang="zh-TW" altLang="en-US" dirty="0" smtClean="0"/>
              <a:t>整合</a:t>
            </a:r>
            <a:r>
              <a:rPr lang="en-US" altLang="zh-TW" dirty="0" smtClean="0"/>
              <a:t>Google </a:t>
            </a:r>
            <a:r>
              <a:rPr lang="en-US" altLang="zh-TW" dirty="0"/>
              <a:t>Map </a:t>
            </a:r>
            <a:r>
              <a:rPr lang="zh-TW" altLang="en-US" dirty="0" smtClean="0"/>
              <a:t>進行時間估算。</a:t>
            </a:r>
            <a:endParaRPr lang="en-US" altLang="zh-TW" dirty="0"/>
          </a:p>
          <a:p>
            <a:pPr lvl="1"/>
            <a:r>
              <a:rPr lang="zh-TW" altLang="en-US" dirty="0"/>
              <a:t>透過整合不同的</a:t>
            </a:r>
            <a:r>
              <a:rPr lang="en-US" altLang="zh-TW" dirty="0"/>
              <a:t>node module</a:t>
            </a:r>
            <a:r>
              <a:rPr lang="zh-TW" altLang="en-US" dirty="0"/>
              <a:t>去同一個</a:t>
            </a:r>
            <a:r>
              <a:rPr lang="en-US" altLang="zh-TW" dirty="0"/>
              <a:t>map</a:t>
            </a:r>
            <a:r>
              <a:rPr lang="zh-TW" altLang="en-US" dirty="0"/>
              <a:t>平台抓取資料。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User Experience: </a:t>
            </a:r>
            <a:r>
              <a:rPr lang="zh-TW" altLang="en-US" dirty="0"/>
              <a:t> 有頭像方便辨認、整合</a:t>
            </a:r>
            <a:r>
              <a:rPr lang="en-US" altLang="zh-TW" dirty="0"/>
              <a:t>Google Map</a:t>
            </a:r>
            <a:r>
              <a:rPr lang="zh-TW" altLang="en-US" dirty="0"/>
              <a:t>所以不用跳來跳去。</a:t>
            </a:r>
            <a:endParaRPr lang="en-US" altLang="zh-TW" dirty="0"/>
          </a:p>
          <a:p>
            <a:pPr lvl="1"/>
            <a:r>
              <a:rPr lang="en-US" altLang="zh-TW" dirty="0"/>
              <a:t>User Interface: </a:t>
            </a:r>
            <a:r>
              <a:rPr lang="zh-TW" altLang="en-US" dirty="0"/>
              <a:t>有</a:t>
            </a:r>
            <a:r>
              <a:rPr lang="zh-TW" altLang="en-US"/>
              <a:t>許多</a:t>
            </a:r>
            <a:r>
              <a:rPr lang="zh-TW" altLang="en-US" smtClean="0"/>
              <a:t>按鈕，簡潔的設計，以</a:t>
            </a:r>
            <a:r>
              <a:rPr lang="zh-TW" altLang="en-US" dirty="0"/>
              <a:t>觸</a:t>
            </a:r>
            <a:r>
              <a:rPr lang="zh-TW" altLang="en-US"/>
              <a:t>控</a:t>
            </a:r>
            <a:r>
              <a:rPr lang="zh-TW" altLang="en-US" smtClean="0"/>
              <a:t>操作為主。</a:t>
            </a:r>
            <a:endParaRPr lang="en-US" altLang="zh-TW" dirty="0"/>
          </a:p>
          <a:p>
            <a:pPr lvl="1"/>
            <a:r>
              <a:rPr lang="en-US" altLang="zh-TW" dirty="0"/>
              <a:t>Animation Effect: Bottom Sheet, Map View, Google Map Area.</a:t>
            </a:r>
          </a:p>
          <a:p>
            <a:pPr lvl="1"/>
            <a:r>
              <a:rPr lang="en-US" altLang="zh-TW" dirty="0"/>
              <a:t>Overall Design:</a:t>
            </a:r>
            <a:r>
              <a:rPr lang="zh-TW" altLang="en-US" dirty="0"/>
              <a:t> 試圖在營造出輕鬆的氣氛的同時使人守時。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82703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90</Words>
  <Application>Microsoft Office PowerPoint</Application>
  <PresentationFormat>自訂</PresentationFormat>
  <Paragraphs>10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離子</vt:lpstr>
      <vt:lpstr>Complexity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</dc:title>
  <dc:creator>新權 黃</dc:creator>
  <cp:lastModifiedBy>Windows User</cp:lastModifiedBy>
  <cp:revision>5</cp:revision>
  <dcterms:created xsi:type="dcterms:W3CDTF">2021-06-28T23:25:15Z</dcterms:created>
  <dcterms:modified xsi:type="dcterms:W3CDTF">2021-06-29T00:15:27Z</dcterms:modified>
</cp:coreProperties>
</file>