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62" r:id="rId3"/>
    <p:sldId id="257" r:id="rId4"/>
    <p:sldId id="261" r:id="rId5"/>
    <p:sldId id="258" r:id="rId6"/>
    <p:sldId id="263" r:id="rId7"/>
    <p:sldId id="271" r:id="rId8"/>
    <p:sldId id="265" r:id="rId9"/>
    <p:sldId id="270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350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B309D-798B-4507-8C8E-8BEFBBDE8F57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6294-6360-4FD3-BE3B-5B88671C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1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D6294-6360-4FD3-BE3B-5B88671C15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98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D6294-6360-4FD3-BE3B-5B88671C15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9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56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3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12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6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633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3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53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026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52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0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71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1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6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63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9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5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2519-51BD-4B40-B50D-DA8FE589540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FB26-C44F-4013-B06B-385395A45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3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951C412-7196-490E-AE6F-2560B5DAF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98172"/>
            <a:ext cx="8791575" cy="990698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遲到終結者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0459E32-E70F-45D7-A945-BC8AC75EC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0442" y="3581302"/>
            <a:ext cx="4871115" cy="2836506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b="1" dirty="0"/>
              <a:t>十七組</a:t>
            </a:r>
            <a:endParaRPr lang="en-US" altLang="zh-TW" sz="2800" b="1" dirty="0"/>
          </a:p>
          <a:p>
            <a:pPr algn="ctr"/>
            <a:endParaRPr lang="en-US" altLang="zh-TW" sz="2800" b="1" dirty="0"/>
          </a:p>
          <a:p>
            <a:pPr algn="ctr"/>
            <a:r>
              <a:rPr lang="zh-TW" altLang="en-US" sz="2800" b="1" dirty="0"/>
              <a:t>組員：莊鈞堯　陳柏均</a:t>
            </a:r>
            <a:endParaRPr lang="en-US" altLang="zh-TW" sz="2800" b="1" dirty="0"/>
          </a:p>
          <a:p>
            <a:pPr algn="ctr"/>
            <a:r>
              <a:rPr lang="zh-TW" altLang="en-US" sz="2800" b="1" dirty="0"/>
              <a:t>　　黃子軒　徐祈</a:t>
            </a:r>
          </a:p>
        </p:txBody>
      </p:sp>
    </p:spTree>
    <p:extLst>
      <p:ext uri="{BB962C8B-B14F-4D97-AF65-F5344CB8AC3E}">
        <p14:creationId xmlns:p14="http://schemas.microsoft.com/office/powerpoint/2010/main" val="3567953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9AE82A8-AF72-4804-8422-F951549B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/>
              <a:t>Prototype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32FB702-DA5E-4382-B7F3-FF44222D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0826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60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altLang="zh-TW" sz="6000" dirty="0">
                <a:latin typeface="Arial Black" panose="020B0A04020102020204" pitchFamily="34" charset="0"/>
              </a:rPr>
              <a:t>Demo !</a:t>
            </a:r>
            <a:endParaRPr lang="zh-TW" alt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92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8E05C6F-628C-45F8-B29B-93504C8D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/>
              <a:t>Feedback &amp; Lesson Learned</a:t>
            </a:r>
            <a:endParaRPr lang="zh-TW" altLang="en-US" sz="6000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xmlns="" id="{C0CF5292-4D61-4AFD-8C59-11199698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777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1.+10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不知道可以點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也不知道是什麼意思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回應</a:t>
            </a:r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第一次使用加上新手引導、加入補充文字</a:t>
            </a:r>
            <a:endParaRPr lang="en-US" altLang="zh-TW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不知道房間號碼的用意與從何取得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回應</a:t>
            </a:r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第一次使用跳出說明對話框，並有</a:t>
            </a:r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下次不再顯示</a:t>
            </a:r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可勾選</a:t>
            </a:r>
            <a:endParaRPr lang="en-US" altLang="zh-TW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不知道有記事本功能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回應</a:t>
            </a:r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之後會調整成更明顯的方式。</a:t>
            </a:r>
            <a:endParaRPr lang="en-US" altLang="zh-TW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建議加入活動手動排序功能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70224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ABD74A0-FEF2-428D-978F-C2379133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59223"/>
            <a:ext cx="9905999" cy="3131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600" b="1" dirty="0">
                <a:latin typeface="Gabriola" panose="04040605051002020D02" pitchFamily="82" charset="0"/>
              </a:rPr>
              <a:t>Thank you for your attention</a:t>
            </a:r>
            <a:endParaRPr lang="zh-TW" altLang="en-US" sz="6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02FE9D-45BA-4304-896D-48DCADCD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0D86AA0-D0A2-4F2D-AE87-A3959F48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專家研究發現「愛遲到」其實是一種天性，尤其是你身邊的「這種人」最容易遲到！ - boMb01">
            <a:extLst>
              <a:ext uri="{FF2B5EF4-FFF2-40B4-BE49-F238E27FC236}">
                <a16:creationId xmlns:a16="http://schemas.microsoft.com/office/drawing/2014/main" xmlns="" id="{50F360BE-F0C1-4673-95A1-8F175BA2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190E0B-90EC-4C90-98E3-EF9BDC13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Problem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45AC4D-7C52-4DE0-B96D-B0AD06E6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情境：討論功課、表演彩排、社團練習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‧ ‧ ‧ ‧ ‧ ‧</a:t>
            </a:r>
          </a:p>
          <a:p>
            <a:pPr marL="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每次都有人遲到！！！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客群：</a:t>
            </a:r>
            <a:r>
              <a:rPr lang="zh-TW" altLang="en-US" sz="2800" strike="sngStrike" dirty="0">
                <a:latin typeface="標楷體" panose="03000509000000000000" pitchFamily="65" charset="-120"/>
                <a:ea typeface="標楷體" panose="03000509000000000000" pitchFamily="65" charset="-120"/>
              </a:rPr>
              <a:t>有朋友的人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跟朋友有約的人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26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190E0B-90EC-4C90-98E3-EF9BDC13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Problem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45AC4D-7C52-4DE0-B96D-B0AD06E6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10" y="1666573"/>
            <a:ext cx="6099109" cy="3524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dirty="0">
                <a:solidFill>
                  <a:srgbClr val="FFFF00"/>
                </a:solidFill>
              </a:rPr>
              <a:t>5 whys: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63FFE1EB-0817-4ECA-A22B-5F86930C9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50492"/>
              </p:ext>
            </p:extLst>
          </p:nvPr>
        </p:nvGraphicFramePr>
        <p:xfrm>
          <a:off x="1014910" y="2892613"/>
          <a:ext cx="11309237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061">
                  <a:extLst>
                    <a:ext uri="{9D8B030D-6E8A-4147-A177-3AD203B41FA5}">
                      <a16:colId xmlns:a16="http://schemas.microsoft.com/office/drawing/2014/main" xmlns="" val="2629240876"/>
                    </a:ext>
                  </a:extLst>
                </a:gridCol>
                <a:gridCol w="6673176">
                  <a:extLst>
                    <a:ext uri="{9D8B030D-6E8A-4147-A177-3AD203B41FA5}">
                      <a16:colId xmlns:a16="http://schemas.microsoft.com/office/drawing/2014/main" xmlns="" val="1867118276"/>
                    </a:ext>
                  </a:extLst>
                </a:gridCol>
              </a:tblGrid>
              <a:tr h="295780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為甚麼有人會遲到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 </a:t>
                      </a:r>
                    </a:p>
                    <a:p>
                      <a:pPr marL="0" indent="0">
                        <a:buNone/>
                      </a:pP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為什麼沒有動力準時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 </a:t>
                      </a:r>
                    </a:p>
                    <a:p>
                      <a:pPr marL="0" indent="0">
                        <a:buNone/>
                      </a:pP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為什麼有人常會不小心遲到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為什麼遲到的人都是那幾個</a:t>
                      </a: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indent="0">
                        <a:buNone/>
                      </a:pP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為什麼大家都不喜歡有人遲到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?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答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因為沒有動力準時，或是不小心遲到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</a:p>
                    <a:p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24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答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因為對這個活動沒有責任感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</a:p>
                    <a:p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答</a:t>
                      </a:r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因為路程時間抓不夠多，或是忘記聚會了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答</a:t>
                      </a:r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因為遲到後發現對自己沒有損失，就覺得遲到也沒什麼大不了</a:t>
                      </a:r>
                      <a:r>
                        <a:rPr lang="en-US" altLang="zh-TW" sz="2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2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答</a:t>
                      </a:r>
                      <a:r>
                        <a:rPr lang="en-US" altLang="zh-TW" sz="2400" b="1" kern="12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: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因為會害準時到的人浪費時間等遲到的人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b="1" kern="1200" dirty="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4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008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89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68BA21-E97E-4745-A796-178DC532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/>
              <a:t>Existing solutions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1A3B73C-BFF4-4312-88F9-A25130D86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526727" cy="3541714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自己記錄在行事曆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網路上有類似的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提案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群組提醒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sp>
        <p:nvSpPr>
          <p:cNvPr id="4" name="語音泡泡: 橢圓形 3">
            <a:extLst>
              <a:ext uri="{FF2B5EF4-FFF2-40B4-BE49-F238E27FC236}">
                <a16:creationId xmlns:a16="http://schemas.microsoft.com/office/drawing/2014/main" xmlns="" id="{438BA0C9-8E78-48E5-9647-016FA4BE07C6}"/>
              </a:ext>
            </a:extLst>
          </p:cNvPr>
          <p:cNvSpPr/>
          <p:nvPr/>
        </p:nvSpPr>
        <p:spPr>
          <a:xfrm>
            <a:off x="5798942" y="1831038"/>
            <a:ext cx="4301411" cy="1109598"/>
          </a:xfrm>
          <a:prstGeom prst="wedgeEllipseCallout">
            <a:avLst>
              <a:gd name="adj1" fmla="val -66252"/>
              <a:gd name="adj2" fmla="val 1204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常太晚通知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!!!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xmlns="" id="{8DDED42D-68EF-4D55-835E-D68EC4BE1687}"/>
              </a:ext>
            </a:extLst>
          </p:cNvPr>
          <p:cNvSpPr/>
          <p:nvPr/>
        </p:nvSpPr>
        <p:spPr>
          <a:xfrm>
            <a:off x="6839206" y="3362566"/>
            <a:ext cx="2873828" cy="1109598"/>
          </a:xfrm>
          <a:prstGeom prst="wedgeEllipseCallout">
            <a:avLst>
              <a:gd name="adj1" fmla="val -82197"/>
              <a:gd name="adj2" fmla="val -227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未上架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!!!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xmlns="" id="{1ABCB193-D0C7-4B3A-BEB5-D225B1E05020}"/>
              </a:ext>
            </a:extLst>
          </p:cNvPr>
          <p:cNvSpPr/>
          <p:nvPr/>
        </p:nvSpPr>
        <p:spPr>
          <a:xfrm>
            <a:off x="4362028" y="4681603"/>
            <a:ext cx="2873828" cy="1109598"/>
          </a:xfrm>
          <a:prstGeom prst="wedgeEllipseCallout">
            <a:avLst>
              <a:gd name="adj1" fmla="val -74405"/>
              <a:gd name="adj2" fmla="val -804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沒看手機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!!!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057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5DFC6C-25E3-4037-A2E7-17B6E615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870134-D1DC-41E0-BF90-4DCE1A04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BDF9BB6-F45D-411F-96CE-F957301BFC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E1AC8AE-7A68-42EB-8327-96AB2452DE0E}"/>
              </a:ext>
            </a:extLst>
          </p:cNvPr>
          <p:cNvSpPr txBox="1"/>
          <p:nvPr/>
        </p:nvSpPr>
        <p:spPr>
          <a:xfrm>
            <a:off x="1563207" y="2828835"/>
            <a:ext cx="906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/>
              <a:t>Without this app……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15843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6469208-554D-484D-84DA-CB011D8F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場景：跟同學約好討論軟實期中報告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59A70DD8-2D31-4735-8CC7-774F495ED1C8}"/>
              </a:ext>
            </a:extLst>
          </p:cNvPr>
          <p:cNvSpPr/>
          <p:nvPr/>
        </p:nvSpPr>
        <p:spPr>
          <a:xfrm>
            <a:off x="6257733" y="3359018"/>
            <a:ext cx="2384733" cy="1651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組員只能空等</a:t>
            </a:r>
            <a:endParaRPr lang="en-US" altLang="zh-TW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無法確認討論結果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93322CD2-E06F-4B34-AEF9-8A60483971EE}"/>
              </a:ext>
            </a:extLst>
          </p:cNvPr>
          <p:cNvSpPr/>
          <p:nvPr/>
        </p:nvSpPr>
        <p:spPr>
          <a:xfrm>
            <a:off x="490677" y="3359018"/>
            <a:ext cx="2384733" cy="1651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全部人都到了</a:t>
            </a:r>
            <a:endParaRPr lang="en-US" altLang="zh-TW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除了王小名</a:t>
            </a:r>
            <a:r>
              <a:rPr lang="en-US" altLang="zh-TW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87</a:t>
            </a:r>
            <a:endParaRPr lang="zh-TW" altLang="en-US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xmlns="" id="{0FF43C22-756F-415B-8886-2CD6977F2440}"/>
              </a:ext>
            </a:extLst>
          </p:cNvPr>
          <p:cNvSpPr/>
          <p:nvPr/>
        </p:nvSpPr>
        <p:spPr>
          <a:xfrm>
            <a:off x="9200170" y="3337659"/>
            <a:ext cx="2384733" cy="167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浪費不少時間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xmlns="" id="{20CAFC39-3F5E-4E5F-ADF4-32A21C86BD33}"/>
              </a:ext>
            </a:extLst>
          </p:cNvPr>
          <p:cNvSpPr/>
          <p:nvPr/>
        </p:nvSpPr>
        <p:spPr>
          <a:xfrm>
            <a:off x="2985796" y="3531965"/>
            <a:ext cx="329500" cy="14785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F953B6CD-8BE9-4479-9C24-8B9151363645}"/>
              </a:ext>
            </a:extLst>
          </p:cNvPr>
          <p:cNvSpPr/>
          <p:nvPr/>
        </p:nvSpPr>
        <p:spPr>
          <a:xfrm>
            <a:off x="8756568" y="3480031"/>
            <a:ext cx="329500" cy="14785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xmlns="" id="{1BF8A2F8-29A2-4704-BE78-16B174D12498}"/>
              </a:ext>
            </a:extLst>
          </p:cNvPr>
          <p:cNvSpPr/>
          <p:nvPr/>
        </p:nvSpPr>
        <p:spPr>
          <a:xfrm>
            <a:off x="5873040" y="3488297"/>
            <a:ext cx="329500" cy="14785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xmlns="" id="{3DED51D8-8992-4CA3-9D5C-527FDAFE19FA}"/>
              </a:ext>
            </a:extLst>
          </p:cNvPr>
          <p:cNvSpPr/>
          <p:nvPr/>
        </p:nvSpPr>
        <p:spPr>
          <a:xfrm>
            <a:off x="3396535" y="3359018"/>
            <a:ext cx="2384733" cy="1672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奪命連環摳都不接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訊息不回</a:t>
            </a:r>
          </a:p>
        </p:txBody>
      </p:sp>
    </p:spTree>
    <p:extLst>
      <p:ext uri="{BB962C8B-B14F-4D97-AF65-F5344CB8AC3E}">
        <p14:creationId xmlns:p14="http://schemas.microsoft.com/office/powerpoint/2010/main" val="3036159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5DFC6C-25E3-4037-A2E7-17B6E615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870134-D1DC-41E0-BF90-4DCE1A04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BDF9BB6-F45D-411F-96CE-F957301BFC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E1AC8AE-7A68-42EB-8327-96AB2452DE0E}"/>
              </a:ext>
            </a:extLst>
          </p:cNvPr>
          <p:cNvSpPr txBox="1"/>
          <p:nvPr/>
        </p:nvSpPr>
        <p:spPr>
          <a:xfrm>
            <a:off x="1563207" y="2828835"/>
            <a:ext cx="906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</a:rPr>
              <a:t>But with this app … !!!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55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6469208-554D-484D-84DA-CB011D8F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場景：跟同學約好討論軟實期中報告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xmlns="" id="{D32A8498-736B-41FC-BF08-90F133A3F9D5}"/>
              </a:ext>
            </a:extLst>
          </p:cNvPr>
          <p:cNvSpPr/>
          <p:nvPr/>
        </p:nvSpPr>
        <p:spPr>
          <a:xfrm>
            <a:off x="3433114" y="3337659"/>
            <a:ext cx="2384733" cy="1672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奪命連環摳都不接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訊息不回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59A70DD8-2D31-4735-8CC7-774F495ED1C8}"/>
              </a:ext>
            </a:extLst>
          </p:cNvPr>
          <p:cNvSpPr/>
          <p:nvPr/>
        </p:nvSpPr>
        <p:spPr>
          <a:xfrm>
            <a:off x="6257733" y="3359018"/>
            <a:ext cx="2384733" cy="1651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組員透過</a:t>
            </a:r>
            <a:r>
              <a:rPr lang="en-US" altLang="zh-TW" sz="28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</a:p>
          <a:p>
            <a:pPr algn="ctr"/>
            <a:r>
              <a:rPr lang="zh-TW" altLang="en-US" sz="28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得知他可能</a:t>
            </a:r>
            <a:endParaRPr lang="en-US" altLang="zh-TW" sz="2800" b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遲到多久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93322CD2-E06F-4B34-AEF9-8A60483971EE}"/>
              </a:ext>
            </a:extLst>
          </p:cNvPr>
          <p:cNvSpPr/>
          <p:nvPr/>
        </p:nvSpPr>
        <p:spPr>
          <a:xfrm>
            <a:off x="490677" y="3359018"/>
            <a:ext cx="2384733" cy="1651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全部人都到了</a:t>
            </a:r>
            <a:endParaRPr lang="en-US" altLang="zh-TW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除了王小名</a:t>
            </a:r>
            <a:r>
              <a:rPr lang="en-US" altLang="zh-TW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87</a:t>
            </a:r>
            <a:endParaRPr lang="zh-TW" altLang="en-US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xmlns="" id="{0FF43C22-756F-415B-8886-2CD6977F2440}"/>
              </a:ext>
            </a:extLst>
          </p:cNvPr>
          <p:cNvSpPr/>
          <p:nvPr/>
        </p:nvSpPr>
        <p:spPr>
          <a:xfrm>
            <a:off x="9200170" y="3337659"/>
            <a:ext cx="2384733" cy="1672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王小名</a:t>
            </a:r>
            <a:r>
              <a:rPr lang="en-US" altLang="zh-TW" sz="28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87</a:t>
            </a:r>
            <a:r>
              <a:rPr lang="zh-TW" altLang="en-US" sz="28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留下遲到記錄</a:t>
            </a:r>
            <a:endParaRPr lang="en-US" altLang="zh-TW" sz="2800" b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其他人可更改討論時間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6AC142D6-8580-45A8-8C88-2290ADFF62B8}"/>
              </a:ext>
            </a:extLst>
          </p:cNvPr>
          <p:cNvSpPr/>
          <p:nvPr/>
        </p:nvSpPr>
        <p:spPr>
          <a:xfrm>
            <a:off x="2985796" y="3531965"/>
            <a:ext cx="329500" cy="14785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xmlns="" id="{F9FD185E-FD7C-435A-AD0A-DD917629EA6C}"/>
              </a:ext>
            </a:extLst>
          </p:cNvPr>
          <p:cNvSpPr/>
          <p:nvPr/>
        </p:nvSpPr>
        <p:spPr>
          <a:xfrm>
            <a:off x="5873040" y="3531965"/>
            <a:ext cx="329500" cy="14785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xmlns="" id="{790D5AEB-8C2C-4FFE-A867-7EEA6B91A079}"/>
              </a:ext>
            </a:extLst>
          </p:cNvPr>
          <p:cNvSpPr/>
          <p:nvPr/>
        </p:nvSpPr>
        <p:spPr>
          <a:xfrm>
            <a:off x="8756568" y="3531965"/>
            <a:ext cx="329500" cy="147857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588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1953</TotalTime>
  <Words>385</Words>
  <Application>Microsoft Office PowerPoint</Application>
  <PresentationFormat>自訂</PresentationFormat>
  <Paragraphs>72</Paragraphs>
  <Slides>12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電路</vt:lpstr>
      <vt:lpstr>遲到終結者</vt:lpstr>
      <vt:lpstr>PowerPoint 簡報</vt:lpstr>
      <vt:lpstr>Problem</vt:lpstr>
      <vt:lpstr>Problem</vt:lpstr>
      <vt:lpstr>Existing solutions</vt:lpstr>
      <vt:lpstr>PowerPoint 簡報</vt:lpstr>
      <vt:lpstr>場景：跟同學約好討論軟實期中報告…</vt:lpstr>
      <vt:lpstr>PowerPoint 簡報</vt:lpstr>
      <vt:lpstr>場景：跟同學約好討論軟實期中報告…</vt:lpstr>
      <vt:lpstr>Prototype</vt:lpstr>
      <vt:lpstr>Feedback &amp; Lesson Learned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預防聚會遲到app</dc:title>
  <dc:creator>徐祈</dc:creator>
  <cp:lastModifiedBy>Windows User</cp:lastModifiedBy>
  <cp:revision>75</cp:revision>
  <dcterms:created xsi:type="dcterms:W3CDTF">2021-04-11T08:11:21Z</dcterms:created>
  <dcterms:modified xsi:type="dcterms:W3CDTF">2021-04-13T07:28:16Z</dcterms:modified>
</cp:coreProperties>
</file>