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y="5143500" cx="9144000"/>
  <p:notesSz cx="6858000" cy="9144000"/>
  <p:embeddedFontLst>
    <p:embeddedFont>
      <p:font typeface="Concert One"/>
      <p:regular r:id="rId46"/>
    </p:embeddedFont>
    <p:embeddedFont>
      <p:font typeface="Anonymous Pro"/>
      <p:regular r:id="rId47"/>
      <p:bold r:id="rId48"/>
      <p:italic r:id="rId49"/>
      <p:boldItalic r:id="rId50"/>
    </p:embeddedFont>
    <p:embeddedFont>
      <p:font typeface="Coming Soon"/>
      <p:regular r:id="rId51"/>
    </p:embeddedFont>
    <p:embeddedFont>
      <p:font typeface="Roboto Mono"/>
      <p:regular r:id="rId52"/>
      <p:bold r:id="rId53"/>
      <p:italic r:id="rId54"/>
      <p:boldItalic r:id="rId55"/>
    </p:embeddedFont>
    <p:embeddedFont>
      <p:font typeface="Comfortaa"/>
      <p:regular r:id="rId56"/>
      <p:bold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58" roundtripDataSignature="AMtx7miT9Yc+Z3z3PDlCR7/uyJuTNcDk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font" Target="fonts/ConcertOne-regular.fntdata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AnonymousPro-bold.fntdata"/><Relationship Id="rId47" Type="http://schemas.openxmlformats.org/officeDocument/2006/relationships/font" Target="fonts/AnonymousPro-regular.fntdata"/><Relationship Id="rId49" Type="http://schemas.openxmlformats.org/officeDocument/2006/relationships/font" Target="fonts/AnonymousPr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ComingSoon-regular.fntdata"/><Relationship Id="rId50" Type="http://schemas.openxmlformats.org/officeDocument/2006/relationships/font" Target="fonts/AnonymousPro-boldItalic.fntdata"/><Relationship Id="rId53" Type="http://schemas.openxmlformats.org/officeDocument/2006/relationships/font" Target="fonts/RobotoMono-bold.fntdata"/><Relationship Id="rId52" Type="http://schemas.openxmlformats.org/officeDocument/2006/relationships/font" Target="fonts/RobotoMono-regular.fntdata"/><Relationship Id="rId11" Type="http://schemas.openxmlformats.org/officeDocument/2006/relationships/slide" Target="slides/slide7.xml"/><Relationship Id="rId55" Type="http://schemas.openxmlformats.org/officeDocument/2006/relationships/font" Target="fonts/RobotoMono-boldItalic.fntdata"/><Relationship Id="rId10" Type="http://schemas.openxmlformats.org/officeDocument/2006/relationships/slide" Target="slides/slide6.xml"/><Relationship Id="rId54" Type="http://schemas.openxmlformats.org/officeDocument/2006/relationships/font" Target="fonts/RobotoMono-italic.fntdata"/><Relationship Id="rId13" Type="http://schemas.openxmlformats.org/officeDocument/2006/relationships/slide" Target="slides/slide9.xml"/><Relationship Id="rId57" Type="http://schemas.openxmlformats.org/officeDocument/2006/relationships/font" Target="fonts/Comfortaa-bold.fntdata"/><Relationship Id="rId12" Type="http://schemas.openxmlformats.org/officeDocument/2006/relationships/slide" Target="slides/slide8.xml"/><Relationship Id="rId56" Type="http://schemas.openxmlformats.org/officeDocument/2006/relationships/font" Target="fonts/Comfortaa-regular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8" Type="http://customschemas.google.com/relationships/presentationmetadata" Target="meta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ss-tricks.com/snippets/css/complete-guide-grid/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ss-tricks.com/snippets/css/complete-guide-grid/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w3.org/TR/css-flexbox-1/#property-index" TargetMode="Externa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ss-tricks.com/snippets/css/a-guide-to-flexbox/" TargetMode="Externa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ss-tricks.com/snippets/css/a-guide-to-flexbox/" TargetMode="Externa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ss-tricks.com/snippets/css/a-guide-to-flexbox/" TargetMode="Externa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ss-tricks.com/snippets/css/a-guide-to-flexbox/" TargetMode="Externa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ss-tricks.com/snippets/css/a-guide-to-flexbox/" TargetMode="Externa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ss-tricks.com/snippets/css/a-guide-to-flexbox/" TargetMode="Externa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ss-tricks.com/snippets/css/a-guide-to-flexbox/" TargetMode="Externa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ss-tricks.com/snippets/css/a-guide-to-flexbox/" TargetMode="Externa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ss-tricks.com/snippets/css/a-guide-to-flexbox/" TargetMode="Externa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w3schools.com/html/html_blocks.asp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928c9123c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g928c9123c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fraction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https://css-tricks.com/snippets/css/complete-guide-grid/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fraction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https://css-tricks.com/snippets/css/complete-guide-grid/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https://www.w3.org/TR/css-flexbox-1/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3" name="Google Shape;43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https://css-tricks.com/snippets/css/a-guide-to-flexbox/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3" name="Google Shape;44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" name="Google Shape;48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https://css-tricks.com/snippets/css/a-guide-to-flexbox/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5" name="Google Shape;49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9" name="Google Shape;52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https://css-tricks.com/snippets/css/a-guide-to-flexbox/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9" name="Google Shape;53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9" name="Google Shape;55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https://css-tricks.com/snippets/css/a-guide-to-flexbox/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9" name="Google Shape;56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9" name="Google Shape;58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https://css-tricks.com/snippets/css/a-guide-to-flexbox/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9" name="Google Shape;59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5" name="Google Shape;61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https://css-tricks.com/snippets/css/a-guide-to-flexbox/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5" name="Google Shape;62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7" name="Google Shape;63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https://css-tricks.com/snippets/css/a-guide-to-flexbox/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7" name="Google Shape;64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9" name="Google Shape;699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https://css-tricks.com/snippets/css/a-guide-to-flexbox/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9" name="Google Shape;70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6" name="Google Shape;726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https://css-tricks.com/snippets/css/a-guide-to-flexbox/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6" name="Google Shape;736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8" name="Google Shape;748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1" name="Google Shape;76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1" name="Google Shape;77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fraction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7" name="Google Shape;77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-webkit-column-break-inside</a:t>
            </a: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avoid</a:t>
            </a: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/*Chrome, Safari, Opera */</a:t>
            </a:r>
            <a:endParaRPr sz="10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page-break-inside</a:t>
            </a: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avoid</a:t>
            </a: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/* Firefox */</a:t>
            </a:r>
            <a:endParaRPr sz="10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break-inside</a:t>
            </a: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avoid</a:t>
            </a: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/* IE 10+ */</a:t>
            </a:r>
            <a:endParaRPr sz="10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928c9123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928c9123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fraction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7" name="Google Shape;78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7" name="Google Shape;79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inline html tag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dk1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https://www.w3schools.com/html/html_blocks.asp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hyperlink" Target="http://bit.ly/2Tynxth" TargetMode="External"/><Relationship Id="rId6" Type="http://schemas.openxmlformats.org/officeDocument/2006/relationships/hyperlink" Target="http://bit.ly/2TyoMsr" TargetMode="External"/><Relationship Id="rId7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44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44"/>
          <p:cNvPicPr preferRelativeResize="0"/>
          <p:nvPr/>
        </p:nvPicPr>
        <p:blipFill rotWithShape="1">
          <a:blip r:embed="rId3">
            <a:alphaModFix/>
          </a:blip>
          <a:srcRect b="61089" l="0" r="0" t="0"/>
          <a:stretch/>
        </p:blipFill>
        <p:spPr>
          <a:xfrm rot="-620881">
            <a:off x="1853551" y="40483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44"/>
          <p:cNvPicPr preferRelativeResize="0"/>
          <p:nvPr/>
        </p:nvPicPr>
        <p:blipFill rotWithShape="1">
          <a:blip r:embed="rId4">
            <a:alphaModFix/>
          </a:blip>
          <a:srcRect b="6838" l="0" r="1545" t="0"/>
          <a:stretch/>
        </p:blipFill>
        <p:spPr>
          <a:xfrm>
            <a:off x="1047887" y="524012"/>
            <a:ext cx="7048226" cy="410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93925" y="2989525"/>
            <a:ext cx="1584774" cy="18528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300000" dist="19050">
              <a:srgbClr val="000000">
                <a:alpha val="33725"/>
              </a:srgbClr>
            </a:outerShdw>
          </a:effectLst>
        </p:spPr>
      </p:pic>
      <p:sp>
        <p:nvSpPr>
          <p:cNvPr id="13" name="Google Shape;13;p44"/>
          <p:cNvSpPr txBox="1"/>
          <p:nvPr>
            <p:ph type="ctrTitle"/>
          </p:nvPr>
        </p:nvSpPr>
        <p:spPr>
          <a:xfrm>
            <a:off x="1532100" y="1728423"/>
            <a:ext cx="6079800" cy="165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9pPr>
          </a:lstStyle>
          <a:p/>
        </p:txBody>
      </p:sp>
      <p:sp>
        <p:nvSpPr>
          <p:cNvPr id="14" name="Google Shape;14;p44"/>
          <p:cNvSpPr txBox="1"/>
          <p:nvPr>
            <p:ph idx="1" type="subTitle"/>
          </p:nvPr>
        </p:nvSpPr>
        <p:spPr>
          <a:xfrm>
            <a:off x="1672763" y="3769325"/>
            <a:ext cx="1427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53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3"/>
          <p:cNvSpPr txBox="1"/>
          <p:nvPr>
            <p:ph idx="1" type="body"/>
          </p:nvPr>
        </p:nvSpPr>
        <p:spPr>
          <a:xfrm>
            <a:off x="996375" y="1900525"/>
            <a:ext cx="2901600" cy="22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indent="-3302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indent="-3302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indent="-3302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0" name="Google Shape;70;p53"/>
          <p:cNvSpPr txBox="1"/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896489">
            <a:off x="6092370" y="-1056710"/>
            <a:ext cx="2878009" cy="3364796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5400000" dist="57150">
              <a:srgbClr val="000000">
                <a:alpha val="38823"/>
              </a:srgbClr>
            </a:outerShdw>
          </a:effectLst>
        </p:spPr>
      </p:pic>
      <p:sp>
        <p:nvSpPr>
          <p:cNvPr id="73" name="Google Shape;73;p54"/>
          <p:cNvSpPr txBox="1"/>
          <p:nvPr>
            <p:ph type="title"/>
          </p:nvPr>
        </p:nvSpPr>
        <p:spPr>
          <a:xfrm rot="877333">
            <a:off x="6289345" y="436639"/>
            <a:ext cx="2155721" cy="15108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0"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55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55"/>
          <p:cNvSpPr txBox="1"/>
          <p:nvPr>
            <p:ph idx="1" type="subTitle"/>
          </p:nvPr>
        </p:nvSpPr>
        <p:spPr>
          <a:xfrm>
            <a:off x="1629950" y="3828100"/>
            <a:ext cx="23325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ncert One"/>
              <a:buNone/>
              <a:defRPr sz="1600">
                <a:latin typeface="Concert One"/>
                <a:ea typeface="Concert One"/>
                <a:cs typeface="Concert One"/>
                <a:sym typeface="Concert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5"/>
          <p:cNvSpPr txBox="1"/>
          <p:nvPr>
            <p:ph idx="2" type="body"/>
          </p:nvPr>
        </p:nvSpPr>
        <p:spPr>
          <a:xfrm>
            <a:off x="5044725" y="539500"/>
            <a:ext cx="3224400" cy="40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" name="Google Shape;79;p55"/>
          <p:cNvSpPr txBox="1"/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56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56"/>
          <p:cNvPicPr preferRelativeResize="0"/>
          <p:nvPr/>
        </p:nvPicPr>
        <p:blipFill rotWithShape="1">
          <a:blip r:embed="rId3">
            <a:alphaModFix/>
          </a:blip>
          <a:srcRect b="18299" l="0" r="8891" t="16733"/>
          <a:stretch/>
        </p:blipFill>
        <p:spPr>
          <a:xfrm rot="-5400000">
            <a:off x="4748475" y="48065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56"/>
          <p:cNvPicPr preferRelativeResize="0"/>
          <p:nvPr/>
        </p:nvPicPr>
        <p:blipFill rotWithShape="1">
          <a:blip r:embed="rId3">
            <a:alphaModFix/>
          </a:blip>
          <a:srcRect b="18299" l="0" r="8891" t="16733"/>
          <a:stretch/>
        </p:blipFill>
        <p:spPr>
          <a:xfrm rot="-5400000">
            <a:off x="5339025" y="5954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56"/>
          <p:cNvPicPr preferRelativeResize="0"/>
          <p:nvPr/>
        </p:nvPicPr>
        <p:blipFill rotWithShape="1">
          <a:blip r:embed="rId4">
            <a:alphaModFix/>
          </a:blip>
          <a:srcRect b="7122" l="0" r="0" t="0"/>
          <a:stretch/>
        </p:blipFill>
        <p:spPr>
          <a:xfrm>
            <a:off x="1974100" y="324738"/>
            <a:ext cx="5195775" cy="44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56"/>
          <p:cNvSpPr txBox="1"/>
          <p:nvPr>
            <p:ph hasCustomPrompt="1" type="title"/>
          </p:nvPr>
        </p:nvSpPr>
        <p:spPr>
          <a:xfrm>
            <a:off x="2838275" y="1645347"/>
            <a:ext cx="4001700" cy="11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86" name="Google Shape;86;p56"/>
          <p:cNvSpPr txBox="1"/>
          <p:nvPr>
            <p:ph idx="1" type="body"/>
          </p:nvPr>
        </p:nvSpPr>
        <p:spPr>
          <a:xfrm>
            <a:off x="3335675" y="3062950"/>
            <a:ext cx="30069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2"/>
                </a:solidFill>
              </a:defRPr>
            </a:lvl1pPr>
            <a:lvl2pPr indent="-342900" lvl="1" marL="914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SECTION_TITLE_AND_DESCRIPTION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58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58"/>
          <p:cNvSpPr txBox="1"/>
          <p:nvPr>
            <p:ph type="title"/>
          </p:nvPr>
        </p:nvSpPr>
        <p:spPr>
          <a:xfrm>
            <a:off x="907470" y="1705233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92" name="Google Shape;92;p58"/>
          <p:cNvSpPr txBox="1"/>
          <p:nvPr>
            <p:ph idx="1" type="subTitle"/>
          </p:nvPr>
        </p:nvSpPr>
        <p:spPr>
          <a:xfrm>
            <a:off x="929350" y="2161275"/>
            <a:ext cx="28740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3" name="Google Shape;93;p58"/>
          <p:cNvSpPr txBox="1"/>
          <p:nvPr>
            <p:ph idx="2" type="title"/>
          </p:nvPr>
        </p:nvSpPr>
        <p:spPr>
          <a:xfrm>
            <a:off x="5318730" y="1705233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94" name="Google Shape;94;p58"/>
          <p:cNvSpPr txBox="1"/>
          <p:nvPr>
            <p:ph idx="3" type="subTitle"/>
          </p:nvPr>
        </p:nvSpPr>
        <p:spPr>
          <a:xfrm>
            <a:off x="5340612" y="2161275"/>
            <a:ext cx="28740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5" name="Google Shape;95;p58"/>
          <p:cNvSpPr txBox="1"/>
          <p:nvPr>
            <p:ph idx="4" type="title"/>
          </p:nvPr>
        </p:nvSpPr>
        <p:spPr>
          <a:xfrm>
            <a:off x="907470" y="3221098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96" name="Google Shape;96;p58"/>
          <p:cNvSpPr txBox="1"/>
          <p:nvPr>
            <p:ph idx="5" type="subTitle"/>
          </p:nvPr>
        </p:nvSpPr>
        <p:spPr>
          <a:xfrm>
            <a:off x="929350" y="3685875"/>
            <a:ext cx="28740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7" name="Google Shape;97;p58"/>
          <p:cNvSpPr txBox="1"/>
          <p:nvPr>
            <p:ph idx="6" type="title"/>
          </p:nvPr>
        </p:nvSpPr>
        <p:spPr>
          <a:xfrm>
            <a:off x="5318730" y="3221098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98" name="Google Shape;98;p58"/>
          <p:cNvSpPr txBox="1"/>
          <p:nvPr>
            <p:ph idx="7" type="subTitle"/>
          </p:nvPr>
        </p:nvSpPr>
        <p:spPr>
          <a:xfrm>
            <a:off x="5340612" y="3685874"/>
            <a:ext cx="28740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9" name="Google Shape;99;p58"/>
          <p:cNvSpPr txBox="1"/>
          <p:nvPr>
            <p:ph idx="8"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SECTION_TITLE_AND_DESCRIPTION_1_1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59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59"/>
          <p:cNvPicPr preferRelativeResize="0"/>
          <p:nvPr/>
        </p:nvPicPr>
        <p:blipFill rotWithShape="1">
          <a:blip r:embed="rId3">
            <a:alphaModFix/>
          </a:blip>
          <a:srcRect b="18299" l="0" r="8891" t="16733"/>
          <a:stretch/>
        </p:blipFill>
        <p:spPr>
          <a:xfrm rot="-5400000">
            <a:off x="650175" y="4650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59"/>
          <p:cNvPicPr preferRelativeResize="0"/>
          <p:nvPr/>
        </p:nvPicPr>
        <p:blipFill rotWithShape="1">
          <a:blip r:embed="rId3">
            <a:alphaModFix/>
          </a:blip>
          <a:srcRect b="18299" l="0" r="8891" t="16733"/>
          <a:stretch/>
        </p:blipFill>
        <p:spPr>
          <a:xfrm rot="-5400000">
            <a:off x="1262550" y="4650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59"/>
          <p:cNvPicPr preferRelativeResize="0"/>
          <p:nvPr/>
        </p:nvPicPr>
        <p:blipFill rotWithShape="1">
          <a:blip r:embed="rId4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59"/>
          <p:cNvSpPr txBox="1"/>
          <p:nvPr>
            <p:ph type="title"/>
          </p:nvPr>
        </p:nvSpPr>
        <p:spPr>
          <a:xfrm>
            <a:off x="1922400" y="3538630"/>
            <a:ext cx="21402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onymous Pro"/>
              <a:buNone/>
              <a:defRPr b="0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06" name="Google Shape;106;p59"/>
          <p:cNvSpPr txBox="1"/>
          <p:nvPr>
            <p:ph idx="1" type="subTitle"/>
          </p:nvPr>
        </p:nvSpPr>
        <p:spPr>
          <a:xfrm>
            <a:off x="1922400" y="1269487"/>
            <a:ext cx="3439500" cy="21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cert One"/>
              <a:buNone/>
              <a:defRPr b="1" sz="2400">
                <a:latin typeface="Concert One"/>
                <a:ea typeface="Concert One"/>
                <a:cs typeface="Concert One"/>
                <a:sym typeface="Concert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centages">
  <p:cSld name="BIG_NUMBER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60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60"/>
          <p:cNvPicPr preferRelativeResize="0"/>
          <p:nvPr/>
        </p:nvPicPr>
        <p:blipFill rotWithShape="1">
          <a:blip r:embed="rId3">
            <a:alphaModFix/>
          </a:blip>
          <a:srcRect b="61089" l="0" r="0" t="0"/>
          <a:stretch/>
        </p:blipFill>
        <p:spPr>
          <a:xfrm rot="635655">
            <a:off x="1848552" y="3058534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0"/>
          <p:cNvPicPr preferRelativeResize="0"/>
          <p:nvPr/>
        </p:nvPicPr>
        <p:blipFill rotWithShape="1">
          <a:blip r:embed="rId3">
            <a:alphaModFix/>
          </a:blip>
          <a:srcRect b="61089" l="0" r="0" t="0"/>
          <a:stretch/>
        </p:blipFill>
        <p:spPr>
          <a:xfrm rot="1903775">
            <a:off x="6763976" y="866659"/>
            <a:ext cx="2068425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60"/>
          <p:cNvPicPr preferRelativeResize="0"/>
          <p:nvPr/>
        </p:nvPicPr>
        <p:blipFill rotWithShape="1">
          <a:blip r:embed="rId4">
            <a:alphaModFix/>
          </a:blip>
          <a:srcRect b="6838" l="0" r="1545" t="0"/>
          <a:stretch/>
        </p:blipFill>
        <p:spPr>
          <a:xfrm>
            <a:off x="129175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60"/>
          <p:cNvSpPr txBox="1"/>
          <p:nvPr>
            <p:ph type="title"/>
          </p:nvPr>
        </p:nvSpPr>
        <p:spPr>
          <a:xfrm>
            <a:off x="1301450" y="2719788"/>
            <a:ext cx="21012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13" name="Google Shape;113;p60"/>
          <p:cNvSpPr txBox="1"/>
          <p:nvPr>
            <p:ph idx="1" type="subTitle"/>
          </p:nvPr>
        </p:nvSpPr>
        <p:spPr>
          <a:xfrm>
            <a:off x="1301450" y="3383388"/>
            <a:ext cx="2101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60"/>
          <p:cNvSpPr txBox="1"/>
          <p:nvPr>
            <p:ph idx="2" type="title"/>
          </p:nvPr>
        </p:nvSpPr>
        <p:spPr>
          <a:xfrm>
            <a:off x="3521400" y="2719788"/>
            <a:ext cx="21012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15" name="Google Shape;115;p60"/>
          <p:cNvSpPr txBox="1"/>
          <p:nvPr>
            <p:ph idx="3" type="subTitle"/>
          </p:nvPr>
        </p:nvSpPr>
        <p:spPr>
          <a:xfrm>
            <a:off x="3521400" y="3383388"/>
            <a:ext cx="2101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6" name="Google Shape;116;p60"/>
          <p:cNvSpPr txBox="1"/>
          <p:nvPr>
            <p:ph idx="4" type="title"/>
          </p:nvPr>
        </p:nvSpPr>
        <p:spPr>
          <a:xfrm>
            <a:off x="5741350" y="2719788"/>
            <a:ext cx="21012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17" name="Google Shape;117;p60"/>
          <p:cNvSpPr txBox="1"/>
          <p:nvPr>
            <p:ph idx="5" type="subTitle"/>
          </p:nvPr>
        </p:nvSpPr>
        <p:spPr>
          <a:xfrm>
            <a:off x="5741350" y="3383388"/>
            <a:ext cx="2101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">
  <p:cSld name="SECTION_TITLE_AND_DESCRIPTION_1_1_2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61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61"/>
          <p:cNvSpPr txBox="1"/>
          <p:nvPr>
            <p:ph type="title"/>
          </p:nvPr>
        </p:nvSpPr>
        <p:spPr>
          <a:xfrm>
            <a:off x="6166050" y="1183210"/>
            <a:ext cx="21402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2" name="Google Shape;122;p61"/>
          <p:cNvSpPr txBox="1"/>
          <p:nvPr>
            <p:ph idx="1" type="subTitle"/>
          </p:nvPr>
        </p:nvSpPr>
        <p:spPr>
          <a:xfrm>
            <a:off x="6166050" y="1620375"/>
            <a:ext cx="2140200" cy="9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Google Shape;123;p61"/>
          <p:cNvSpPr txBox="1"/>
          <p:nvPr>
            <p:ph idx="2" type="title"/>
          </p:nvPr>
        </p:nvSpPr>
        <p:spPr>
          <a:xfrm>
            <a:off x="6166040" y="2678335"/>
            <a:ext cx="21402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4" name="Google Shape;124;p61"/>
          <p:cNvSpPr txBox="1"/>
          <p:nvPr>
            <p:ph idx="3" type="subTitle"/>
          </p:nvPr>
        </p:nvSpPr>
        <p:spPr>
          <a:xfrm>
            <a:off x="6166050" y="3115508"/>
            <a:ext cx="2140200" cy="9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5" name="Google Shape;125;p61"/>
          <p:cNvSpPr txBox="1"/>
          <p:nvPr>
            <p:ph idx="4" type="title"/>
          </p:nvPr>
        </p:nvSpPr>
        <p:spPr>
          <a:xfrm>
            <a:off x="1002325" y="711175"/>
            <a:ext cx="2666700" cy="11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APTION_ONLY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62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62"/>
          <p:cNvSpPr txBox="1"/>
          <p:nvPr>
            <p:ph type="title"/>
          </p:nvPr>
        </p:nvSpPr>
        <p:spPr>
          <a:xfrm>
            <a:off x="907470" y="2765032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30" name="Google Shape;130;p62"/>
          <p:cNvSpPr txBox="1"/>
          <p:nvPr>
            <p:ph idx="1" type="subTitle"/>
          </p:nvPr>
        </p:nvSpPr>
        <p:spPr>
          <a:xfrm>
            <a:off x="1137850" y="3229817"/>
            <a:ext cx="2457000" cy="11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1" name="Google Shape;131;p62"/>
          <p:cNvSpPr txBox="1"/>
          <p:nvPr>
            <p:ph idx="2" type="title"/>
          </p:nvPr>
        </p:nvSpPr>
        <p:spPr>
          <a:xfrm>
            <a:off x="5318730" y="2765032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32" name="Google Shape;132;p62"/>
          <p:cNvSpPr txBox="1"/>
          <p:nvPr>
            <p:ph idx="3" type="subTitle"/>
          </p:nvPr>
        </p:nvSpPr>
        <p:spPr>
          <a:xfrm>
            <a:off x="5549120" y="3229817"/>
            <a:ext cx="2457000" cy="11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5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18" name="Google Shape;18;p45"/>
          <p:cNvSpPr txBox="1"/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9" name="Google Shape;19;p45"/>
          <p:cNvSpPr txBox="1"/>
          <p:nvPr>
            <p:ph idx="1" type="subTitle"/>
          </p:nvPr>
        </p:nvSpPr>
        <p:spPr>
          <a:xfrm>
            <a:off x="2937741" y="3307350"/>
            <a:ext cx="3268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/>
        </p:txBody>
      </p:sp>
      <p:sp>
        <p:nvSpPr>
          <p:cNvPr id="20" name="Google Shape;20;p45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800"/>
              <a:buNone/>
              <a:defRPr b="0" sz="4800">
                <a:solidFill>
                  <a:srgbClr val="595959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BIG_NUMBER_1_1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63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63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63"/>
          <p:cNvSpPr txBox="1"/>
          <p:nvPr>
            <p:ph type="title"/>
          </p:nvPr>
        </p:nvSpPr>
        <p:spPr>
          <a:xfrm>
            <a:off x="2308050" y="711175"/>
            <a:ext cx="4527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7" name="Google Shape;137;p63"/>
          <p:cNvSpPr txBox="1"/>
          <p:nvPr>
            <p:ph idx="2" type="title"/>
          </p:nvPr>
        </p:nvSpPr>
        <p:spPr>
          <a:xfrm>
            <a:off x="1664325" y="1787225"/>
            <a:ext cx="19089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8" name="Google Shape;138;p63"/>
          <p:cNvSpPr txBox="1"/>
          <p:nvPr>
            <p:ph idx="1" type="subTitle"/>
          </p:nvPr>
        </p:nvSpPr>
        <p:spPr>
          <a:xfrm>
            <a:off x="1664334" y="2148198"/>
            <a:ext cx="19089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9" name="Google Shape;139;p63"/>
          <p:cNvSpPr txBox="1"/>
          <p:nvPr>
            <p:ph idx="3" type="title"/>
          </p:nvPr>
        </p:nvSpPr>
        <p:spPr>
          <a:xfrm>
            <a:off x="3817459" y="1787225"/>
            <a:ext cx="19089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0" name="Google Shape;140;p63"/>
          <p:cNvSpPr txBox="1"/>
          <p:nvPr>
            <p:ph idx="4" type="subTitle"/>
          </p:nvPr>
        </p:nvSpPr>
        <p:spPr>
          <a:xfrm>
            <a:off x="3817468" y="2148198"/>
            <a:ext cx="19089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1" name="Google Shape;141;p63"/>
          <p:cNvSpPr txBox="1"/>
          <p:nvPr>
            <p:ph idx="5" type="title"/>
          </p:nvPr>
        </p:nvSpPr>
        <p:spPr>
          <a:xfrm>
            <a:off x="5970592" y="1787225"/>
            <a:ext cx="19089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2" name="Google Shape;142;p63"/>
          <p:cNvSpPr txBox="1"/>
          <p:nvPr>
            <p:ph idx="6" type="subTitle"/>
          </p:nvPr>
        </p:nvSpPr>
        <p:spPr>
          <a:xfrm>
            <a:off x="5970602" y="2148198"/>
            <a:ext cx="19089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3" name="Google Shape;143;p63"/>
          <p:cNvSpPr txBox="1"/>
          <p:nvPr>
            <p:ph idx="7" type="title"/>
          </p:nvPr>
        </p:nvSpPr>
        <p:spPr>
          <a:xfrm>
            <a:off x="1664325" y="3201025"/>
            <a:ext cx="19089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p63"/>
          <p:cNvSpPr txBox="1"/>
          <p:nvPr>
            <p:ph idx="8" type="subTitle"/>
          </p:nvPr>
        </p:nvSpPr>
        <p:spPr>
          <a:xfrm>
            <a:off x="1664334" y="3561998"/>
            <a:ext cx="19089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5" name="Google Shape;145;p63"/>
          <p:cNvSpPr txBox="1"/>
          <p:nvPr>
            <p:ph idx="9" type="title"/>
          </p:nvPr>
        </p:nvSpPr>
        <p:spPr>
          <a:xfrm>
            <a:off x="3817459" y="3201025"/>
            <a:ext cx="19089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6" name="Google Shape;146;p63"/>
          <p:cNvSpPr txBox="1"/>
          <p:nvPr>
            <p:ph idx="13" type="subTitle"/>
          </p:nvPr>
        </p:nvSpPr>
        <p:spPr>
          <a:xfrm>
            <a:off x="3817468" y="3561998"/>
            <a:ext cx="19089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7" name="Google Shape;147;p63"/>
          <p:cNvSpPr txBox="1"/>
          <p:nvPr>
            <p:ph idx="14" type="title"/>
          </p:nvPr>
        </p:nvSpPr>
        <p:spPr>
          <a:xfrm>
            <a:off x="5970592" y="3201025"/>
            <a:ext cx="19089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8" name="Google Shape;148;p63"/>
          <p:cNvSpPr txBox="1"/>
          <p:nvPr>
            <p:ph idx="15" type="subTitle"/>
          </p:nvPr>
        </p:nvSpPr>
        <p:spPr>
          <a:xfrm>
            <a:off x="5970602" y="3561998"/>
            <a:ext cx="19089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+ Credits">
  <p:cSld name="SECTION_TITLE_AND_DESCRIPTION_1_1_3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64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64"/>
          <p:cNvSpPr txBox="1"/>
          <p:nvPr>
            <p:ph type="title"/>
          </p:nvPr>
        </p:nvSpPr>
        <p:spPr>
          <a:xfrm>
            <a:off x="1041650" y="1003422"/>
            <a:ext cx="28026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3" name="Google Shape;153;p64"/>
          <p:cNvSpPr txBox="1"/>
          <p:nvPr>
            <p:ph idx="1" type="subTitle"/>
          </p:nvPr>
        </p:nvSpPr>
        <p:spPr>
          <a:xfrm>
            <a:off x="1058450" y="1757352"/>
            <a:ext cx="27690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154" name="Google Shape;154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405240">
            <a:off x="6284102" y="2385388"/>
            <a:ext cx="1961516" cy="2293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417625">
            <a:off x="4378962" y="1324630"/>
            <a:ext cx="2803901" cy="2815133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64"/>
          <p:cNvSpPr txBox="1"/>
          <p:nvPr/>
        </p:nvSpPr>
        <p:spPr>
          <a:xfrm rot="420963">
            <a:off x="4549033" y="2333911"/>
            <a:ext cx="2308687" cy="14976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CREDITS: This presentation template was created by </a:t>
            </a:r>
            <a:r>
              <a:rPr b="0" i="0" lang="en" sz="1200" u="none" cap="none" strike="noStrike">
                <a:solidFill>
                  <a:schemeClr val="dk2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2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, including icons by </a:t>
            </a:r>
            <a:r>
              <a:rPr b="0" i="0" lang="en" sz="1200" u="none" cap="none" strike="noStrike">
                <a:solidFill>
                  <a:schemeClr val="dk2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2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, and infographics &amp; images by </a:t>
            </a:r>
            <a:r>
              <a:rPr b="0" i="0" lang="en" sz="1200" u="none" cap="none" strike="noStrike">
                <a:solidFill>
                  <a:schemeClr val="dk2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2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. </a:t>
            </a:r>
            <a:endParaRPr b="0" i="0" sz="1200" u="none" cap="none" strike="noStrike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65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APTION_ONLY_1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66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SECTION_TITLE_AND_DESCRIPTION_1_1_3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67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IG_NUMBER_1_1_2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68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68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6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46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6"/>
          <p:cNvSpPr txBox="1"/>
          <p:nvPr>
            <p:ph type="title"/>
          </p:nvPr>
        </p:nvSpPr>
        <p:spPr>
          <a:xfrm>
            <a:off x="1836900" y="711175"/>
            <a:ext cx="5470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6"/>
          <p:cNvSpPr txBox="1"/>
          <p:nvPr>
            <p:ph idx="1" type="body"/>
          </p:nvPr>
        </p:nvSpPr>
        <p:spPr>
          <a:xfrm>
            <a:off x="1398275" y="1249425"/>
            <a:ext cx="6963300" cy="28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8925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50"/>
              <a:buChar char="●"/>
              <a:defRPr sz="950">
                <a:solidFill>
                  <a:schemeClr val="dk2"/>
                </a:solidFill>
              </a:defRPr>
            </a:lvl1pPr>
            <a:lvl2pPr indent="-2889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○"/>
              <a:defRPr sz="950">
                <a:solidFill>
                  <a:schemeClr val="dk2"/>
                </a:solidFill>
              </a:defRPr>
            </a:lvl2pPr>
            <a:lvl3pPr indent="-28892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■"/>
              <a:defRPr sz="950">
                <a:solidFill>
                  <a:schemeClr val="dk2"/>
                </a:solidFill>
              </a:defRPr>
            </a:lvl3pPr>
            <a:lvl4pPr indent="-288925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●"/>
              <a:defRPr sz="950">
                <a:solidFill>
                  <a:schemeClr val="dk2"/>
                </a:solidFill>
              </a:defRPr>
            </a:lvl4pPr>
            <a:lvl5pPr indent="-288925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○"/>
              <a:defRPr sz="950">
                <a:solidFill>
                  <a:schemeClr val="dk2"/>
                </a:solidFill>
              </a:defRPr>
            </a:lvl5pPr>
            <a:lvl6pPr indent="-288925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■"/>
              <a:defRPr sz="950">
                <a:solidFill>
                  <a:schemeClr val="dk2"/>
                </a:solidFill>
              </a:defRPr>
            </a:lvl6pPr>
            <a:lvl7pPr indent="-288925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●"/>
              <a:defRPr sz="950">
                <a:solidFill>
                  <a:schemeClr val="dk2"/>
                </a:solidFill>
              </a:defRPr>
            </a:lvl7pPr>
            <a:lvl8pPr indent="-288925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○"/>
              <a:defRPr sz="950">
                <a:solidFill>
                  <a:schemeClr val="dk2"/>
                </a:solidFill>
              </a:defRPr>
            </a:lvl8pPr>
            <a:lvl9pPr indent="-288925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950"/>
              <a:buChar char="■"/>
              <a:defRPr sz="95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BIG_NUMBER_1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47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47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47"/>
          <p:cNvSpPr txBox="1"/>
          <p:nvPr>
            <p:ph type="title"/>
          </p:nvPr>
        </p:nvSpPr>
        <p:spPr>
          <a:xfrm>
            <a:off x="2308050" y="711175"/>
            <a:ext cx="4527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SECTION_TITLE_AND_DESCRIPTION_1_2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48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48"/>
          <p:cNvSpPr txBox="1"/>
          <p:nvPr>
            <p:ph type="title"/>
          </p:nvPr>
        </p:nvSpPr>
        <p:spPr>
          <a:xfrm>
            <a:off x="602672" y="2010025"/>
            <a:ext cx="2695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34" name="Google Shape;34;p48"/>
          <p:cNvSpPr txBox="1"/>
          <p:nvPr>
            <p:ph idx="1" type="subTitle"/>
          </p:nvPr>
        </p:nvSpPr>
        <p:spPr>
          <a:xfrm>
            <a:off x="839201" y="2389868"/>
            <a:ext cx="2459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" name="Google Shape;35;p48"/>
          <p:cNvSpPr txBox="1"/>
          <p:nvPr>
            <p:ph idx="2" type="title"/>
          </p:nvPr>
        </p:nvSpPr>
        <p:spPr>
          <a:xfrm>
            <a:off x="5845528" y="2010025"/>
            <a:ext cx="2695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36" name="Google Shape;36;p48"/>
          <p:cNvSpPr txBox="1"/>
          <p:nvPr>
            <p:ph idx="3" type="subTitle"/>
          </p:nvPr>
        </p:nvSpPr>
        <p:spPr>
          <a:xfrm>
            <a:off x="5845522" y="2389875"/>
            <a:ext cx="2459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48"/>
          <p:cNvSpPr txBox="1"/>
          <p:nvPr>
            <p:ph idx="4" type="title"/>
          </p:nvPr>
        </p:nvSpPr>
        <p:spPr>
          <a:xfrm>
            <a:off x="602672" y="3449699"/>
            <a:ext cx="2695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38" name="Google Shape;38;p48"/>
          <p:cNvSpPr txBox="1"/>
          <p:nvPr>
            <p:ph idx="5" type="subTitle"/>
          </p:nvPr>
        </p:nvSpPr>
        <p:spPr>
          <a:xfrm>
            <a:off x="839201" y="3838273"/>
            <a:ext cx="2459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" name="Google Shape;39;p48"/>
          <p:cNvSpPr txBox="1"/>
          <p:nvPr>
            <p:ph idx="6" type="title"/>
          </p:nvPr>
        </p:nvSpPr>
        <p:spPr>
          <a:xfrm>
            <a:off x="5845528" y="3449695"/>
            <a:ext cx="2695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40" name="Google Shape;40;p48"/>
          <p:cNvSpPr txBox="1"/>
          <p:nvPr>
            <p:ph idx="7" type="subTitle"/>
          </p:nvPr>
        </p:nvSpPr>
        <p:spPr>
          <a:xfrm>
            <a:off x="5845522" y="3838276"/>
            <a:ext cx="2459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Google Shape;41;p48"/>
          <p:cNvSpPr txBox="1"/>
          <p:nvPr>
            <p:ph idx="8"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SECTION_TITLE_AND_DESCRIPTION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49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49"/>
          <p:cNvSpPr txBox="1"/>
          <p:nvPr>
            <p:ph type="title"/>
          </p:nvPr>
        </p:nvSpPr>
        <p:spPr>
          <a:xfrm>
            <a:off x="6013614" y="838400"/>
            <a:ext cx="23331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" name="Google Shape;46;p49"/>
          <p:cNvSpPr txBox="1"/>
          <p:nvPr>
            <p:ph idx="1" type="subTitle"/>
          </p:nvPr>
        </p:nvSpPr>
        <p:spPr>
          <a:xfrm>
            <a:off x="6013614" y="1199352"/>
            <a:ext cx="233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Google Shape;47;p49"/>
          <p:cNvSpPr txBox="1"/>
          <p:nvPr>
            <p:ph idx="2" type="title"/>
          </p:nvPr>
        </p:nvSpPr>
        <p:spPr>
          <a:xfrm>
            <a:off x="6013603" y="2104924"/>
            <a:ext cx="23331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8" name="Google Shape;48;p49"/>
          <p:cNvSpPr txBox="1"/>
          <p:nvPr>
            <p:ph idx="3" type="subTitle"/>
          </p:nvPr>
        </p:nvSpPr>
        <p:spPr>
          <a:xfrm>
            <a:off x="6013601" y="2465876"/>
            <a:ext cx="233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49"/>
          <p:cNvSpPr txBox="1"/>
          <p:nvPr>
            <p:ph idx="4" type="title"/>
          </p:nvPr>
        </p:nvSpPr>
        <p:spPr>
          <a:xfrm>
            <a:off x="6013618" y="3371448"/>
            <a:ext cx="23331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0" name="Google Shape;50;p49"/>
          <p:cNvSpPr txBox="1"/>
          <p:nvPr>
            <p:ph idx="5" type="subTitle"/>
          </p:nvPr>
        </p:nvSpPr>
        <p:spPr>
          <a:xfrm>
            <a:off x="6013615" y="3732400"/>
            <a:ext cx="233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" name="Google Shape;51;p49"/>
          <p:cNvSpPr txBox="1"/>
          <p:nvPr>
            <p:ph idx="6"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50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50"/>
          <p:cNvSpPr txBox="1"/>
          <p:nvPr>
            <p:ph type="title"/>
          </p:nvPr>
        </p:nvSpPr>
        <p:spPr>
          <a:xfrm>
            <a:off x="1002325" y="711173"/>
            <a:ext cx="2403900" cy="13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51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51"/>
          <p:cNvSpPr txBox="1"/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51"/>
          <p:cNvSpPr txBox="1"/>
          <p:nvPr>
            <p:ph idx="1" type="body"/>
          </p:nvPr>
        </p:nvSpPr>
        <p:spPr>
          <a:xfrm>
            <a:off x="744675" y="1551725"/>
            <a:ext cx="3593400" cy="282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" name="Google Shape;61;p51"/>
          <p:cNvSpPr txBox="1"/>
          <p:nvPr>
            <p:ph idx="2" type="body"/>
          </p:nvPr>
        </p:nvSpPr>
        <p:spPr>
          <a:xfrm>
            <a:off x="4805925" y="1551725"/>
            <a:ext cx="3593400" cy="282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52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52"/>
          <p:cNvSpPr txBox="1"/>
          <p:nvPr>
            <p:ph type="title"/>
          </p:nvPr>
        </p:nvSpPr>
        <p:spPr>
          <a:xfrm>
            <a:off x="1002325" y="711175"/>
            <a:ext cx="2072100" cy="11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b="1" i="0" sz="2800" u="none" cap="none" strike="noStrik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3"/>
          <p:cNvSpPr txBox="1"/>
          <p:nvPr>
            <p:ph idx="1" type="body"/>
          </p:nvPr>
        </p:nvSpPr>
        <p:spPr>
          <a:xfrm>
            <a:off x="311700" y="11249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Char char="●"/>
              <a:defRPr b="0" i="0" sz="1800" u="none" cap="none" strike="noStrike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"/>
              <a:buChar char="○"/>
              <a:defRPr b="0" i="0" sz="1400" u="none" cap="none" strike="noStrike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"/>
              <a:buChar char="■"/>
              <a:defRPr b="0" i="0" sz="1400" u="none" cap="none" strike="noStrike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"/>
              <a:buChar char="●"/>
              <a:defRPr b="0" i="0" sz="1400" u="none" cap="none" strike="noStrike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"/>
              <a:buChar char="○"/>
              <a:defRPr b="0" i="0" sz="1400" u="none" cap="none" strike="noStrike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"/>
              <a:buChar char="■"/>
              <a:defRPr b="0" i="0" sz="1400" u="none" cap="none" strike="noStrike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"/>
              <a:buChar char="●"/>
              <a:defRPr b="0" i="0" sz="1400" u="none" cap="none" strike="noStrike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"/>
              <a:buChar char="○"/>
              <a:defRPr b="0" i="0" sz="1400" u="none" cap="none" strike="noStrike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Roboto Mono"/>
              <a:buChar char="■"/>
              <a:defRPr b="0" i="0" sz="1400" u="none" cap="none" strike="noStrike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codepen.io/easonliu913/pen/BaKpvVM" TargetMode="External"/><Relationship Id="rId4" Type="http://schemas.openxmlformats.org/officeDocument/2006/relationships/hyperlink" Target="https://codepen.io/easonliu913/pen/OJNWror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2.jpg"/><Relationship Id="rId4" Type="http://schemas.openxmlformats.org/officeDocument/2006/relationships/image" Target="../media/image8.png"/><Relationship Id="rId5" Type="http://schemas.openxmlformats.org/officeDocument/2006/relationships/hyperlink" Target="https://alameda-demo.squarespace.com/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hyperlink" Target="https://www.w3schools.com/html/html_blocks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"/>
          <p:cNvSpPr txBox="1"/>
          <p:nvPr>
            <p:ph type="ctrTitle"/>
          </p:nvPr>
        </p:nvSpPr>
        <p:spPr>
          <a:xfrm>
            <a:off x="1576050" y="1007448"/>
            <a:ext cx="6079800" cy="165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CSS </a:t>
            </a:r>
            <a:r>
              <a:rPr lang="en"/>
              <a:t>排版教學</a:t>
            </a:r>
            <a:endParaRPr/>
          </a:p>
        </p:txBody>
      </p:sp>
      <p:sp>
        <p:nvSpPr>
          <p:cNvPr id="173" name="Google Shape;173;p1"/>
          <p:cNvSpPr txBox="1"/>
          <p:nvPr>
            <p:ph idx="1" type="subTitle"/>
          </p:nvPr>
        </p:nvSpPr>
        <p:spPr>
          <a:xfrm rot="-1147012">
            <a:off x="1668215" y="3574038"/>
            <a:ext cx="1363070" cy="7924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Create your website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more faster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4" name="Google Shape;174;p1"/>
          <p:cNvSpPr txBox="1"/>
          <p:nvPr/>
        </p:nvSpPr>
        <p:spPr>
          <a:xfrm>
            <a:off x="5444725" y="2884950"/>
            <a:ext cx="50643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Kosugi Maru"/>
                <a:ea typeface="Kosugi Maru"/>
                <a:cs typeface="Kosugi Maru"/>
                <a:sym typeface="Kosugi Maru"/>
              </a:rPr>
              <a:t>講師 劉國良</a:t>
            </a:r>
            <a:endParaRPr b="0" i="0" sz="1800" u="none" cap="none" strike="noStrike">
              <a:solidFill>
                <a:srgbClr val="000000"/>
              </a:solidFill>
              <a:latin typeface="Kosugi Maru"/>
              <a:ea typeface="Kosugi Maru"/>
              <a:cs typeface="Kosugi Maru"/>
              <a:sym typeface="Kosugi Maru"/>
            </a:endParaRPr>
          </a:p>
        </p:txBody>
      </p:sp>
      <p:pic>
        <p:nvPicPr>
          <p:cNvPr id="175" name="Google Shape;175;p1"/>
          <p:cNvPicPr preferRelativeResize="0"/>
          <p:nvPr/>
        </p:nvPicPr>
        <p:blipFill rotWithShape="1">
          <a:blip r:embed="rId3">
            <a:alphaModFix/>
          </a:blip>
          <a:srcRect b="21025" l="0" r="8891" t="16970"/>
          <a:stretch/>
        </p:blipFill>
        <p:spPr>
          <a:xfrm>
            <a:off x="6776575" y="3795248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"/>
          <p:cNvPicPr preferRelativeResize="0"/>
          <p:nvPr/>
        </p:nvPicPr>
        <p:blipFill rotWithShape="1">
          <a:blip r:embed="rId4">
            <a:alphaModFix/>
          </a:blip>
          <a:srcRect b="18299" l="0" r="8891" t="16733"/>
          <a:stretch/>
        </p:blipFill>
        <p:spPr>
          <a:xfrm>
            <a:off x="6776575" y="3247125"/>
            <a:ext cx="2036850" cy="846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17"/>
          <p:cNvPicPr preferRelativeResize="0"/>
          <p:nvPr/>
        </p:nvPicPr>
        <p:blipFill rotWithShape="1">
          <a:blip r:embed="rId3">
            <a:alphaModFix amt="86000"/>
          </a:blip>
          <a:srcRect b="0" l="0" r="0" t="0"/>
          <a:stretch/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17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4-2</a:t>
            </a:r>
            <a:endParaRPr/>
          </a:p>
        </p:txBody>
      </p:sp>
      <p:pic>
        <p:nvPicPr>
          <p:cNvPr id="321" name="Google Shape;321;p17"/>
          <p:cNvPicPr preferRelativeResize="0"/>
          <p:nvPr/>
        </p:nvPicPr>
        <p:blipFill rotWithShape="1">
          <a:blip r:embed="rId4">
            <a:alphaModFix/>
          </a:blip>
          <a:srcRect b="21025" l="0" r="8891" t="16970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7"/>
          <p:cNvPicPr preferRelativeResize="0"/>
          <p:nvPr/>
        </p:nvPicPr>
        <p:blipFill rotWithShape="1">
          <a:blip r:embed="rId5">
            <a:alphaModFix/>
          </a:blip>
          <a:srcRect b="18299" l="0" r="8891" t="16733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17"/>
          <p:cNvSpPr txBox="1"/>
          <p:nvPr>
            <p:ph type="title"/>
          </p:nvPr>
        </p:nvSpPr>
        <p:spPr>
          <a:xfrm>
            <a:off x="2110150" y="2550900"/>
            <a:ext cx="49503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>
                <a:latin typeface="Kosugi Maru"/>
                <a:ea typeface="Kosugi Maru"/>
                <a:cs typeface="Kosugi Maru"/>
                <a:sym typeface="Kosugi Maru"/>
              </a:rPr>
              <a:t>Float 排版</a:t>
            </a:r>
            <a:endParaRPr/>
          </a:p>
        </p:txBody>
      </p:sp>
      <p:sp>
        <p:nvSpPr>
          <p:cNvPr id="324" name="Google Shape;324;p17"/>
          <p:cNvSpPr txBox="1"/>
          <p:nvPr>
            <p:ph idx="1" type="subTitle"/>
          </p:nvPr>
        </p:nvSpPr>
        <p:spPr>
          <a:xfrm>
            <a:off x="2110050" y="3307350"/>
            <a:ext cx="4950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文繞圖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18"/>
          <p:cNvPicPr preferRelativeResize="0"/>
          <p:nvPr/>
        </p:nvPicPr>
        <p:blipFill rotWithShape="1">
          <a:blip r:embed="rId3">
            <a:alphaModFix amt="86000"/>
          </a:blip>
          <a:srcRect b="0" l="0" r="0" t="0"/>
          <a:stretch/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18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4-3</a:t>
            </a:r>
            <a:endParaRPr/>
          </a:p>
        </p:txBody>
      </p:sp>
      <p:pic>
        <p:nvPicPr>
          <p:cNvPr id="331" name="Google Shape;331;p18"/>
          <p:cNvPicPr preferRelativeResize="0"/>
          <p:nvPr/>
        </p:nvPicPr>
        <p:blipFill rotWithShape="1">
          <a:blip r:embed="rId4">
            <a:alphaModFix/>
          </a:blip>
          <a:srcRect b="21025" l="0" r="8891" t="16970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18"/>
          <p:cNvPicPr preferRelativeResize="0"/>
          <p:nvPr/>
        </p:nvPicPr>
        <p:blipFill rotWithShape="1">
          <a:blip r:embed="rId5">
            <a:alphaModFix/>
          </a:blip>
          <a:srcRect b="18299" l="0" r="8891" t="16733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8"/>
          <p:cNvSpPr txBox="1"/>
          <p:nvPr>
            <p:ph type="title"/>
          </p:nvPr>
        </p:nvSpPr>
        <p:spPr>
          <a:xfrm>
            <a:off x="2110150" y="2550900"/>
            <a:ext cx="49503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>
                <a:latin typeface="Kosugi Maru"/>
                <a:ea typeface="Kosugi Maru"/>
                <a:cs typeface="Kosugi Maru"/>
                <a:sym typeface="Kosugi Maru"/>
              </a:rPr>
              <a:t>Float 排版</a:t>
            </a:r>
            <a:endParaRPr/>
          </a:p>
        </p:txBody>
      </p:sp>
      <p:sp>
        <p:nvSpPr>
          <p:cNvPr id="334" name="Google Shape;334;p18"/>
          <p:cNvSpPr txBox="1"/>
          <p:nvPr>
            <p:ph idx="1" type="subTitle"/>
          </p:nvPr>
        </p:nvSpPr>
        <p:spPr>
          <a:xfrm>
            <a:off x="2110050" y="3307350"/>
            <a:ext cx="4950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Clear fix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928c9123c1_0_11"/>
          <p:cNvSpPr txBox="1"/>
          <p:nvPr>
            <p:ph type="title"/>
          </p:nvPr>
        </p:nvSpPr>
        <p:spPr>
          <a:xfrm>
            <a:off x="1836900" y="711175"/>
            <a:ext cx="5470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兩種 clear fix</a:t>
            </a:r>
            <a:r>
              <a:rPr lang="en"/>
              <a:t> 用法</a:t>
            </a:r>
            <a:endParaRPr/>
          </a:p>
        </p:txBody>
      </p:sp>
      <p:sp>
        <p:nvSpPr>
          <p:cNvPr id="340" name="Google Shape;340;g928c9123c1_0_11"/>
          <p:cNvSpPr txBox="1"/>
          <p:nvPr/>
        </p:nvSpPr>
        <p:spPr>
          <a:xfrm>
            <a:off x="2679075" y="1546750"/>
            <a:ext cx="4262700" cy="21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1.在下一個 DIV 做 clear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https://codepen.io/easonliu913/pen/BaKpvVM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2.在父層 DIV 做 clear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https://codepen.io/easonliu913/pen/OJNWror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19"/>
          <p:cNvPicPr preferRelativeResize="0"/>
          <p:nvPr/>
        </p:nvPicPr>
        <p:blipFill rotWithShape="1">
          <a:blip r:embed="rId3">
            <a:alphaModFix amt="86000"/>
          </a:blip>
          <a:srcRect b="0" l="0" r="0" t="0"/>
          <a:stretch/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19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05</a:t>
            </a:r>
            <a:endParaRPr/>
          </a:p>
        </p:txBody>
      </p:sp>
      <p:pic>
        <p:nvPicPr>
          <p:cNvPr id="347" name="Google Shape;347;p19"/>
          <p:cNvPicPr preferRelativeResize="0"/>
          <p:nvPr/>
        </p:nvPicPr>
        <p:blipFill rotWithShape="1">
          <a:blip r:embed="rId4">
            <a:alphaModFix/>
          </a:blip>
          <a:srcRect b="21025" l="0" r="8891" t="16970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19"/>
          <p:cNvPicPr preferRelativeResize="0"/>
          <p:nvPr/>
        </p:nvPicPr>
        <p:blipFill rotWithShape="1">
          <a:blip r:embed="rId5">
            <a:alphaModFix/>
          </a:blip>
          <a:srcRect b="18299" l="0" r="8891" t="16733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19"/>
          <p:cNvSpPr txBox="1"/>
          <p:nvPr>
            <p:ph type="title"/>
          </p:nvPr>
        </p:nvSpPr>
        <p:spPr>
          <a:xfrm>
            <a:off x="2110150" y="2550900"/>
            <a:ext cx="49503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>
                <a:latin typeface="Kosugi Maru"/>
                <a:ea typeface="Kosugi Maru"/>
                <a:cs typeface="Kosugi Maru"/>
                <a:sym typeface="Kosugi Maru"/>
              </a:rPr>
              <a:t>Grid 排版</a:t>
            </a:r>
            <a:endParaRPr/>
          </a:p>
        </p:txBody>
      </p:sp>
      <p:sp>
        <p:nvSpPr>
          <p:cNvPr id="350" name="Google Shape;350;p19"/>
          <p:cNvSpPr txBox="1"/>
          <p:nvPr>
            <p:ph idx="1" type="subTitle"/>
          </p:nvPr>
        </p:nvSpPr>
        <p:spPr>
          <a:xfrm>
            <a:off x="2110050" y="3307350"/>
            <a:ext cx="4950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改善可怕的惡夢</a:t>
            </a:r>
            <a:r>
              <a:rPr lang="en">
                <a:solidFill>
                  <a:schemeClr val="dk1"/>
                </a:solidFill>
              </a:rPr>
              <a:t>排版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0"/>
          <p:cNvSpPr txBox="1"/>
          <p:nvPr>
            <p:ph type="title"/>
          </p:nvPr>
        </p:nvSpPr>
        <p:spPr>
          <a:xfrm>
            <a:off x="1836900" y="711175"/>
            <a:ext cx="5470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Grid 排版方法</a:t>
            </a:r>
            <a:endParaRPr/>
          </a:p>
        </p:txBody>
      </p:sp>
      <p:sp>
        <p:nvSpPr>
          <p:cNvPr id="356" name="Google Shape;356;p20"/>
          <p:cNvSpPr txBox="1"/>
          <p:nvPr>
            <p:ph idx="1" type="body"/>
          </p:nvPr>
        </p:nvSpPr>
        <p:spPr>
          <a:xfrm>
            <a:off x="1398275" y="1401825"/>
            <a:ext cx="6963300" cy="17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</a:pPr>
            <a:r>
              <a:rPr lang="en" sz="1800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Grid-template-columns: 定義容器有多少欄 (給寬度值)</a:t>
            </a:r>
            <a:endParaRPr sz="1800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</a:pPr>
            <a:r>
              <a:rPr lang="en" sz="1800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Grid-template-rows: 定義容器有多少列 (給高度值)</a:t>
            </a:r>
            <a:endParaRPr sz="1800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7145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</a:pPr>
            <a:r>
              <a:rPr lang="en" sz="1650">
                <a:solidFill>
                  <a:srgbClr val="E5EFF5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display:grid;</a:t>
            </a:r>
            <a:endParaRPr sz="1800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7145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</a:pPr>
            <a:r>
              <a:rPr lang="en" sz="1650">
                <a:solidFill>
                  <a:srgbClr val="E5EFF5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grid-template-columns: 240px auto;</a:t>
            </a:r>
            <a:endParaRPr sz="1650">
              <a:solidFill>
                <a:srgbClr val="E5EFF5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17145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</a:pPr>
            <a:r>
              <a:rPr lang="en" sz="1650">
                <a:solidFill>
                  <a:srgbClr val="E5EFF5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Grid-template-rows: 100px 200px 1fr;</a:t>
            </a:r>
            <a:endParaRPr sz="1800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950"/>
              <a:buNone/>
            </a:pPr>
            <a:r>
              <a:t/>
            </a:r>
            <a:endParaRPr sz="1850">
              <a:solidFill>
                <a:srgbClr val="6D9EEB"/>
              </a:solidFill>
            </a:endParaRPr>
          </a:p>
        </p:txBody>
      </p:sp>
      <p:sp>
        <p:nvSpPr>
          <p:cNvPr id="357" name="Google Shape;357;p20"/>
          <p:cNvSpPr txBox="1"/>
          <p:nvPr/>
        </p:nvSpPr>
        <p:spPr>
          <a:xfrm>
            <a:off x="1405150" y="4312435"/>
            <a:ext cx="54786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rPr>
              <a:t>其實就是類似表格的排版感覺，但是長寬設定更加彈性了。</a:t>
            </a:r>
            <a:endParaRPr b="0" i="0" sz="1200" u="none" cap="none" strike="noStrike">
              <a:solidFill>
                <a:schemeClr val="accent2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358" name="Google Shape;358;p20"/>
          <p:cNvSpPr txBox="1"/>
          <p:nvPr/>
        </p:nvSpPr>
        <p:spPr>
          <a:xfrm>
            <a:off x="1398275" y="3025475"/>
            <a:ext cx="59988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714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注意： 設定除了 px 之外，還有 1fr 與 auto 的關係。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9" name="Google Shape;359;p20"/>
          <p:cNvSpPr txBox="1"/>
          <p:nvPr>
            <p:ph idx="1" type="body"/>
          </p:nvPr>
        </p:nvSpPr>
        <p:spPr>
          <a:xfrm>
            <a:off x="1398275" y="3437725"/>
            <a:ext cx="6963300" cy="9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</a:pPr>
            <a:r>
              <a:rPr lang="en" sz="1800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Row-gap, Column-gap, Gap: 設定欄位之間的距離</a:t>
            </a:r>
            <a:endParaRPr sz="1800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9700" marR="1397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950"/>
              <a:buNone/>
            </a:pPr>
            <a:r>
              <a:rPr lang="en" sz="1650">
                <a:solidFill>
                  <a:srgbClr val="F8C555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row-gap</a:t>
            </a:r>
            <a:r>
              <a:rPr lang="en" sz="1650">
                <a:solidFill>
                  <a:srgbClr val="CCCCCC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650">
                <a:solidFill>
                  <a:srgbClr val="F08D49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650">
                <a:solidFill>
                  <a:srgbClr val="CCCCCC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px; // </a:t>
            </a:r>
            <a:r>
              <a:rPr lang="en" sz="1650">
                <a:solidFill>
                  <a:srgbClr val="F8C555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column-gap</a:t>
            </a:r>
            <a:r>
              <a:rPr lang="en" sz="1650">
                <a:solidFill>
                  <a:srgbClr val="CCCCCC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650">
                <a:solidFill>
                  <a:srgbClr val="F08D49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650">
                <a:solidFill>
                  <a:srgbClr val="CCCCCC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px; // </a:t>
            </a:r>
            <a:r>
              <a:rPr lang="en" sz="1650">
                <a:solidFill>
                  <a:srgbClr val="F8C555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gap</a:t>
            </a:r>
            <a:r>
              <a:rPr lang="en" sz="1650">
                <a:solidFill>
                  <a:srgbClr val="CCCCCC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650">
                <a:solidFill>
                  <a:srgbClr val="F08D49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650">
                <a:solidFill>
                  <a:srgbClr val="CCCCCC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px </a:t>
            </a:r>
            <a:r>
              <a:rPr lang="en" sz="1650">
                <a:solidFill>
                  <a:srgbClr val="F08D49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650">
                <a:solidFill>
                  <a:srgbClr val="CCCCCC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px;</a:t>
            </a:r>
            <a:endParaRPr sz="1650">
              <a:solidFill>
                <a:srgbClr val="CCCCCC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950"/>
              <a:buNone/>
            </a:pPr>
            <a:r>
              <a:t/>
            </a:r>
            <a:endParaRPr sz="1650">
              <a:solidFill>
                <a:srgbClr val="CCCCCC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950"/>
              <a:buNone/>
            </a:pPr>
            <a:r>
              <a:t/>
            </a:r>
            <a:endParaRPr sz="1650">
              <a:solidFill>
                <a:srgbClr val="CCCCCC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50"/>
              <a:buNone/>
            </a:pPr>
            <a:r>
              <a:t/>
            </a:r>
            <a:endParaRPr sz="1800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950"/>
              <a:buNone/>
            </a:pPr>
            <a:r>
              <a:t/>
            </a:r>
            <a:endParaRPr sz="1800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0"/>
          <p:cNvSpPr/>
          <p:nvPr/>
        </p:nvSpPr>
        <p:spPr>
          <a:xfrm>
            <a:off x="1253050" y="1541350"/>
            <a:ext cx="177000" cy="17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0"/>
          <p:cNvSpPr/>
          <p:nvPr/>
        </p:nvSpPr>
        <p:spPr>
          <a:xfrm>
            <a:off x="1253050" y="3645125"/>
            <a:ext cx="177000" cy="17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1"/>
          <p:cNvSpPr/>
          <p:nvPr/>
        </p:nvSpPr>
        <p:spPr>
          <a:xfrm>
            <a:off x="4447025" y="2028688"/>
            <a:ext cx="3009900" cy="11790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1"/>
          <p:cNvSpPr txBox="1"/>
          <p:nvPr>
            <p:ph type="title"/>
          </p:nvPr>
        </p:nvSpPr>
        <p:spPr>
          <a:xfrm>
            <a:off x="1836900" y="711175"/>
            <a:ext cx="5470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Grid 排版方法</a:t>
            </a:r>
            <a:endParaRPr/>
          </a:p>
        </p:txBody>
      </p:sp>
      <p:sp>
        <p:nvSpPr>
          <p:cNvPr id="368" name="Google Shape;368;p21"/>
          <p:cNvSpPr txBox="1"/>
          <p:nvPr>
            <p:ph idx="1" type="body"/>
          </p:nvPr>
        </p:nvSpPr>
        <p:spPr>
          <a:xfrm>
            <a:off x="1398275" y="1401825"/>
            <a:ext cx="29784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</a:pPr>
            <a:r>
              <a:rPr lang="en" sz="1800">
                <a:solidFill>
                  <a:srgbClr val="9CDCFE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Grid-template-areas</a:t>
            </a:r>
            <a:r>
              <a:rPr lang="en" sz="18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800">
                <a:solidFill>
                  <a:srgbClr val="9CDCFE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lang="en" sz="18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endParaRPr sz="18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</a:pPr>
            <a:r>
              <a:rPr lang="en" sz="1800">
                <a:solidFill>
                  <a:srgbClr val="CE917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"header header "</a:t>
            </a:r>
            <a:endParaRPr sz="1800">
              <a:solidFill>
                <a:srgbClr val="CE9178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</a:pPr>
            <a:r>
              <a:rPr lang="en" sz="1800">
                <a:solidFill>
                  <a:srgbClr val="CE917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"menu content"</a:t>
            </a:r>
            <a:endParaRPr sz="1800">
              <a:solidFill>
                <a:srgbClr val="CE9178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</a:pPr>
            <a:r>
              <a:rPr lang="en" sz="1800">
                <a:solidFill>
                  <a:srgbClr val="CE917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"footer footer "</a:t>
            </a:r>
            <a:r>
              <a:rPr lang="en" sz="18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sz="18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950"/>
              <a:buNone/>
            </a:pPr>
            <a:r>
              <a:t/>
            </a:r>
            <a:endParaRPr sz="2700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1"/>
          <p:cNvSpPr txBox="1"/>
          <p:nvPr/>
        </p:nvSpPr>
        <p:spPr>
          <a:xfrm>
            <a:off x="1405150" y="4312435"/>
            <a:ext cx="54786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rPr>
              <a:t>其實就是類似表格的排版感覺，但是區塊更加彈性了。</a:t>
            </a:r>
            <a:endParaRPr b="0" i="0" sz="1200" u="none" cap="none" strike="noStrike">
              <a:solidFill>
                <a:schemeClr val="accent2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370" name="Google Shape;370;p21"/>
          <p:cNvSpPr/>
          <p:nvPr/>
        </p:nvSpPr>
        <p:spPr>
          <a:xfrm>
            <a:off x="4457450" y="1401825"/>
            <a:ext cx="2978400" cy="51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1"/>
          <p:cNvSpPr/>
          <p:nvPr/>
        </p:nvSpPr>
        <p:spPr>
          <a:xfrm>
            <a:off x="4530350" y="2122525"/>
            <a:ext cx="1010100" cy="9789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1"/>
          <p:cNvSpPr/>
          <p:nvPr/>
        </p:nvSpPr>
        <p:spPr>
          <a:xfrm>
            <a:off x="5655125" y="2114150"/>
            <a:ext cx="1707900" cy="978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1"/>
          <p:cNvSpPr/>
          <p:nvPr/>
        </p:nvSpPr>
        <p:spPr>
          <a:xfrm>
            <a:off x="4436450" y="3311825"/>
            <a:ext cx="3009900" cy="5103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1"/>
          <p:cNvSpPr/>
          <p:nvPr/>
        </p:nvSpPr>
        <p:spPr>
          <a:xfrm>
            <a:off x="4551175" y="1458050"/>
            <a:ext cx="1010100" cy="385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1"/>
          <p:cNvSpPr/>
          <p:nvPr/>
        </p:nvSpPr>
        <p:spPr>
          <a:xfrm>
            <a:off x="5655125" y="1458050"/>
            <a:ext cx="1707900" cy="385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1"/>
          <p:cNvSpPr/>
          <p:nvPr/>
        </p:nvSpPr>
        <p:spPr>
          <a:xfrm>
            <a:off x="4551175" y="3380400"/>
            <a:ext cx="1010100" cy="385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1"/>
          <p:cNvSpPr/>
          <p:nvPr/>
        </p:nvSpPr>
        <p:spPr>
          <a:xfrm>
            <a:off x="5655125" y="3380400"/>
            <a:ext cx="1707900" cy="385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1"/>
          <p:cNvSpPr txBox="1"/>
          <p:nvPr/>
        </p:nvSpPr>
        <p:spPr>
          <a:xfrm>
            <a:off x="4530425" y="1458050"/>
            <a:ext cx="1010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header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9" name="Google Shape;379;p21"/>
          <p:cNvSpPr txBox="1"/>
          <p:nvPr/>
        </p:nvSpPr>
        <p:spPr>
          <a:xfrm>
            <a:off x="6071775" y="1463538"/>
            <a:ext cx="1010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header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4510850" y="2384925"/>
            <a:ext cx="1010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menu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1" name="Google Shape;381;p21"/>
          <p:cNvSpPr txBox="1"/>
          <p:nvPr/>
        </p:nvSpPr>
        <p:spPr>
          <a:xfrm>
            <a:off x="4510850" y="3382963"/>
            <a:ext cx="1010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footer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2" name="Google Shape;382;p21"/>
          <p:cNvSpPr txBox="1"/>
          <p:nvPr/>
        </p:nvSpPr>
        <p:spPr>
          <a:xfrm>
            <a:off x="6004025" y="2384938"/>
            <a:ext cx="1010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content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3" name="Google Shape;383;p21"/>
          <p:cNvSpPr txBox="1"/>
          <p:nvPr/>
        </p:nvSpPr>
        <p:spPr>
          <a:xfrm>
            <a:off x="6071775" y="3387338"/>
            <a:ext cx="1010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footer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p22"/>
          <p:cNvPicPr preferRelativeResize="0"/>
          <p:nvPr/>
        </p:nvPicPr>
        <p:blipFill rotWithShape="1">
          <a:blip r:embed="rId3">
            <a:alphaModFix amt="86000"/>
          </a:blip>
          <a:srcRect b="0" l="0" r="0" t="0"/>
          <a:stretch/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22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06</a:t>
            </a:r>
            <a:endParaRPr/>
          </a:p>
        </p:txBody>
      </p:sp>
      <p:pic>
        <p:nvPicPr>
          <p:cNvPr id="390" name="Google Shape;390;p22"/>
          <p:cNvPicPr preferRelativeResize="0"/>
          <p:nvPr/>
        </p:nvPicPr>
        <p:blipFill rotWithShape="1">
          <a:blip r:embed="rId4">
            <a:alphaModFix/>
          </a:blip>
          <a:srcRect b="21025" l="0" r="8891" t="16970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22"/>
          <p:cNvPicPr preferRelativeResize="0"/>
          <p:nvPr/>
        </p:nvPicPr>
        <p:blipFill rotWithShape="1">
          <a:blip r:embed="rId5">
            <a:alphaModFix/>
          </a:blip>
          <a:srcRect b="18299" l="0" r="8891" t="16733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22"/>
          <p:cNvSpPr txBox="1"/>
          <p:nvPr>
            <p:ph type="title"/>
          </p:nvPr>
        </p:nvSpPr>
        <p:spPr>
          <a:xfrm>
            <a:off x="2110150" y="2550900"/>
            <a:ext cx="49503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>
                <a:latin typeface="Kosugi Maru"/>
                <a:ea typeface="Kosugi Maru"/>
                <a:cs typeface="Kosugi Maru"/>
                <a:sym typeface="Kosugi Maru"/>
              </a:rPr>
              <a:t>Flex 排版</a:t>
            </a:r>
            <a:endParaRPr/>
          </a:p>
        </p:txBody>
      </p:sp>
      <p:sp>
        <p:nvSpPr>
          <p:cNvPr id="393" name="Google Shape;393;p22"/>
          <p:cNvSpPr txBox="1"/>
          <p:nvPr>
            <p:ph idx="1" type="subTitle"/>
          </p:nvPr>
        </p:nvSpPr>
        <p:spPr>
          <a:xfrm>
            <a:off x="2110050" y="3307350"/>
            <a:ext cx="4950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現今主流的彈性排版首選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3"/>
          <p:cNvSpPr txBox="1"/>
          <p:nvPr>
            <p:ph type="title"/>
          </p:nvPr>
        </p:nvSpPr>
        <p:spPr>
          <a:xfrm>
            <a:off x="1836900" y="372950"/>
            <a:ext cx="5470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Flex: flex-direction</a:t>
            </a:r>
            <a:endParaRPr/>
          </a:p>
        </p:txBody>
      </p:sp>
      <p:sp>
        <p:nvSpPr>
          <p:cNvPr id="399" name="Google Shape;399;p23"/>
          <p:cNvSpPr/>
          <p:nvPr/>
        </p:nvSpPr>
        <p:spPr>
          <a:xfrm>
            <a:off x="1953522" y="887325"/>
            <a:ext cx="5800800" cy="5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3"/>
          <p:cNvSpPr/>
          <p:nvPr/>
        </p:nvSpPr>
        <p:spPr>
          <a:xfrm>
            <a:off x="1953522" y="1541791"/>
            <a:ext cx="5800800" cy="5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3"/>
          <p:cNvSpPr/>
          <p:nvPr/>
        </p:nvSpPr>
        <p:spPr>
          <a:xfrm>
            <a:off x="1953523" y="2196229"/>
            <a:ext cx="2207700" cy="243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3"/>
          <p:cNvSpPr/>
          <p:nvPr/>
        </p:nvSpPr>
        <p:spPr>
          <a:xfrm>
            <a:off x="2042375" y="964600"/>
            <a:ext cx="701400" cy="426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3"/>
          <p:cNvSpPr/>
          <p:nvPr/>
        </p:nvSpPr>
        <p:spPr>
          <a:xfrm>
            <a:off x="2927550" y="961425"/>
            <a:ext cx="701400" cy="426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3"/>
          <p:cNvSpPr/>
          <p:nvPr/>
        </p:nvSpPr>
        <p:spPr>
          <a:xfrm>
            <a:off x="3812725" y="961425"/>
            <a:ext cx="701400" cy="426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3"/>
          <p:cNvSpPr/>
          <p:nvPr/>
        </p:nvSpPr>
        <p:spPr>
          <a:xfrm>
            <a:off x="5173875" y="1617475"/>
            <a:ext cx="701400" cy="426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3"/>
          <p:cNvSpPr/>
          <p:nvPr/>
        </p:nvSpPr>
        <p:spPr>
          <a:xfrm>
            <a:off x="6059050" y="1614300"/>
            <a:ext cx="701400" cy="426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3"/>
          <p:cNvSpPr/>
          <p:nvPr/>
        </p:nvSpPr>
        <p:spPr>
          <a:xfrm>
            <a:off x="6944225" y="1614300"/>
            <a:ext cx="701400" cy="426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3"/>
          <p:cNvSpPr/>
          <p:nvPr/>
        </p:nvSpPr>
        <p:spPr>
          <a:xfrm>
            <a:off x="2042375" y="2267188"/>
            <a:ext cx="701400" cy="426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3"/>
          <p:cNvSpPr/>
          <p:nvPr/>
        </p:nvSpPr>
        <p:spPr>
          <a:xfrm>
            <a:off x="2042375" y="2853088"/>
            <a:ext cx="701400" cy="426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3"/>
          <p:cNvSpPr/>
          <p:nvPr/>
        </p:nvSpPr>
        <p:spPr>
          <a:xfrm>
            <a:off x="2042375" y="3438988"/>
            <a:ext cx="701400" cy="426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3"/>
          <p:cNvSpPr txBox="1"/>
          <p:nvPr/>
        </p:nvSpPr>
        <p:spPr>
          <a:xfrm>
            <a:off x="4592925" y="817888"/>
            <a:ext cx="18633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endParaRPr b="0" i="0" sz="19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2" name="Google Shape;412;p23"/>
          <p:cNvSpPr txBox="1"/>
          <p:nvPr/>
        </p:nvSpPr>
        <p:spPr>
          <a:xfrm>
            <a:off x="3417800" y="1542538"/>
            <a:ext cx="18633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row-reverse</a:t>
            </a:r>
            <a:endParaRPr b="0" i="0" sz="19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3" name="Google Shape;413;p23"/>
          <p:cNvSpPr txBox="1"/>
          <p:nvPr/>
        </p:nvSpPr>
        <p:spPr>
          <a:xfrm>
            <a:off x="2948863" y="2196238"/>
            <a:ext cx="18633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column</a:t>
            </a:r>
            <a:endParaRPr b="0" i="0" sz="19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4" name="Google Shape;414;p23"/>
          <p:cNvSpPr/>
          <p:nvPr/>
        </p:nvSpPr>
        <p:spPr>
          <a:xfrm>
            <a:off x="4919148" y="2196279"/>
            <a:ext cx="2207700" cy="243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3"/>
          <p:cNvSpPr/>
          <p:nvPr/>
        </p:nvSpPr>
        <p:spPr>
          <a:xfrm>
            <a:off x="5017250" y="2943738"/>
            <a:ext cx="701400" cy="426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23"/>
          <p:cNvSpPr/>
          <p:nvPr/>
        </p:nvSpPr>
        <p:spPr>
          <a:xfrm>
            <a:off x="5017250" y="3529638"/>
            <a:ext cx="701400" cy="426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3"/>
          <p:cNvSpPr/>
          <p:nvPr/>
        </p:nvSpPr>
        <p:spPr>
          <a:xfrm>
            <a:off x="5017250" y="4115538"/>
            <a:ext cx="701400" cy="426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3"/>
          <p:cNvSpPr txBox="1"/>
          <p:nvPr/>
        </p:nvSpPr>
        <p:spPr>
          <a:xfrm>
            <a:off x="5923725" y="2196275"/>
            <a:ext cx="29583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column-reverse</a:t>
            </a:r>
            <a:endParaRPr b="0" i="0" sz="19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9" name="Google Shape;419;p23"/>
          <p:cNvSpPr txBox="1"/>
          <p:nvPr/>
        </p:nvSpPr>
        <p:spPr>
          <a:xfrm>
            <a:off x="2225950" y="2271550"/>
            <a:ext cx="4269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5154500" y="4115550"/>
            <a:ext cx="4269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2225950" y="2853100"/>
            <a:ext cx="4269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2225950" y="3434650"/>
            <a:ext cx="4269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5173875" y="3529650"/>
            <a:ext cx="4269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5173875" y="2948100"/>
            <a:ext cx="4269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2225950" y="964600"/>
            <a:ext cx="4269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3156463" y="961425"/>
            <a:ext cx="4269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3996050" y="964600"/>
            <a:ext cx="4269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26825" y="1615900"/>
            <a:ext cx="4269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6287600" y="1615900"/>
            <a:ext cx="4269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5386200" y="1615900"/>
            <a:ext cx="4269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Google Shape;435;p24"/>
          <p:cNvPicPr preferRelativeResize="0"/>
          <p:nvPr/>
        </p:nvPicPr>
        <p:blipFill rotWithShape="1">
          <a:blip r:embed="rId3">
            <a:alphaModFix amt="86000"/>
          </a:blip>
          <a:srcRect b="0" l="0" r="0" t="0"/>
          <a:stretch/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24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6-1</a:t>
            </a:r>
            <a:endParaRPr/>
          </a:p>
        </p:txBody>
      </p:sp>
      <p:pic>
        <p:nvPicPr>
          <p:cNvPr id="437" name="Google Shape;437;p24"/>
          <p:cNvPicPr preferRelativeResize="0"/>
          <p:nvPr/>
        </p:nvPicPr>
        <p:blipFill rotWithShape="1">
          <a:blip r:embed="rId4">
            <a:alphaModFix/>
          </a:blip>
          <a:srcRect b="21025" l="0" r="8891" t="16970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24"/>
          <p:cNvPicPr preferRelativeResize="0"/>
          <p:nvPr/>
        </p:nvPicPr>
        <p:blipFill rotWithShape="1">
          <a:blip r:embed="rId5">
            <a:alphaModFix/>
          </a:blip>
          <a:srcRect b="18299" l="0" r="8891" t="16733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24"/>
          <p:cNvSpPr txBox="1"/>
          <p:nvPr>
            <p:ph type="title"/>
          </p:nvPr>
        </p:nvSpPr>
        <p:spPr>
          <a:xfrm>
            <a:off x="2110150" y="2550900"/>
            <a:ext cx="49503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>
                <a:latin typeface="Kosugi Maru"/>
                <a:ea typeface="Kosugi Maru"/>
                <a:cs typeface="Kosugi Maru"/>
                <a:sym typeface="Kosugi Maru"/>
              </a:rPr>
              <a:t>Flex 排版</a:t>
            </a:r>
            <a:endParaRPr/>
          </a:p>
        </p:txBody>
      </p:sp>
      <p:sp>
        <p:nvSpPr>
          <p:cNvPr id="440" name="Google Shape;440;p24"/>
          <p:cNvSpPr txBox="1"/>
          <p:nvPr>
            <p:ph idx="1" type="subTitle"/>
          </p:nvPr>
        </p:nvSpPr>
        <p:spPr>
          <a:xfrm>
            <a:off x="2110050" y="3307350"/>
            <a:ext cx="4950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justify-content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5"/>
          <p:cNvSpPr txBox="1"/>
          <p:nvPr>
            <p:ph type="title"/>
          </p:nvPr>
        </p:nvSpPr>
        <p:spPr>
          <a:xfrm>
            <a:off x="1836900" y="372950"/>
            <a:ext cx="5470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Flex: justify-content</a:t>
            </a:r>
            <a:endParaRPr/>
          </a:p>
        </p:txBody>
      </p:sp>
      <p:sp>
        <p:nvSpPr>
          <p:cNvPr id="446" name="Google Shape;446;p25"/>
          <p:cNvSpPr/>
          <p:nvPr/>
        </p:nvSpPr>
        <p:spPr>
          <a:xfrm>
            <a:off x="1953522" y="887325"/>
            <a:ext cx="5800800" cy="5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5"/>
          <p:cNvSpPr/>
          <p:nvPr/>
        </p:nvSpPr>
        <p:spPr>
          <a:xfrm>
            <a:off x="1953522" y="1541791"/>
            <a:ext cx="5800800" cy="5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5"/>
          <p:cNvSpPr/>
          <p:nvPr/>
        </p:nvSpPr>
        <p:spPr>
          <a:xfrm>
            <a:off x="1953522" y="2196256"/>
            <a:ext cx="5800800" cy="5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5"/>
          <p:cNvSpPr/>
          <p:nvPr/>
        </p:nvSpPr>
        <p:spPr>
          <a:xfrm>
            <a:off x="1953522" y="2853858"/>
            <a:ext cx="5800800" cy="5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5"/>
          <p:cNvSpPr/>
          <p:nvPr/>
        </p:nvSpPr>
        <p:spPr>
          <a:xfrm>
            <a:off x="1953522" y="3511459"/>
            <a:ext cx="5800800" cy="5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5"/>
          <p:cNvSpPr/>
          <p:nvPr/>
        </p:nvSpPr>
        <p:spPr>
          <a:xfrm>
            <a:off x="2042375" y="964600"/>
            <a:ext cx="701400" cy="426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5"/>
          <p:cNvSpPr/>
          <p:nvPr/>
        </p:nvSpPr>
        <p:spPr>
          <a:xfrm>
            <a:off x="2927550" y="961425"/>
            <a:ext cx="701400" cy="426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5"/>
          <p:cNvSpPr/>
          <p:nvPr/>
        </p:nvSpPr>
        <p:spPr>
          <a:xfrm>
            <a:off x="3812725" y="961425"/>
            <a:ext cx="701400" cy="426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5"/>
          <p:cNvSpPr/>
          <p:nvPr/>
        </p:nvSpPr>
        <p:spPr>
          <a:xfrm>
            <a:off x="5173875" y="1617475"/>
            <a:ext cx="701400" cy="426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5"/>
          <p:cNvSpPr/>
          <p:nvPr/>
        </p:nvSpPr>
        <p:spPr>
          <a:xfrm>
            <a:off x="6059050" y="1614300"/>
            <a:ext cx="701400" cy="426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5"/>
          <p:cNvSpPr/>
          <p:nvPr/>
        </p:nvSpPr>
        <p:spPr>
          <a:xfrm>
            <a:off x="6944225" y="1614300"/>
            <a:ext cx="701400" cy="426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5"/>
          <p:cNvSpPr/>
          <p:nvPr/>
        </p:nvSpPr>
        <p:spPr>
          <a:xfrm>
            <a:off x="3618050" y="2273513"/>
            <a:ext cx="701400" cy="426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5"/>
          <p:cNvSpPr/>
          <p:nvPr/>
        </p:nvSpPr>
        <p:spPr>
          <a:xfrm>
            <a:off x="4503225" y="2270338"/>
            <a:ext cx="701400" cy="426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25"/>
          <p:cNvSpPr/>
          <p:nvPr/>
        </p:nvSpPr>
        <p:spPr>
          <a:xfrm>
            <a:off x="5388400" y="2270338"/>
            <a:ext cx="701400" cy="426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25"/>
          <p:cNvSpPr/>
          <p:nvPr/>
        </p:nvSpPr>
        <p:spPr>
          <a:xfrm>
            <a:off x="2042375" y="2927950"/>
            <a:ext cx="701400" cy="426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25"/>
          <p:cNvSpPr/>
          <p:nvPr/>
        </p:nvSpPr>
        <p:spPr>
          <a:xfrm>
            <a:off x="4503225" y="2926350"/>
            <a:ext cx="701400" cy="426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25"/>
          <p:cNvSpPr/>
          <p:nvPr/>
        </p:nvSpPr>
        <p:spPr>
          <a:xfrm>
            <a:off x="6944225" y="2927950"/>
            <a:ext cx="701400" cy="426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25"/>
          <p:cNvSpPr txBox="1"/>
          <p:nvPr/>
        </p:nvSpPr>
        <p:spPr>
          <a:xfrm>
            <a:off x="1953525" y="888838"/>
            <a:ext cx="18633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flex-start</a:t>
            </a:r>
            <a:endParaRPr b="0" i="0" sz="19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4" name="Google Shape;464;p25"/>
          <p:cNvSpPr/>
          <p:nvPr/>
        </p:nvSpPr>
        <p:spPr>
          <a:xfrm>
            <a:off x="1969275" y="3566149"/>
            <a:ext cx="1929300" cy="4422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5"/>
          <p:cNvSpPr/>
          <p:nvPr/>
        </p:nvSpPr>
        <p:spPr>
          <a:xfrm>
            <a:off x="3907300" y="3566149"/>
            <a:ext cx="1929300" cy="442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25"/>
          <p:cNvSpPr/>
          <p:nvPr/>
        </p:nvSpPr>
        <p:spPr>
          <a:xfrm>
            <a:off x="5845325" y="3566149"/>
            <a:ext cx="1902000" cy="442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25"/>
          <p:cNvSpPr txBox="1"/>
          <p:nvPr/>
        </p:nvSpPr>
        <p:spPr>
          <a:xfrm>
            <a:off x="1953525" y="1542538"/>
            <a:ext cx="18633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flex-end</a:t>
            </a:r>
            <a:endParaRPr b="0" i="0" sz="19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8" name="Google Shape;468;p25"/>
          <p:cNvSpPr txBox="1"/>
          <p:nvPr/>
        </p:nvSpPr>
        <p:spPr>
          <a:xfrm>
            <a:off x="1953525" y="2198188"/>
            <a:ext cx="18633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center</a:t>
            </a:r>
            <a:endParaRPr b="0" i="0" sz="19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9" name="Google Shape;469;p25"/>
          <p:cNvSpPr txBox="1"/>
          <p:nvPr/>
        </p:nvSpPr>
        <p:spPr>
          <a:xfrm>
            <a:off x="1953525" y="2854600"/>
            <a:ext cx="22458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space-between</a:t>
            </a:r>
            <a:endParaRPr b="0" i="0" sz="19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70" name="Google Shape;470;p25"/>
          <p:cNvSpPr/>
          <p:nvPr/>
        </p:nvSpPr>
        <p:spPr>
          <a:xfrm>
            <a:off x="2583225" y="3578500"/>
            <a:ext cx="701400" cy="426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25"/>
          <p:cNvSpPr/>
          <p:nvPr/>
        </p:nvSpPr>
        <p:spPr>
          <a:xfrm>
            <a:off x="4521250" y="3569350"/>
            <a:ext cx="701400" cy="442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5"/>
          <p:cNvSpPr/>
          <p:nvPr/>
        </p:nvSpPr>
        <p:spPr>
          <a:xfrm>
            <a:off x="6445625" y="3574250"/>
            <a:ext cx="701400" cy="426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5"/>
          <p:cNvSpPr/>
          <p:nvPr/>
        </p:nvSpPr>
        <p:spPr>
          <a:xfrm>
            <a:off x="1953522" y="4169059"/>
            <a:ext cx="5800800" cy="5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5"/>
          <p:cNvSpPr/>
          <p:nvPr/>
        </p:nvSpPr>
        <p:spPr>
          <a:xfrm>
            <a:off x="2891075" y="4243150"/>
            <a:ext cx="701400" cy="426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5"/>
          <p:cNvSpPr/>
          <p:nvPr/>
        </p:nvSpPr>
        <p:spPr>
          <a:xfrm>
            <a:off x="4509375" y="4244750"/>
            <a:ext cx="701400" cy="442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5"/>
          <p:cNvSpPr/>
          <p:nvPr/>
        </p:nvSpPr>
        <p:spPr>
          <a:xfrm>
            <a:off x="6127675" y="4241600"/>
            <a:ext cx="701400" cy="426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5"/>
          <p:cNvSpPr txBox="1"/>
          <p:nvPr/>
        </p:nvSpPr>
        <p:spPr>
          <a:xfrm>
            <a:off x="1953525" y="3511600"/>
            <a:ext cx="20106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space-Around</a:t>
            </a:r>
            <a:endParaRPr b="0" i="0" sz="19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78" name="Google Shape;478;p25"/>
          <p:cNvSpPr/>
          <p:nvPr/>
        </p:nvSpPr>
        <p:spPr>
          <a:xfrm>
            <a:off x="1971875" y="4400500"/>
            <a:ext cx="914400" cy="95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5"/>
          <p:cNvSpPr/>
          <p:nvPr/>
        </p:nvSpPr>
        <p:spPr>
          <a:xfrm>
            <a:off x="5212080" y="4407400"/>
            <a:ext cx="914400" cy="95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5"/>
          <p:cNvSpPr/>
          <p:nvPr/>
        </p:nvSpPr>
        <p:spPr>
          <a:xfrm>
            <a:off x="6837725" y="4408600"/>
            <a:ext cx="914400" cy="95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5"/>
          <p:cNvSpPr/>
          <p:nvPr/>
        </p:nvSpPr>
        <p:spPr>
          <a:xfrm>
            <a:off x="3588250" y="4400500"/>
            <a:ext cx="914400" cy="95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5"/>
          <p:cNvSpPr txBox="1"/>
          <p:nvPr/>
        </p:nvSpPr>
        <p:spPr>
          <a:xfrm>
            <a:off x="1953525" y="4167850"/>
            <a:ext cx="20106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space-evenly</a:t>
            </a:r>
            <a:endParaRPr b="0" i="0" sz="19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5"/>
          <p:cNvPicPr preferRelativeResize="0"/>
          <p:nvPr/>
        </p:nvPicPr>
        <p:blipFill rotWithShape="1">
          <a:blip r:embed="rId3">
            <a:alphaModFix amt="86000"/>
          </a:blip>
          <a:srcRect b="0" l="0" r="0" t="0"/>
          <a:stretch/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5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183" name="Google Shape;183;p5"/>
          <p:cNvPicPr preferRelativeResize="0"/>
          <p:nvPr/>
        </p:nvPicPr>
        <p:blipFill rotWithShape="1">
          <a:blip r:embed="rId4">
            <a:alphaModFix/>
          </a:blip>
          <a:srcRect b="21025" l="0" r="8891" t="16970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5"/>
          <p:cNvPicPr preferRelativeResize="0"/>
          <p:nvPr/>
        </p:nvPicPr>
        <p:blipFill rotWithShape="1">
          <a:blip r:embed="rId5">
            <a:alphaModFix/>
          </a:blip>
          <a:srcRect b="18299" l="0" r="8891" t="16733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5"/>
          <p:cNvSpPr txBox="1"/>
          <p:nvPr>
            <p:ph type="title"/>
          </p:nvPr>
        </p:nvSpPr>
        <p:spPr>
          <a:xfrm>
            <a:off x="2110150" y="2550900"/>
            <a:ext cx="49503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>
                <a:latin typeface="Kosugi Maru"/>
                <a:ea typeface="Kosugi Maru"/>
                <a:cs typeface="Kosugi Maru"/>
                <a:sym typeface="Kosugi Maru"/>
              </a:rPr>
              <a:t>沒有 CSS 的世界</a:t>
            </a:r>
            <a:endParaRPr/>
          </a:p>
        </p:txBody>
      </p:sp>
      <p:sp>
        <p:nvSpPr>
          <p:cNvPr id="186" name="Google Shape;186;p5"/>
          <p:cNvSpPr txBox="1"/>
          <p:nvPr>
            <p:ph idx="1" type="subTitle"/>
          </p:nvPr>
        </p:nvSpPr>
        <p:spPr>
          <a:xfrm>
            <a:off x="2110050" y="3307350"/>
            <a:ext cx="4950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如果官網沒有 CSS 長怎樣?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Google Shape;487;p26"/>
          <p:cNvPicPr preferRelativeResize="0"/>
          <p:nvPr/>
        </p:nvPicPr>
        <p:blipFill rotWithShape="1">
          <a:blip r:embed="rId3">
            <a:alphaModFix amt="86000"/>
          </a:blip>
          <a:srcRect b="0" l="0" r="0" t="0"/>
          <a:stretch/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26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6-2</a:t>
            </a:r>
            <a:endParaRPr/>
          </a:p>
        </p:txBody>
      </p:sp>
      <p:pic>
        <p:nvPicPr>
          <p:cNvPr id="489" name="Google Shape;489;p26"/>
          <p:cNvPicPr preferRelativeResize="0"/>
          <p:nvPr/>
        </p:nvPicPr>
        <p:blipFill rotWithShape="1">
          <a:blip r:embed="rId4">
            <a:alphaModFix/>
          </a:blip>
          <a:srcRect b="21025" l="0" r="8891" t="16970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26"/>
          <p:cNvPicPr preferRelativeResize="0"/>
          <p:nvPr/>
        </p:nvPicPr>
        <p:blipFill rotWithShape="1">
          <a:blip r:embed="rId5">
            <a:alphaModFix/>
          </a:blip>
          <a:srcRect b="18299" l="0" r="8891" t="16733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26"/>
          <p:cNvSpPr txBox="1"/>
          <p:nvPr>
            <p:ph type="title"/>
          </p:nvPr>
        </p:nvSpPr>
        <p:spPr>
          <a:xfrm>
            <a:off x="2110150" y="2550900"/>
            <a:ext cx="49503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>
                <a:latin typeface="Kosugi Maru"/>
                <a:ea typeface="Kosugi Maru"/>
                <a:cs typeface="Kosugi Maru"/>
                <a:sym typeface="Kosugi Maru"/>
              </a:rPr>
              <a:t>Flex 排版</a:t>
            </a:r>
            <a:endParaRPr/>
          </a:p>
        </p:txBody>
      </p:sp>
      <p:sp>
        <p:nvSpPr>
          <p:cNvPr id="492" name="Google Shape;492;p26"/>
          <p:cNvSpPr txBox="1"/>
          <p:nvPr>
            <p:ph idx="1" type="subTitle"/>
          </p:nvPr>
        </p:nvSpPr>
        <p:spPr>
          <a:xfrm>
            <a:off x="2110050" y="3307350"/>
            <a:ext cx="4950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align-items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7"/>
          <p:cNvSpPr txBox="1"/>
          <p:nvPr>
            <p:ph type="title"/>
          </p:nvPr>
        </p:nvSpPr>
        <p:spPr>
          <a:xfrm>
            <a:off x="1836900" y="372950"/>
            <a:ext cx="5470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Flex: align-items</a:t>
            </a:r>
            <a:endParaRPr/>
          </a:p>
        </p:txBody>
      </p:sp>
      <p:sp>
        <p:nvSpPr>
          <p:cNvPr id="498" name="Google Shape;498;p27"/>
          <p:cNvSpPr/>
          <p:nvPr/>
        </p:nvSpPr>
        <p:spPr>
          <a:xfrm>
            <a:off x="1953525" y="887325"/>
            <a:ext cx="2292300" cy="13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27"/>
          <p:cNvSpPr/>
          <p:nvPr/>
        </p:nvSpPr>
        <p:spPr>
          <a:xfrm>
            <a:off x="2042375" y="964600"/>
            <a:ext cx="559500" cy="479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27"/>
          <p:cNvSpPr/>
          <p:nvPr/>
        </p:nvSpPr>
        <p:spPr>
          <a:xfrm>
            <a:off x="2819125" y="964600"/>
            <a:ext cx="559500" cy="572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27"/>
          <p:cNvSpPr/>
          <p:nvPr/>
        </p:nvSpPr>
        <p:spPr>
          <a:xfrm>
            <a:off x="3595850" y="964600"/>
            <a:ext cx="559500" cy="317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7"/>
          <p:cNvSpPr/>
          <p:nvPr/>
        </p:nvSpPr>
        <p:spPr>
          <a:xfrm>
            <a:off x="5298725" y="887325"/>
            <a:ext cx="2292300" cy="13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7"/>
          <p:cNvSpPr/>
          <p:nvPr/>
        </p:nvSpPr>
        <p:spPr>
          <a:xfrm>
            <a:off x="5386775" y="1644050"/>
            <a:ext cx="559500" cy="479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27"/>
          <p:cNvSpPr/>
          <p:nvPr/>
        </p:nvSpPr>
        <p:spPr>
          <a:xfrm>
            <a:off x="6163525" y="1551050"/>
            <a:ext cx="559500" cy="572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7"/>
          <p:cNvSpPr/>
          <p:nvPr/>
        </p:nvSpPr>
        <p:spPr>
          <a:xfrm>
            <a:off x="6940275" y="1806350"/>
            <a:ext cx="559500" cy="317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27"/>
          <p:cNvSpPr/>
          <p:nvPr/>
        </p:nvSpPr>
        <p:spPr>
          <a:xfrm>
            <a:off x="1953525" y="2368350"/>
            <a:ext cx="2292300" cy="13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27"/>
          <p:cNvSpPr/>
          <p:nvPr/>
        </p:nvSpPr>
        <p:spPr>
          <a:xfrm>
            <a:off x="2042400" y="2783113"/>
            <a:ext cx="559500" cy="479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27"/>
          <p:cNvSpPr/>
          <p:nvPr/>
        </p:nvSpPr>
        <p:spPr>
          <a:xfrm>
            <a:off x="2819113" y="2738850"/>
            <a:ext cx="559500" cy="572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27"/>
          <p:cNvSpPr/>
          <p:nvPr/>
        </p:nvSpPr>
        <p:spPr>
          <a:xfrm>
            <a:off x="3595850" y="2866500"/>
            <a:ext cx="559500" cy="317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27"/>
          <p:cNvSpPr/>
          <p:nvPr/>
        </p:nvSpPr>
        <p:spPr>
          <a:xfrm>
            <a:off x="5297925" y="2368350"/>
            <a:ext cx="2292300" cy="13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27"/>
          <p:cNvSpPr/>
          <p:nvPr/>
        </p:nvSpPr>
        <p:spPr>
          <a:xfrm>
            <a:off x="5386775" y="2445625"/>
            <a:ext cx="559500" cy="1154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27"/>
          <p:cNvSpPr/>
          <p:nvPr/>
        </p:nvSpPr>
        <p:spPr>
          <a:xfrm>
            <a:off x="6163525" y="2445625"/>
            <a:ext cx="559500" cy="1154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7"/>
          <p:cNvSpPr/>
          <p:nvPr/>
        </p:nvSpPr>
        <p:spPr>
          <a:xfrm>
            <a:off x="6940250" y="2445625"/>
            <a:ext cx="559500" cy="1154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27"/>
          <p:cNvSpPr/>
          <p:nvPr/>
        </p:nvSpPr>
        <p:spPr>
          <a:xfrm>
            <a:off x="1952725" y="3926650"/>
            <a:ext cx="5637600" cy="70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27"/>
          <p:cNvSpPr/>
          <p:nvPr/>
        </p:nvSpPr>
        <p:spPr>
          <a:xfrm>
            <a:off x="2171225" y="4037050"/>
            <a:ext cx="1376100" cy="479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7"/>
          <p:cNvSpPr/>
          <p:nvPr/>
        </p:nvSpPr>
        <p:spPr>
          <a:xfrm>
            <a:off x="4081475" y="4092699"/>
            <a:ext cx="1376100" cy="368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7"/>
          <p:cNvSpPr/>
          <p:nvPr/>
        </p:nvSpPr>
        <p:spPr>
          <a:xfrm>
            <a:off x="5991725" y="3967821"/>
            <a:ext cx="1376100" cy="6225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8" name="Google Shape;518;p27"/>
          <p:cNvCxnSpPr/>
          <p:nvPr/>
        </p:nvCxnSpPr>
        <p:spPr>
          <a:xfrm>
            <a:off x="1451550" y="4325175"/>
            <a:ext cx="670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9" name="Google Shape;519;p27"/>
          <p:cNvSpPr txBox="1"/>
          <p:nvPr/>
        </p:nvSpPr>
        <p:spPr>
          <a:xfrm>
            <a:off x="2099075" y="4069080"/>
            <a:ext cx="15204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Text example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20" name="Google Shape;520;p27"/>
          <p:cNvSpPr txBox="1"/>
          <p:nvPr/>
        </p:nvSpPr>
        <p:spPr>
          <a:xfrm>
            <a:off x="4045400" y="4069080"/>
            <a:ext cx="15204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Text example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21" name="Google Shape;521;p27"/>
          <p:cNvSpPr txBox="1"/>
          <p:nvPr/>
        </p:nvSpPr>
        <p:spPr>
          <a:xfrm>
            <a:off x="5991725" y="4069080"/>
            <a:ext cx="15204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Text example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22" name="Google Shape;522;p27"/>
          <p:cNvSpPr txBox="1"/>
          <p:nvPr/>
        </p:nvSpPr>
        <p:spPr>
          <a:xfrm>
            <a:off x="1953525" y="1666463"/>
            <a:ext cx="18633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flex-start</a:t>
            </a:r>
            <a:endParaRPr b="0" i="0" sz="19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23" name="Google Shape;523;p27"/>
          <p:cNvSpPr txBox="1"/>
          <p:nvPr/>
        </p:nvSpPr>
        <p:spPr>
          <a:xfrm>
            <a:off x="5298725" y="911763"/>
            <a:ext cx="18633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flex-end</a:t>
            </a:r>
            <a:endParaRPr b="0" i="0" sz="19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24" name="Google Shape;524;p27"/>
          <p:cNvSpPr txBox="1"/>
          <p:nvPr/>
        </p:nvSpPr>
        <p:spPr>
          <a:xfrm>
            <a:off x="1953525" y="2373170"/>
            <a:ext cx="1863300" cy="31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center</a:t>
            </a:r>
            <a:endParaRPr b="0" i="0" sz="19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25" name="Google Shape;525;p27"/>
          <p:cNvSpPr txBox="1"/>
          <p:nvPr/>
        </p:nvSpPr>
        <p:spPr>
          <a:xfrm>
            <a:off x="5298725" y="2822150"/>
            <a:ext cx="2069100" cy="31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stretch</a:t>
            </a:r>
            <a:endParaRPr b="0" i="0" sz="19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26" name="Google Shape;526;p27"/>
          <p:cNvSpPr txBox="1"/>
          <p:nvPr/>
        </p:nvSpPr>
        <p:spPr>
          <a:xfrm>
            <a:off x="1952725" y="3716863"/>
            <a:ext cx="2415900" cy="31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baseline</a:t>
            </a:r>
            <a:endParaRPr b="0" i="0" sz="19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1" name="Google Shape;531;p28"/>
          <p:cNvPicPr preferRelativeResize="0"/>
          <p:nvPr/>
        </p:nvPicPr>
        <p:blipFill rotWithShape="1">
          <a:blip r:embed="rId3">
            <a:alphaModFix amt="86000"/>
          </a:blip>
          <a:srcRect b="0" l="0" r="0" t="0"/>
          <a:stretch/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28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6-3</a:t>
            </a:r>
            <a:endParaRPr/>
          </a:p>
        </p:txBody>
      </p:sp>
      <p:pic>
        <p:nvPicPr>
          <p:cNvPr id="533" name="Google Shape;533;p28"/>
          <p:cNvPicPr preferRelativeResize="0"/>
          <p:nvPr/>
        </p:nvPicPr>
        <p:blipFill rotWithShape="1">
          <a:blip r:embed="rId4">
            <a:alphaModFix/>
          </a:blip>
          <a:srcRect b="21025" l="0" r="8891" t="16970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28"/>
          <p:cNvPicPr preferRelativeResize="0"/>
          <p:nvPr/>
        </p:nvPicPr>
        <p:blipFill rotWithShape="1">
          <a:blip r:embed="rId5">
            <a:alphaModFix/>
          </a:blip>
          <a:srcRect b="18299" l="0" r="8891" t="16733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28"/>
          <p:cNvSpPr txBox="1"/>
          <p:nvPr>
            <p:ph type="title"/>
          </p:nvPr>
        </p:nvSpPr>
        <p:spPr>
          <a:xfrm>
            <a:off x="2110150" y="2550900"/>
            <a:ext cx="49503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>
                <a:latin typeface="Kosugi Maru"/>
                <a:ea typeface="Kosugi Maru"/>
                <a:cs typeface="Kosugi Maru"/>
                <a:sym typeface="Kosugi Maru"/>
              </a:rPr>
              <a:t>Flex 排版</a:t>
            </a:r>
            <a:endParaRPr/>
          </a:p>
        </p:txBody>
      </p:sp>
      <p:sp>
        <p:nvSpPr>
          <p:cNvPr id="536" name="Google Shape;536;p28"/>
          <p:cNvSpPr txBox="1"/>
          <p:nvPr>
            <p:ph idx="1" type="subTitle"/>
          </p:nvPr>
        </p:nvSpPr>
        <p:spPr>
          <a:xfrm>
            <a:off x="2110050" y="3307350"/>
            <a:ext cx="4950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flex-grow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9"/>
          <p:cNvSpPr txBox="1"/>
          <p:nvPr>
            <p:ph type="title"/>
          </p:nvPr>
        </p:nvSpPr>
        <p:spPr>
          <a:xfrm>
            <a:off x="1836900" y="372950"/>
            <a:ext cx="5470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Flex: flex-grow</a:t>
            </a:r>
            <a:endParaRPr/>
          </a:p>
        </p:txBody>
      </p:sp>
      <p:sp>
        <p:nvSpPr>
          <p:cNvPr id="542" name="Google Shape;542;p29"/>
          <p:cNvSpPr/>
          <p:nvPr/>
        </p:nvSpPr>
        <p:spPr>
          <a:xfrm>
            <a:off x="1583925" y="1024850"/>
            <a:ext cx="6316200" cy="130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29"/>
          <p:cNvSpPr/>
          <p:nvPr/>
        </p:nvSpPr>
        <p:spPr>
          <a:xfrm>
            <a:off x="3333963" y="1141250"/>
            <a:ext cx="2743200" cy="1076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29"/>
          <p:cNvSpPr txBox="1"/>
          <p:nvPr/>
        </p:nvSpPr>
        <p:spPr>
          <a:xfrm>
            <a:off x="4536963" y="1392950"/>
            <a:ext cx="3372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b="0" i="0" sz="19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45" name="Google Shape;545;p29"/>
          <p:cNvSpPr/>
          <p:nvPr/>
        </p:nvSpPr>
        <p:spPr>
          <a:xfrm>
            <a:off x="1760375" y="1141250"/>
            <a:ext cx="1371600" cy="1076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29"/>
          <p:cNvSpPr/>
          <p:nvPr/>
        </p:nvSpPr>
        <p:spPr>
          <a:xfrm>
            <a:off x="6279150" y="1141250"/>
            <a:ext cx="1371600" cy="1076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29"/>
          <p:cNvSpPr txBox="1"/>
          <p:nvPr/>
        </p:nvSpPr>
        <p:spPr>
          <a:xfrm>
            <a:off x="2277575" y="1392950"/>
            <a:ext cx="3372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="0" i="0" sz="19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48" name="Google Shape;548;p29"/>
          <p:cNvSpPr txBox="1"/>
          <p:nvPr/>
        </p:nvSpPr>
        <p:spPr>
          <a:xfrm>
            <a:off x="6873875" y="1392950"/>
            <a:ext cx="3372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="0" i="0" sz="19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49" name="Google Shape;549;p29"/>
          <p:cNvSpPr/>
          <p:nvPr/>
        </p:nvSpPr>
        <p:spPr>
          <a:xfrm>
            <a:off x="1583925" y="2655875"/>
            <a:ext cx="6316200" cy="130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9"/>
          <p:cNvSpPr/>
          <p:nvPr/>
        </p:nvSpPr>
        <p:spPr>
          <a:xfrm>
            <a:off x="3825413" y="2772275"/>
            <a:ext cx="1828800" cy="1076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9"/>
          <p:cNvSpPr txBox="1"/>
          <p:nvPr/>
        </p:nvSpPr>
        <p:spPr>
          <a:xfrm>
            <a:off x="4536963" y="3023975"/>
            <a:ext cx="3372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b="0" i="0" sz="19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2" name="Google Shape;552;p29"/>
          <p:cNvSpPr/>
          <p:nvPr/>
        </p:nvSpPr>
        <p:spPr>
          <a:xfrm>
            <a:off x="1760375" y="2772275"/>
            <a:ext cx="1828800" cy="1076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29"/>
          <p:cNvSpPr/>
          <p:nvPr/>
        </p:nvSpPr>
        <p:spPr>
          <a:xfrm>
            <a:off x="5890475" y="2772275"/>
            <a:ext cx="1828800" cy="1076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29"/>
          <p:cNvSpPr txBox="1"/>
          <p:nvPr/>
        </p:nvSpPr>
        <p:spPr>
          <a:xfrm>
            <a:off x="2506175" y="3023975"/>
            <a:ext cx="3372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b="0" i="0" sz="19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5" name="Google Shape;555;p29"/>
          <p:cNvSpPr txBox="1"/>
          <p:nvPr/>
        </p:nvSpPr>
        <p:spPr>
          <a:xfrm>
            <a:off x="6636275" y="3023975"/>
            <a:ext cx="3372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b="0" i="0" sz="19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6" name="Google Shape;556;p29"/>
          <p:cNvSpPr txBox="1"/>
          <p:nvPr/>
        </p:nvSpPr>
        <p:spPr>
          <a:xfrm>
            <a:off x="1405150" y="4312435"/>
            <a:ext cx="54786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rPr>
              <a:t>剩餘空間會按照權重分配寬度，預設值是 0，也就是不參與分配的意思。</a:t>
            </a:r>
            <a:endParaRPr b="0" i="0" sz="1200" u="none" cap="none" strike="noStrike">
              <a:solidFill>
                <a:schemeClr val="accent2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1" name="Google Shape;561;p30"/>
          <p:cNvPicPr preferRelativeResize="0"/>
          <p:nvPr/>
        </p:nvPicPr>
        <p:blipFill rotWithShape="1">
          <a:blip r:embed="rId3">
            <a:alphaModFix amt="86000"/>
          </a:blip>
          <a:srcRect b="0" l="0" r="0" t="0"/>
          <a:stretch/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30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6-4</a:t>
            </a:r>
            <a:endParaRPr/>
          </a:p>
        </p:txBody>
      </p:sp>
      <p:pic>
        <p:nvPicPr>
          <p:cNvPr id="563" name="Google Shape;563;p30"/>
          <p:cNvPicPr preferRelativeResize="0"/>
          <p:nvPr/>
        </p:nvPicPr>
        <p:blipFill rotWithShape="1">
          <a:blip r:embed="rId4">
            <a:alphaModFix/>
          </a:blip>
          <a:srcRect b="21025" l="0" r="8891" t="16970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30"/>
          <p:cNvPicPr preferRelativeResize="0"/>
          <p:nvPr/>
        </p:nvPicPr>
        <p:blipFill rotWithShape="1">
          <a:blip r:embed="rId5">
            <a:alphaModFix/>
          </a:blip>
          <a:srcRect b="18299" l="0" r="8891" t="16733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30"/>
          <p:cNvSpPr txBox="1"/>
          <p:nvPr>
            <p:ph type="title"/>
          </p:nvPr>
        </p:nvSpPr>
        <p:spPr>
          <a:xfrm>
            <a:off x="2110150" y="2550900"/>
            <a:ext cx="49503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>
                <a:latin typeface="Kosugi Maru"/>
                <a:ea typeface="Kosugi Maru"/>
                <a:cs typeface="Kosugi Maru"/>
                <a:sym typeface="Kosugi Maru"/>
              </a:rPr>
              <a:t>Flex 排版</a:t>
            </a:r>
            <a:endParaRPr/>
          </a:p>
        </p:txBody>
      </p:sp>
      <p:sp>
        <p:nvSpPr>
          <p:cNvPr id="566" name="Google Shape;566;p30"/>
          <p:cNvSpPr txBox="1"/>
          <p:nvPr>
            <p:ph idx="1" type="subTitle"/>
          </p:nvPr>
        </p:nvSpPr>
        <p:spPr>
          <a:xfrm>
            <a:off x="2110050" y="3307350"/>
            <a:ext cx="4950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flex-shrink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1"/>
          <p:cNvSpPr txBox="1"/>
          <p:nvPr>
            <p:ph type="title"/>
          </p:nvPr>
        </p:nvSpPr>
        <p:spPr>
          <a:xfrm>
            <a:off x="1836900" y="372950"/>
            <a:ext cx="5470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Flex: flex-shrink</a:t>
            </a:r>
            <a:endParaRPr/>
          </a:p>
        </p:txBody>
      </p:sp>
      <p:sp>
        <p:nvSpPr>
          <p:cNvPr id="572" name="Google Shape;572;p31"/>
          <p:cNvSpPr/>
          <p:nvPr/>
        </p:nvSpPr>
        <p:spPr>
          <a:xfrm>
            <a:off x="1583925" y="1024850"/>
            <a:ext cx="6316200" cy="130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31"/>
          <p:cNvSpPr/>
          <p:nvPr/>
        </p:nvSpPr>
        <p:spPr>
          <a:xfrm>
            <a:off x="3333963" y="1141250"/>
            <a:ext cx="2743200" cy="1076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31"/>
          <p:cNvSpPr txBox="1"/>
          <p:nvPr/>
        </p:nvSpPr>
        <p:spPr>
          <a:xfrm>
            <a:off x="4536963" y="1392950"/>
            <a:ext cx="3372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b="0" i="0" sz="19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75" name="Google Shape;575;p31"/>
          <p:cNvSpPr/>
          <p:nvPr/>
        </p:nvSpPr>
        <p:spPr>
          <a:xfrm>
            <a:off x="1760375" y="1141250"/>
            <a:ext cx="1371600" cy="1076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31"/>
          <p:cNvSpPr/>
          <p:nvPr/>
        </p:nvSpPr>
        <p:spPr>
          <a:xfrm>
            <a:off x="6279150" y="1141250"/>
            <a:ext cx="1371600" cy="1076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31"/>
          <p:cNvSpPr txBox="1"/>
          <p:nvPr/>
        </p:nvSpPr>
        <p:spPr>
          <a:xfrm>
            <a:off x="2277575" y="1392950"/>
            <a:ext cx="3372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="0" i="0" sz="19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78" name="Google Shape;578;p31"/>
          <p:cNvSpPr txBox="1"/>
          <p:nvPr/>
        </p:nvSpPr>
        <p:spPr>
          <a:xfrm>
            <a:off x="6873875" y="1392950"/>
            <a:ext cx="3372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="0" i="0" sz="19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79" name="Google Shape;579;p31"/>
          <p:cNvSpPr/>
          <p:nvPr/>
        </p:nvSpPr>
        <p:spPr>
          <a:xfrm>
            <a:off x="1583925" y="2655875"/>
            <a:ext cx="6316200" cy="130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31"/>
          <p:cNvSpPr/>
          <p:nvPr/>
        </p:nvSpPr>
        <p:spPr>
          <a:xfrm>
            <a:off x="3825413" y="2772275"/>
            <a:ext cx="1828800" cy="1076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31"/>
          <p:cNvSpPr txBox="1"/>
          <p:nvPr/>
        </p:nvSpPr>
        <p:spPr>
          <a:xfrm>
            <a:off x="4536963" y="3023975"/>
            <a:ext cx="3372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="0" i="0" sz="19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82" name="Google Shape;582;p31"/>
          <p:cNvSpPr/>
          <p:nvPr/>
        </p:nvSpPr>
        <p:spPr>
          <a:xfrm>
            <a:off x="1760375" y="2772275"/>
            <a:ext cx="1828800" cy="1076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31"/>
          <p:cNvSpPr/>
          <p:nvPr/>
        </p:nvSpPr>
        <p:spPr>
          <a:xfrm>
            <a:off x="5890475" y="2772275"/>
            <a:ext cx="1828800" cy="1076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31"/>
          <p:cNvSpPr txBox="1"/>
          <p:nvPr/>
        </p:nvSpPr>
        <p:spPr>
          <a:xfrm>
            <a:off x="2506175" y="3023975"/>
            <a:ext cx="3372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="0" i="0" sz="19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85" name="Google Shape;585;p31"/>
          <p:cNvSpPr txBox="1"/>
          <p:nvPr/>
        </p:nvSpPr>
        <p:spPr>
          <a:xfrm>
            <a:off x="6636275" y="3023975"/>
            <a:ext cx="3372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="0" i="0" sz="19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86" name="Google Shape;586;p31"/>
          <p:cNvSpPr txBox="1"/>
          <p:nvPr/>
        </p:nvSpPr>
        <p:spPr>
          <a:xfrm>
            <a:off x="1405150" y="4312435"/>
            <a:ext cx="54786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rPr>
              <a:t>空間會按照權重分配收縮程度，預設值是 1。</a:t>
            </a:r>
            <a:endParaRPr b="0" i="0" sz="1200" u="none" cap="none" strike="noStrike">
              <a:solidFill>
                <a:schemeClr val="accent2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1" name="Google Shape;591;p32"/>
          <p:cNvPicPr preferRelativeResize="0"/>
          <p:nvPr/>
        </p:nvPicPr>
        <p:blipFill rotWithShape="1">
          <a:blip r:embed="rId3">
            <a:alphaModFix amt="86000"/>
          </a:blip>
          <a:srcRect b="0" l="0" r="0" t="0"/>
          <a:stretch/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p32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6-5</a:t>
            </a:r>
            <a:endParaRPr/>
          </a:p>
        </p:txBody>
      </p:sp>
      <p:pic>
        <p:nvPicPr>
          <p:cNvPr id="593" name="Google Shape;593;p32"/>
          <p:cNvPicPr preferRelativeResize="0"/>
          <p:nvPr/>
        </p:nvPicPr>
        <p:blipFill rotWithShape="1">
          <a:blip r:embed="rId4">
            <a:alphaModFix/>
          </a:blip>
          <a:srcRect b="21025" l="0" r="8891" t="16970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p32"/>
          <p:cNvPicPr preferRelativeResize="0"/>
          <p:nvPr/>
        </p:nvPicPr>
        <p:blipFill rotWithShape="1">
          <a:blip r:embed="rId5">
            <a:alphaModFix/>
          </a:blip>
          <a:srcRect b="18299" l="0" r="8891" t="16733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32"/>
          <p:cNvSpPr txBox="1"/>
          <p:nvPr>
            <p:ph type="title"/>
          </p:nvPr>
        </p:nvSpPr>
        <p:spPr>
          <a:xfrm>
            <a:off x="2110150" y="2550900"/>
            <a:ext cx="49503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>
                <a:latin typeface="Kosugi Maru"/>
                <a:ea typeface="Kosugi Maru"/>
                <a:cs typeface="Kosugi Maru"/>
                <a:sym typeface="Kosugi Maru"/>
              </a:rPr>
              <a:t>Flex 排版</a:t>
            </a:r>
            <a:endParaRPr/>
          </a:p>
        </p:txBody>
      </p:sp>
      <p:sp>
        <p:nvSpPr>
          <p:cNvPr id="596" name="Google Shape;596;p32"/>
          <p:cNvSpPr txBox="1"/>
          <p:nvPr>
            <p:ph idx="1" type="subTitle"/>
          </p:nvPr>
        </p:nvSpPr>
        <p:spPr>
          <a:xfrm>
            <a:off x="2110050" y="3307350"/>
            <a:ext cx="4950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flex-basis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3"/>
          <p:cNvSpPr txBox="1"/>
          <p:nvPr>
            <p:ph type="title"/>
          </p:nvPr>
        </p:nvSpPr>
        <p:spPr>
          <a:xfrm>
            <a:off x="1836900" y="372950"/>
            <a:ext cx="5470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Flex: flex-basis</a:t>
            </a:r>
            <a:endParaRPr/>
          </a:p>
        </p:txBody>
      </p:sp>
      <p:sp>
        <p:nvSpPr>
          <p:cNvPr id="602" name="Google Shape;602;p33"/>
          <p:cNvSpPr txBox="1"/>
          <p:nvPr/>
        </p:nvSpPr>
        <p:spPr>
          <a:xfrm>
            <a:off x="4536963" y="1392950"/>
            <a:ext cx="3372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03" name="Google Shape;603;p33"/>
          <p:cNvSpPr/>
          <p:nvPr/>
        </p:nvSpPr>
        <p:spPr>
          <a:xfrm>
            <a:off x="1547475" y="2968475"/>
            <a:ext cx="6316200" cy="130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33"/>
          <p:cNvSpPr/>
          <p:nvPr/>
        </p:nvSpPr>
        <p:spPr>
          <a:xfrm>
            <a:off x="3788963" y="3084875"/>
            <a:ext cx="1828800" cy="1076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33"/>
          <p:cNvSpPr/>
          <p:nvPr/>
        </p:nvSpPr>
        <p:spPr>
          <a:xfrm>
            <a:off x="1723925" y="3084875"/>
            <a:ext cx="1828800" cy="1076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33"/>
          <p:cNvSpPr/>
          <p:nvPr/>
        </p:nvSpPr>
        <p:spPr>
          <a:xfrm>
            <a:off x="5854025" y="3084875"/>
            <a:ext cx="404100" cy="1076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33"/>
          <p:cNvSpPr txBox="1"/>
          <p:nvPr/>
        </p:nvSpPr>
        <p:spPr>
          <a:xfrm>
            <a:off x="1672350" y="2968475"/>
            <a:ext cx="1981500" cy="88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Flex-basis:100pxwidth:10px</a:t>
            </a:r>
            <a:endParaRPr b="0" i="0" sz="14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08" name="Google Shape;608;p33"/>
          <p:cNvSpPr txBox="1"/>
          <p:nvPr/>
        </p:nvSpPr>
        <p:spPr>
          <a:xfrm>
            <a:off x="5885875" y="3336575"/>
            <a:ext cx="4641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endParaRPr b="0" i="0" sz="19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09" name="Google Shape;609;p33"/>
          <p:cNvSpPr txBox="1"/>
          <p:nvPr/>
        </p:nvSpPr>
        <p:spPr>
          <a:xfrm>
            <a:off x="1405150" y="4277360"/>
            <a:ext cx="5478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rPr>
              <a:t>結論: max-width/min-width &gt; flex-basis &gt; width &gt; content</a:t>
            </a:r>
            <a:endParaRPr b="0" i="0" sz="1500" u="none" cap="none" strike="noStrike">
              <a:solidFill>
                <a:schemeClr val="accent2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610" name="Google Shape;610;p33"/>
          <p:cNvSpPr txBox="1"/>
          <p:nvPr>
            <p:ph idx="1" type="body"/>
          </p:nvPr>
        </p:nvSpPr>
        <p:spPr>
          <a:xfrm>
            <a:off x="1405150" y="974275"/>
            <a:ext cx="6963300" cy="18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</a:pPr>
            <a:r>
              <a:rPr lang="en" sz="1800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Flex-basis 其實就是決定 items 在放進 flex 容器時的寬度。</a:t>
            </a:r>
            <a:endParaRPr sz="1800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950"/>
              <a:buNone/>
            </a:pPr>
            <a:r>
              <a:rPr lang="en" sz="1800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如果沒給 flex-basis，則預設值為 auto，寬度取決於 width 的設定。</a:t>
            </a:r>
            <a:endParaRPr sz="1800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950"/>
              <a:buNone/>
            </a:pPr>
            <a:r>
              <a:rPr lang="en" sz="1800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如果沒給 width 設定，則寬度由內容決定。</a:t>
            </a:r>
            <a:endParaRPr sz="1800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950"/>
              <a:buNone/>
            </a:pPr>
            <a:r>
              <a:rPr lang="en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注意：flex-basis 值會受到 max-width / min-width 影響。 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33"/>
          <p:cNvSpPr txBox="1"/>
          <p:nvPr/>
        </p:nvSpPr>
        <p:spPr>
          <a:xfrm>
            <a:off x="3763188" y="2968463"/>
            <a:ext cx="1981500" cy="88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Flex-basis:auto</a:t>
            </a:r>
            <a:endParaRPr b="0" i="0" sz="14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width:100px</a:t>
            </a:r>
            <a:endParaRPr b="0" i="0" sz="14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2" name="Google Shape;612;p33"/>
          <p:cNvSpPr txBox="1"/>
          <p:nvPr/>
        </p:nvSpPr>
        <p:spPr>
          <a:xfrm>
            <a:off x="1390650" y="701575"/>
            <a:ext cx="67266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主軸為橫向的時候：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7" name="Google Shape;617;p34"/>
          <p:cNvPicPr preferRelativeResize="0"/>
          <p:nvPr/>
        </p:nvPicPr>
        <p:blipFill rotWithShape="1">
          <a:blip r:embed="rId3">
            <a:alphaModFix amt="86000"/>
          </a:blip>
          <a:srcRect b="0" l="0" r="0" t="0"/>
          <a:stretch/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34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6-6</a:t>
            </a:r>
            <a:endParaRPr/>
          </a:p>
        </p:txBody>
      </p:sp>
      <p:pic>
        <p:nvPicPr>
          <p:cNvPr id="619" name="Google Shape;619;p34"/>
          <p:cNvPicPr preferRelativeResize="0"/>
          <p:nvPr/>
        </p:nvPicPr>
        <p:blipFill rotWithShape="1">
          <a:blip r:embed="rId4">
            <a:alphaModFix/>
          </a:blip>
          <a:srcRect b="21025" l="0" r="8891" t="16970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0" name="Google Shape;620;p34"/>
          <p:cNvPicPr preferRelativeResize="0"/>
          <p:nvPr/>
        </p:nvPicPr>
        <p:blipFill rotWithShape="1">
          <a:blip r:embed="rId5">
            <a:alphaModFix/>
          </a:blip>
          <a:srcRect b="18299" l="0" r="8891" t="16733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Google Shape;621;p34"/>
          <p:cNvSpPr txBox="1"/>
          <p:nvPr>
            <p:ph type="title"/>
          </p:nvPr>
        </p:nvSpPr>
        <p:spPr>
          <a:xfrm>
            <a:off x="2110150" y="2550900"/>
            <a:ext cx="49503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>
                <a:latin typeface="Kosugi Maru"/>
                <a:ea typeface="Kosugi Maru"/>
                <a:cs typeface="Kosugi Maru"/>
                <a:sym typeface="Kosugi Maru"/>
              </a:rPr>
              <a:t>Flex 排版</a:t>
            </a:r>
            <a:endParaRPr/>
          </a:p>
        </p:txBody>
      </p:sp>
      <p:sp>
        <p:nvSpPr>
          <p:cNvPr id="622" name="Google Shape;622;p34"/>
          <p:cNvSpPr txBox="1"/>
          <p:nvPr>
            <p:ph idx="1" type="subTitle"/>
          </p:nvPr>
        </p:nvSpPr>
        <p:spPr>
          <a:xfrm>
            <a:off x="2110050" y="3307350"/>
            <a:ext cx="4950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flex-wrap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35"/>
          <p:cNvSpPr txBox="1"/>
          <p:nvPr>
            <p:ph type="title"/>
          </p:nvPr>
        </p:nvSpPr>
        <p:spPr>
          <a:xfrm>
            <a:off x="1836900" y="372950"/>
            <a:ext cx="5470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Flex: flex-wrap</a:t>
            </a:r>
            <a:endParaRPr/>
          </a:p>
        </p:txBody>
      </p:sp>
      <p:sp>
        <p:nvSpPr>
          <p:cNvPr id="628" name="Google Shape;628;p35"/>
          <p:cNvSpPr/>
          <p:nvPr/>
        </p:nvSpPr>
        <p:spPr>
          <a:xfrm>
            <a:off x="1583925" y="1024850"/>
            <a:ext cx="6316200" cy="311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35"/>
          <p:cNvSpPr/>
          <p:nvPr/>
        </p:nvSpPr>
        <p:spPr>
          <a:xfrm>
            <a:off x="3333963" y="1141250"/>
            <a:ext cx="2743200" cy="1076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35"/>
          <p:cNvSpPr/>
          <p:nvPr/>
        </p:nvSpPr>
        <p:spPr>
          <a:xfrm>
            <a:off x="1760375" y="1141250"/>
            <a:ext cx="1371600" cy="1076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35"/>
          <p:cNvSpPr/>
          <p:nvPr/>
        </p:nvSpPr>
        <p:spPr>
          <a:xfrm>
            <a:off x="6279150" y="1141250"/>
            <a:ext cx="1371600" cy="1076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35"/>
          <p:cNvSpPr/>
          <p:nvPr/>
        </p:nvSpPr>
        <p:spPr>
          <a:xfrm>
            <a:off x="3825413" y="2772275"/>
            <a:ext cx="1828800" cy="1076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35"/>
          <p:cNvSpPr/>
          <p:nvPr/>
        </p:nvSpPr>
        <p:spPr>
          <a:xfrm>
            <a:off x="1760375" y="2772275"/>
            <a:ext cx="1828800" cy="1076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35"/>
          <p:cNvSpPr txBox="1"/>
          <p:nvPr/>
        </p:nvSpPr>
        <p:spPr>
          <a:xfrm>
            <a:off x="1405150" y="4312435"/>
            <a:ext cx="54786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rPr>
              <a:t>決定超過容器寬度的時候是否要換行。</a:t>
            </a:r>
            <a:endParaRPr b="0" i="0" sz="1200" u="none" cap="none" strike="noStrike">
              <a:solidFill>
                <a:schemeClr val="accent2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6"/>
          <p:cNvPicPr preferRelativeResize="0"/>
          <p:nvPr/>
        </p:nvPicPr>
        <p:blipFill rotWithShape="1">
          <a:blip r:embed="rId3">
            <a:alphaModFix amt="86000"/>
          </a:blip>
          <a:srcRect b="0" l="0" r="0" t="0"/>
          <a:stretch/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6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02</a:t>
            </a:r>
            <a:endParaRPr/>
          </a:p>
        </p:txBody>
      </p:sp>
      <p:pic>
        <p:nvPicPr>
          <p:cNvPr id="193" name="Google Shape;193;p6"/>
          <p:cNvPicPr preferRelativeResize="0"/>
          <p:nvPr/>
        </p:nvPicPr>
        <p:blipFill rotWithShape="1">
          <a:blip r:embed="rId4">
            <a:alphaModFix/>
          </a:blip>
          <a:srcRect b="21025" l="0" r="8891" t="16970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6"/>
          <p:cNvPicPr preferRelativeResize="0"/>
          <p:nvPr/>
        </p:nvPicPr>
        <p:blipFill rotWithShape="1">
          <a:blip r:embed="rId5">
            <a:alphaModFix/>
          </a:blip>
          <a:srcRect b="18299" l="0" r="8891" t="16733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6"/>
          <p:cNvSpPr txBox="1"/>
          <p:nvPr>
            <p:ph type="title"/>
          </p:nvPr>
        </p:nvSpPr>
        <p:spPr>
          <a:xfrm>
            <a:off x="2110150" y="2550900"/>
            <a:ext cx="49503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>
                <a:latin typeface="Kosugi Maru"/>
                <a:ea typeface="Kosugi Maru"/>
                <a:cs typeface="Kosugi Maru"/>
                <a:sym typeface="Kosugi Maru"/>
              </a:rPr>
              <a:t>三種 CSS 套用方法</a:t>
            </a:r>
            <a:endParaRPr/>
          </a:p>
        </p:txBody>
      </p:sp>
      <p:sp>
        <p:nvSpPr>
          <p:cNvPr id="196" name="Google Shape;196;p6"/>
          <p:cNvSpPr txBox="1"/>
          <p:nvPr>
            <p:ph idx="1" type="subTitle"/>
          </p:nvPr>
        </p:nvSpPr>
        <p:spPr>
          <a:xfrm>
            <a:off x="2110050" y="3307350"/>
            <a:ext cx="4950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Link </a:t>
            </a:r>
            <a:r>
              <a:rPr lang="en">
                <a:solidFill>
                  <a:schemeClr val="dk1"/>
                </a:solidFill>
              </a:rPr>
              <a:t>&gt; Style &gt; inline-Style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9" name="Google Shape;639;p36"/>
          <p:cNvPicPr preferRelativeResize="0"/>
          <p:nvPr/>
        </p:nvPicPr>
        <p:blipFill rotWithShape="1">
          <a:blip r:embed="rId3">
            <a:alphaModFix amt="86000"/>
          </a:blip>
          <a:srcRect b="0" l="0" r="0" t="0"/>
          <a:stretch/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36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6-7</a:t>
            </a:r>
            <a:endParaRPr/>
          </a:p>
        </p:txBody>
      </p:sp>
      <p:pic>
        <p:nvPicPr>
          <p:cNvPr id="641" name="Google Shape;641;p36"/>
          <p:cNvPicPr preferRelativeResize="0"/>
          <p:nvPr/>
        </p:nvPicPr>
        <p:blipFill rotWithShape="1">
          <a:blip r:embed="rId4">
            <a:alphaModFix/>
          </a:blip>
          <a:srcRect b="21025" l="0" r="8891" t="16970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2" name="Google Shape;642;p36"/>
          <p:cNvPicPr preferRelativeResize="0"/>
          <p:nvPr/>
        </p:nvPicPr>
        <p:blipFill rotWithShape="1">
          <a:blip r:embed="rId5">
            <a:alphaModFix/>
          </a:blip>
          <a:srcRect b="18299" l="0" r="8891" t="16733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36"/>
          <p:cNvSpPr txBox="1"/>
          <p:nvPr>
            <p:ph type="title"/>
          </p:nvPr>
        </p:nvSpPr>
        <p:spPr>
          <a:xfrm>
            <a:off x="2110150" y="2550900"/>
            <a:ext cx="49503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>
                <a:latin typeface="Kosugi Maru"/>
                <a:ea typeface="Kosugi Maru"/>
                <a:cs typeface="Kosugi Maru"/>
                <a:sym typeface="Kosugi Maru"/>
              </a:rPr>
              <a:t>Flex 排版</a:t>
            </a:r>
            <a:endParaRPr/>
          </a:p>
        </p:txBody>
      </p:sp>
      <p:sp>
        <p:nvSpPr>
          <p:cNvPr id="644" name="Google Shape;644;p36"/>
          <p:cNvSpPr txBox="1"/>
          <p:nvPr>
            <p:ph idx="1" type="subTitle"/>
          </p:nvPr>
        </p:nvSpPr>
        <p:spPr>
          <a:xfrm>
            <a:off x="2110050" y="3307350"/>
            <a:ext cx="4950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align-content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7"/>
          <p:cNvSpPr txBox="1"/>
          <p:nvPr>
            <p:ph type="title"/>
          </p:nvPr>
        </p:nvSpPr>
        <p:spPr>
          <a:xfrm>
            <a:off x="1836900" y="372950"/>
            <a:ext cx="5470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Flex: align-content</a:t>
            </a:r>
            <a:endParaRPr/>
          </a:p>
        </p:txBody>
      </p:sp>
      <p:sp>
        <p:nvSpPr>
          <p:cNvPr id="650" name="Google Shape;650;p37"/>
          <p:cNvSpPr/>
          <p:nvPr/>
        </p:nvSpPr>
        <p:spPr>
          <a:xfrm>
            <a:off x="1953525" y="887325"/>
            <a:ext cx="2292300" cy="13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37"/>
          <p:cNvSpPr/>
          <p:nvPr/>
        </p:nvSpPr>
        <p:spPr>
          <a:xfrm>
            <a:off x="2042375" y="964600"/>
            <a:ext cx="559500" cy="317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37"/>
          <p:cNvSpPr/>
          <p:nvPr/>
        </p:nvSpPr>
        <p:spPr>
          <a:xfrm>
            <a:off x="2819125" y="964600"/>
            <a:ext cx="559500" cy="317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37"/>
          <p:cNvSpPr/>
          <p:nvPr/>
        </p:nvSpPr>
        <p:spPr>
          <a:xfrm>
            <a:off x="3595850" y="964600"/>
            <a:ext cx="559500" cy="317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37"/>
          <p:cNvSpPr/>
          <p:nvPr/>
        </p:nvSpPr>
        <p:spPr>
          <a:xfrm>
            <a:off x="5298725" y="887325"/>
            <a:ext cx="2292300" cy="13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37"/>
          <p:cNvSpPr/>
          <p:nvPr/>
        </p:nvSpPr>
        <p:spPr>
          <a:xfrm>
            <a:off x="6940275" y="1806350"/>
            <a:ext cx="559500" cy="317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37"/>
          <p:cNvSpPr/>
          <p:nvPr/>
        </p:nvSpPr>
        <p:spPr>
          <a:xfrm>
            <a:off x="1953525" y="2368350"/>
            <a:ext cx="2292300" cy="13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37"/>
          <p:cNvSpPr/>
          <p:nvPr/>
        </p:nvSpPr>
        <p:spPr>
          <a:xfrm>
            <a:off x="3595850" y="2722450"/>
            <a:ext cx="559500" cy="317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37"/>
          <p:cNvSpPr/>
          <p:nvPr/>
        </p:nvSpPr>
        <p:spPr>
          <a:xfrm>
            <a:off x="5297925" y="2368350"/>
            <a:ext cx="2292300" cy="13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37"/>
          <p:cNvSpPr/>
          <p:nvPr/>
        </p:nvSpPr>
        <p:spPr>
          <a:xfrm>
            <a:off x="5386775" y="2445625"/>
            <a:ext cx="559500" cy="317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37"/>
          <p:cNvSpPr/>
          <p:nvPr/>
        </p:nvSpPr>
        <p:spPr>
          <a:xfrm>
            <a:off x="6163525" y="2445625"/>
            <a:ext cx="559500" cy="317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37"/>
          <p:cNvSpPr/>
          <p:nvPr/>
        </p:nvSpPr>
        <p:spPr>
          <a:xfrm>
            <a:off x="6940250" y="2445625"/>
            <a:ext cx="559500" cy="317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37"/>
          <p:cNvSpPr txBox="1"/>
          <p:nvPr/>
        </p:nvSpPr>
        <p:spPr>
          <a:xfrm>
            <a:off x="1953525" y="837838"/>
            <a:ext cx="18633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flex-start</a:t>
            </a:r>
            <a:endParaRPr b="0" i="0" sz="19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63" name="Google Shape;663;p37"/>
          <p:cNvSpPr txBox="1"/>
          <p:nvPr/>
        </p:nvSpPr>
        <p:spPr>
          <a:xfrm>
            <a:off x="5297925" y="753988"/>
            <a:ext cx="18633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flex-end</a:t>
            </a:r>
            <a:endParaRPr b="0" i="0" sz="19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64" name="Google Shape;664;p37"/>
          <p:cNvSpPr txBox="1"/>
          <p:nvPr/>
        </p:nvSpPr>
        <p:spPr>
          <a:xfrm>
            <a:off x="1953525" y="2373170"/>
            <a:ext cx="1863300" cy="31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center</a:t>
            </a:r>
            <a:endParaRPr b="0" i="0" sz="19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65" name="Google Shape;665;p37"/>
          <p:cNvSpPr txBox="1"/>
          <p:nvPr/>
        </p:nvSpPr>
        <p:spPr>
          <a:xfrm>
            <a:off x="5297925" y="2362263"/>
            <a:ext cx="2069100" cy="31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space-between</a:t>
            </a:r>
            <a:endParaRPr b="0" i="0" sz="19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66" name="Google Shape;666;p37"/>
          <p:cNvSpPr/>
          <p:nvPr/>
        </p:nvSpPr>
        <p:spPr>
          <a:xfrm>
            <a:off x="2042400" y="1407825"/>
            <a:ext cx="559500" cy="317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37"/>
          <p:cNvSpPr/>
          <p:nvPr/>
        </p:nvSpPr>
        <p:spPr>
          <a:xfrm>
            <a:off x="2819125" y="1407825"/>
            <a:ext cx="559500" cy="317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37"/>
          <p:cNvSpPr/>
          <p:nvPr/>
        </p:nvSpPr>
        <p:spPr>
          <a:xfrm>
            <a:off x="6163525" y="1806338"/>
            <a:ext cx="559500" cy="317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37"/>
          <p:cNvSpPr/>
          <p:nvPr/>
        </p:nvSpPr>
        <p:spPr>
          <a:xfrm>
            <a:off x="5386775" y="1806350"/>
            <a:ext cx="559500" cy="317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37"/>
          <p:cNvSpPr/>
          <p:nvPr/>
        </p:nvSpPr>
        <p:spPr>
          <a:xfrm>
            <a:off x="6940275" y="1407825"/>
            <a:ext cx="559500" cy="317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37"/>
          <p:cNvSpPr/>
          <p:nvPr/>
        </p:nvSpPr>
        <p:spPr>
          <a:xfrm>
            <a:off x="6165125" y="1407825"/>
            <a:ext cx="559500" cy="317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37"/>
          <p:cNvSpPr/>
          <p:nvPr/>
        </p:nvSpPr>
        <p:spPr>
          <a:xfrm>
            <a:off x="2819925" y="2722438"/>
            <a:ext cx="559500" cy="317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37"/>
          <p:cNvSpPr/>
          <p:nvPr/>
        </p:nvSpPr>
        <p:spPr>
          <a:xfrm>
            <a:off x="2044000" y="2738450"/>
            <a:ext cx="559500" cy="317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37"/>
          <p:cNvSpPr/>
          <p:nvPr/>
        </p:nvSpPr>
        <p:spPr>
          <a:xfrm>
            <a:off x="3595850" y="3104400"/>
            <a:ext cx="559500" cy="317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37"/>
          <p:cNvSpPr/>
          <p:nvPr/>
        </p:nvSpPr>
        <p:spPr>
          <a:xfrm>
            <a:off x="2819125" y="3104400"/>
            <a:ext cx="559500" cy="317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37"/>
          <p:cNvSpPr/>
          <p:nvPr/>
        </p:nvSpPr>
        <p:spPr>
          <a:xfrm>
            <a:off x="2042400" y="3104400"/>
            <a:ext cx="559500" cy="317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37"/>
          <p:cNvSpPr/>
          <p:nvPr/>
        </p:nvSpPr>
        <p:spPr>
          <a:xfrm>
            <a:off x="1953525" y="3811225"/>
            <a:ext cx="2292300" cy="13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37"/>
          <p:cNvSpPr/>
          <p:nvPr/>
        </p:nvSpPr>
        <p:spPr>
          <a:xfrm>
            <a:off x="3595850" y="4002250"/>
            <a:ext cx="559500" cy="317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37"/>
          <p:cNvSpPr/>
          <p:nvPr/>
        </p:nvSpPr>
        <p:spPr>
          <a:xfrm>
            <a:off x="5297925" y="3811225"/>
            <a:ext cx="2292300" cy="13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37"/>
          <p:cNvSpPr/>
          <p:nvPr/>
        </p:nvSpPr>
        <p:spPr>
          <a:xfrm>
            <a:off x="5386775" y="3888500"/>
            <a:ext cx="559500" cy="572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37"/>
          <p:cNvSpPr/>
          <p:nvPr/>
        </p:nvSpPr>
        <p:spPr>
          <a:xfrm>
            <a:off x="6163525" y="3888500"/>
            <a:ext cx="559500" cy="572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37"/>
          <p:cNvSpPr/>
          <p:nvPr/>
        </p:nvSpPr>
        <p:spPr>
          <a:xfrm>
            <a:off x="6940250" y="3888500"/>
            <a:ext cx="559500" cy="572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37"/>
          <p:cNvSpPr/>
          <p:nvPr/>
        </p:nvSpPr>
        <p:spPr>
          <a:xfrm>
            <a:off x="2819925" y="4002238"/>
            <a:ext cx="559500" cy="317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37"/>
          <p:cNvSpPr/>
          <p:nvPr/>
        </p:nvSpPr>
        <p:spPr>
          <a:xfrm>
            <a:off x="2044000" y="4018250"/>
            <a:ext cx="559500" cy="317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37"/>
          <p:cNvSpPr/>
          <p:nvPr/>
        </p:nvSpPr>
        <p:spPr>
          <a:xfrm>
            <a:off x="3595850" y="4639850"/>
            <a:ext cx="559500" cy="317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37"/>
          <p:cNvSpPr/>
          <p:nvPr/>
        </p:nvSpPr>
        <p:spPr>
          <a:xfrm>
            <a:off x="2819125" y="4639850"/>
            <a:ext cx="559500" cy="317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37"/>
          <p:cNvSpPr/>
          <p:nvPr/>
        </p:nvSpPr>
        <p:spPr>
          <a:xfrm>
            <a:off x="2042400" y="4639850"/>
            <a:ext cx="559500" cy="317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37"/>
          <p:cNvSpPr/>
          <p:nvPr/>
        </p:nvSpPr>
        <p:spPr>
          <a:xfrm>
            <a:off x="5386775" y="3316688"/>
            <a:ext cx="559500" cy="317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37"/>
          <p:cNvSpPr/>
          <p:nvPr/>
        </p:nvSpPr>
        <p:spPr>
          <a:xfrm>
            <a:off x="6163525" y="3316688"/>
            <a:ext cx="559500" cy="317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37"/>
          <p:cNvSpPr/>
          <p:nvPr/>
        </p:nvSpPr>
        <p:spPr>
          <a:xfrm>
            <a:off x="6940250" y="3316688"/>
            <a:ext cx="559500" cy="317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37"/>
          <p:cNvSpPr txBox="1"/>
          <p:nvPr/>
        </p:nvSpPr>
        <p:spPr>
          <a:xfrm>
            <a:off x="1953525" y="3781750"/>
            <a:ext cx="2201700" cy="31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space-around</a:t>
            </a:r>
            <a:endParaRPr b="0" i="0" sz="19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92" name="Google Shape;692;p37"/>
          <p:cNvSpPr/>
          <p:nvPr/>
        </p:nvSpPr>
        <p:spPr>
          <a:xfrm>
            <a:off x="5388388" y="4512200"/>
            <a:ext cx="559500" cy="572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37"/>
          <p:cNvSpPr/>
          <p:nvPr/>
        </p:nvSpPr>
        <p:spPr>
          <a:xfrm>
            <a:off x="6165138" y="4512200"/>
            <a:ext cx="559500" cy="572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37"/>
          <p:cNvSpPr/>
          <p:nvPr/>
        </p:nvSpPr>
        <p:spPr>
          <a:xfrm>
            <a:off x="6941863" y="4512200"/>
            <a:ext cx="559500" cy="572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37"/>
          <p:cNvSpPr txBox="1"/>
          <p:nvPr/>
        </p:nvSpPr>
        <p:spPr>
          <a:xfrm>
            <a:off x="5297925" y="3781738"/>
            <a:ext cx="2069100" cy="31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stretch</a:t>
            </a:r>
            <a:endParaRPr b="0" i="0" sz="19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96" name="Google Shape;696;p37"/>
          <p:cNvSpPr txBox="1"/>
          <p:nvPr/>
        </p:nvSpPr>
        <p:spPr>
          <a:xfrm>
            <a:off x="5298725" y="4749775"/>
            <a:ext cx="2628900" cy="31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高度被限制不會伸展</a:t>
            </a:r>
            <a:endParaRPr b="0" i="0" sz="19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38"/>
          <p:cNvPicPr preferRelativeResize="0"/>
          <p:nvPr/>
        </p:nvPicPr>
        <p:blipFill rotWithShape="1">
          <a:blip r:embed="rId3">
            <a:alphaModFix amt="86000"/>
          </a:blip>
          <a:srcRect b="0" l="0" r="0" t="0"/>
          <a:stretch/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38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6-8</a:t>
            </a:r>
            <a:endParaRPr/>
          </a:p>
        </p:txBody>
      </p:sp>
      <p:pic>
        <p:nvPicPr>
          <p:cNvPr id="703" name="Google Shape;703;p38"/>
          <p:cNvPicPr preferRelativeResize="0"/>
          <p:nvPr/>
        </p:nvPicPr>
        <p:blipFill rotWithShape="1">
          <a:blip r:embed="rId4">
            <a:alphaModFix/>
          </a:blip>
          <a:srcRect b="21025" l="0" r="8891" t="16970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4" name="Google Shape;704;p38"/>
          <p:cNvPicPr preferRelativeResize="0"/>
          <p:nvPr/>
        </p:nvPicPr>
        <p:blipFill rotWithShape="1">
          <a:blip r:embed="rId5">
            <a:alphaModFix/>
          </a:blip>
          <a:srcRect b="18299" l="0" r="8891" t="16733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Google Shape;705;p38"/>
          <p:cNvSpPr txBox="1"/>
          <p:nvPr>
            <p:ph type="title"/>
          </p:nvPr>
        </p:nvSpPr>
        <p:spPr>
          <a:xfrm>
            <a:off x="2110150" y="2550900"/>
            <a:ext cx="49503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>
                <a:latin typeface="Kosugi Maru"/>
                <a:ea typeface="Kosugi Maru"/>
                <a:cs typeface="Kosugi Maru"/>
                <a:sym typeface="Kosugi Maru"/>
              </a:rPr>
              <a:t>Flex 排版</a:t>
            </a:r>
            <a:endParaRPr/>
          </a:p>
        </p:txBody>
      </p:sp>
      <p:sp>
        <p:nvSpPr>
          <p:cNvPr id="706" name="Google Shape;706;p38"/>
          <p:cNvSpPr txBox="1"/>
          <p:nvPr>
            <p:ph idx="1" type="subTitle"/>
          </p:nvPr>
        </p:nvSpPr>
        <p:spPr>
          <a:xfrm>
            <a:off x="2110050" y="3307350"/>
            <a:ext cx="4950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order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39"/>
          <p:cNvSpPr txBox="1"/>
          <p:nvPr>
            <p:ph type="title"/>
          </p:nvPr>
        </p:nvSpPr>
        <p:spPr>
          <a:xfrm>
            <a:off x="1836900" y="372950"/>
            <a:ext cx="5470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Flex: order</a:t>
            </a:r>
            <a:endParaRPr/>
          </a:p>
        </p:txBody>
      </p:sp>
      <p:sp>
        <p:nvSpPr>
          <p:cNvPr id="712" name="Google Shape;712;p39"/>
          <p:cNvSpPr/>
          <p:nvPr/>
        </p:nvSpPr>
        <p:spPr>
          <a:xfrm>
            <a:off x="1583925" y="1024850"/>
            <a:ext cx="6316200" cy="311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39"/>
          <p:cNvSpPr/>
          <p:nvPr/>
        </p:nvSpPr>
        <p:spPr>
          <a:xfrm>
            <a:off x="3333963" y="1141250"/>
            <a:ext cx="2743200" cy="1076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39"/>
          <p:cNvSpPr/>
          <p:nvPr/>
        </p:nvSpPr>
        <p:spPr>
          <a:xfrm>
            <a:off x="1760375" y="1141250"/>
            <a:ext cx="1371600" cy="1076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39"/>
          <p:cNvSpPr/>
          <p:nvPr/>
        </p:nvSpPr>
        <p:spPr>
          <a:xfrm>
            <a:off x="6279150" y="1141250"/>
            <a:ext cx="1371600" cy="1076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39"/>
          <p:cNvSpPr/>
          <p:nvPr/>
        </p:nvSpPr>
        <p:spPr>
          <a:xfrm>
            <a:off x="3825413" y="2772275"/>
            <a:ext cx="1828800" cy="1076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39"/>
          <p:cNvSpPr/>
          <p:nvPr/>
        </p:nvSpPr>
        <p:spPr>
          <a:xfrm>
            <a:off x="1760375" y="2772275"/>
            <a:ext cx="1828800" cy="1076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39"/>
          <p:cNvSpPr txBox="1"/>
          <p:nvPr/>
        </p:nvSpPr>
        <p:spPr>
          <a:xfrm>
            <a:off x="1405150" y="4312435"/>
            <a:ext cx="54786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rPr>
              <a:t>Order 會將 items 由小到大排列, 預設值為 0。</a:t>
            </a:r>
            <a:endParaRPr b="0" i="0" sz="1600" u="none" cap="none" strike="noStrike">
              <a:solidFill>
                <a:schemeClr val="accent2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719" name="Google Shape;719;p39"/>
          <p:cNvSpPr txBox="1"/>
          <p:nvPr/>
        </p:nvSpPr>
        <p:spPr>
          <a:xfrm>
            <a:off x="2103325" y="1435700"/>
            <a:ext cx="5202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-1</a:t>
            </a:r>
            <a:endParaRPr b="0" i="0" sz="2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20" name="Google Shape;720;p39"/>
          <p:cNvSpPr txBox="1"/>
          <p:nvPr/>
        </p:nvSpPr>
        <p:spPr>
          <a:xfrm>
            <a:off x="4534013" y="1435700"/>
            <a:ext cx="5202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b="0" i="0" sz="2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21" name="Google Shape;721;p39"/>
          <p:cNvSpPr txBox="1"/>
          <p:nvPr/>
        </p:nvSpPr>
        <p:spPr>
          <a:xfrm>
            <a:off x="6787625" y="1435700"/>
            <a:ext cx="5202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b="0" i="0" sz="2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22" name="Google Shape;722;p39"/>
          <p:cNvSpPr txBox="1"/>
          <p:nvPr/>
        </p:nvSpPr>
        <p:spPr>
          <a:xfrm>
            <a:off x="2503238" y="3066725"/>
            <a:ext cx="5202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b="0" i="0" sz="22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23" name="Google Shape;723;p39"/>
          <p:cNvSpPr txBox="1"/>
          <p:nvPr/>
        </p:nvSpPr>
        <p:spPr>
          <a:xfrm>
            <a:off x="4479713" y="3066725"/>
            <a:ext cx="5202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b="0" i="0" sz="22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8" name="Google Shape;728;p40"/>
          <p:cNvPicPr preferRelativeResize="0"/>
          <p:nvPr/>
        </p:nvPicPr>
        <p:blipFill rotWithShape="1">
          <a:blip r:embed="rId3">
            <a:alphaModFix amt="86000"/>
          </a:blip>
          <a:srcRect b="0" l="0" r="0" t="0"/>
          <a:stretch/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729" name="Google Shape;729;p40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6-9</a:t>
            </a:r>
            <a:endParaRPr/>
          </a:p>
        </p:txBody>
      </p:sp>
      <p:pic>
        <p:nvPicPr>
          <p:cNvPr id="730" name="Google Shape;730;p40"/>
          <p:cNvPicPr preferRelativeResize="0"/>
          <p:nvPr/>
        </p:nvPicPr>
        <p:blipFill rotWithShape="1">
          <a:blip r:embed="rId4">
            <a:alphaModFix/>
          </a:blip>
          <a:srcRect b="21025" l="0" r="8891" t="16970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1" name="Google Shape;731;p40"/>
          <p:cNvPicPr preferRelativeResize="0"/>
          <p:nvPr/>
        </p:nvPicPr>
        <p:blipFill rotWithShape="1">
          <a:blip r:embed="rId5">
            <a:alphaModFix/>
          </a:blip>
          <a:srcRect b="18299" l="0" r="8891" t="16733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p40"/>
          <p:cNvSpPr txBox="1"/>
          <p:nvPr>
            <p:ph type="title"/>
          </p:nvPr>
        </p:nvSpPr>
        <p:spPr>
          <a:xfrm>
            <a:off x="2110150" y="2550900"/>
            <a:ext cx="49503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>
                <a:latin typeface="Kosugi Maru"/>
                <a:ea typeface="Kosugi Maru"/>
                <a:cs typeface="Kosugi Maru"/>
                <a:sym typeface="Kosugi Maru"/>
              </a:rPr>
              <a:t>Flex 排版</a:t>
            </a:r>
            <a:endParaRPr/>
          </a:p>
        </p:txBody>
      </p:sp>
      <p:sp>
        <p:nvSpPr>
          <p:cNvPr id="733" name="Google Shape;733;p40"/>
          <p:cNvSpPr txBox="1"/>
          <p:nvPr>
            <p:ph idx="1" type="subTitle"/>
          </p:nvPr>
        </p:nvSpPr>
        <p:spPr>
          <a:xfrm>
            <a:off x="2110050" y="3307350"/>
            <a:ext cx="4950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align-self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41"/>
          <p:cNvSpPr txBox="1"/>
          <p:nvPr>
            <p:ph type="title"/>
          </p:nvPr>
        </p:nvSpPr>
        <p:spPr>
          <a:xfrm>
            <a:off x="1836900" y="372950"/>
            <a:ext cx="5470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Flex: align-self</a:t>
            </a:r>
            <a:endParaRPr/>
          </a:p>
        </p:txBody>
      </p:sp>
      <p:sp>
        <p:nvSpPr>
          <p:cNvPr id="739" name="Google Shape;739;p41"/>
          <p:cNvSpPr/>
          <p:nvPr/>
        </p:nvSpPr>
        <p:spPr>
          <a:xfrm>
            <a:off x="1583925" y="1024850"/>
            <a:ext cx="6316200" cy="311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41"/>
          <p:cNvSpPr/>
          <p:nvPr/>
        </p:nvSpPr>
        <p:spPr>
          <a:xfrm>
            <a:off x="6279150" y="1141250"/>
            <a:ext cx="1371600" cy="1076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41"/>
          <p:cNvSpPr/>
          <p:nvPr/>
        </p:nvSpPr>
        <p:spPr>
          <a:xfrm>
            <a:off x="3825413" y="2772275"/>
            <a:ext cx="1828800" cy="1076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41"/>
          <p:cNvSpPr/>
          <p:nvPr/>
        </p:nvSpPr>
        <p:spPr>
          <a:xfrm>
            <a:off x="1760375" y="2772275"/>
            <a:ext cx="1828800" cy="1076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41"/>
          <p:cNvSpPr txBox="1"/>
          <p:nvPr/>
        </p:nvSpPr>
        <p:spPr>
          <a:xfrm>
            <a:off x="1405150" y="4312413"/>
            <a:ext cx="54786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rPr>
              <a:t>可針對單一個 item 自身改變其 align 的對齊屬性。</a:t>
            </a:r>
            <a:endParaRPr b="0" i="0" sz="1600" u="none" cap="none" strike="noStrike">
              <a:solidFill>
                <a:schemeClr val="accent2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744" name="Google Shape;744;p41"/>
          <p:cNvSpPr txBox="1"/>
          <p:nvPr/>
        </p:nvSpPr>
        <p:spPr>
          <a:xfrm>
            <a:off x="5654225" y="1203225"/>
            <a:ext cx="20949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Align-</a:t>
            </a:r>
            <a:r>
              <a:rPr b="0" i="0" lang="en" sz="2200" u="none" cap="none" strike="noStrike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b="0" i="0" lang="en" sz="22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b="0" i="0" sz="22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start</a:t>
            </a:r>
            <a:endParaRPr b="0" i="0" sz="25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45" name="Google Shape;745;p41"/>
          <p:cNvSpPr txBox="1"/>
          <p:nvPr/>
        </p:nvSpPr>
        <p:spPr>
          <a:xfrm>
            <a:off x="1660725" y="2772275"/>
            <a:ext cx="32988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Align-</a:t>
            </a:r>
            <a:r>
              <a:rPr b="0" i="0" lang="en" sz="2200" u="none" cap="none" strike="noStrike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items</a:t>
            </a:r>
            <a:r>
              <a:rPr b="0" i="0" lang="en" sz="22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b="0" i="0" sz="22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end</a:t>
            </a:r>
            <a:endParaRPr b="0" i="0" sz="22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0" name="Google Shape;750;p42"/>
          <p:cNvPicPr preferRelativeResize="0"/>
          <p:nvPr/>
        </p:nvPicPr>
        <p:blipFill rotWithShape="1">
          <a:blip r:embed="rId3">
            <a:alphaModFix/>
          </a:blip>
          <a:srcRect b="0" l="6584" r="42562" t="0"/>
          <a:stretch/>
        </p:blipFill>
        <p:spPr>
          <a:xfrm rot="6">
            <a:off x="5768125" y="1083627"/>
            <a:ext cx="2096901" cy="2749121"/>
          </a:xfrm>
          <a:prstGeom prst="rect">
            <a:avLst/>
          </a:prstGeom>
          <a:noFill/>
          <a:ln>
            <a:noFill/>
          </a:ln>
        </p:spPr>
      </p:pic>
      <p:sp>
        <p:nvSpPr>
          <p:cNvPr id="751" name="Google Shape;751;p42"/>
          <p:cNvSpPr txBox="1"/>
          <p:nvPr>
            <p:ph type="title"/>
          </p:nvPr>
        </p:nvSpPr>
        <p:spPr>
          <a:xfrm>
            <a:off x="1002325" y="711175"/>
            <a:ext cx="2971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嘗試用 Flex 切版</a:t>
            </a:r>
            <a:endParaRPr/>
          </a:p>
        </p:txBody>
      </p:sp>
      <p:grpSp>
        <p:nvGrpSpPr>
          <p:cNvPr id="752" name="Google Shape;752;p42"/>
          <p:cNvGrpSpPr/>
          <p:nvPr/>
        </p:nvGrpSpPr>
        <p:grpSpPr>
          <a:xfrm rot="5400000">
            <a:off x="5027403" y="1282991"/>
            <a:ext cx="3600065" cy="2577461"/>
            <a:chOff x="2556950" y="2043625"/>
            <a:chExt cx="2458725" cy="1760200"/>
          </a:xfrm>
        </p:grpSpPr>
        <p:sp>
          <p:nvSpPr>
            <p:cNvPr id="753" name="Google Shape;753;p42"/>
            <p:cNvSpPr/>
            <p:nvPr/>
          </p:nvSpPr>
          <p:spPr>
            <a:xfrm>
              <a:off x="2556950" y="2043625"/>
              <a:ext cx="2458725" cy="1760200"/>
            </a:xfrm>
            <a:custGeom>
              <a:rect b="b" l="l" r="r" t="t"/>
              <a:pathLst>
                <a:path extrusionOk="0" h="70408" w="98349">
                  <a:moveTo>
                    <a:pt x="90818" y="1816"/>
                  </a:moveTo>
                  <a:cubicBezTo>
                    <a:pt x="92383" y="1969"/>
                    <a:pt x="93897" y="2373"/>
                    <a:pt x="95019" y="3508"/>
                  </a:cubicBezTo>
                  <a:cubicBezTo>
                    <a:pt x="96028" y="4532"/>
                    <a:pt x="96504" y="5893"/>
                    <a:pt x="96734" y="7309"/>
                  </a:cubicBezTo>
                  <a:cubicBezTo>
                    <a:pt x="96493" y="6832"/>
                    <a:pt x="96285" y="6466"/>
                    <a:pt x="96173" y="6300"/>
                  </a:cubicBezTo>
                  <a:cubicBezTo>
                    <a:pt x="94887" y="4384"/>
                    <a:pt x="92996" y="2705"/>
                    <a:pt x="90818" y="1816"/>
                  </a:cubicBezTo>
                  <a:close/>
                  <a:moveTo>
                    <a:pt x="11961" y="1646"/>
                  </a:moveTo>
                  <a:cubicBezTo>
                    <a:pt x="12129" y="1646"/>
                    <a:pt x="12296" y="1647"/>
                    <a:pt x="12463" y="1647"/>
                  </a:cubicBezTo>
                  <a:cubicBezTo>
                    <a:pt x="15236" y="1651"/>
                    <a:pt x="18010" y="1674"/>
                    <a:pt x="20784" y="1688"/>
                  </a:cubicBezTo>
                  <a:lnTo>
                    <a:pt x="53375" y="1849"/>
                  </a:lnTo>
                  <a:cubicBezTo>
                    <a:pt x="58769" y="1875"/>
                    <a:pt x="64162" y="1907"/>
                    <a:pt x="69553" y="1907"/>
                  </a:cubicBezTo>
                  <a:cubicBezTo>
                    <a:pt x="75895" y="1907"/>
                    <a:pt x="82236" y="1863"/>
                    <a:pt x="88576" y="1717"/>
                  </a:cubicBezTo>
                  <a:cubicBezTo>
                    <a:pt x="89068" y="1724"/>
                    <a:pt x="89571" y="1733"/>
                    <a:pt x="90074" y="1761"/>
                  </a:cubicBezTo>
                  <a:cubicBezTo>
                    <a:pt x="91936" y="2502"/>
                    <a:pt x="93588" y="3529"/>
                    <a:pt x="94965" y="5102"/>
                  </a:cubicBezTo>
                  <a:cubicBezTo>
                    <a:pt x="95712" y="5955"/>
                    <a:pt x="96335" y="6907"/>
                    <a:pt x="96820" y="7930"/>
                  </a:cubicBezTo>
                  <a:cubicBezTo>
                    <a:pt x="96911" y="8720"/>
                    <a:pt x="96939" y="9512"/>
                    <a:pt x="96950" y="10260"/>
                  </a:cubicBezTo>
                  <a:cubicBezTo>
                    <a:pt x="97038" y="15743"/>
                    <a:pt x="96885" y="21239"/>
                    <a:pt x="96853" y="26722"/>
                  </a:cubicBezTo>
                  <a:lnTo>
                    <a:pt x="96655" y="59972"/>
                  </a:lnTo>
                  <a:cubicBezTo>
                    <a:pt x="96639" y="60013"/>
                    <a:pt x="96626" y="60056"/>
                    <a:pt x="96620" y="60101"/>
                  </a:cubicBezTo>
                  <a:cubicBezTo>
                    <a:pt x="96277" y="62648"/>
                    <a:pt x="96354" y="65704"/>
                    <a:pt x="93954" y="67311"/>
                  </a:cubicBezTo>
                  <a:cubicBezTo>
                    <a:pt x="92234" y="68462"/>
                    <a:pt x="90018" y="68563"/>
                    <a:pt x="87924" y="68563"/>
                  </a:cubicBezTo>
                  <a:cubicBezTo>
                    <a:pt x="87478" y="68563"/>
                    <a:pt x="87038" y="68558"/>
                    <a:pt x="86609" y="68558"/>
                  </a:cubicBezTo>
                  <a:cubicBezTo>
                    <a:pt x="86449" y="68558"/>
                    <a:pt x="86290" y="68559"/>
                    <a:pt x="86134" y="68561"/>
                  </a:cubicBezTo>
                  <a:cubicBezTo>
                    <a:pt x="79796" y="68630"/>
                    <a:pt x="73460" y="68702"/>
                    <a:pt x="67122" y="68777"/>
                  </a:cubicBezTo>
                  <a:cubicBezTo>
                    <a:pt x="54449" y="68943"/>
                    <a:pt x="41775" y="69086"/>
                    <a:pt x="29100" y="69207"/>
                  </a:cubicBezTo>
                  <a:cubicBezTo>
                    <a:pt x="25099" y="69250"/>
                    <a:pt x="21017" y="69468"/>
                    <a:pt x="16955" y="69468"/>
                  </a:cubicBezTo>
                  <a:cubicBezTo>
                    <a:pt x="15090" y="69468"/>
                    <a:pt x="13229" y="69422"/>
                    <a:pt x="11382" y="69292"/>
                  </a:cubicBezTo>
                  <a:cubicBezTo>
                    <a:pt x="11338" y="69271"/>
                    <a:pt x="11291" y="69256"/>
                    <a:pt x="11243" y="69249"/>
                  </a:cubicBezTo>
                  <a:cubicBezTo>
                    <a:pt x="9261" y="68910"/>
                    <a:pt x="7147" y="68692"/>
                    <a:pt x="5324" y="67786"/>
                  </a:cubicBezTo>
                  <a:cubicBezTo>
                    <a:pt x="2945" y="66603"/>
                    <a:pt x="1957" y="64442"/>
                    <a:pt x="1766" y="61862"/>
                  </a:cubicBezTo>
                  <a:cubicBezTo>
                    <a:pt x="1395" y="56826"/>
                    <a:pt x="1728" y="51663"/>
                    <a:pt x="1735" y="46613"/>
                  </a:cubicBezTo>
                  <a:cubicBezTo>
                    <a:pt x="1749" y="35854"/>
                    <a:pt x="1764" y="25094"/>
                    <a:pt x="1779" y="14335"/>
                  </a:cubicBezTo>
                  <a:cubicBezTo>
                    <a:pt x="1787" y="10034"/>
                    <a:pt x="1586" y="4144"/>
                    <a:pt x="6469" y="2332"/>
                  </a:cubicBezTo>
                  <a:cubicBezTo>
                    <a:pt x="8213" y="1685"/>
                    <a:pt x="10115" y="1646"/>
                    <a:pt x="11961" y="1646"/>
                  </a:cubicBezTo>
                  <a:close/>
                  <a:moveTo>
                    <a:pt x="13285" y="114"/>
                  </a:moveTo>
                  <a:cubicBezTo>
                    <a:pt x="12308" y="114"/>
                    <a:pt x="11333" y="128"/>
                    <a:pt x="10360" y="170"/>
                  </a:cubicBezTo>
                  <a:cubicBezTo>
                    <a:pt x="8433" y="256"/>
                    <a:pt x="6448" y="529"/>
                    <a:pt x="4740" y="1483"/>
                  </a:cubicBezTo>
                  <a:cubicBezTo>
                    <a:pt x="1083" y="3528"/>
                    <a:pt x="415" y="7888"/>
                    <a:pt x="333" y="11705"/>
                  </a:cubicBezTo>
                  <a:cubicBezTo>
                    <a:pt x="85" y="23331"/>
                    <a:pt x="297" y="34985"/>
                    <a:pt x="284" y="46615"/>
                  </a:cubicBezTo>
                  <a:cubicBezTo>
                    <a:pt x="280" y="49934"/>
                    <a:pt x="276" y="53253"/>
                    <a:pt x="271" y="56572"/>
                  </a:cubicBezTo>
                  <a:cubicBezTo>
                    <a:pt x="270" y="59156"/>
                    <a:pt x="0" y="61953"/>
                    <a:pt x="735" y="64469"/>
                  </a:cubicBezTo>
                  <a:cubicBezTo>
                    <a:pt x="2020" y="68857"/>
                    <a:pt x="6707" y="70383"/>
                    <a:pt x="10866" y="70383"/>
                  </a:cubicBezTo>
                  <a:cubicBezTo>
                    <a:pt x="10941" y="70383"/>
                    <a:pt x="11016" y="70382"/>
                    <a:pt x="11090" y="70381"/>
                  </a:cubicBezTo>
                  <a:cubicBezTo>
                    <a:pt x="11215" y="70380"/>
                    <a:pt x="11335" y="70334"/>
                    <a:pt x="11429" y="70253"/>
                  </a:cubicBezTo>
                  <a:cubicBezTo>
                    <a:pt x="12710" y="70379"/>
                    <a:pt x="14003" y="70407"/>
                    <a:pt x="15298" y="70407"/>
                  </a:cubicBezTo>
                  <a:cubicBezTo>
                    <a:pt x="15751" y="70407"/>
                    <a:pt x="16204" y="70404"/>
                    <a:pt x="16657" y="70400"/>
                  </a:cubicBezTo>
                  <a:cubicBezTo>
                    <a:pt x="20114" y="70371"/>
                    <a:pt x="23570" y="70339"/>
                    <a:pt x="27027" y="70305"/>
                  </a:cubicBezTo>
                  <a:cubicBezTo>
                    <a:pt x="33940" y="70240"/>
                    <a:pt x="40853" y="70176"/>
                    <a:pt x="47766" y="70112"/>
                  </a:cubicBezTo>
                  <a:cubicBezTo>
                    <a:pt x="61461" y="69984"/>
                    <a:pt x="75204" y="70217"/>
                    <a:pt x="88893" y="69756"/>
                  </a:cubicBezTo>
                  <a:cubicBezTo>
                    <a:pt x="91383" y="69672"/>
                    <a:pt x="94095" y="69291"/>
                    <a:pt x="95825" y="67303"/>
                  </a:cubicBezTo>
                  <a:cubicBezTo>
                    <a:pt x="97229" y="65692"/>
                    <a:pt x="97707" y="63354"/>
                    <a:pt x="97702" y="61216"/>
                  </a:cubicBezTo>
                  <a:cubicBezTo>
                    <a:pt x="97844" y="61112"/>
                    <a:pt x="97944" y="60948"/>
                    <a:pt x="97945" y="60721"/>
                  </a:cubicBezTo>
                  <a:cubicBezTo>
                    <a:pt x="98025" y="47899"/>
                    <a:pt x="98104" y="35079"/>
                    <a:pt x="98183" y="22259"/>
                  </a:cubicBezTo>
                  <a:cubicBezTo>
                    <a:pt x="98203" y="19054"/>
                    <a:pt x="98221" y="15849"/>
                    <a:pt x="98238" y="12644"/>
                  </a:cubicBezTo>
                  <a:cubicBezTo>
                    <a:pt x="98247" y="10300"/>
                    <a:pt x="98349" y="7837"/>
                    <a:pt x="97619" y="5576"/>
                  </a:cubicBezTo>
                  <a:cubicBezTo>
                    <a:pt x="96494" y="2088"/>
                    <a:pt x="93720" y="828"/>
                    <a:pt x="90596" y="828"/>
                  </a:cubicBezTo>
                  <a:cubicBezTo>
                    <a:pt x="90441" y="828"/>
                    <a:pt x="90285" y="831"/>
                    <a:pt x="90129" y="837"/>
                  </a:cubicBezTo>
                  <a:lnTo>
                    <a:pt x="90128" y="837"/>
                  </a:lnTo>
                  <a:cubicBezTo>
                    <a:pt x="66351" y="1"/>
                    <a:pt x="42503" y="277"/>
                    <a:pt x="18704" y="170"/>
                  </a:cubicBezTo>
                  <a:cubicBezTo>
                    <a:pt x="16902" y="162"/>
                    <a:pt x="15092" y="114"/>
                    <a:pt x="13285" y="1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42"/>
            <p:cNvSpPr/>
            <p:nvPr/>
          </p:nvSpPr>
          <p:spPr>
            <a:xfrm>
              <a:off x="4670200" y="2819475"/>
              <a:ext cx="245125" cy="219275"/>
            </a:xfrm>
            <a:custGeom>
              <a:rect b="b" l="l" r="r" t="t"/>
              <a:pathLst>
                <a:path extrusionOk="0" h="8771" w="9805">
                  <a:moveTo>
                    <a:pt x="6458" y="1744"/>
                  </a:moveTo>
                  <a:lnTo>
                    <a:pt x="6458" y="1744"/>
                  </a:lnTo>
                  <a:cubicBezTo>
                    <a:pt x="6577" y="1765"/>
                    <a:pt x="6694" y="1793"/>
                    <a:pt x="6810" y="1826"/>
                  </a:cubicBezTo>
                  <a:cubicBezTo>
                    <a:pt x="8173" y="2233"/>
                    <a:pt x="8547" y="3509"/>
                    <a:pt x="8357" y="4744"/>
                  </a:cubicBezTo>
                  <a:cubicBezTo>
                    <a:pt x="8322" y="4117"/>
                    <a:pt x="8146" y="3499"/>
                    <a:pt x="7814" y="2957"/>
                  </a:cubicBezTo>
                  <a:cubicBezTo>
                    <a:pt x="7497" y="2436"/>
                    <a:pt x="7011" y="2019"/>
                    <a:pt x="6458" y="1744"/>
                  </a:cubicBezTo>
                  <a:close/>
                  <a:moveTo>
                    <a:pt x="4989" y="2133"/>
                  </a:moveTo>
                  <a:cubicBezTo>
                    <a:pt x="6456" y="2133"/>
                    <a:pt x="7706" y="3080"/>
                    <a:pt x="7730" y="4903"/>
                  </a:cubicBezTo>
                  <a:cubicBezTo>
                    <a:pt x="7742" y="5796"/>
                    <a:pt x="7376" y="6656"/>
                    <a:pt x="6797" y="7223"/>
                  </a:cubicBezTo>
                  <a:cubicBezTo>
                    <a:pt x="6429" y="7400"/>
                    <a:pt x="6022" y="7478"/>
                    <a:pt x="5603" y="7478"/>
                  </a:cubicBezTo>
                  <a:cubicBezTo>
                    <a:pt x="4895" y="7478"/>
                    <a:pt x="4156" y="7255"/>
                    <a:pt x="3525" y="6903"/>
                  </a:cubicBezTo>
                  <a:cubicBezTo>
                    <a:pt x="3308" y="6781"/>
                    <a:pt x="3103" y="6642"/>
                    <a:pt x="2911" y="6484"/>
                  </a:cubicBezTo>
                  <a:cubicBezTo>
                    <a:pt x="2179" y="5525"/>
                    <a:pt x="1818" y="4255"/>
                    <a:pt x="2392" y="3156"/>
                  </a:cubicBezTo>
                  <a:cubicBezTo>
                    <a:pt x="2562" y="2832"/>
                    <a:pt x="2827" y="2564"/>
                    <a:pt x="3148" y="2347"/>
                  </a:cubicBezTo>
                  <a:cubicBezTo>
                    <a:pt x="3197" y="2429"/>
                    <a:pt x="3284" y="2476"/>
                    <a:pt x="3375" y="2476"/>
                  </a:cubicBezTo>
                  <a:cubicBezTo>
                    <a:pt x="3408" y="2476"/>
                    <a:pt x="3442" y="2469"/>
                    <a:pt x="3475" y="2456"/>
                  </a:cubicBezTo>
                  <a:cubicBezTo>
                    <a:pt x="3979" y="2239"/>
                    <a:pt x="4496" y="2133"/>
                    <a:pt x="4989" y="2133"/>
                  </a:cubicBezTo>
                  <a:close/>
                  <a:moveTo>
                    <a:pt x="5476" y="1"/>
                  </a:moveTo>
                  <a:cubicBezTo>
                    <a:pt x="4394" y="1"/>
                    <a:pt x="3206" y="667"/>
                    <a:pt x="2447" y="1312"/>
                  </a:cubicBezTo>
                  <a:cubicBezTo>
                    <a:pt x="910" y="2619"/>
                    <a:pt x="0" y="4604"/>
                    <a:pt x="1199" y="6446"/>
                  </a:cubicBezTo>
                  <a:cubicBezTo>
                    <a:pt x="2115" y="7852"/>
                    <a:pt x="3948" y="8770"/>
                    <a:pt x="5658" y="8770"/>
                  </a:cubicBezTo>
                  <a:cubicBezTo>
                    <a:pt x="5901" y="8770"/>
                    <a:pt x="6142" y="8752"/>
                    <a:pt x="6377" y="8713"/>
                  </a:cubicBezTo>
                  <a:cubicBezTo>
                    <a:pt x="8390" y="8384"/>
                    <a:pt x="9495" y="6421"/>
                    <a:pt x="9651" y="4517"/>
                  </a:cubicBezTo>
                  <a:cubicBezTo>
                    <a:pt x="9804" y="2648"/>
                    <a:pt x="8845" y="987"/>
                    <a:pt x="6990" y="633"/>
                  </a:cubicBezTo>
                  <a:cubicBezTo>
                    <a:pt x="6986" y="628"/>
                    <a:pt x="6987" y="622"/>
                    <a:pt x="6982" y="617"/>
                  </a:cubicBezTo>
                  <a:cubicBezTo>
                    <a:pt x="6556" y="176"/>
                    <a:pt x="6030" y="1"/>
                    <a:pt x="5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42"/>
            <p:cNvSpPr/>
            <p:nvPr/>
          </p:nvSpPr>
          <p:spPr>
            <a:xfrm>
              <a:off x="2729800" y="2201775"/>
              <a:ext cx="1934650" cy="1470275"/>
            </a:xfrm>
            <a:custGeom>
              <a:rect b="b" l="l" r="r" t="t"/>
              <a:pathLst>
                <a:path extrusionOk="0" h="58811" w="77386">
                  <a:moveTo>
                    <a:pt x="1185" y="1196"/>
                  </a:moveTo>
                  <a:cubicBezTo>
                    <a:pt x="1321" y="1206"/>
                    <a:pt x="1457" y="1209"/>
                    <a:pt x="1594" y="1217"/>
                  </a:cubicBezTo>
                  <a:cubicBezTo>
                    <a:pt x="1469" y="1589"/>
                    <a:pt x="1356" y="1964"/>
                    <a:pt x="1256" y="2343"/>
                  </a:cubicBezTo>
                  <a:cubicBezTo>
                    <a:pt x="1233" y="1960"/>
                    <a:pt x="1214" y="1577"/>
                    <a:pt x="1185" y="1196"/>
                  </a:cubicBezTo>
                  <a:close/>
                  <a:moveTo>
                    <a:pt x="1429" y="10485"/>
                  </a:moveTo>
                  <a:cubicBezTo>
                    <a:pt x="1528" y="13703"/>
                    <a:pt x="1641" y="16920"/>
                    <a:pt x="1741" y="20138"/>
                  </a:cubicBezTo>
                  <a:cubicBezTo>
                    <a:pt x="1837" y="23209"/>
                    <a:pt x="1746" y="26237"/>
                    <a:pt x="1537" y="29264"/>
                  </a:cubicBezTo>
                  <a:lnTo>
                    <a:pt x="1537" y="29263"/>
                  </a:lnTo>
                  <a:cubicBezTo>
                    <a:pt x="1502" y="24699"/>
                    <a:pt x="1466" y="20136"/>
                    <a:pt x="1431" y="15573"/>
                  </a:cubicBezTo>
                  <a:cubicBezTo>
                    <a:pt x="1418" y="13882"/>
                    <a:pt x="1426" y="12184"/>
                    <a:pt x="1429" y="10485"/>
                  </a:cubicBezTo>
                  <a:close/>
                  <a:moveTo>
                    <a:pt x="2124" y="1246"/>
                  </a:moveTo>
                  <a:cubicBezTo>
                    <a:pt x="4213" y="1360"/>
                    <a:pt x="6315" y="1397"/>
                    <a:pt x="8419" y="1397"/>
                  </a:cubicBezTo>
                  <a:cubicBezTo>
                    <a:pt x="12299" y="1397"/>
                    <a:pt x="16191" y="1272"/>
                    <a:pt x="20040" y="1270"/>
                  </a:cubicBezTo>
                  <a:cubicBezTo>
                    <a:pt x="26225" y="1266"/>
                    <a:pt x="32411" y="1262"/>
                    <a:pt x="38596" y="1259"/>
                  </a:cubicBezTo>
                  <a:cubicBezTo>
                    <a:pt x="39551" y="1258"/>
                    <a:pt x="40507" y="1258"/>
                    <a:pt x="41462" y="1258"/>
                  </a:cubicBezTo>
                  <a:cubicBezTo>
                    <a:pt x="52992" y="1258"/>
                    <a:pt x="64522" y="1289"/>
                    <a:pt x="76050" y="1431"/>
                  </a:cubicBezTo>
                  <a:cubicBezTo>
                    <a:pt x="75508" y="10645"/>
                    <a:pt x="75757" y="19965"/>
                    <a:pt x="75669" y="29192"/>
                  </a:cubicBezTo>
                  <a:lnTo>
                    <a:pt x="75407" y="56668"/>
                  </a:lnTo>
                  <a:cubicBezTo>
                    <a:pt x="63045" y="57008"/>
                    <a:pt x="50680" y="57249"/>
                    <a:pt x="38315" y="57388"/>
                  </a:cubicBezTo>
                  <a:cubicBezTo>
                    <a:pt x="32078" y="57457"/>
                    <a:pt x="25842" y="57499"/>
                    <a:pt x="19605" y="57515"/>
                  </a:cubicBezTo>
                  <a:cubicBezTo>
                    <a:pt x="16487" y="57522"/>
                    <a:pt x="13368" y="57517"/>
                    <a:pt x="10250" y="57534"/>
                  </a:cubicBezTo>
                  <a:cubicBezTo>
                    <a:pt x="10143" y="57535"/>
                    <a:pt x="10036" y="57535"/>
                    <a:pt x="9929" y="57535"/>
                  </a:cubicBezTo>
                  <a:cubicBezTo>
                    <a:pt x="8490" y="57535"/>
                    <a:pt x="7027" y="57489"/>
                    <a:pt x="5567" y="57489"/>
                  </a:cubicBezTo>
                  <a:cubicBezTo>
                    <a:pt x="4939" y="57489"/>
                    <a:pt x="4312" y="57498"/>
                    <a:pt x="3688" y="57522"/>
                  </a:cubicBezTo>
                  <a:cubicBezTo>
                    <a:pt x="3003" y="57039"/>
                    <a:pt x="2376" y="56527"/>
                    <a:pt x="1858" y="55767"/>
                  </a:cubicBezTo>
                  <a:cubicBezTo>
                    <a:pt x="1847" y="55751"/>
                    <a:pt x="1839" y="55734"/>
                    <a:pt x="1827" y="55718"/>
                  </a:cubicBezTo>
                  <a:cubicBezTo>
                    <a:pt x="1832" y="54354"/>
                    <a:pt x="1719" y="52964"/>
                    <a:pt x="1709" y="51661"/>
                  </a:cubicBezTo>
                  <a:lnTo>
                    <a:pt x="1653" y="44374"/>
                  </a:lnTo>
                  <a:cubicBezTo>
                    <a:pt x="1624" y="40693"/>
                    <a:pt x="1596" y="37014"/>
                    <a:pt x="1568" y="33333"/>
                  </a:cubicBezTo>
                  <a:cubicBezTo>
                    <a:pt x="2545" y="23669"/>
                    <a:pt x="1881" y="13855"/>
                    <a:pt x="1409" y="4156"/>
                  </a:cubicBezTo>
                  <a:cubicBezTo>
                    <a:pt x="1577" y="3170"/>
                    <a:pt x="1816" y="2197"/>
                    <a:pt x="2124" y="1246"/>
                  </a:cubicBezTo>
                  <a:close/>
                  <a:moveTo>
                    <a:pt x="1796" y="56741"/>
                  </a:moveTo>
                  <a:cubicBezTo>
                    <a:pt x="2019" y="57044"/>
                    <a:pt x="2266" y="57328"/>
                    <a:pt x="2537" y="57589"/>
                  </a:cubicBezTo>
                  <a:cubicBezTo>
                    <a:pt x="2262" y="57609"/>
                    <a:pt x="1987" y="57631"/>
                    <a:pt x="1714" y="57661"/>
                  </a:cubicBezTo>
                  <a:cubicBezTo>
                    <a:pt x="1754" y="57359"/>
                    <a:pt x="1778" y="57051"/>
                    <a:pt x="1796" y="56741"/>
                  </a:cubicBezTo>
                  <a:close/>
                  <a:moveTo>
                    <a:pt x="8719" y="0"/>
                  </a:moveTo>
                  <a:cubicBezTo>
                    <a:pt x="6094" y="0"/>
                    <a:pt x="3474" y="55"/>
                    <a:pt x="877" y="244"/>
                  </a:cubicBezTo>
                  <a:cubicBezTo>
                    <a:pt x="844" y="246"/>
                    <a:pt x="819" y="259"/>
                    <a:pt x="789" y="266"/>
                  </a:cubicBezTo>
                  <a:cubicBezTo>
                    <a:pt x="771" y="264"/>
                    <a:pt x="752" y="263"/>
                    <a:pt x="734" y="263"/>
                  </a:cubicBezTo>
                  <a:cubicBezTo>
                    <a:pt x="541" y="263"/>
                    <a:pt x="349" y="388"/>
                    <a:pt x="331" y="651"/>
                  </a:cubicBezTo>
                  <a:cubicBezTo>
                    <a:pt x="1" y="5484"/>
                    <a:pt x="225" y="10382"/>
                    <a:pt x="256" y="15225"/>
                  </a:cubicBezTo>
                  <a:cubicBezTo>
                    <a:pt x="288" y="20083"/>
                    <a:pt x="319" y="24941"/>
                    <a:pt x="350" y="29799"/>
                  </a:cubicBezTo>
                  <a:lnTo>
                    <a:pt x="440" y="44026"/>
                  </a:lnTo>
                  <a:lnTo>
                    <a:pt x="486" y="51313"/>
                  </a:lnTo>
                  <a:cubicBezTo>
                    <a:pt x="501" y="53595"/>
                    <a:pt x="196" y="56150"/>
                    <a:pt x="694" y="58379"/>
                  </a:cubicBezTo>
                  <a:cubicBezTo>
                    <a:pt x="743" y="58599"/>
                    <a:pt x="943" y="58709"/>
                    <a:pt x="1142" y="58709"/>
                  </a:cubicBezTo>
                  <a:cubicBezTo>
                    <a:pt x="1313" y="58709"/>
                    <a:pt x="1484" y="58628"/>
                    <a:pt x="1560" y="58465"/>
                  </a:cubicBezTo>
                  <a:cubicBezTo>
                    <a:pt x="2410" y="58574"/>
                    <a:pt x="3275" y="58631"/>
                    <a:pt x="4143" y="58662"/>
                  </a:cubicBezTo>
                  <a:cubicBezTo>
                    <a:pt x="4267" y="58711"/>
                    <a:pt x="4390" y="58760"/>
                    <a:pt x="4517" y="58797"/>
                  </a:cubicBezTo>
                  <a:cubicBezTo>
                    <a:pt x="4549" y="58806"/>
                    <a:pt x="4579" y="58811"/>
                    <a:pt x="4608" y="58811"/>
                  </a:cubicBezTo>
                  <a:cubicBezTo>
                    <a:pt x="4706" y="58811"/>
                    <a:pt x="4782" y="58758"/>
                    <a:pt x="4829" y="58685"/>
                  </a:cubicBezTo>
                  <a:cubicBezTo>
                    <a:pt x="5253" y="58694"/>
                    <a:pt x="5679" y="58697"/>
                    <a:pt x="6104" y="58697"/>
                  </a:cubicBezTo>
                  <a:cubicBezTo>
                    <a:pt x="7282" y="58697"/>
                    <a:pt x="8460" y="58673"/>
                    <a:pt x="9622" y="58673"/>
                  </a:cubicBezTo>
                  <a:cubicBezTo>
                    <a:pt x="9831" y="58673"/>
                    <a:pt x="10041" y="58674"/>
                    <a:pt x="10249" y="58676"/>
                  </a:cubicBezTo>
                  <a:cubicBezTo>
                    <a:pt x="12029" y="58692"/>
                    <a:pt x="13808" y="58697"/>
                    <a:pt x="15587" y="58697"/>
                  </a:cubicBezTo>
                  <a:cubicBezTo>
                    <a:pt x="16811" y="58697"/>
                    <a:pt x="18034" y="58695"/>
                    <a:pt x="19258" y="58693"/>
                  </a:cubicBezTo>
                  <a:cubicBezTo>
                    <a:pt x="25610" y="58680"/>
                    <a:pt x="31963" y="58642"/>
                    <a:pt x="38314" y="58575"/>
                  </a:cubicBezTo>
                  <a:cubicBezTo>
                    <a:pt x="50762" y="58444"/>
                    <a:pt x="63207" y="58209"/>
                    <a:pt x="75651" y="57869"/>
                  </a:cubicBezTo>
                  <a:cubicBezTo>
                    <a:pt x="75753" y="57933"/>
                    <a:pt x="75875" y="57965"/>
                    <a:pt x="75997" y="57965"/>
                  </a:cubicBezTo>
                  <a:cubicBezTo>
                    <a:pt x="76255" y="57965"/>
                    <a:pt x="76513" y="57823"/>
                    <a:pt x="76585" y="57538"/>
                  </a:cubicBezTo>
                  <a:cubicBezTo>
                    <a:pt x="76668" y="57367"/>
                    <a:pt x="76677" y="57171"/>
                    <a:pt x="76610" y="56994"/>
                  </a:cubicBezTo>
                  <a:cubicBezTo>
                    <a:pt x="76695" y="47727"/>
                    <a:pt x="76782" y="38459"/>
                    <a:pt x="76869" y="29191"/>
                  </a:cubicBezTo>
                  <a:cubicBezTo>
                    <a:pt x="76954" y="19914"/>
                    <a:pt x="77386" y="10546"/>
                    <a:pt x="77006" y="1274"/>
                  </a:cubicBezTo>
                  <a:cubicBezTo>
                    <a:pt x="77324" y="946"/>
                    <a:pt x="77187" y="235"/>
                    <a:pt x="76591" y="229"/>
                  </a:cubicBezTo>
                  <a:cubicBezTo>
                    <a:pt x="66238" y="106"/>
                    <a:pt x="55885" y="74"/>
                    <a:pt x="45533" y="74"/>
                  </a:cubicBezTo>
                  <a:cubicBezTo>
                    <a:pt x="43221" y="74"/>
                    <a:pt x="40908" y="76"/>
                    <a:pt x="38596" y="78"/>
                  </a:cubicBezTo>
                  <a:cubicBezTo>
                    <a:pt x="32411" y="84"/>
                    <a:pt x="26225" y="94"/>
                    <a:pt x="20040" y="108"/>
                  </a:cubicBezTo>
                  <a:cubicBezTo>
                    <a:pt x="19935" y="108"/>
                    <a:pt x="19830" y="108"/>
                    <a:pt x="19725" y="108"/>
                  </a:cubicBezTo>
                  <a:cubicBezTo>
                    <a:pt x="16078" y="108"/>
                    <a:pt x="12393" y="0"/>
                    <a:pt x="87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6" name="Google Shape;756;p42"/>
          <p:cNvSpPr txBox="1"/>
          <p:nvPr>
            <p:ph idx="4294967295" type="subTitle"/>
          </p:nvPr>
        </p:nvSpPr>
        <p:spPr>
          <a:xfrm>
            <a:off x="1002325" y="1588900"/>
            <a:ext cx="3757800" cy="11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所有排列屬性都學完，</a:t>
            </a:r>
            <a:endParaRPr b="0" i="0" sz="1600" u="none" cap="none" strike="noStrike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800"/>
              <a:buFont typeface="Roboto Mono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現在試著用 Flex 來挑戰排版吧</a:t>
            </a:r>
            <a:endParaRPr b="0" i="0" sz="1600" u="none" cap="none" strike="noStrike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57" name="Google Shape;757;p42"/>
          <p:cNvPicPr preferRelativeResize="0"/>
          <p:nvPr/>
        </p:nvPicPr>
        <p:blipFill rotWithShape="1">
          <a:blip r:embed="rId4">
            <a:alphaModFix/>
          </a:blip>
          <a:srcRect b="18299" l="0" r="8891" t="16733"/>
          <a:stretch/>
        </p:blipFill>
        <p:spPr>
          <a:xfrm rot="10800000">
            <a:off x="62175" y="3766782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758" name="Google Shape;758;p42"/>
          <p:cNvSpPr txBox="1"/>
          <p:nvPr/>
        </p:nvSpPr>
        <p:spPr>
          <a:xfrm>
            <a:off x="487075" y="3088750"/>
            <a:ext cx="39633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https://alameda-demo.squarespace.com/</a:t>
            </a:r>
            <a:endParaRPr b="0" i="0" sz="16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3" name="Google Shape;763;p7"/>
          <p:cNvPicPr preferRelativeResize="0"/>
          <p:nvPr/>
        </p:nvPicPr>
        <p:blipFill rotWithShape="1">
          <a:blip r:embed="rId3">
            <a:alphaModFix amt="86000"/>
          </a:blip>
          <a:srcRect b="0" l="0" r="0" t="0"/>
          <a:stretch/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764" name="Google Shape;764;p7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7</a:t>
            </a:r>
            <a:endParaRPr/>
          </a:p>
        </p:txBody>
      </p:sp>
      <p:pic>
        <p:nvPicPr>
          <p:cNvPr id="765" name="Google Shape;765;p7"/>
          <p:cNvPicPr preferRelativeResize="0"/>
          <p:nvPr/>
        </p:nvPicPr>
        <p:blipFill rotWithShape="1">
          <a:blip r:embed="rId4">
            <a:alphaModFix/>
          </a:blip>
          <a:srcRect b="21025" l="0" r="8891" t="16970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6" name="Google Shape;766;p7"/>
          <p:cNvPicPr preferRelativeResize="0"/>
          <p:nvPr/>
        </p:nvPicPr>
        <p:blipFill rotWithShape="1">
          <a:blip r:embed="rId5">
            <a:alphaModFix/>
          </a:blip>
          <a:srcRect b="18299" l="0" r="8891" t="16733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767" name="Google Shape;767;p7"/>
          <p:cNvSpPr txBox="1"/>
          <p:nvPr>
            <p:ph type="title"/>
          </p:nvPr>
        </p:nvSpPr>
        <p:spPr>
          <a:xfrm>
            <a:off x="2110150" y="2550900"/>
            <a:ext cx="49503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>
                <a:latin typeface="Kosugi Maru"/>
                <a:ea typeface="Kosugi Maru"/>
                <a:cs typeface="Kosugi Maru"/>
                <a:sym typeface="Kosugi Maru"/>
              </a:rPr>
              <a:t>Module - 1</a:t>
            </a:r>
            <a:endParaRPr/>
          </a:p>
        </p:txBody>
      </p:sp>
      <p:sp>
        <p:nvSpPr>
          <p:cNvPr id="768" name="Google Shape;768;p7"/>
          <p:cNvSpPr txBox="1"/>
          <p:nvPr>
            <p:ph idx="1" type="subTitle"/>
          </p:nvPr>
        </p:nvSpPr>
        <p:spPr>
          <a:xfrm>
            <a:off x="2110050" y="3307350"/>
            <a:ext cx="4950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雜誌風格排版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8"/>
          <p:cNvSpPr txBox="1"/>
          <p:nvPr>
            <p:ph type="title"/>
          </p:nvPr>
        </p:nvSpPr>
        <p:spPr>
          <a:xfrm>
            <a:off x="1836900" y="711175"/>
            <a:ext cx="5470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CSS column 用法</a:t>
            </a:r>
            <a:endParaRPr/>
          </a:p>
        </p:txBody>
      </p:sp>
      <p:sp>
        <p:nvSpPr>
          <p:cNvPr id="774" name="Google Shape;774;p8"/>
          <p:cNvSpPr txBox="1"/>
          <p:nvPr>
            <p:ph idx="1" type="body"/>
          </p:nvPr>
        </p:nvSpPr>
        <p:spPr>
          <a:xfrm>
            <a:off x="1398275" y="1401825"/>
            <a:ext cx="6963300" cy="17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</a:pPr>
            <a:r>
              <a:rPr lang="en" sz="190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.container</a:t>
            </a:r>
            <a:r>
              <a:rPr lang="en" sz="1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</a:pPr>
            <a:r>
              <a:rPr lang="en" sz="1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column-count</a:t>
            </a:r>
            <a:r>
              <a:rPr lang="en" sz="1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9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</a:pPr>
            <a:r>
              <a:rPr lang="en" sz="1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column-rule</a:t>
            </a:r>
            <a:r>
              <a:rPr lang="en" sz="1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9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1px</a:t>
            </a:r>
            <a:r>
              <a:rPr lang="en" sz="1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dashed</a:t>
            </a:r>
            <a:r>
              <a:rPr lang="en" sz="1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lightblue</a:t>
            </a:r>
            <a:r>
              <a:rPr lang="en" sz="1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50"/>
              <a:buNone/>
            </a:pPr>
            <a:r>
              <a:rPr lang="en" sz="1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950"/>
              <a:buNone/>
            </a:pPr>
            <a:r>
              <a:t/>
            </a:r>
            <a:endParaRPr sz="2850">
              <a:solidFill>
                <a:srgbClr val="6D9EEB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9" name="Google Shape;779;p9"/>
          <p:cNvPicPr preferRelativeResize="0"/>
          <p:nvPr/>
        </p:nvPicPr>
        <p:blipFill rotWithShape="1">
          <a:blip r:embed="rId3">
            <a:alphaModFix amt="86000"/>
          </a:blip>
          <a:srcRect b="0" l="0" r="0" t="0"/>
          <a:stretch/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780" name="Google Shape;780;p9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8</a:t>
            </a:r>
            <a:endParaRPr/>
          </a:p>
        </p:txBody>
      </p:sp>
      <p:pic>
        <p:nvPicPr>
          <p:cNvPr id="781" name="Google Shape;781;p9"/>
          <p:cNvPicPr preferRelativeResize="0"/>
          <p:nvPr/>
        </p:nvPicPr>
        <p:blipFill rotWithShape="1">
          <a:blip r:embed="rId4">
            <a:alphaModFix/>
          </a:blip>
          <a:srcRect b="21025" l="0" r="8891" t="16970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2" name="Google Shape;782;p9"/>
          <p:cNvPicPr preferRelativeResize="0"/>
          <p:nvPr/>
        </p:nvPicPr>
        <p:blipFill rotWithShape="1">
          <a:blip r:embed="rId5">
            <a:alphaModFix/>
          </a:blip>
          <a:srcRect b="18299" l="0" r="8891" t="16733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783" name="Google Shape;783;p9"/>
          <p:cNvSpPr txBox="1"/>
          <p:nvPr>
            <p:ph type="title"/>
          </p:nvPr>
        </p:nvSpPr>
        <p:spPr>
          <a:xfrm>
            <a:off x="2110150" y="2550900"/>
            <a:ext cx="49503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>
                <a:latin typeface="Kosugi Maru"/>
                <a:ea typeface="Kosugi Maru"/>
                <a:cs typeface="Kosugi Maru"/>
                <a:sym typeface="Kosugi Maru"/>
              </a:rPr>
              <a:t>Module - 1</a:t>
            </a:r>
            <a:endParaRPr/>
          </a:p>
        </p:txBody>
      </p:sp>
      <p:sp>
        <p:nvSpPr>
          <p:cNvPr id="784" name="Google Shape;784;p9"/>
          <p:cNvSpPr txBox="1"/>
          <p:nvPr>
            <p:ph idx="1" type="subTitle"/>
          </p:nvPr>
        </p:nvSpPr>
        <p:spPr>
          <a:xfrm>
            <a:off x="2110050" y="3307350"/>
            <a:ext cx="4950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瀑布流 UI 版面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928c9123c1_0_0"/>
          <p:cNvSpPr txBox="1"/>
          <p:nvPr>
            <p:ph type="title"/>
          </p:nvPr>
        </p:nvSpPr>
        <p:spPr>
          <a:xfrm>
            <a:off x="1836900" y="711175"/>
            <a:ext cx="5470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CSS class 用法</a:t>
            </a:r>
            <a:endParaRPr/>
          </a:p>
        </p:txBody>
      </p:sp>
      <p:sp>
        <p:nvSpPr>
          <p:cNvPr id="202" name="Google Shape;202;g928c9123c1_0_0"/>
          <p:cNvSpPr/>
          <p:nvPr/>
        </p:nvSpPr>
        <p:spPr>
          <a:xfrm>
            <a:off x="2220225" y="1221125"/>
            <a:ext cx="4714200" cy="3330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928c9123c1_0_0"/>
          <p:cNvSpPr txBox="1"/>
          <p:nvPr>
            <p:ph idx="1" type="body"/>
          </p:nvPr>
        </p:nvSpPr>
        <p:spPr>
          <a:xfrm>
            <a:off x="2294200" y="1154525"/>
            <a:ext cx="4810500" cy="3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8080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" sz="1000">
                <a:solidFill>
                  <a:srgbClr val="569CD6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style</a:t>
            </a:r>
            <a:r>
              <a:rPr lang="en" sz="1000">
                <a:solidFill>
                  <a:srgbClr val="808080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endParaRPr sz="1000">
              <a:solidFill>
                <a:srgbClr val="D7BA7D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7BA7D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.red</a:t>
            </a: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 {</a:t>
            </a:r>
            <a:r>
              <a:rPr lang="en" sz="1000">
                <a:solidFill>
                  <a:srgbClr val="9CDCFE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000">
                <a:solidFill>
                  <a:srgbClr val="CE917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red</a:t>
            </a: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;}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7BA7D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.green</a:t>
            </a: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 {</a:t>
            </a:r>
            <a:r>
              <a:rPr lang="en" sz="1000">
                <a:solidFill>
                  <a:srgbClr val="9CDCFE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000">
                <a:solidFill>
                  <a:srgbClr val="CE917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green</a:t>
            </a: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;}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7BA7D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.blue</a:t>
            </a: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 {</a:t>
            </a:r>
            <a:r>
              <a:rPr lang="en" sz="1000">
                <a:solidFill>
                  <a:srgbClr val="9CDCFE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000">
                <a:solidFill>
                  <a:srgbClr val="CE917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blue</a:t>
            </a:r>
            <a:r>
              <a:rPr lang="en" sz="10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;}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8080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" sz="1000">
                <a:solidFill>
                  <a:srgbClr val="569CD6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style</a:t>
            </a:r>
            <a:r>
              <a:rPr lang="en" sz="1000">
                <a:solidFill>
                  <a:srgbClr val="808080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endParaRPr sz="1000">
              <a:solidFill>
                <a:srgbClr val="808080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&lt;BODY&gt;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     WRITE SOME HTML  HERE…...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08080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1" lang="en" sz="1000">
                <a:solidFill>
                  <a:srgbClr val="569CD6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script</a:t>
            </a:r>
            <a:r>
              <a:rPr b="1" lang="en" sz="1000">
                <a:solidFill>
                  <a:srgbClr val="808080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endParaRPr b="1" sz="1000">
              <a:solidFill>
                <a:srgbClr val="808080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1" lang="en" sz="1000">
                <a:solidFill>
                  <a:srgbClr val="569CD6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1" lang="en" sz="10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000">
                <a:solidFill>
                  <a:srgbClr val="DCDCAA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changeColor</a:t>
            </a:r>
            <a:r>
              <a:rPr b="1" lang="en" sz="10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1000">
                <a:solidFill>
                  <a:srgbClr val="9CDCFE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b="1" lang="en" sz="10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) {</a:t>
            </a:r>
            <a:endParaRPr b="1" sz="10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b="1" lang="en" sz="1000">
                <a:solidFill>
                  <a:srgbClr val="4FC1FF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$</a:t>
            </a:r>
            <a:r>
              <a:rPr b="1" lang="en" sz="10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1000">
                <a:solidFill>
                  <a:srgbClr val="CE917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"#text"</a:t>
            </a:r>
            <a:r>
              <a:rPr b="1" lang="en" sz="10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).</a:t>
            </a:r>
            <a:r>
              <a:rPr b="1" lang="en" sz="1000">
                <a:solidFill>
                  <a:srgbClr val="DCDCAA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removeAttr</a:t>
            </a:r>
            <a:r>
              <a:rPr b="1" lang="en" sz="10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1000">
                <a:solidFill>
                  <a:srgbClr val="CE917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'class'</a:t>
            </a:r>
            <a:r>
              <a:rPr b="1" lang="en" sz="10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b="1" sz="10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b="1" lang="en" sz="1000">
                <a:solidFill>
                  <a:srgbClr val="4FC1FF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$</a:t>
            </a:r>
            <a:r>
              <a:rPr b="1" lang="en" sz="10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1000">
                <a:solidFill>
                  <a:srgbClr val="CE9178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"#text"</a:t>
            </a:r>
            <a:r>
              <a:rPr b="1" lang="en" sz="10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).</a:t>
            </a:r>
            <a:r>
              <a:rPr b="1" lang="en" sz="1000">
                <a:solidFill>
                  <a:srgbClr val="DCDCAA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addClass</a:t>
            </a:r>
            <a:r>
              <a:rPr b="1" lang="en" sz="10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1000">
                <a:solidFill>
                  <a:srgbClr val="9CDCFE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b="1" lang="en" sz="10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b="1" sz="10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       }</a:t>
            </a:r>
            <a:endParaRPr b="1" sz="10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lang="en" sz="1000">
                <a:solidFill>
                  <a:srgbClr val="808080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b="1" lang="en" sz="1000">
                <a:solidFill>
                  <a:srgbClr val="569CD6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script</a:t>
            </a:r>
            <a:r>
              <a:rPr b="1" lang="en" sz="1000">
                <a:solidFill>
                  <a:srgbClr val="808080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endParaRPr b="1" sz="1000">
              <a:solidFill>
                <a:srgbClr val="808080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950"/>
              <a:buNone/>
            </a:pPr>
            <a:r>
              <a:t/>
            </a:r>
            <a:endParaRPr b="1" sz="1000">
              <a:solidFill>
                <a:srgbClr val="569CD6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9" name="Google Shape;789;p11"/>
          <p:cNvPicPr preferRelativeResize="0"/>
          <p:nvPr/>
        </p:nvPicPr>
        <p:blipFill rotWithShape="1">
          <a:blip r:embed="rId3">
            <a:alphaModFix amt="86000"/>
          </a:blip>
          <a:srcRect b="0" l="0" r="0" t="0"/>
          <a:stretch/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Google Shape;790;p11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9</a:t>
            </a:r>
            <a:endParaRPr/>
          </a:p>
        </p:txBody>
      </p:sp>
      <p:pic>
        <p:nvPicPr>
          <p:cNvPr id="791" name="Google Shape;791;p11"/>
          <p:cNvPicPr preferRelativeResize="0"/>
          <p:nvPr/>
        </p:nvPicPr>
        <p:blipFill rotWithShape="1">
          <a:blip r:embed="rId4">
            <a:alphaModFix/>
          </a:blip>
          <a:srcRect b="21025" l="0" r="8891" t="16970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2" name="Google Shape;792;p11"/>
          <p:cNvPicPr preferRelativeResize="0"/>
          <p:nvPr/>
        </p:nvPicPr>
        <p:blipFill rotWithShape="1">
          <a:blip r:embed="rId5">
            <a:alphaModFix/>
          </a:blip>
          <a:srcRect b="18299" l="0" r="8891" t="16733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793" name="Google Shape;793;p11"/>
          <p:cNvSpPr txBox="1"/>
          <p:nvPr>
            <p:ph type="title"/>
          </p:nvPr>
        </p:nvSpPr>
        <p:spPr>
          <a:xfrm>
            <a:off x="2110150" y="2550900"/>
            <a:ext cx="49503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>
                <a:latin typeface="Kosugi Maru"/>
                <a:ea typeface="Kosugi Maru"/>
                <a:cs typeface="Kosugi Maru"/>
                <a:sym typeface="Kosugi Maru"/>
              </a:rPr>
              <a:t>Module - 1</a:t>
            </a:r>
            <a:endParaRPr/>
          </a:p>
        </p:txBody>
      </p:sp>
      <p:sp>
        <p:nvSpPr>
          <p:cNvPr id="794" name="Google Shape;794;p11"/>
          <p:cNvSpPr txBox="1"/>
          <p:nvPr>
            <p:ph idx="1" type="subTitle"/>
          </p:nvPr>
        </p:nvSpPr>
        <p:spPr>
          <a:xfrm>
            <a:off x="2110050" y="3307350"/>
            <a:ext cx="4950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BOX MODEL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10"/>
          <p:cNvSpPr txBox="1"/>
          <p:nvPr>
            <p:ph type="title"/>
          </p:nvPr>
        </p:nvSpPr>
        <p:spPr>
          <a:xfrm>
            <a:off x="2308050" y="711175"/>
            <a:ext cx="4527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排版四要素</a:t>
            </a:r>
            <a:endParaRPr/>
          </a:p>
        </p:txBody>
      </p:sp>
      <p:pic>
        <p:nvPicPr>
          <p:cNvPr id="800" name="Google Shape;800;p10"/>
          <p:cNvPicPr preferRelativeResize="0"/>
          <p:nvPr/>
        </p:nvPicPr>
        <p:blipFill rotWithShape="1">
          <a:blip r:embed="rId3">
            <a:alphaModFix amt="86000"/>
          </a:blip>
          <a:srcRect b="0" l="0" r="0" t="0"/>
          <a:stretch/>
        </p:blipFill>
        <p:spPr>
          <a:xfrm rot="729280">
            <a:off x="1715436" y="2414935"/>
            <a:ext cx="1168516" cy="689430"/>
          </a:xfrm>
          <a:prstGeom prst="rect">
            <a:avLst/>
          </a:prstGeom>
          <a:noFill/>
          <a:ln>
            <a:noFill/>
          </a:ln>
        </p:spPr>
      </p:pic>
      <p:sp>
        <p:nvSpPr>
          <p:cNvPr id="801" name="Google Shape;801;p10"/>
          <p:cNvSpPr txBox="1"/>
          <p:nvPr>
            <p:ph type="title"/>
          </p:nvPr>
        </p:nvSpPr>
        <p:spPr>
          <a:xfrm>
            <a:off x="1688156" y="2482825"/>
            <a:ext cx="122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>
                <a:solidFill>
                  <a:schemeClr val="dk2"/>
                </a:solidFill>
              </a:rPr>
              <a:t>margin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802" name="Google Shape;802;p10"/>
          <p:cNvPicPr preferRelativeResize="0"/>
          <p:nvPr/>
        </p:nvPicPr>
        <p:blipFill rotWithShape="1">
          <a:blip r:embed="rId3">
            <a:alphaModFix amt="86000"/>
          </a:blip>
          <a:srcRect b="0" l="0" r="0" t="0"/>
          <a:stretch/>
        </p:blipFill>
        <p:spPr>
          <a:xfrm rot="729280">
            <a:off x="3362160" y="2414935"/>
            <a:ext cx="1168516" cy="689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3" name="Google Shape;803;p10"/>
          <p:cNvPicPr preferRelativeResize="0"/>
          <p:nvPr/>
        </p:nvPicPr>
        <p:blipFill rotWithShape="1">
          <a:blip r:embed="rId3">
            <a:alphaModFix amt="86000"/>
          </a:blip>
          <a:srcRect b="0" l="0" r="0" t="0"/>
          <a:stretch/>
        </p:blipFill>
        <p:spPr>
          <a:xfrm rot="729280">
            <a:off x="5008885" y="2414935"/>
            <a:ext cx="1168516" cy="689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4" name="Google Shape;804;p10"/>
          <p:cNvPicPr preferRelativeResize="0"/>
          <p:nvPr/>
        </p:nvPicPr>
        <p:blipFill rotWithShape="1">
          <a:blip r:embed="rId3">
            <a:alphaModFix amt="86000"/>
          </a:blip>
          <a:srcRect b="0" l="0" r="0" t="0"/>
          <a:stretch/>
        </p:blipFill>
        <p:spPr>
          <a:xfrm rot="729280">
            <a:off x="6655016" y="2414935"/>
            <a:ext cx="1168516" cy="689430"/>
          </a:xfrm>
          <a:prstGeom prst="rect">
            <a:avLst/>
          </a:prstGeom>
          <a:noFill/>
          <a:ln>
            <a:noFill/>
          </a:ln>
        </p:spPr>
      </p:pic>
      <p:sp>
        <p:nvSpPr>
          <p:cNvPr id="805" name="Google Shape;805;p10"/>
          <p:cNvSpPr txBox="1"/>
          <p:nvPr>
            <p:ph type="title"/>
          </p:nvPr>
        </p:nvSpPr>
        <p:spPr>
          <a:xfrm>
            <a:off x="3347356" y="2482825"/>
            <a:ext cx="122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>
                <a:solidFill>
                  <a:schemeClr val="dk2"/>
                </a:solidFill>
              </a:rPr>
              <a:t>padding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06" name="Google Shape;806;p10"/>
          <p:cNvSpPr txBox="1"/>
          <p:nvPr>
            <p:ph type="title"/>
          </p:nvPr>
        </p:nvSpPr>
        <p:spPr>
          <a:xfrm>
            <a:off x="4994081" y="2482825"/>
            <a:ext cx="122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>
                <a:solidFill>
                  <a:schemeClr val="dk2"/>
                </a:solidFill>
              </a:rPr>
              <a:t>letter-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>
                <a:solidFill>
                  <a:schemeClr val="dk2"/>
                </a:solidFill>
              </a:rPr>
              <a:t>spacing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07" name="Google Shape;807;p10"/>
          <p:cNvSpPr txBox="1"/>
          <p:nvPr>
            <p:ph type="title"/>
          </p:nvPr>
        </p:nvSpPr>
        <p:spPr>
          <a:xfrm>
            <a:off x="6624111" y="2482825"/>
            <a:ext cx="122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>
                <a:solidFill>
                  <a:schemeClr val="dk2"/>
                </a:solidFill>
              </a:rPr>
              <a:t>line-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>
                <a:solidFill>
                  <a:schemeClr val="dk2"/>
                </a:solidFill>
              </a:rPr>
              <a:t>height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08" name="Google Shape;808;p10"/>
          <p:cNvSpPr txBox="1"/>
          <p:nvPr>
            <p:ph idx="4294967295" type="subTitle"/>
          </p:nvPr>
        </p:nvSpPr>
        <p:spPr>
          <a:xfrm>
            <a:off x="1372994" y="3524450"/>
            <a:ext cx="18534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accent2"/>
              </a:buClr>
              <a:buSzPts val="1800"/>
              <a:buFont typeface="Roboto Mono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控制外部距離</a:t>
            </a:r>
            <a:endParaRPr b="0" i="0" sz="1400" u="none" cap="none" strike="noStrike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09" name="Google Shape;809;p10"/>
          <p:cNvSpPr txBox="1"/>
          <p:nvPr>
            <p:ph idx="4294967295" type="subTitle"/>
          </p:nvPr>
        </p:nvSpPr>
        <p:spPr>
          <a:xfrm>
            <a:off x="6312561" y="1343225"/>
            <a:ext cx="18534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accent2"/>
              </a:buClr>
              <a:buSzPts val="1800"/>
              <a:buFont typeface="Roboto Mono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控制字的行高</a:t>
            </a:r>
            <a:endParaRPr b="0" i="0" sz="1400" u="none" cap="none" strike="noStrike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10" name="Google Shape;810;p10"/>
          <p:cNvSpPr txBox="1"/>
          <p:nvPr>
            <p:ph idx="4294967295" type="subTitle"/>
          </p:nvPr>
        </p:nvSpPr>
        <p:spPr>
          <a:xfrm>
            <a:off x="3034006" y="1343225"/>
            <a:ext cx="18534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accent2"/>
              </a:buClr>
              <a:buSzPts val="1800"/>
              <a:buFont typeface="Roboto Mono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控制內部距離</a:t>
            </a:r>
            <a:endParaRPr b="0" i="0" sz="1400" u="none" cap="none" strike="noStrike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11" name="Google Shape;811;p10"/>
          <p:cNvSpPr txBox="1"/>
          <p:nvPr>
            <p:ph idx="4294967295" type="subTitle"/>
          </p:nvPr>
        </p:nvSpPr>
        <p:spPr>
          <a:xfrm>
            <a:off x="4680731" y="3524450"/>
            <a:ext cx="18534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accent2"/>
              </a:buClr>
              <a:buSzPts val="1800"/>
              <a:buFont typeface="Roboto Mono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控制字的間距</a:t>
            </a:r>
            <a:endParaRPr b="0" i="0" sz="1400" u="none" cap="none" strike="noStrike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812" name="Google Shape;812;p10"/>
          <p:cNvPicPr preferRelativeResize="0"/>
          <p:nvPr/>
        </p:nvPicPr>
        <p:blipFill rotWithShape="1">
          <a:blip r:embed="rId4">
            <a:alphaModFix amt="80000"/>
          </a:blip>
          <a:srcRect b="0" l="0" r="0" t="0"/>
          <a:stretch/>
        </p:blipFill>
        <p:spPr>
          <a:xfrm rot="-5400000">
            <a:off x="3747145" y="2115450"/>
            <a:ext cx="425926" cy="19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3" name="Google Shape;813;p10"/>
          <p:cNvPicPr preferRelativeResize="0"/>
          <p:nvPr/>
        </p:nvPicPr>
        <p:blipFill rotWithShape="1">
          <a:blip r:embed="rId4">
            <a:alphaModFix amt="80000"/>
          </a:blip>
          <a:srcRect b="0" l="0" r="0" t="0"/>
          <a:stretch/>
        </p:blipFill>
        <p:spPr>
          <a:xfrm rot="-5400000">
            <a:off x="7026324" y="2115450"/>
            <a:ext cx="425926" cy="19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4" name="Google Shape;814;p10"/>
          <p:cNvPicPr preferRelativeResize="0"/>
          <p:nvPr/>
        </p:nvPicPr>
        <p:blipFill rotWithShape="1">
          <a:blip r:embed="rId4">
            <a:alphaModFix amt="80000"/>
          </a:blip>
          <a:srcRect b="0" l="0" r="0" t="0"/>
          <a:stretch/>
        </p:blipFill>
        <p:spPr>
          <a:xfrm rot="5400000">
            <a:off x="5395070" y="3212450"/>
            <a:ext cx="425926" cy="19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5" name="Google Shape;815;p10"/>
          <p:cNvPicPr preferRelativeResize="0"/>
          <p:nvPr/>
        </p:nvPicPr>
        <p:blipFill rotWithShape="1">
          <a:blip r:embed="rId4">
            <a:alphaModFix amt="80000"/>
          </a:blip>
          <a:srcRect b="0" l="0" r="0" t="0"/>
          <a:stretch/>
        </p:blipFill>
        <p:spPr>
          <a:xfrm rot="5400000">
            <a:off x="2086720" y="3190962"/>
            <a:ext cx="425926" cy="19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12"/>
          <p:cNvPicPr preferRelativeResize="0"/>
          <p:nvPr/>
        </p:nvPicPr>
        <p:blipFill rotWithShape="1">
          <a:blip r:embed="rId3">
            <a:alphaModFix amt="86000"/>
          </a:blip>
          <a:srcRect b="0" l="0" r="0" t="0"/>
          <a:stretch/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2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03</a:t>
            </a:r>
            <a:endParaRPr/>
          </a:p>
        </p:txBody>
      </p:sp>
      <p:pic>
        <p:nvPicPr>
          <p:cNvPr id="210" name="Google Shape;210;p12"/>
          <p:cNvPicPr preferRelativeResize="0"/>
          <p:nvPr/>
        </p:nvPicPr>
        <p:blipFill rotWithShape="1">
          <a:blip r:embed="rId4">
            <a:alphaModFix/>
          </a:blip>
          <a:srcRect b="21025" l="0" r="8891" t="16970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2"/>
          <p:cNvPicPr preferRelativeResize="0"/>
          <p:nvPr/>
        </p:nvPicPr>
        <p:blipFill rotWithShape="1">
          <a:blip r:embed="rId5">
            <a:alphaModFix/>
          </a:blip>
          <a:srcRect b="18299" l="0" r="8891" t="16733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2"/>
          <p:cNvSpPr txBox="1"/>
          <p:nvPr>
            <p:ph type="title"/>
          </p:nvPr>
        </p:nvSpPr>
        <p:spPr>
          <a:xfrm>
            <a:off x="2110150" y="2550900"/>
            <a:ext cx="49503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>
                <a:latin typeface="Kosugi Maru"/>
                <a:ea typeface="Kosugi Maru"/>
                <a:cs typeface="Kosugi Maru"/>
                <a:sym typeface="Kosugi Maru"/>
              </a:rPr>
              <a:t>何謂 CSS 選擇器</a:t>
            </a:r>
            <a:endParaRPr/>
          </a:p>
        </p:txBody>
      </p:sp>
      <p:sp>
        <p:nvSpPr>
          <p:cNvPr id="213" name="Google Shape;213;p12"/>
          <p:cNvSpPr txBox="1"/>
          <p:nvPr>
            <p:ph idx="1" type="subTitle"/>
          </p:nvPr>
        </p:nvSpPr>
        <p:spPr>
          <a:xfrm>
            <a:off x="2110050" y="3307350"/>
            <a:ext cx="4950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學會之後，連爬蟲都能得心應手。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"/>
          <p:cNvSpPr txBox="1"/>
          <p:nvPr>
            <p:ph idx="8" type="title"/>
          </p:nvPr>
        </p:nvSpPr>
        <p:spPr>
          <a:xfrm>
            <a:off x="1002325" y="711175"/>
            <a:ext cx="327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CSS 選擇器 ( 1/2 )</a:t>
            </a:r>
            <a:endParaRPr/>
          </a:p>
        </p:txBody>
      </p:sp>
      <p:sp>
        <p:nvSpPr>
          <p:cNvPr id="219" name="Google Shape;219;p13"/>
          <p:cNvSpPr/>
          <p:nvPr/>
        </p:nvSpPr>
        <p:spPr>
          <a:xfrm>
            <a:off x="3535325" y="2146400"/>
            <a:ext cx="298800" cy="298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3"/>
          <p:cNvSpPr/>
          <p:nvPr/>
        </p:nvSpPr>
        <p:spPr>
          <a:xfrm>
            <a:off x="5326958" y="2146400"/>
            <a:ext cx="298800" cy="298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695467">
            <a:off x="7428349" y="264518"/>
            <a:ext cx="1323877" cy="154781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222" name="Google Shape;222;p13"/>
          <p:cNvSpPr txBox="1"/>
          <p:nvPr>
            <p:ph idx="4" type="title"/>
          </p:nvPr>
        </p:nvSpPr>
        <p:spPr>
          <a:xfrm rot="-695454">
            <a:off x="7676427" y="1087521"/>
            <a:ext cx="1019797" cy="61400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400">
                <a:solidFill>
                  <a:schemeClr val="dk2"/>
                </a:solidFill>
                <a:latin typeface="Anonymous Pro"/>
                <a:ea typeface="Anonymous Pro"/>
                <a:cs typeface="Anonymous Pro"/>
                <a:sym typeface="Anonymous Pro"/>
              </a:rPr>
              <a:t>一次搞懂</a:t>
            </a:r>
            <a:endParaRPr sz="1400">
              <a:solidFill>
                <a:schemeClr val="dk2"/>
              </a:solidFill>
              <a:latin typeface="Anonymous Pro"/>
              <a:ea typeface="Anonymous Pro"/>
              <a:cs typeface="Anonymous Pro"/>
              <a:sym typeface="Anonymous Pr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400">
                <a:solidFill>
                  <a:schemeClr val="dk2"/>
                </a:solidFill>
                <a:latin typeface="Anonymous Pro"/>
                <a:ea typeface="Anonymous Pro"/>
                <a:cs typeface="Anonymous Pro"/>
                <a:sym typeface="Anonymous Pro"/>
              </a:rPr>
              <a:t>CSS選擇器</a:t>
            </a:r>
            <a:endParaRPr sz="1400">
              <a:solidFill>
                <a:schemeClr val="dk2"/>
              </a:solidFill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grpSp>
        <p:nvGrpSpPr>
          <p:cNvPr id="223" name="Google Shape;223;p13"/>
          <p:cNvGrpSpPr/>
          <p:nvPr/>
        </p:nvGrpSpPr>
        <p:grpSpPr>
          <a:xfrm>
            <a:off x="7664560" y="910185"/>
            <a:ext cx="272906" cy="434118"/>
            <a:chOff x="1312450" y="4093350"/>
            <a:chExt cx="685350" cy="1090200"/>
          </a:xfrm>
        </p:grpSpPr>
        <p:sp>
          <p:nvSpPr>
            <p:cNvPr id="224" name="Google Shape;224;p13"/>
            <p:cNvSpPr/>
            <p:nvPr/>
          </p:nvSpPr>
          <p:spPr>
            <a:xfrm>
              <a:off x="1312450" y="4093350"/>
              <a:ext cx="685350" cy="1090200"/>
            </a:xfrm>
            <a:custGeom>
              <a:rect b="b" l="l" r="r" t="t"/>
              <a:pathLst>
                <a:path extrusionOk="0" h="43608" w="27414">
                  <a:moveTo>
                    <a:pt x="5201" y="10009"/>
                  </a:moveTo>
                  <a:lnTo>
                    <a:pt x="5201" y="10009"/>
                  </a:lnTo>
                  <a:cubicBezTo>
                    <a:pt x="5040" y="10996"/>
                    <a:pt x="5002" y="11987"/>
                    <a:pt x="5102" y="12937"/>
                  </a:cubicBezTo>
                  <a:cubicBezTo>
                    <a:pt x="5170" y="13571"/>
                    <a:pt x="5297" y="14196"/>
                    <a:pt x="5478" y="14807"/>
                  </a:cubicBezTo>
                  <a:cubicBezTo>
                    <a:pt x="4743" y="13294"/>
                    <a:pt x="4728" y="11634"/>
                    <a:pt x="5201" y="10009"/>
                  </a:cubicBezTo>
                  <a:close/>
                  <a:moveTo>
                    <a:pt x="15811" y="1265"/>
                  </a:moveTo>
                  <a:cubicBezTo>
                    <a:pt x="20541" y="1265"/>
                    <a:pt x="25145" y="5101"/>
                    <a:pt x="25884" y="9796"/>
                  </a:cubicBezTo>
                  <a:cubicBezTo>
                    <a:pt x="26649" y="14663"/>
                    <a:pt x="23581" y="19908"/>
                    <a:pt x="18734" y="21156"/>
                  </a:cubicBezTo>
                  <a:lnTo>
                    <a:pt x="18733" y="21156"/>
                  </a:lnTo>
                  <a:cubicBezTo>
                    <a:pt x="17919" y="21366"/>
                    <a:pt x="17082" y="21467"/>
                    <a:pt x="16245" y="21467"/>
                  </a:cubicBezTo>
                  <a:cubicBezTo>
                    <a:pt x="12150" y="21467"/>
                    <a:pt x="8059" y="19044"/>
                    <a:pt x="6641" y="15088"/>
                  </a:cubicBezTo>
                  <a:cubicBezTo>
                    <a:pt x="5469" y="11816"/>
                    <a:pt x="6172" y="7764"/>
                    <a:pt x="8270" y="4955"/>
                  </a:cubicBezTo>
                  <a:cubicBezTo>
                    <a:pt x="9623" y="3549"/>
                    <a:pt x="11222" y="2430"/>
                    <a:pt x="12774" y="1829"/>
                  </a:cubicBezTo>
                  <a:cubicBezTo>
                    <a:pt x="13408" y="1665"/>
                    <a:pt x="14061" y="1582"/>
                    <a:pt x="14715" y="1582"/>
                  </a:cubicBezTo>
                  <a:cubicBezTo>
                    <a:pt x="14773" y="1582"/>
                    <a:pt x="14831" y="1582"/>
                    <a:pt x="14889" y="1584"/>
                  </a:cubicBezTo>
                  <a:cubicBezTo>
                    <a:pt x="14890" y="1584"/>
                    <a:pt x="14891" y="1584"/>
                    <a:pt x="14891" y="1584"/>
                  </a:cubicBezTo>
                  <a:cubicBezTo>
                    <a:pt x="15042" y="1584"/>
                    <a:pt x="15084" y="1340"/>
                    <a:pt x="14936" y="1309"/>
                  </a:cubicBezTo>
                  <a:cubicBezTo>
                    <a:pt x="15228" y="1279"/>
                    <a:pt x="15519" y="1265"/>
                    <a:pt x="15811" y="1265"/>
                  </a:cubicBezTo>
                  <a:close/>
                  <a:moveTo>
                    <a:pt x="11744" y="28418"/>
                  </a:moveTo>
                  <a:lnTo>
                    <a:pt x="11744" y="28418"/>
                  </a:lnTo>
                  <a:cubicBezTo>
                    <a:pt x="12408" y="28787"/>
                    <a:pt x="13268" y="28878"/>
                    <a:pt x="14064" y="28978"/>
                  </a:cubicBezTo>
                  <a:cubicBezTo>
                    <a:pt x="13489" y="31053"/>
                    <a:pt x="12936" y="33136"/>
                    <a:pt x="12378" y="35217"/>
                  </a:cubicBezTo>
                  <a:lnTo>
                    <a:pt x="12377" y="35217"/>
                  </a:lnTo>
                  <a:lnTo>
                    <a:pt x="11752" y="37548"/>
                  </a:lnTo>
                  <a:cubicBezTo>
                    <a:pt x="11436" y="37515"/>
                    <a:pt x="11118" y="37500"/>
                    <a:pt x="10804" y="37432"/>
                  </a:cubicBezTo>
                  <a:cubicBezTo>
                    <a:pt x="10450" y="37354"/>
                    <a:pt x="10108" y="37230"/>
                    <a:pt x="9772" y="37098"/>
                  </a:cubicBezTo>
                  <a:cubicBezTo>
                    <a:pt x="9899" y="36422"/>
                    <a:pt x="10035" y="35749"/>
                    <a:pt x="10185" y="35077"/>
                  </a:cubicBezTo>
                  <a:cubicBezTo>
                    <a:pt x="10425" y="33999"/>
                    <a:pt x="10695" y="32928"/>
                    <a:pt x="10992" y="31864"/>
                  </a:cubicBezTo>
                  <a:cubicBezTo>
                    <a:pt x="11305" y="30745"/>
                    <a:pt x="11807" y="29661"/>
                    <a:pt x="11760" y="28491"/>
                  </a:cubicBezTo>
                  <a:cubicBezTo>
                    <a:pt x="11757" y="28467"/>
                    <a:pt x="11752" y="28442"/>
                    <a:pt x="11744" y="28418"/>
                  </a:cubicBezTo>
                  <a:close/>
                  <a:moveTo>
                    <a:pt x="9701" y="37483"/>
                  </a:moveTo>
                  <a:cubicBezTo>
                    <a:pt x="10246" y="37833"/>
                    <a:pt x="10942" y="38077"/>
                    <a:pt x="11595" y="38077"/>
                  </a:cubicBezTo>
                  <a:cubicBezTo>
                    <a:pt x="11600" y="38077"/>
                    <a:pt x="11605" y="38077"/>
                    <a:pt x="11609" y="38077"/>
                  </a:cubicBezTo>
                  <a:lnTo>
                    <a:pt x="11609" y="38077"/>
                  </a:lnTo>
                  <a:cubicBezTo>
                    <a:pt x="11580" y="38193"/>
                    <a:pt x="11549" y="38311"/>
                    <a:pt x="11517" y="38428"/>
                  </a:cubicBezTo>
                  <a:lnTo>
                    <a:pt x="11517" y="38427"/>
                  </a:lnTo>
                  <a:cubicBezTo>
                    <a:pt x="11470" y="38603"/>
                    <a:pt x="11418" y="38860"/>
                    <a:pt x="11359" y="39156"/>
                  </a:cubicBezTo>
                  <a:cubicBezTo>
                    <a:pt x="11204" y="39085"/>
                    <a:pt x="11033" y="39072"/>
                    <a:pt x="10858" y="39072"/>
                  </a:cubicBezTo>
                  <a:cubicBezTo>
                    <a:pt x="10752" y="39072"/>
                    <a:pt x="10645" y="39077"/>
                    <a:pt x="10540" y="39077"/>
                  </a:cubicBezTo>
                  <a:cubicBezTo>
                    <a:pt x="10481" y="39077"/>
                    <a:pt x="10423" y="39075"/>
                    <a:pt x="10366" y="39070"/>
                  </a:cubicBezTo>
                  <a:cubicBezTo>
                    <a:pt x="10056" y="39046"/>
                    <a:pt x="9752" y="38970"/>
                    <a:pt x="9446" y="38922"/>
                  </a:cubicBezTo>
                  <a:cubicBezTo>
                    <a:pt x="9465" y="38818"/>
                    <a:pt x="9482" y="38724"/>
                    <a:pt x="9492" y="38655"/>
                  </a:cubicBezTo>
                  <a:cubicBezTo>
                    <a:pt x="9556" y="38264"/>
                    <a:pt x="9631" y="37874"/>
                    <a:pt x="9701" y="37483"/>
                  </a:cubicBezTo>
                  <a:close/>
                  <a:moveTo>
                    <a:pt x="9371" y="39374"/>
                  </a:moveTo>
                  <a:cubicBezTo>
                    <a:pt x="9633" y="39480"/>
                    <a:pt x="9916" y="39543"/>
                    <a:pt x="10196" y="39580"/>
                  </a:cubicBezTo>
                  <a:cubicBezTo>
                    <a:pt x="10388" y="39606"/>
                    <a:pt x="10607" y="39642"/>
                    <a:pt x="10819" y="39642"/>
                  </a:cubicBezTo>
                  <a:cubicBezTo>
                    <a:pt x="10980" y="39642"/>
                    <a:pt x="11137" y="39622"/>
                    <a:pt x="11275" y="39560"/>
                  </a:cubicBezTo>
                  <a:lnTo>
                    <a:pt x="11275" y="39560"/>
                  </a:lnTo>
                  <a:cubicBezTo>
                    <a:pt x="11189" y="39985"/>
                    <a:pt x="11082" y="40437"/>
                    <a:pt x="10950" y="40815"/>
                  </a:cubicBezTo>
                  <a:cubicBezTo>
                    <a:pt x="10924" y="40814"/>
                    <a:pt x="10899" y="40814"/>
                    <a:pt x="10873" y="40814"/>
                  </a:cubicBezTo>
                  <a:cubicBezTo>
                    <a:pt x="10639" y="40814"/>
                    <a:pt x="10398" y="40862"/>
                    <a:pt x="10159" y="40862"/>
                  </a:cubicBezTo>
                  <a:cubicBezTo>
                    <a:pt x="10125" y="40862"/>
                    <a:pt x="10090" y="40861"/>
                    <a:pt x="10056" y="40859"/>
                  </a:cubicBezTo>
                  <a:cubicBezTo>
                    <a:pt x="9795" y="40841"/>
                    <a:pt x="9538" y="40801"/>
                    <a:pt x="9284" y="40736"/>
                  </a:cubicBezTo>
                  <a:cubicBezTo>
                    <a:pt x="9251" y="40301"/>
                    <a:pt x="9306" y="39796"/>
                    <a:pt x="9371" y="39374"/>
                  </a:cubicBezTo>
                  <a:close/>
                  <a:moveTo>
                    <a:pt x="9402" y="41289"/>
                  </a:moveTo>
                  <a:lnTo>
                    <a:pt x="9402" y="41289"/>
                  </a:lnTo>
                  <a:cubicBezTo>
                    <a:pt x="9559" y="41334"/>
                    <a:pt x="9718" y="41367"/>
                    <a:pt x="9881" y="41388"/>
                  </a:cubicBezTo>
                  <a:cubicBezTo>
                    <a:pt x="10049" y="41410"/>
                    <a:pt x="10255" y="41433"/>
                    <a:pt x="10462" y="41433"/>
                  </a:cubicBezTo>
                  <a:cubicBezTo>
                    <a:pt x="10528" y="41433"/>
                    <a:pt x="10593" y="41431"/>
                    <a:pt x="10658" y="41426"/>
                  </a:cubicBezTo>
                  <a:lnTo>
                    <a:pt x="10658" y="41426"/>
                  </a:lnTo>
                  <a:cubicBezTo>
                    <a:pt x="10569" y="41553"/>
                    <a:pt x="10471" y="41645"/>
                    <a:pt x="10362" y="41677"/>
                  </a:cubicBezTo>
                  <a:cubicBezTo>
                    <a:pt x="10234" y="41715"/>
                    <a:pt x="10121" y="41733"/>
                    <a:pt x="10020" y="41733"/>
                  </a:cubicBezTo>
                  <a:cubicBezTo>
                    <a:pt x="9703" y="41733"/>
                    <a:pt x="9511" y="41557"/>
                    <a:pt x="9402" y="41289"/>
                  </a:cubicBezTo>
                  <a:close/>
                  <a:moveTo>
                    <a:pt x="15893" y="1"/>
                  </a:moveTo>
                  <a:cubicBezTo>
                    <a:pt x="15395" y="1"/>
                    <a:pt x="14894" y="37"/>
                    <a:pt x="14392" y="112"/>
                  </a:cubicBezTo>
                  <a:cubicBezTo>
                    <a:pt x="8294" y="1027"/>
                    <a:pt x="1" y="10835"/>
                    <a:pt x="5909" y="16358"/>
                  </a:cubicBezTo>
                  <a:cubicBezTo>
                    <a:pt x="5961" y="16407"/>
                    <a:pt x="6017" y="16426"/>
                    <a:pt x="6069" y="16426"/>
                  </a:cubicBezTo>
                  <a:cubicBezTo>
                    <a:pt x="6083" y="16426"/>
                    <a:pt x="6096" y="16425"/>
                    <a:pt x="6110" y="16423"/>
                  </a:cubicBezTo>
                  <a:cubicBezTo>
                    <a:pt x="7517" y="19288"/>
                    <a:pt x="10185" y="21363"/>
                    <a:pt x="13288" y="22188"/>
                  </a:cubicBezTo>
                  <a:cubicBezTo>
                    <a:pt x="12902" y="23062"/>
                    <a:pt x="12749" y="24055"/>
                    <a:pt x="12540" y="24979"/>
                  </a:cubicBezTo>
                  <a:cubicBezTo>
                    <a:pt x="12385" y="25662"/>
                    <a:pt x="12080" y="26433"/>
                    <a:pt x="12061" y="27162"/>
                  </a:cubicBezTo>
                  <a:cubicBezTo>
                    <a:pt x="11762" y="27201"/>
                    <a:pt x="11473" y="27285"/>
                    <a:pt x="11204" y="27442"/>
                  </a:cubicBezTo>
                  <a:cubicBezTo>
                    <a:pt x="11018" y="27550"/>
                    <a:pt x="11015" y="27777"/>
                    <a:pt x="11142" y="27928"/>
                  </a:cubicBezTo>
                  <a:cubicBezTo>
                    <a:pt x="11145" y="27935"/>
                    <a:pt x="11150" y="27938"/>
                    <a:pt x="11155" y="27944"/>
                  </a:cubicBezTo>
                  <a:cubicBezTo>
                    <a:pt x="11028" y="27948"/>
                    <a:pt x="10910" y="28008"/>
                    <a:pt x="10832" y="28108"/>
                  </a:cubicBezTo>
                  <a:cubicBezTo>
                    <a:pt x="9928" y="29229"/>
                    <a:pt x="9683" y="30715"/>
                    <a:pt x="9312" y="32089"/>
                  </a:cubicBezTo>
                  <a:cubicBezTo>
                    <a:pt x="8852" y="33796"/>
                    <a:pt x="8465" y="35519"/>
                    <a:pt x="8149" y="37259"/>
                  </a:cubicBezTo>
                  <a:cubicBezTo>
                    <a:pt x="7935" y="38433"/>
                    <a:pt x="7369" y="40158"/>
                    <a:pt x="7613" y="41356"/>
                  </a:cubicBezTo>
                  <a:cubicBezTo>
                    <a:pt x="7832" y="42434"/>
                    <a:pt x="8920" y="43013"/>
                    <a:pt x="9873" y="43417"/>
                  </a:cubicBezTo>
                  <a:cubicBezTo>
                    <a:pt x="10183" y="43548"/>
                    <a:pt x="10458" y="43608"/>
                    <a:pt x="10702" y="43608"/>
                  </a:cubicBezTo>
                  <a:cubicBezTo>
                    <a:pt x="12509" y="43608"/>
                    <a:pt x="12630" y="40342"/>
                    <a:pt x="13029" y="38845"/>
                  </a:cubicBezTo>
                  <a:cubicBezTo>
                    <a:pt x="13941" y="35420"/>
                    <a:pt x="14878" y="31999"/>
                    <a:pt x="15749" y="28562"/>
                  </a:cubicBezTo>
                  <a:cubicBezTo>
                    <a:pt x="15842" y="28197"/>
                    <a:pt x="15632" y="27698"/>
                    <a:pt x="15220" y="27630"/>
                  </a:cubicBezTo>
                  <a:cubicBezTo>
                    <a:pt x="14854" y="27569"/>
                    <a:pt x="14466" y="27473"/>
                    <a:pt x="14071" y="27380"/>
                  </a:cubicBezTo>
                  <a:cubicBezTo>
                    <a:pt x="14478" y="25797"/>
                    <a:pt x="14896" y="24136"/>
                    <a:pt x="15010" y="22508"/>
                  </a:cubicBezTo>
                  <a:cubicBezTo>
                    <a:pt x="15443" y="22557"/>
                    <a:pt x="15877" y="22582"/>
                    <a:pt x="16312" y="22582"/>
                  </a:cubicBezTo>
                  <a:cubicBezTo>
                    <a:pt x="16645" y="22582"/>
                    <a:pt x="16978" y="22568"/>
                    <a:pt x="17310" y="22539"/>
                  </a:cubicBezTo>
                  <a:cubicBezTo>
                    <a:pt x="23190" y="22007"/>
                    <a:pt x="27413" y="16567"/>
                    <a:pt x="27170" y="10774"/>
                  </a:cubicBezTo>
                  <a:cubicBezTo>
                    <a:pt x="26925" y="4930"/>
                    <a:pt x="21682" y="1"/>
                    <a:pt x="158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1477975" y="4161250"/>
              <a:ext cx="487250" cy="450450"/>
            </a:xfrm>
            <a:custGeom>
              <a:rect b="b" l="l" r="r" t="t"/>
              <a:pathLst>
                <a:path extrusionOk="0" h="18018" w="19490">
                  <a:moveTo>
                    <a:pt x="1614" y="7205"/>
                  </a:moveTo>
                  <a:cubicBezTo>
                    <a:pt x="1122" y="9193"/>
                    <a:pt x="1161" y="11265"/>
                    <a:pt x="1871" y="12865"/>
                  </a:cubicBezTo>
                  <a:cubicBezTo>
                    <a:pt x="1911" y="12957"/>
                    <a:pt x="1956" y="13046"/>
                    <a:pt x="2001" y="13135"/>
                  </a:cubicBezTo>
                  <a:cubicBezTo>
                    <a:pt x="1442" y="12197"/>
                    <a:pt x="1127" y="11132"/>
                    <a:pt x="1088" y="10040"/>
                  </a:cubicBezTo>
                  <a:cubicBezTo>
                    <a:pt x="1052" y="9061"/>
                    <a:pt x="1251" y="8105"/>
                    <a:pt x="1614" y="7205"/>
                  </a:cubicBezTo>
                  <a:close/>
                  <a:moveTo>
                    <a:pt x="8769" y="1099"/>
                  </a:moveTo>
                  <a:cubicBezTo>
                    <a:pt x="10213" y="1099"/>
                    <a:pt x="11739" y="1834"/>
                    <a:pt x="12928" y="2514"/>
                  </a:cubicBezTo>
                  <a:cubicBezTo>
                    <a:pt x="15190" y="3806"/>
                    <a:pt x="17154" y="5801"/>
                    <a:pt x="17151" y="8562"/>
                  </a:cubicBezTo>
                  <a:cubicBezTo>
                    <a:pt x="17150" y="11027"/>
                    <a:pt x="16062" y="14041"/>
                    <a:pt x="14176" y="15676"/>
                  </a:cubicBezTo>
                  <a:cubicBezTo>
                    <a:pt x="13112" y="16598"/>
                    <a:pt x="11835" y="16976"/>
                    <a:pt x="10526" y="16976"/>
                  </a:cubicBezTo>
                  <a:cubicBezTo>
                    <a:pt x="8796" y="16976"/>
                    <a:pt x="7009" y="16315"/>
                    <a:pt x="5579" y="15381"/>
                  </a:cubicBezTo>
                  <a:cubicBezTo>
                    <a:pt x="2756" y="13536"/>
                    <a:pt x="1781" y="10776"/>
                    <a:pt x="2574" y="7531"/>
                  </a:cubicBezTo>
                  <a:cubicBezTo>
                    <a:pt x="2925" y="6098"/>
                    <a:pt x="3537" y="4567"/>
                    <a:pt x="4464" y="3322"/>
                  </a:cubicBezTo>
                  <a:cubicBezTo>
                    <a:pt x="4471" y="3316"/>
                    <a:pt x="4477" y="3308"/>
                    <a:pt x="4485" y="3302"/>
                  </a:cubicBezTo>
                  <a:cubicBezTo>
                    <a:pt x="5475" y="2436"/>
                    <a:pt x="6694" y="1440"/>
                    <a:pt x="8014" y="1172"/>
                  </a:cubicBezTo>
                  <a:cubicBezTo>
                    <a:pt x="8262" y="1122"/>
                    <a:pt x="8514" y="1099"/>
                    <a:pt x="8769" y="1099"/>
                  </a:cubicBezTo>
                  <a:close/>
                  <a:moveTo>
                    <a:pt x="8887" y="1"/>
                  </a:moveTo>
                  <a:cubicBezTo>
                    <a:pt x="8837" y="1"/>
                    <a:pt x="8788" y="1"/>
                    <a:pt x="8738" y="3"/>
                  </a:cubicBezTo>
                  <a:cubicBezTo>
                    <a:pt x="6181" y="71"/>
                    <a:pt x="3888" y="2245"/>
                    <a:pt x="2440" y="4180"/>
                  </a:cubicBezTo>
                  <a:cubicBezTo>
                    <a:pt x="877" y="6267"/>
                    <a:pt x="1" y="8911"/>
                    <a:pt x="661" y="11505"/>
                  </a:cubicBezTo>
                  <a:cubicBezTo>
                    <a:pt x="1175" y="13521"/>
                    <a:pt x="2542" y="15297"/>
                    <a:pt x="4474" y="15997"/>
                  </a:cubicBezTo>
                  <a:cubicBezTo>
                    <a:pt x="6169" y="17258"/>
                    <a:pt x="8337" y="18017"/>
                    <a:pt x="10414" y="18017"/>
                  </a:cubicBezTo>
                  <a:cubicBezTo>
                    <a:pt x="12074" y="18017"/>
                    <a:pt x="13676" y="17532"/>
                    <a:pt x="14932" y="16430"/>
                  </a:cubicBezTo>
                  <a:cubicBezTo>
                    <a:pt x="18721" y="13109"/>
                    <a:pt x="19489" y="6595"/>
                    <a:pt x="15668" y="3108"/>
                  </a:cubicBezTo>
                  <a:cubicBezTo>
                    <a:pt x="13933" y="1526"/>
                    <a:pt x="11308" y="1"/>
                    <a:pt x="88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3"/>
            <p:cNvSpPr/>
            <p:nvPr/>
          </p:nvSpPr>
          <p:spPr>
            <a:xfrm>
              <a:off x="1611400" y="4264325"/>
              <a:ext cx="204725" cy="224825"/>
            </a:xfrm>
            <a:custGeom>
              <a:rect b="b" l="l" r="r" t="t"/>
              <a:pathLst>
                <a:path extrusionOk="0" h="8993" w="8189">
                  <a:moveTo>
                    <a:pt x="3561" y="0"/>
                  </a:moveTo>
                  <a:cubicBezTo>
                    <a:pt x="1727" y="0"/>
                    <a:pt x="0" y="1490"/>
                    <a:pt x="935" y="3575"/>
                  </a:cubicBezTo>
                  <a:cubicBezTo>
                    <a:pt x="1077" y="3892"/>
                    <a:pt x="1311" y="4020"/>
                    <a:pt x="1557" y="4020"/>
                  </a:cubicBezTo>
                  <a:cubicBezTo>
                    <a:pt x="2000" y="4020"/>
                    <a:pt x="2483" y="3607"/>
                    <a:pt x="2546" y="3138"/>
                  </a:cubicBezTo>
                  <a:cubicBezTo>
                    <a:pt x="2652" y="2350"/>
                    <a:pt x="3006" y="2037"/>
                    <a:pt x="3405" y="2037"/>
                  </a:cubicBezTo>
                  <a:cubicBezTo>
                    <a:pt x="4054" y="2037"/>
                    <a:pt x="4819" y="2864"/>
                    <a:pt x="4821" y="3825"/>
                  </a:cubicBezTo>
                  <a:cubicBezTo>
                    <a:pt x="4825" y="5165"/>
                    <a:pt x="3942" y="6358"/>
                    <a:pt x="3228" y="7421"/>
                  </a:cubicBezTo>
                  <a:cubicBezTo>
                    <a:pt x="2689" y="8221"/>
                    <a:pt x="3437" y="8993"/>
                    <a:pt x="4195" y="8993"/>
                  </a:cubicBezTo>
                  <a:cubicBezTo>
                    <a:pt x="4522" y="8993"/>
                    <a:pt x="4850" y="8849"/>
                    <a:pt x="5078" y="8503"/>
                  </a:cubicBezTo>
                  <a:cubicBezTo>
                    <a:pt x="6537" y="6287"/>
                    <a:pt x="8188" y="2626"/>
                    <a:pt x="5438" y="602"/>
                  </a:cubicBezTo>
                  <a:cubicBezTo>
                    <a:pt x="4875" y="188"/>
                    <a:pt x="4211" y="0"/>
                    <a:pt x="35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1688575" y="4506825"/>
              <a:ext cx="60375" cy="62375"/>
            </a:xfrm>
            <a:custGeom>
              <a:rect b="b" l="l" r="r" t="t"/>
              <a:pathLst>
                <a:path extrusionOk="0" h="2495" w="2415">
                  <a:moveTo>
                    <a:pt x="1242" y="0"/>
                  </a:moveTo>
                  <a:cubicBezTo>
                    <a:pt x="1230" y="0"/>
                    <a:pt x="1219" y="1"/>
                    <a:pt x="1207" y="1"/>
                  </a:cubicBezTo>
                  <a:cubicBezTo>
                    <a:pt x="1005" y="10"/>
                    <a:pt x="807" y="63"/>
                    <a:pt x="629" y="158"/>
                  </a:cubicBezTo>
                  <a:cubicBezTo>
                    <a:pt x="403" y="277"/>
                    <a:pt x="150" y="585"/>
                    <a:pt x="103" y="841"/>
                  </a:cubicBezTo>
                  <a:cubicBezTo>
                    <a:pt x="93" y="897"/>
                    <a:pt x="83" y="952"/>
                    <a:pt x="73" y="1007"/>
                  </a:cubicBezTo>
                  <a:cubicBezTo>
                    <a:pt x="0" y="1417"/>
                    <a:pt x="50" y="1851"/>
                    <a:pt x="375" y="2151"/>
                  </a:cubicBezTo>
                  <a:cubicBezTo>
                    <a:pt x="605" y="2361"/>
                    <a:pt x="887" y="2495"/>
                    <a:pt x="1207" y="2495"/>
                  </a:cubicBezTo>
                  <a:cubicBezTo>
                    <a:pt x="1517" y="2490"/>
                    <a:pt x="1814" y="2367"/>
                    <a:pt x="2037" y="2151"/>
                  </a:cubicBezTo>
                  <a:cubicBezTo>
                    <a:pt x="2354" y="1833"/>
                    <a:pt x="2415" y="1430"/>
                    <a:pt x="2339" y="1007"/>
                  </a:cubicBezTo>
                  <a:cubicBezTo>
                    <a:pt x="2329" y="952"/>
                    <a:pt x="2319" y="897"/>
                    <a:pt x="2309" y="841"/>
                  </a:cubicBezTo>
                  <a:cubicBezTo>
                    <a:pt x="2267" y="605"/>
                    <a:pt x="2080" y="387"/>
                    <a:pt x="1900" y="247"/>
                  </a:cubicBezTo>
                  <a:cubicBezTo>
                    <a:pt x="1716" y="105"/>
                    <a:pt x="1480" y="0"/>
                    <a:pt x="1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" name="Google Shape;228;p13"/>
          <p:cNvSpPr/>
          <p:nvPr/>
        </p:nvSpPr>
        <p:spPr>
          <a:xfrm>
            <a:off x="-2303225" y="2594016"/>
            <a:ext cx="401886" cy="298579"/>
          </a:xfrm>
          <a:custGeom>
            <a:rect b="b" l="l" r="r" t="t"/>
            <a:pathLst>
              <a:path extrusionOk="0" h="196111" w="285532">
                <a:moveTo>
                  <a:pt x="269081" y="0"/>
                </a:moveTo>
                <a:lnTo>
                  <a:pt x="78609" y="158394"/>
                </a:lnTo>
                <a:lnTo>
                  <a:pt x="21130" y="75516"/>
                </a:lnTo>
                <a:lnTo>
                  <a:pt x="0" y="90186"/>
                </a:lnTo>
                <a:lnTo>
                  <a:pt x="73490" y="196110"/>
                </a:lnTo>
                <a:lnTo>
                  <a:pt x="285531" y="19789"/>
                </a:lnTo>
                <a:lnTo>
                  <a:pt x="269081" y="0"/>
                </a:ln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3"/>
          <p:cNvSpPr txBox="1"/>
          <p:nvPr>
            <p:ph type="title"/>
          </p:nvPr>
        </p:nvSpPr>
        <p:spPr>
          <a:xfrm>
            <a:off x="815775" y="1765800"/>
            <a:ext cx="24594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ID 選擇器</a:t>
            </a:r>
            <a:endParaRPr/>
          </a:p>
        </p:txBody>
      </p:sp>
      <p:sp>
        <p:nvSpPr>
          <p:cNvPr id="230" name="Google Shape;230;p13"/>
          <p:cNvSpPr txBox="1"/>
          <p:nvPr>
            <p:ph idx="1" type="subTitle"/>
          </p:nvPr>
        </p:nvSpPr>
        <p:spPr>
          <a:xfrm>
            <a:off x="815775" y="2121797"/>
            <a:ext cx="2459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</a:rPr>
              <a:t>網頁標籤唯一值，不可重複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31" name="Google Shape;231;p13"/>
          <p:cNvSpPr txBox="1"/>
          <p:nvPr>
            <p:ph idx="2" type="title"/>
          </p:nvPr>
        </p:nvSpPr>
        <p:spPr>
          <a:xfrm>
            <a:off x="5865683" y="1765800"/>
            <a:ext cx="24594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tag 選擇器</a:t>
            </a:r>
            <a:endParaRPr/>
          </a:p>
        </p:txBody>
      </p:sp>
      <p:sp>
        <p:nvSpPr>
          <p:cNvPr id="232" name="Google Shape;232;p13"/>
          <p:cNvSpPr txBox="1"/>
          <p:nvPr>
            <p:ph idx="3" type="subTitle"/>
          </p:nvPr>
        </p:nvSpPr>
        <p:spPr>
          <a:xfrm>
            <a:off x="5865675" y="2145650"/>
            <a:ext cx="2459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rgbClr val="999999"/>
                </a:solidFill>
              </a:rPr>
              <a:t>使用 HTML 標籤來選擇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33" name="Google Shape;233;p13"/>
          <p:cNvSpPr txBox="1"/>
          <p:nvPr>
            <p:ph idx="4" type="title"/>
          </p:nvPr>
        </p:nvSpPr>
        <p:spPr>
          <a:xfrm>
            <a:off x="815775" y="3205475"/>
            <a:ext cx="24594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Class 選擇器</a:t>
            </a:r>
            <a:endParaRPr/>
          </a:p>
        </p:txBody>
      </p:sp>
      <p:sp>
        <p:nvSpPr>
          <p:cNvPr id="234" name="Google Shape;234;p13"/>
          <p:cNvSpPr txBox="1"/>
          <p:nvPr>
            <p:ph idx="5" type="subTitle"/>
          </p:nvPr>
        </p:nvSpPr>
        <p:spPr>
          <a:xfrm>
            <a:off x="558700" y="3551950"/>
            <a:ext cx="27165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rgbClr val="999999"/>
                </a:solidFill>
              </a:rPr>
              <a:t>多個網頁標籤共用同一種Style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35" name="Google Shape;235;p13"/>
          <p:cNvSpPr txBox="1"/>
          <p:nvPr>
            <p:ph idx="6" type="title"/>
          </p:nvPr>
        </p:nvSpPr>
        <p:spPr>
          <a:xfrm>
            <a:off x="5865683" y="3205474"/>
            <a:ext cx="24594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鄰近選擇器</a:t>
            </a:r>
            <a:endParaRPr/>
          </a:p>
        </p:txBody>
      </p:sp>
      <p:sp>
        <p:nvSpPr>
          <p:cNvPr id="236" name="Google Shape;236;p13"/>
          <p:cNvSpPr txBox="1"/>
          <p:nvPr>
            <p:ph idx="7" type="subTitle"/>
          </p:nvPr>
        </p:nvSpPr>
        <p:spPr>
          <a:xfrm>
            <a:off x="5865675" y="3594051"/>
            <a:ext cx="2459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rgbClr val="999999"/>
                </a:solidFill>
              </a:rPr>
              <a:t>隔壁答案借我抄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p13"/>
          <p:cNvSpPr/>
          <p:nvPr/>
        </p:nvSpPr>
        <p:spPr>
          <a:xfrm>
            <a:off x="3535325" y="3587175"/>
            <a:ext cx="298800" cy="298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3"/>
          <p:cNvSpPr/>
          <p:nvPr/>
        </p:nvSpPr>
        <p:spPr>
          <a:xfrm>
            <a:off x="5326958" y="3587175"/>
            <a:ext cx="298800" cy="298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3"/>
          <p:cNvSpPr/>
          <p:nvPr/>
        </p:nvSpPr>
        <p:spPr>
          <a:xfrm>
            <a:off x="-2303230" y="3539691"/>
            <a:ext cx="401886" cy="298579"/>
          </a:xfrm>
          <a:custGeom>
            <a:rect b="b" l="l" r="r" t="t"/>
            <a:pathLst>
              <a:path extrusionOk="0" h="196111" w="285532">
                <a:moveTo>
                  <a:pt x="269081" y="0"/>
                </a:moveTo>
                <a:lnTo>
                  <a:pt x="78609" y="158394"/>
                </a:lnTo>
                <a:lnTo>
                  <a:pt x="21130" y="75516"/>
                </a:lnTo>
                <a:lnTo>
                  <a:pt x="0" y="90186"/>
                </a:lnTo>
                <a:lnTo>
                  <a:pt x="73490" y="196110"/>
                </a:lnTo>
                <a:lnTo>
                  <a:pt x="285531" y="19789"/>
                </a:lnTo>
                <a:lnTo>
                  <a:pt x="269081" y="0"/>
                </a:ln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3"/>
          <p:cNvSpPr txBox="1"/>
          <p:nvPr/>
        </p:nvSpPr>
        <p:spPr>
          <a:xfrm>
            <a:off x="1017125" y="2493650"/>
            <a:ext cx="2258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#id{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color:red;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1" name="Google Shape;241;p13"/>
          <p:cNvSpPr txBox="1"/>
          <p:nvPr/>
        </p:nvSpPr>
        <p:spPr>
          <a:xfrm>
            <a:off x="1006450" y="3838675"/>
            <a:ext cx="1821000" cy="8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.class{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color:red;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2" name="Google Shape;242;p13"/>
          <p:cNvSpPr txBox="1"/>
          <p:nvPr/>
        </p:nvSpPr>
        <p:spPr>
          <a:xfrm>
            <a:off x="5977750" y="2466500"/>
            <a:ext cx="18882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 {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color:red;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3" name="Google Shape;243;p13"/>
          <p:cNvSpPr txBox="1"/>
          <p:nvPr/>
        </p:nvSpPr>
        <p:spPr>
          <a:xfrm>
            <a:off x="5895225" y="3942050"/>
            <a:ext cx="24003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.class + p{ ...}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.class ~ p{ ...}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"/>
          <p:cNvSpPr txBox="1"/>
          <p:nvPr>
            <p:ph idx="8" type="title"/>
          </p:nvPr>
        </p:nvSpPr>
        <p:spPr>
          <a:xfrm>
            <a:off x="1002325" y="711175"/>
            <a:ext cx="3268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CSS 選擇器 ( 2/2 )</a:t>
            </a:r>
            <a:endParaRPr/>
          </a:p>
        </p:txBody>
      </p:sp>
      <p:sp>
        <p:nvSpPr>
          <p:cNvPr id="249" name="Google Shape;249;p14"/>
          <p:cNvSpPr/>
          <p:nvPr/>
        </p:nvSpPr>
        <p:spPr>
          <a:xfrm>
            <a:off x="3520525" y="1782475"/>
            <a:ext cx="298800" cy="298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4"/>
          <p:cNvSpPr/>
          <p:nvPr/>
        </p:nvSpPr>
        <p:spPr>
          <a:xfrm>
            <a:off x="3520533" y="3923150"/>
            <a:ext cx="298800" cy="298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695467">
            <a:off x="7428349" y="264518"/>
            <a:ext cx="1323877" cy="154781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252" name="Google Shape;252;p14"/>
          <p:cNvSpPr txBox="1"/>
          <p:nvPr>
            <p:ph idx="4" type="title"/>
          </p:nvPr>
        </p:nvSpPr>
        <p:spPr>
          <a:xfrm rot="-695454">
            <a:off x="7676427" y="1087521"/>
            <a:ext cx="1019797" cy="61400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400">
                <a:solidFill>
                  <a:schemeClr val="dk2"/>
                </a:solidFill>
                <a:latin typeface="Anonymous Pro"/>
                <a:ea typeface="Anonymous Pro"/>
                <a:cs typeface="Anonymous Pro"/>
                <a:sym typeface="Anonymous Pro"/>
              </a:rPr>
              <a:t>一次搞懂</a:t>
            </a:r>
            <a:endParaRPr sz="1400">
              <a:solidFill>
                <a:schemeClr val="dk2"/>
              </a:solidFill>
              <a:latin typeface="Anonymous Pro"/>
              <a:ea typeface="Anonymous Pro"/>
              <a:cs typeface="Anonymous Pro"/>
              <a:sym typeface="Anonymous Pr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400">
                <a:solidFill>
                  <a:schemeClr val="dk2"/>
                </a:solidFill>
                <a:latin typeface="Anonymous Pro"/>
                <a:ea typeface="Anonymous Pro"/>
                <a:cs typeface="Anonymous Pro"/>
                <a:sym typeface="Anonymous Pro"/>
              </a:rPr>
              <a:t>CSS選擇器</a:t>
            </a:r>
            <a:endParaRPr sz="1400">
              <a:solidFill>
                <a:schemeClr val="dk2"/>
              </a:solidFill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grpSp>
        <p:nvGrpSpPr>
          <p:cNvPr id="253" name="Google Shape;253;p14"/>
          <p:cNvGrpSpPr/>
          <p:nvPr/>
        </p:nvGrpSpPr>
        <p:grpSpPr>
          <a:xfrm>
            <a:off x="7664560" y="910185"/>
            <a:ext cx="272906" cy="434118"/>
            <a:chOff x="1312450" y="4093350"/>
            <a:chExt cx="685350" cy="1090200"/>
          </a:xfrm>
        </p:grpSpPr>
        <p:sp>
          <p:nvSpPr>
            <p:cNvPr id="254" name="Google Shape;254;p14"/>
            <p:cNvSpPr/>
            <p:nvPr/>
          </p:nvSpPr>
          <p:spPr>
            <a:xfrm>
              <a:off x="1312450" y="4093350"/>
              <a:ext cx="685350" cy="1090200"/>
            </a:xfrm>
            <a:custGeom>
              <a:rect b="b" l="l" r="r" t="t"/>
              <a:pathLst>
                <a:path extrusionOk="0" h="43608" w="27414">
                  <a:moveTo>
                    <a:pt x="5201" y="10009"/>
                  </a:moveTo>
                  <a:lnTo>
                    <a:pt x="5201" y="10009"/>
                  </a:lnTo>
                  <a:cubicBezTo>
                    <a:pt x="5040" y="10996"/>
                    <a:pt x="5002" y="11987"/>
                    <a:pt x="5102" y="12937"/>
                  </a:cubicBezTo>
                  <a:cubicBezTo>
                    <a:pt x="5170" y="13571"/>
                    <a:pt x="5297" y="14196"/>
                    <a:pt x="5478" y="14807"/>
                  </a:cubicBezTo>
                  <a:cubicBezTo>
                    <a:pt x="4743" y="13294"/>
                    <a:pt x="4728" y="11634"/>
                    <a:pt x="5201" y="10009"/>
                  </a:cubicBezTo>
                  <a:close/>
                  <a:moveTo>
                    <a:pt x="15811" y="1265"/>
                  </a:moveTo>
                  <a:cubicBezTo>
                    <a:pt x="20541" y="1265"/>
                    <a:pt x="25145" y="5101"/>
                    <a:pt x="25884" y="9796"/>
                  </a:cubicBezTo>
                  <a:cubicBezTo>
                    <a:pt x="26649" y="14663"/>
                    <a:pt x="23581" y="19908"/>
                    <a:pt x="18734" y="21156"/>
                  </a:cubicBezTo>
                  <a:lnTo>
                    <a:pt x="18733" y="21156"/>
                  </a:lnTo>
                  <a:cubicBezTo>
                    <a:pt x="17919" y="21366"/>
                    <a:pt x="17082" y="21467"/>
                    <a:pt x="16245" y="21467"/>
                  </a:cubicBezTo>
                  <a:cubicBezTo>
                    <a:pt x="12150" y="21467"/>
                    <a:pt x="8059" y="19044"/>
                    <a:pt x="6641" y="15088"/>
                  </a:cubicBezTo>
                  <a:cubicBezTo>
                    <a:pt x="5469" y="11816"/>
                    <a:pt x="6172" y="7764"/>
                    <a:pt x="8270" y="4955"/>
                  </a:cubicBezTo>
                  <a:cubicBezTo>
                    <a:pt x="9623" y="3549"/>
                    <a:pt x="11222" y="2430"/>
                    <a:pt x="12774" y="1829"/>
                  </a:cubicBezTo>
                  <a:cubicBezTo>
                    <a:pt x="13408" y="1665"/>
                    <a:pt x="14061" y="1582"/>
                    <a:pt x="14715" y="1582"/>
                  </a:cubicBezTo>
                  <a:cubicBezTo>
                    <a:pt x="14773" y="1582"/>
                    <a:pt x="14831" y="1582"/>
                    <a:pt x="14889" y="1584"/>
                  </a:cubicBezTo>
                  <a:cubicBezTo>
                    <a:pt x="14890" y="1584"/>
                    <a:pt x="14891" y="1584"/>
                    <a:pt x="14891" y="1584"/>
                  </a:cubicBezTo>
                  <a:cubicBezTo>
                    <a:pt x="15042" y="1584"/>
                    <a:pt x="15084" y="1340"/>
                    <a:pt x="14936" y="1309"/>
                  </a:cubicBezTo>
                  <a:cubicBezTo>
                    <a:pt x="15228" y="1279"/>
                    <a:pt x="15519" y="1265"/>
                    <a:pt x="15811" y="1265"/>
                  </a:cubicBezTo>
                  <a:close/>
                  <a:moveTo>
                    <a:pt x="11744" y="28418"/>
                  </a:moveTo>
                  <a:lnTo>
                    <a:pt x="11744" y="28418"/>
                  </a:lnTo>
                  <a:cubicBezTo>
                    <a:pt x="12408" y="28787"/>
                    <a:pt x="13268" y="28878"/>
                    <a:pt x="14064" y="28978"/>
                  </a:cubicBezTo>
                  <a:cubicBezTo>
                    <a:pt x="13489" y="31053"/>
                    <a:pt x="12936" y="33136"/>
                    <a:pt x="12378" y="35217"/>
                  </a:cubicBezTo>
                  <a:lnTo>
                    <a:pt x="12377" y="35217"/>
                  </a:lnTo>
                  <a:lnTo>
                    <a:pt x="11752" y="37548"/>
                  </a:lnTo>
                  <a:cubicBezTo>
                    <a:pt x="11436" y="37515"/>
                    <a:pt x="11118" y="37500"/>
                    <a:pt x="10804" y="37432"/>
                  </a:cubicBezTo>
                  <a:cubicBezTo>
                    <a:pt x="10450" y="37354"/>
                    <a:pt x="10108" y="37230"/>
                    <a:pt x="9772" y="37098"/>
                  </a:cubicBezTo>
                  <a:cubicBezTo>
                    <a:pt x="9899" y="36422"/>
                    <a:pt x="10035" y="35749"/>
                    <a:pt x="10185" y="35077"/>
                  </a:cubicBezTo>
                  <a:cubicBezTo>
                    <a:pt x="10425" y="33999"/>
                    <a:pt x="10695" y="32928"/>
                    <a:pt x="10992" y="31864"/>
                  </a:cubicBezTo>
                  <a:cubicBezTo>
                    <a:pt x="11305" y="30745"/>
                    <a:pt x="11807" y="29661"/>
                    <a:pt x="11760" y="28491"/>
                  </a:cubicBezTo>
                  <a:cubicBezTo>
                    <a:pt x="11757" y="28467"/>
                    <a:pt x="11752" y="28442"/>
                    <a:pt x="11744" y="28418"/>
                  </a:cubicBezTo>
                  <a:close/>
                  <a:moveTo>
                    <a:pt x="9701" y="37483"/>
                  </a:moveTo>
                  <a:cubicBezTo>
                    <a:pt x="10246" y="37833"/>
                    <a:pt x="10942" y="38077"/>
                    <a:pt x="11595" y="38077"/>
                  </a:cubicBezTo>
                  <a:cubicBezTo>
                    <a:pt x="11600" y="38077"/>
                    <a:pt x="11605" y="38077"/>
                    <a:pt x="11609" y="38077"/>
                  </a:cubicBezTo>
                  <a:lnTo>
                    <a:pt x="11609" y="38077"/>
                  </a:lnTo>
                  <a:cubicBezTo>
                    <a:pt x="11580" y="38193"/>
                    <a:pt x="11549" y="38311"/>
                    <a:pt x="11517" y="38428"/>
                  </a:cubicBezTo>
                  <a:lnTo>
                    <a:pt x="11517" y="38427"/>
                  </a:lnTo>
                  <a:cubicBezTo>
                    <a:pt x="11470" y="38603"/>
                    <a:pt x="11418" y="38860"/>
                    <a:pt x="11359" y="39156"/>
                  </a:cubicBezTo>
                  <a:cubicBezTo>
                    <a:pt x="11204" y="39085"/>
                    <a:pt x="11033" y="39072"/>
                    <a:pt x="10858" y="39072"/>
                  </a:cubicBezTo>
                  <a:cubicBezTo>
                    <a:pt x="10752" y="39072"/>
                    <a:pt x="10645" y="39077"/>
                    <a:pt x="10540" y="39077"/>
                  </a:cubicBezTo>
                  <a:cubicBezTo>
                    <a:pt x="10481" y="39077"/>
                    <a:pt x="10423" y="39075"/>
                    <a:pt x="10366" y="39070"/>
                  </a:cubicBezTo>
                  <a:cubicBezTo>
                    <a:pt x="10056" y="39046"/>
                    <a:pt x="9752" y="38970"/>
                    <a:pt x="9446" y="38922"/>
                  </a:cubicBezTo>
                  <a:cubicBezTo>
                    <a:pt x="9465" y="38818"/>
                    <a:pt x="9482" y="38724"/>
                    <a:pt x="9492" y="38655"/>
                  </a:cubicBezTo>
                  <a:cubicBezTo>
                    <a:pt x="9556" y="38264"/>
                    <a:pt x="9631" y="37874"/>
                    <a:pt x="9701" y="37483"/>
                  </a:cubicBezTo>
                  <a:close/>
                  <a:moveTo>
                    <a:pt x="9371" y="39374"/>
                  </a:moveTo>
                  <a:cubicBezTo>
                    <a:pt x="9633" y="39480"/>
                    <a:pt x="9916" y="39543"/>
                    <a:pt x="10196" y="39580"/>
                  </a:cubicBezTo>
                  <a:cubicBezTo>
                    <a:pt x="10388" y="39606"/>
                    <a:pt x="10607" y="39642"/>
                    <a:pt x="10819" y="39642"/>
                  </a:cubicBezTo>
                  <a:cubicBezTo>
                    <a:pt x="10980" y="39642"/>
                    <a:pt x="11137" y="39622"/>
                    <a:pt x="11275" y="39560"/>
                  </a:cubicBezTo>
                  <a:lnTo>
                    <a:pt x="11275" y="39560"/>
                  </a:lnTo>
                  <a:cubicBezTo>
                    <a:pt x="11189" y="39985"/>
                    <a:pt x="11082" y="40437"/>
                    <a:pt x="10950" y="40815"/>
                  </a:cubicBezTo>
                  <a:cubicBezTo>
                    <a:pt x="10924" y="40814"/>
                    <a:pt x="10899" y="40814"/>
                    <a:pt x="10873" y="40814"/>
                  </a:cubicBezTo>
                  <a:cubicBezTo>
                    <a:pt x="10639" y="40814"/>
                    <a:pt x="10398" y="40862"/>
                    <a:pt x="10159" y="40862"/>
                  </a:cubicBezTo>
                  <a:cubicBezTo>
                    <a:pt x="10125" y="40862"/>
                    <a:pt x="10090" y="40861"/>
                    <a:pt x="10056" y="40859"/>
                  </a:cubicBezTo>
                  <a:cubicBezTo>
                    <a:pt x="9795" y="40841"/>
                    <a:pt x="9538" y="40801"/>
                    <a:pt x="9284" y="40736"/>
                  </a:cubicBezTo>
                  <a:cubicBezTo>
                    <a:pt x="9251" y="40301"/>
                    <a:pt x="9306" y="39796"/>
                    <a:pt x="9371" y="39374"/>
                  </a:cubicBezTo>
                  <a:close/>
                  <a:moveTo>
                    <a:pt x="9402" y="41289"/>
                  </a:moveTo>
                  <a:lnTo>
                    <a:pt x="9402" y="41289"/>
                  </a:lnTo>
                  <a:cubicBezTo>
                    <a:pt x="9559" y="41334"/>
                    <a:pt x="9718" y="41367"/>
                    <a:pt x="9881" y="41388"/>
                  </a:cubicBezTo>
                  <a:cubicBezTo>
                    <a:pt x="10049" y="41410"/>
                    <a:pt x="10255" y="41433"/>
                    <a:pt x="10462" y="41433"/>
                  </a:cubicBezTo>
                  <a:cubicBezTo>
                    <a:pt x="10528" y="41433"/>
                    <a:pt x="10593" y="41431"/>
                    <a:pt x="10658" y="41426"/>
                  </a:cubicBezTo>
                  <a:lnTo>
                    <a:pt x="10658" y="41426"/>
                  </a:lnTo>
                  <a:cubicBezTo>
                    <a:pt x="10569" y="41553"/>
                    <a:pt x="10471" y="41645"/>
                    <a:pt x="10362" y="41677"/>
                  </a:cubicBezTo>
                  <a:cubicBezTo>
                    <a:pt x="10234" y="41715"/>
                    <a:pt x="10121" y="41733"/>
                    <a:pt x="10020" y="41733"/>
                  </a:cubicBezTo>
                  <a:cubicBezTo>
                    <a:pt x="9703" y="41733"/>
                    <a:pt x="9511" y="41557"/>
                    <a:pt x="9402" y="41289"/>
                  </a:cubicBezTo>
                  <a:close/>
                  <a:moveTo>
                    <a:pt x="15893" y="1"/>
                  </a:moveTo>
                  <a:cubicBezTo>
                    <a:pt x="15395" y="1"/>
                    <a:pt x="14894" y="37"/>
                    <a:pt x="14392" y="112"/>
                  </a:cubicBezTo>
                  <a:cubicBezTo>
                    <a:pt x="8294" y="1027"/>
                    <a:pt x="1" y="10835"/>
                    <a:pt x="5909" y="16358"/>
                  </a:cubicBezTo>
                  <a:cubicBezTo>
                    <a:pt x="5961" y="16407"/>
                    <a:pt x="6017" y="16426"/>
                    <a:pt x="6069" y="16426"/>
                  </a:cubicBezTo>
                  <a:cubicBezTo>
                    <a:pt x="6083" y="16426"/>
                    <a:pt x="6096" y="16425"/>
                    <a:pt x="6110" y="16423"/>
                  </a:cubicBezTo>
                  <a:cubicBezTo>
                    <a:pt x="7517" y="19288"/>
                    <a:pt x="10185" y="21363"/>
                    <a:pt x="13288" y="22188"/>
                  </a:cubicBezTo>
                  <a:cubicBezTo>
                    <a:pt x="12902" y="23062"/>
                    <a:pt x="12749" y="24055"/>
                    <a:pt x="12540" y="24979"/>
                  </a:cubicBezTo>
                  <a:cubicBezTo>
                    <a:pt x="12385" y="25662"/>
                    <a:pt x="12080" y="26433"/>
                    <a:pt x="12061" y="27162"/>
                  </a:cubicBezTo>
                  <a:cubicBezTo>
                    <a:pt x="11762" y="27201"/>
                    <a:pt x="11473" y="27285"/>
                    <a:pt x="11204" y="27442"/>
                  </a:cubicBezTo>
                  <a:cubicBezTo>
                    <a:pt x="11018" y="27550"/>
                    <a:pt x="11015" y="27777"/>
                    <a:pt x="11142" y="27928"/>
                  </a:cubicBezTo>
                  <a:cubicBezTo>
                    <a:pt x="11145" y="27935"/>
                    <a:pt x="11150" y="27938"/>
                    <a:pt x="11155" y="27944"/>
                  </a:cubicBezTo>
                  <a:cubicBezTo>
                    <a:pt x="11028" y="27948"/>
                    <a:pt x="10910" y="28008"/>
                    <a:pt x="10832" y="28108"/>
                  </a:cubicBezTo>
                  <a:cubicBezTo>
                    <a:pt x="9928" y="29229"/>
                    <a:pt x="9683" y="30715"/>
                    <a:pt x="9312" y="32089"/>
                  </a:cubicBezTo>
                  <a:cubicBezTo>
                    <a:pt x="8852" y="33796"/>
                    <a:pt x="8465" y="35519"/>
                    <a:pt x="8149" y="37259"/>
                  </a:cubicBezTo>
                  <a:cubicBezTo>
                    <a:pt x="7935" y="38433"/>
                    <a:pt x="7369" y="40158"/>
                    <a:pt x="7613" y="41356"/>
                  </a:cubicBezTo>
                  <a:cubicBezTo>
                    <a:pt x="7832" y="42434"/>
                    <a:pt x="8920" y="43013"/>
                    <a:pt x="9873" y="43417"/>
                  </a:cubicBezTo>
                  <a:cubicBezTo>
                    <a:pt x="10183" y="43548"/>
                    <a:pt x="10458" y="43608"/>
                    <a:pt x="10702" y="43608"/>
                  </a:cubicBezTo>
                  <a:cubicBezTo>
                    <a:pt x="12509" y="43608"/>
                    <a:pt x="12630" y="40342"/>
                    <a:pt x="13029" y="38845"/>
                  </a:cubicBezTo>
                  <a:cubicBezTo>
                    <a:pt x="13941" y="35420"/>
                    <a:pt x="14878" y="31999"/>
                    <a:pt x="15749" y="28562"/>
                  </a:cubicBezTo>
                  <a:cubicBezTo>
                    <a:pt x="15842" y="28197"/>
                    <a:pt x="15632" y="27698"/>
                    <a:pt x="15220" y="27630"/>
                  </a:cubicBezTo>
                  <a:cubicBezTo>
                    <a:pt x="14854" y="27569"/>
                    <a:pt x="14466" y="27473"/>
                    <a:pt x="14071" y="27380"/>
                  </a:cubicBezTo>
                  <a:cubicBezTo>
                    <a:pt x="14478" y="25797"/>
                    <a:pt x="14896" y="24136"/>
                    <a:pt x="15010" y="22508"/>
                  </a:cubicBezTo>
                  <a:cubicBezTo>
                    <a:pt x="15443" y="22557"/>
                    <a:pt x="15877" y="22582"/>
                    <a:pt x="16312" y="22582"/>
                  </a:cubicBezTo>
                  <a:cubicBezTo>
                    <a:pt x="16645" y="22582"/>
                    <a:pt x="16978" y="22568"/>
                    <a:pt x="17310" y="22539"/>
                  </a:cubicBezTo>
                  <a:cubicBezTo>
                    <a:pt x="23190" y="22007"/>
                    <a:pt x="27413" y="16567"/>
                    <a:pt x="27170" y="10774"/>
                  </a:cubicBezTo>
                  <a:cubicBezTo>
                    <a:pt x="26925" y="4930"/>
                    <a:pt x="21682" y="1"/>
                    <a:pt x="158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1477975" y="4161250"/>
              <a:ext cx="487250" cy="450450"/>
            </a:xfrm>
            <a:custGeom>
              <a:rect b="b" l="l" r="r" t="t"/>
              <a:pathLst>
                <a:path extrusionOk="0" h="18018" w="19490">
                  <a:moveTo>
                    <a:pt x="1614" y="7205"/>
                  </a:moveTo>
                  <a:cubicBezTo>
                    <a:pt x="1122" y="9193"/>
                    <a:pt x="1161" y="11265"/>
                    <a:pt x="1871" y="12865"/>
                  </a:cubicBezTo>
                  <a:cubicBezTo>
                    <a:pt x="1911" y="12957"/>
                    <a:pt x="1956" y="13046"/>
                    <a:pt x="2001" y="13135"/>
                  </a:cubicBezTo>
                  <a:cubicBezTo>
                    <a:pt x="1442" y="12197"/>
                    <a:pt x="1127" y="11132"/>
                    <a:pt x="1088" y="10040"/>
                  </a:cubicBezTo>
                  <a:cubicBezTo>
                    <a:pt x="1052" y="9061"/>
                    <a:pt x="1251" y="8105"/>
                    <a:pt x="1614" y="7205"/>
                  </a:cubicBezTo>
                  <a:close/>
                  <a:moveTo>
                    <a:pt x="8769" y="1099"/>
                  </a:moveTo>
                  <a:cubicBezTo>
                    <a:pt x="10213" y="1099"/>
                    <a:pt x="11739" y="1834"/>
                    <a:pt x="12928" y="2514"/>
                  </a:cubicBezTo>
                  <a:cubicBezTo>
                    <a:pt x="15190" y="3806"/>
                    <a:pt x="17154" y="5801"/>
                    <a:pt x="17151" y="8562"/>
                  </a:cubicBezTo>
                  <a:cubicBezTo>
                    <a:pt x="17150" y="11027"/>
                    <a:pt x="16062" y="14041"/>
                    <a:pt x="14176" y="15676"/>
                  </a:cubicBezTo>
                  <a:cubicBezTo>
                    <a:pt x="13112" y="16598"/>
                    <a:pt x="11835" y="16976"/>
                    <a:pt x="10526" y="16976"/>
                  </a:cubicBezTo>
                  <a:cubicBezTo>
                    <a:pt x="8796" y="16976"/>
                    <a:pt x="7009" y="16315"/>
                    <a:pt x="5579" y="15381"/>
                  </a:cubicBezTo>
                  <a:cubicBezTo>
                    <a:pt x="2756" y="13536"/>
                    <a:pt x="1781" y="10776"/>
                    <a:pt x="2574" y="7531"/>
                  </a:cubicBezTo>
                  <a:cubicBezTo>
                    <a:pt x="2925" y="6098"/>
                    <a:pt x="3537" y="4567"/>
                    <a:pt x="4464" y="3322"/>
                  </a:cubicBezTo>
                  <a:cubicBezTo>
                    <a:pt x="4471" y="3316"/>
                    <a:pt x="4477" y="3308"/>
                    <a:pt x="4485" y="3302"/>
                  </a:cubicBezTo>
                  <a:cubicBezTo>
                    <a:pt x="5475" y="2436"/>
                    <a:pt x="6694" y="1440"/>
                    <a:pt x="8014" y="1172"/>
                  </a:cubicBezTo>
                  <a:cubicBezTo>
                    <a:pt x="8262" y="1122"/>
                    <a:pt x="8514" y="1099"/>
                    <a:pt x="8769" y="1099"/>
                  </a:cubicBezTo>
                  <a:close/>
                  <a:moveTo>
                    <a:pt x="8887" y="1"/>
                  </a:moveTo>
                  <a:cubicBezTo>
                    <a:pt x="8837" y="1"/>
                    <a:pt x="8788" y="1"/>
                    <a:pt x="8738" y="3"/>
                  </a:cubicBezTo>
                  <a:cubicBezTo>
                    <a:pt x="6181" y="71"/>
                    <a:pt x="3888" y="2245"/>
                    <a:pt x="2440" y="4180"/>
                  </a:cubicBezTo>
                  <a:cubicBezTo>
                    <a:pt x="877" y="6267"/>
                    <a:pt x="1" y="8911"/>
                    <a:pt x="661" y="11505"/>
                  </a:cubicBezTo>
                  <a:cubicBezTo>
                    <a:pt x="1175" y="13521"/>
                    <a:pt x="2542" y="15297"/>
                    <a:pt x="4474" y="15997"/>
                  </a:cubicBezTo>
                  <a:cubicBezTo>
                    <a:pt x="6169" y="17258"/>
                    <a:pt x="8337" y="18017"/>
                    <a:pt x="10414" y="18017"/>
                  </a:cubicBezTo>
                  <a:cubicBezTo>
                    <a:pt x="12074" y="18017"/>
                    <a:pt x="13676" y="17532"/>
                    <a:pt x="14932" y="16430"/>
                  </a:cubicBezTo>
                  <a:cubicBezTo>
                    <a:pt x="18721" y="13109"/>
                    <a:pt x="19489" y="6595"/>
                    <a:pt x="15668" y="3108"/>
                  </a:cubicBezTo>
                  <a:cubicBezTo>
                    <a:pt x="13933" y="1526"/>
                    <a:pt x="11308" y="1"/>
                    <a:pt x="88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1611400" y="4264325"/>
              <a:ext cx="204725" cy="224825"/>
            </a:xfrm>
            <a:custGeom>
              <a:rect b="b" l="l" r="r" t="t"/>
              <a:pathLst>
                <a:path extrusionOk="0" h="8993" w="8189">
                  <a:moveTo>
                    <a:pt x="3561" y="0"/>
                  </a:moveTo>
                  <a:cubicBezTo>
                    <a:pt x="1727" y="0"/>
                    <a:pt x="0" y="1490"/>
                    <a:pt x="935" y="3575"/>
                  </a:cubicBezTo>
                  <a:cubicBezTo>
                    <a:pt x="1077" y="3892"/>
                    <a:pt x="1311" y="4020"/>
                    <a:pt x="1557" y="4020"/>
                  </a:cubicBezTo>
                  <a:cubicBezTo>
                    <a:pt x="2000" y="4020"/>
                    <a:pt x="2483" y="3607"/>
                    <a:pt x="2546" y="3138"/>
                  </a:cubicBezTo>
                  <a:cubicBezTo>
                    <a:pt x="2652" y="2350"/>
                    <a:pt x="3006" y="2037"/>
                    <a:pt x="3405" y="2037"/>
                  </a:cubicBezTo>
                  <a:cubicBezTo>
                    <a:pt x="4054" y="2037"/>
                    <a:pt x="4819" y="2864"/>
                    <a:pt x="4821" y="3825"/>
                  </a:cubicBezTo>
                  <a:cubicBezTo>
                    <a:pt x="4825" y="5165"/>
                    <a:pt x="3942" y="6358"/>
                    <a:pt x="3228" y="7421"/>
                  </a:cubicBezTo>
                  <a:cubicBezTo>
                    <a:pt x="2689" y="8221"/>
                    <a:pt x="3437" y="8993"/>
                    <a:pt x="4195" y="8993"/>
                  </a:cubicBezTo>
                  <a:cubicBezTo>
                    <a:pt x="4522" y="8993"/>
                    <a:pt x="4850" y="8849"/>
                    <a:pt x="5078" y="8503"/>
                  </a:cubicBezTo>
                  <a:cubicBezTo>
                    <a:pt x="6537" y="6287"/>
                    <a:pt x="8188" y="2626"/>
                    <a:pt x="5438" y="602"/>
                  </a:cubicBezTo>
                  <a:cubicBezTo>
                    <a:pt x="4875" y="188"/>
                    <a:pt x="4211" y="0"/>
                    <a:pt x="35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1688575" y="4506825"/>
              <a:ext cx="60375" cy="62375"/>
            </a:xfrm>
            <a:custGeom>
              <a:rect b="b" l="l" r="r" t="t"/>
              <a:pathLst>
                <a:path extrusionOk="0" h="2495" w="2415">
                  <a:moveTo>
                    <a:pt x="1242" y="0"/>
                  </a:moveTo>
                  <a:cubicBezTo>
                    <a:pt x="1230" y="0"/>
                    <a:pt x="1219" y="1"/>
                    <a:pt x="1207" y="1"/>
                  </a:cubicBezTo>
                  <a:cubicBezTo>
                    <a:pt x="1005" y="10"/>
                    <a:pt x="807" y="63"/>
                    <a:pt x="629" y="158"/>
                  </a:cubicBezTo>
                  <a:cubicBezTo>
                    <a:pt x="403" y="277"/>
                    <a:pt x="150" y="585"/>
                    <a:pt x="103" y="841"/>
                  </a:cubicBezTo>
                  <a:cubicBezTo>
                    <a:pt x="93" y="897"/>
                    <a:pt x="83" y="952"/>
                    <a:pt x="73" y="1007"/>
                  </a:cubicBezTo>
                  <a:cubicBezTo>
                    <a:pt x="0" y="1417"/>
                    <a:pt x="50" y="1851"/>
                    <a:pt x="375" y="2151"/>
                  </a:cubicBezTo>
                  <a:cubicBezTo>
                    <a:pt x="605" y="2361"/>
                    <a:pt x="887" y="2495"/>
                    <a:pt x="1207" y="2495"/>
                  </a:cubicBezTo>
                  <a:cubicBezTo>
                    <a:pt x="1517" y="2490"/>
                    <a:pt x="1814" y="2367"/>
                    <a:pt x="2037" y="2151"/>
                  </a:cubicBezTo>
                  <a:cubicBezTo>
                    <a:pt x="2354" y="1833"/>
                    <a:pt x="2415" y="1430"/>
                    <a:pt x="2339" y="1007"/>
                  </a:cubicBezTo>
                  <a:cubicBezTo>
                    <a:pt x="2329" y="952"/>
                    <a:pt x="2319" y="897"/>
                    <a:pt x="2309" y="841"/>
                  </a:cubicBezTo>
                  <a:cubicBezTo>
                    <a:pt x="2267" y="605"/>
                    <a:pt x="2080" y="387"/>
                    <a:pt x="1900" y="247"/>
                  </a:cubicBezTo>
                  <a:cubicBezTo>
                    <a:pt x="1716" y="105"/>
                    <a:pt x="1480" y="0"/>
                    <a:pt x="1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8" name="Google Shape;258;p14"/>
          <p:cNvSpPr/>
          <p:nvPr/>
        </p:nvSpPr>
        <p:spPr>
          <a:xfrm>
            <a:off x="-1952400" y="2621616"/>
            <a:ext cx="401886" cy="298579"/>
          </a:xfrm>
          <a:custGeom>
            <a:rect b="b" l="l" r="r" t="t"/>
            <a:pathLst>
              <a:path extrusionOk="0" h="196111" w="285532">
                <a:moveTo>
                  <a:pt x="269081" y="0"/>
                </a:moveTo>
                <a:lnTo>
                  <a:pt x="78609" y="158394"/>
                </a:lnTo>
                <a:lnTo>
                  <a:pt x="21130" y="75516"/>
                </a:lnTo>
                <a:lnTo>
                  <a:pt x="0" y="90186"/>
                </a:lnTo>
                <a:lnTo>
                  <a:pt x="73490" y="196110"/>
                </a:lnTo>
                <a:lnTo>
                  <a:pt x="285531" y="19789"/>
                </a:lnTo>
                <a:lnTo>
                  <a:pt x="269081" y="0"/>
                </a:ln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4"/>
          <p:cNvSpPr txBox="1"/>
          <p:nvPr>
            <p:ph type="title"/>
          </p:nvPr>
        </p:nvSpPr>
        <p:spPr>
          <a:xfrm>
            <a:off x="800975" y="1401875"/>
            <a:ext cx="24594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子層選擇器</a:t>
            </a:r>
            <a:endParaRPr/>
          </a:p>
        </p:txBody>
      </p:sp>
      <p:sp>
        <p:nvSpPr>
          <p:cNvPr id="260" name="Google Shape;260;p14"/>
          <p:cNvSpPr txBox="1"/>
          <p:nvPr>
            <p:ph idx="1" type="subTitle"/>
          </p:nvPr>
        </p:nvSpPr>
        <p:spPr>
          <a:xfrm>
            <a:off x="1442550" y="1781725"/>
            <a:ext cx="18180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ul &gt; li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color:red;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261" name="Google Shape;261;p14"/>
          <p:cNvSpPr txBox="1"/>
          <p:nvPr>
            <p:ph idx="2" type="title"/>
          </p:nvPr>
        </p:nvSpPr>
        <p:spPr>
          <a:xfrm>
            <a:off x="1138658" y="3544625"/>
            <a:ext cx="24594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Universal 選擇器</a:t>
            </a:r>
            <a:endParaRPr/>
          </a:p>
        </p:txBody>
      </p:sp>
      <p:sp>
        <p:nvSpPr>
          <p:cNvPr id="262" name="Google Shape;262;p14"/>
          <p:cNvSpPr txBox="1"/>
          <p:nvPr>
            <p:ph idx="3" type="subTitle"/>
          </p:nvPr>
        </p:nvSpPr>
        <p:spPr>
          <a:xfrm>
            <a:off x="1442250" y="3924475"/>
            <a:ext cx="18180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*{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	color:red;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263" name="Google Shape;263;p14"/>
          <p:cNvSpPr txBox="1"/>
          <p:nvPr>
            <p:ph idx="4" type="title"/>
          </p:nvPr>
        </p:nvSpPr>
        <p:spPr>
          <a:xfrm>
            <a:off x="800975" y="2496825"/>
            <a:ext cx="24594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孫層選擇器</a:t>
            </a:r>
            <a:endParaRPr/>
          </a:p>
        </p:txBody>
      </p:sp>
      <p:sp>
        <p:nvSpPr>
          <p:cNvPr id="264" name="Google Shape;264;p14"/>
          <p:cNvSpPr txBox="1"/>
          <p:nvPr>
            <p:ph idx="5" type="subTitle"/>
          </p:nvPr>
        </p:nvSpPr>
        <p:spPr>
          <a:xfrm>
            <a:off x="1442500" y="2885400"/>
            <a:ext cx="18180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ul li{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	color:red;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265" name="Google Shape;265;p14"/>
          <p:cNvSpPr txBox="1"/>
          <p:nvPr>
            <p:ph idx="6" type="title"/>
          </p:nvPr>
        </p:nvSpPr>
        <p:spPr>
          <a:xfrm>
            <a:off x="5850883" y="3449699"/>
            <a:ext cx="24594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偽類選擇器</a:t>
            </a:r>
            <a:endParaRPr/>
          </a:p>
        </p:txBody>
      </p:sp>
      <p:sp>
        <p:nvSpPr>
          <p:cNvPr id="266" name="Google Shape;266;p14"/>
          <p:cNvSpPr txBox="1"/>
          <p:nvPr>
            <p:ph idx="7" type="subTitle"/>
          </p:nvPr>
        </p:nvSpPr>
        <p:spPr>
          <a:xfrm>
            <a:off x="5850874" y="3838275"/>
            <a:ext cx="27927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ul li:hover {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color: purple;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267" name="Google Shape;267;p14"/>
          <p:cNvSpPr/>
          <p:nvPr/>
        </p:nvSpPr>
        <p:spPr>
          <a:xfrm>
            <a:off x="3520525" y="2878525"/>
            <a:ext cx="298800" cy="298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4"/>
          <p:cNvSpPr/>
          <p:nvPr/>
        </p:nvSpPr>
        <p:spPr>
          <a:xfrm>
            <a:off x="5312158" y="3831400"/>
            <a:ext cx="298800" cy="298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4"/>
          <p:cNvSpPr/>
          <p:nvPr/>
        </p:nvSpPr>
        <p:spPr>
          <a:xfrm>
            <a:off x="-1952405" y="3567291"/>
            <a:ext cx="401886" cy="298579"/>
          </a:xfrm>
          <a:custGeom>
            <a:rect b="b" l="l" r="r" t="t"/>
            <a:pathLst>
              <a:path extrusionOk="0" h="196111" w="285532">
                <a:moveTo>
                  <a:pt x="269081" y="0"/>
                </a:moveTo>
                <a:lnTo>
                  <a:pt x="78609" y="158394"/>
                </a:lnTo>
                <a:lnTo>
                  <a:pt x="21130" y="75516"/>
                </a:lnTo>
                <a:lnTo>
                  <a:pt x="0" y="90186"/>
                </a:lnTo>
                <a:lnTo>
                  <a:pt x="73490" y="196110"/>
                </a:lnTo>
                <a:lnTo>
                  <a:pt x="285531" y="19789"/>
                </a:lnTo>
                <a:lnTo>
                  <a:pt x="269081" y="0"/>
                </a:ln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4"/>
          <p:cNvSpPr txBox="1"/>
          <p:nvPr>
            <p:ph idx="6" type="title"/>
          </p:nvPr>
        </p:nvSpPr>
        <p:spPr>
          <a:xfrm>
            <a:off x="5814533" y="1890274"/>
            <a:ext cx="24594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屬性選擇器</a:t>
            </a:r>
            <a:endParaRPr/>
          </a:p>
        </p:txBody>
      </p:sp>
      <p:sp>
        <p:nvSpPr>
          <p:cNvPr id="271" name="Google Shape;271;p14"/>
          <p:cNvSpPr txBox="1"/>
          <p:nvPr>
            <p:ph idx="7" type="subTitle"/>
          </p:nvPr>
        </p:nvSpPr>
        <p:spPr>
          <a:xfrm>
            <a:off x="5814525" y="2331275"/>
            <a:ext cx="2026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a[href="#"] { 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color: red;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272" name="Google Shape;272;p14"/>
          <p:cNvSpPr/>
          <p:nvPr/>
        </p:nvSpPr>
        <p:spPr>
          <a:xfrm>
            <a:off x="5275808" y="2271975"/>
            <a:ext cx="298800" cy="298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4"/>
          <p:cNvSpPr txBox="1"/>
          <p:nvPr/>
        </p:nvSpPr>
        <p:spPr>
          <a:xfrm>
            <a:off x="2841475" y="1163375"/>
            <a:ext cx="15252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我要你的第一胎</a:t>
            </a:r>
            <a:endParaRPr b="0" i="0" sz="1400" u="none" cap="none" strike="noStrike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4" name="Google Shape;274;p14"/>
          <p:cNvSpPr txBox="1"/>
          <p:nvPr/>
        </p:nvSpPr>
        <p:spPr>
          <a:xfrm>
            <a:off x="2709775" y="2262850"/>
            <a:ext cx="16569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連你孫子也不放過</a:t>
            </a:r>
            <a:endParaRPr b="0" i="0" sz="1400" u="none" cap="none" strike="noStrike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5" name="Google Shape;275;p14"/>
          <p:cNvSpPr txBox="1"/>
          <p:nvPr/>
        </p:nvSpPr>
        <p:spPr>
          <a:xfrm>
            <a:off x="2841475" y="3355475"/>
            <a:ext cx="16569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小孩才做選擇</a:t>
            </a:r>
            <a:endParaRPr b="0" i="0" sz="1400" u="none" cap="none" strike="noStrike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6" name="Google Shape;276;p14"/>
          <p:cNvSpPr txBox="1"/>
          <p:nvPr/>
        </p:nvSpPr>
        <p:spPr>
          <a:xfrm>
            <a:off x="5086925" y="1597475"/>
            <a:ext cx="18180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你的 type 是什麼</a:t>
            </a:r>
            <a:endParaRPr b="0" i="0" sz="1400" u="none" cap="none" strike="noStrike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7" name="Google Shape;277;p14"/>
          <p:cNvSpPr txBox="1"/>
          <p:nvPr/>
        </p:nvSpPr>
        <p:spPr>
          <a:xfrm>
            <a:off x="5097025" y="3177325"/>
            <a:ext cx="18180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通通都是假的</a:t>
            </a:r>
            <a:endParaRPr b="0" i="0" sz="1400" u="none" cap="none" strike="noStrike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5"/>
          <p:cNvSpPr txBox="1"/>
          <p:nvPr>
            <p:ph idx="6"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CSS 權重</a:t>
            </a:r>
            <a:endParaRPr/>
          </a:p>
        </p:txBody>
      </p:sp>
      <p:grpSp>
        <p:nvGrpSpPr>
          <p:cNvPr id="283" name="Google Shape;283;p15"/>
          <p:cNvGrpSpPr/>
          <p:nvPr/>
        </p:nvGrpSpPr>
        <p:grpSpPr>
          <a:xfrm>
            <a:off x="1448811" y="1982208"/>
            <a:ext cx="2140289" cy="2169401"/>
            <a:chOff x="-331425" y="1579700"/>
            <a:chExt cx="1880250" cy="1905825"/>
          </a:xfrm>
        </p:grpSpPr>
        <p:sp>
          <p:nvSpPr>
            <p:cNvPr id="284" name="Google Shape;284;p15"/>
            <p:cNvSpPr/>
            <p:nvPr/>
          </p:nvSpPr>
          <p:spPr>
            <a:xfrm>
              <a:off x="-72650" y="1864050"/>
              <a:ext cx="1621475" cy="1621475"/>
            </a:xfrm>
            <a:custGeom>
              <a:rect b="b" l="l" r="r" t="t"/>
              <a:pathLst>
                <a:path extrusionOk="0" h="64859" w="64859">
                  <a:moveTo>
                    <a:pt x="7060" y="1"/>
                  </a:moveTo>
                  <a:lnTo>
                    <a:pt x="1" y="57794"/>
                  </a:lnTo>
                  <a:lnTo>
                    <a:pt x="57800" y="64858"/>
                  </a:lnTo>
                  <a:lnTo>
                    <a:pt x="64858" y="7060"/>
                  </a:lnTo>
                  <a:lnTo>
                    <a:pt x="58170" y="6238"/>
                  </a:lnTo>
                  <a:lnTo>
                    <a:pt x="58170" y="6238"/>
                  </a:lnTo>
                  <a:cubicBezTo>
                    <a:pt x="59249" y="7937"/>
                    <a:pt x="58324" y="10802"/>
                    <a:pt x="55874" y="10802"/>
                  </a:cubicBezTo>
                  <a:cubicBezTo>
                    <a:pt x="55742" y="10802"/>
                    <a:pt x="55605" y="10794"/>
                    <a:pt x="55465" y="10777"/>
                  </a:cubicBezTo>
                  <a:cubicBezTo>
                    <a:pt x="52716" y="10439"/>
                    <a:pt x="52395" y="7185"/>
                    <a:pt x="53935" y="5721"/>
                  </a:cubicBezTo>
                  <a:lnTo>
                    <a:pt x="48068" y="5008"/>
                  </a:lnTo>
                  <a:lnTo>
                    <a:pt x="48068" y="5008"/>
                  </a:lnTo>
                  <a:cubicBezTo>
                    <a:pt x="48897" y="6661"/>
                    <a:pt x="47978" y="9180"/>
                    <a:pt x="45724" y="9180"/>
                  </a:cubicBezTo>
                  <a:cubicBezTo>
                    <a:pt x="45596" y="9180"/>
                    <a:pt x="45463" y="9172"/>
                    <a:pt x="45325" y="9155"/>
                  </a:cubicBezTo>
                  <a:cubicBezTo>
                    <a:pt x="42784" y="8845"/>
                    <a:pt x="42397" y="5955"/>
                    <a:pt x="43671" y="4464"/>
                  </a:cubicBezTo>
                  <a:lnTo>
                    <a:pt x="37369" y="3702"/>
                  </a:lnTo>
                  <a:lnTo>
                    <a:pt x="37369" y="3702"/>
                  </a:lnTo>
                  <a:cubicBezTo>
                    <a:pt x="37603" y="3974"/>
                    <a:pt x="37782" y="4284"/>
                    <a:pt x="37907" y="4621"/>
                  </a:cubicBezTo>
                  <a:cubicBezTo>
                    <a:pt x="38098" y="5062"/>
                    <a:pt x="38169" y="5547"/>
                    <a:pt x="38109" y="6026"/>
                  </a:cubicBezTo>
                  <a:lnTo>
                    <a:pt x="37929" y="6728"/>
                  </a:lnTo>
                  <a:cubicBezTo>
                    <a:pt x="37487" y="7799"/>
                    <a:pt x="36466" y="8409"/>
                    <a:pt x="35415" y="8409"/>
                  </a:cubicBezTo>
                  <a:cubicBezTo>
                    <a:pt x="34849" y="8409"/>
                    <a:pt x="34274" y="8232"/>
                    <a:pt x="33777" y="7854"/>
                  </a:cubicBezTo>
                  <a:cubicBezTo>
                    <a:pt x="33472" y="7647"/>
                    <a:pt x="33211" y="7392"/>
                    <a:pt x="32998" y="7092"/>
                  </a:cubicBezTo>
                  <a:cubicBezTo>
                    <a:pt x="32558" y="6494"/>
                    <a:pt x="32340" y="5802"/>
                    <a:pt x="32432" y="5051"/>
                  </a:cubicBezTo>
                  <a:cubicBezTo>
                    <a:pt x="32519" y="4333"/>
                    <a:pt x="32884" y="3674"/>
                    <a:pt x="33450" y="3223"/>
                  </a:cubicBezTo>
                  <a:lnTo>
                    <a:pt x="26761" y="2406"/>
                  </a:lnTo>
                  <a:lnTo>
                    <a:pt x="26761" y="2406"/>
                  </a:lnTo>
                  <a:cubicBezTo>
                    <a:pt x="27618" y="4006"/>
                    <a:pt x="26733" y="6506"/>
                    <a:pt x="24519" y="6506"/>
                  </a:cubicBezTo>
                  <a:cubicBezTo>
                    <a:pt x="24398" y="6506"/>
                    <a:pt x="24273" y="6498"/>
                    <a:pt x="24144" y="6483"/>
                  </a:cubicBezTo>
                  <a:cubicBezTo>
                    <a:pt x="21662" y="6178"/>
                    <a:pt x="21303" y="3315"/>
                    <a:pt x="22587" y="1895"/>
                  </a:cubicBezTo>
                  <a:lnTo>
                    <a:pt x="17493" y="1274"/>
                  </a:lnTo>
                  <a:lnTo>
                    <a:pt x="17493" y="1274"/>
                  </a:lnTo>
                  <a:cubicBezTo>
                    <a:pt x="17536" y="1405"/>
                    <a:pt x="17564" y="1541"/>
                    <a:pt x="17585" y="1677"/>
                  </a:cubicBezTo>
                  <a:cubicBezTo>
                    <a:pt x="17607" y="2194"/>
                    <a:pt x="17651" y="2787"/>
                    <a:pt x="17389" y="3266"/>
                  </a:cubicBezTo>
                  <a:cubicBezTo>
                    <a:pt x="17134" y="3729"/>
                    <a:pt x="16927" y="4164"/>
                    <a:pt x="16464" y="4469"/>
                  </a:cubicBezTo>
                  <a:cubicBezTo>
                    <a:pt x="16002" y="4779"/>
                    <a:pt x="15577" y="5030"/>
                    <a:pt x="15011" y="5089"/>
                  </a:cubicBezTo>
                  <a:cubicBezTo>
                    <a:pt x="14876" y="5109"/>
                    <a:pt x="14739" y="5118"/>
                    <a:pt x="14603" y="5118"/>
                  </a:cubicBezTo>
                  <a:cubicBezTo>
                    <a:pt x="14237" y="5118"/>
                    <a:pt x="13872" y="5049"/>
                    <a:pt x="13531" y="4910"/>
                  </a:cubicBezTo>
                  <a:cubicBezTo>
                    <a:pt x="11838" y="4213"/>
                    <a:pt x="11256" y="2112"/>
                    <a:pt x="12355" y="648"/>
                  </a:cubicBezTo>
                  <a:lnTo>
                    <a:pt x="7060" y="1"/>
                  </a:lnTo>
                  <a:close/>
                </a:path>
              </a:pathLst>
            </a:custGeom>
            <a:solidFill>
              <a:srgbClr val="595959">
                <a:alpha val="2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-82425" y="1854000"/>
              <a:ext cx="1621450" cy="1621725"/>
            </a:xfrm>
            <a:custGeom>
              <a:rect b="b" l="l" r="r" t="t"/>
              <a:pathLst>
                <a:path extrusionOk="0" h="64869" w="64858">
                  <a:moveTo>
                    <a:pt x="7064" y="0"/>
                  </a:moveTo>
                  <a:lnTo>
                    <a:pt x="0" y="57810"/>
                  </a:lnTo>
                  <a:lnTo>
                    <a:pt x="57799" y="64868"/>
                  </a:lnTo>
                  <a:lnTo>
                    <a:pt x="64857" y="7064"/>
                  </a:lnTo>
                  <a:lnTo>
                    <a:pt x="58169" y="6248"/>
                  </a:lnTo>
                  <a:lnTo>
                    <a:pt x="58169" y="6248"/>
                  </a:lnTo>
                  <a:cubicBezTo>
                    <a:pt x="59248" y="7947"/>
                    <a:pt x="58323" y="10812"/>
                    <a:pt x="55873" y="10812"/>
                  </a:cubicBezTo>
                  <a:cubicBezTo>
                    <a:pt x="55741" y="10812"/>
                    <a:pt x="55605" y="10804"/>
                    <a:pt x="55464" y="10787"/>
                  </a:cubicBezTo>
                  <a:cubicBezTo>
                    <a:pt x="52715" y="10449"/>
                    <a:pt x="52394" y="7195"/>
                    <a:pt x="53935" y="5731"/>
                  </a:cubicBezTo>
                  <a:lnTo>
                    <a:pt x="48068" y="5018"/>
                  </a:lnTo>
                  <a:lnTo>
                    <a:pt x="48068" y="5018"/>
                  </a:lnTo>
                  <a:cubicBezTo>
                    <a:pt x="48897" y="6671"/>
                    <a:pt x="47982" y="9190"/>
                    <a:pt x="45724" y="9190"/>
                  </a:cubicBezTo>
                  <a:cubicBezTo>
                    <a:pt x="45595" y="9190"/>
                    <a:pt x="45462" y="9182"/>
                    <a:pt x="45325" y="9165"/>
                  </a:cubicBezTo>
                  <a:cubicBezTo>
                    <a:pt x="42783" y="8849"/>
                    <a:pt x="42397" y="5965"/>
                    <a:pt x="43670" y="4474"/>
                  </a:cubicBezTo>
                  <a:lnTo>
                    <a:pt x="37368" y="3701"/>
                  </a:lnTo>
                  <a:lnTo>
                    <a:pt x="37368" y="3701"/>
                  </a:lnTo>
                  <a:cubicBezTo>
                    <a:pt x="37602" y="3973"/>
                    <a:pt x="37781" y="4289"/>
                    <a:pt x="37907" y="4621"/>
                  </a:cubicBezTo>
                  <a:cubicBezTo>
                    <a:pt x="38097" y="5061"/>
                    <a:pt x="38168" y="5551"/>
                    <a:pt x="38108" y="6025"/>
                  </a:cubicBezTo>
                  <a:cubicBezTo>
                    <a:pt x="38048" y="6264"/>
                    <a:pt x="37988" y="6498"/>
                    <a:pt x="37928" y="6732"/>
                  </a:cubicBezTo>
                  <a:cubicBezTo>
                    <a:pt x="37486" y="7801"/>
                    <a:pt x="36463" y="8410"/>
                    <a:pt x="35412" y="8410"/>
                  </a:cubicBezTo>
                  <a:cubicBezTo>
                    <a:pt x="34846" y="8410"/>
                    <a:pt x="34272" y="8234"/>
                    <a:pt x="33776" y="7859"/>
                  </a:cubicBezTo>
                  <a:cubicBezTo>
                    <a:pt x="33471" y="7652"/>
                    <a:pt x="33210" y="7396"/>
                    <a:pt x="32998" y="7097"/>
                  </a:cubicBezTo>
                  <a:cubicBezTo>
                    <a:pt x="32557" y="6498"/>
                    <a:pt x="32339" y="5802"/>
                    <a:pt x="32432" y="5056"/>
                  </a:cubicBezTo>
                  <a:cubicBezTo>
                    <a:pt x="32519" y="4332"/>
                    <a:pt x="32889" y="3679"/>
                    <a:pt x="33455" y="3222"/>
                  </a:cubicBezTo>
                  <a:lnTo>
                    <a:pt x="26766" y="2406"/>
                  </a:lnTo>
                  <a:lnTo>
                    <a:pt x="26766" y="2406"/>
                  </a:lnTo>
                  <a:cubicBezTo>
                    <a:pt x="27623" y="4005"/>
                    <a:pt x="26737" y="6505"/>
                    <a:pt x="24523" y="6505"/>
                  </a:cubicBezTo>
                  <a:cubicBezTo>
                    <a:pt x="24402" y="6505"/>
                    <a:pt x="24277" y="6497"/>
                    <a:pt x="24148" y="6482"/>
                  </a:cubicBezTo>
                  <a:cubicBezTo>
                    <a:pt x="21666" y="6177"/>
                    <a:pt x="21307" y="3320"/>
                    <a:pt x="22592" y="1899"/>
                  </a:cubicBezTo>
                  <a:lnTo>
                    <a:pt x="17497" y="1274"/>
                  </a:lnTo>
                  <a:lnTo>
                    <a:pt x="17497" y="1274"/>
                  </a:lnTo>
                  <a:cubicBezTo>
                    <a:pt x="17541" y="1410"/>
                    <a:pt x="17568" y="1540"/>
                    <a:pt x="17590" y="1676"/>
                  </a:cubicBezTo>
                  <a:cubicBezTo>
                    <a:pt x="17612" y="2193"/>
                    <a:pt x="17655" y="2787"/>
                    <a:pt x="17394" y="3265"/>
                  </a:cubicBezTo>
                  <a:cubicBezTo>
                    <a:pt x="17138" y="3728"/>
                    <a:pt x="16931" y="4163"/>
                    <a:pt x="16469" y="4474"/>
                  </a:cubicBezTo>
                  <a:cubicBezTo>
                    <a:pt x="16006" y="4778"/>
                    <a:pt x="15582" y="5029"/>
                    <a:pt x="15016" y="5089"/>
                  </a:cubicBezTo>
                  <a:cubicBezTo>
                    <a:pt x="14879" y="5110"/>
                    <a:pt x="14741" y="5120"/>
                    <a:pt x="14604" y="5120"/>
                  </a:cubicBezTo>
                  <a:cubicBezTo>
                    <a:pt x="14238" y="5120"/>
                    <a:pt x="13875" y="5047"/>
                    <a:pt x="13535" y="4909"/>
                  </a:cubicBezTo>
                  <a:cubicBezTo>
                    <a:pt x="11843" y="4218"/>
                    <a:pt x="11260" y="2112"/>
                    <a:pt x="12360" y="648"/>
                  </a:cubicBezTo>
                  <a:lnTo>
                    <a:pt x="70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2863" rotWithShape="0" algn="bl" dir="2160000" dist="3810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-331425" y="1579700"/>
              <a:ext cx="1101300" cy="649025"/>
            </a:xfrm>
            <a:custGeom>
              <a:rect b="b" l="l" r="r" t="t"/>
              <a:pathLst>
                <a:path extrusionOk="0" h="25961" w="44052">
                  <a:moveTo>
                    <a:pt x="40035" y="0"/>
                  </a:moveTo>
                  <a:lnTo>
                    <a:pt x="0" y="15402"/>
                  </a:lnTo>
                  <a:cubicBezTo>
                    <a:pt x="0" y="15402"/>
                    <a:pt x="1513" y="15761"/>
                    <a:pt x="1873" y="16638"/>
                  </a:cubicBezTo>
                  <a:cubicBezTo>
                    <a:pt x="2237" y="17514"/>
                    <a:pt x="1524" y="18526"/>
                    <a:pt x="1524" y="18526"/>
                  </a:cubicBezTo>
                  <a:cubicBezTo>
                    <a:pt x="1524" y="18526"/>
                    <a:pt x="2999" y="18885"/>
                    <a:pt x="3380" y="19816"/>
                  </a:cubicBezTo>
                  <a:cubicBezTo>
                    <a:pt x="3767" y="20752"/>
                    <a:pt x="2885" y="22439"/>
                    <a:pt x="2885" y="22439"/>
                  </a:cubicBezTo>
                  <a:cubicBezTo>
                    <a:pt x="2885" y="22439"/>
                    <a:pt x="4447" y="23011"/>
                    <a:pt x="4703" y="23631"/>
                  </a:cubicBezTo>
                  <a:cubicBezTo>
                    <a:pt x="4958" y="24252"/>
                    <a:pt x="4327" y="25960"/>
                    <a:pt x="4327" y="25960"/>
                  </a:cubicBezTo>
                  <a:lnTo>
                    <a:pt x="44051" y="10684"/>
                  </a:lnTo>
                  <a:cubicBezTo>
                    <a:pt x="41510" y="9791"/>
                    <a:pt x="42609" y="7168"/>
                    <a:pt x="42609" y="7168"/>
                  </a:cubicBezTo>
                  <a:cubicBezTo>
                    <a:pt x="42609" y="7168"/>
                    <a:pt x="41521" y="6466"/>
                    <a:pt x="41047" y="5753"/>
                  </a:cubicBezTo>
                  <a:cubicBezTo>
                    <a:pt x="40574" y="5040"/>
                    <a:pt x="41434" y="3418"/>
                    <a:pt x="41434" y="3418"/>
                  </a:cubicBezTo>
                  <a:cubicBezTo>
                    <a:pt x="41434" y="3418"/>
                    <a:pt x="39806" y="2993"/>
                    <a:pt x="39491" y="2221"/>
                  </a:cubicBezTo>
                  <a:cubicBezTo>
                    <a:pt x="39175" y="1442"/>
                    <a:pt x="40035" y="0"/>
                    <a:pt x="40035" y="0"/>
                  </a:cubicBezTo>
                  <a:close/>
                </a:path>
              </a:pathLst>
            </a:custGeom>
            <a:solidFill>
              <a:srgbClr val="595959">
                <a:alpha val="2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7" name="Google Shape;287;p15"/>
          <p:cNvSpPr txBox="1"/>
          <p:nvPr>
            <p:ph idx="4294967295" type="body"/>
          </p:nvPr>
        </p:nvSpPr>
        <p:spPr>
          <a:xfrm rot="390862">
            <a:off x="1931498" y="2725345"/>
            <a:ext cx="1438488" cy="11314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2"/>
                </a:solidFill>
              </a:rPr>
              <a:t>搞懂權重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2"/>
                </a:solidFill>
              </a:rPr>
              <a:t>你的 CSS 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1400">
                <a:solidFill>
                  <a:schemeClr val="dk2"/>
                </a:solidFill>
              </a:rPr>
              <a:t>就無敵了</a:t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288" name="Google Shape;288;p15"/>
          <p:cNvSpPr txBox="1"/>
          <p:nvPr>
            <p:ph type="title"/>
          </p:nvPr>
        </p:nvSpPr>
        <p:spPr>
          <a:xfrm>
            <a:off x="7627969" y="1947475"/>
            <a:ext cx="11496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Element</a:t>
            </a:r>
            <a:endParaRPr/>
          </a:p>
        </p:txBody>
      </p:sp>
      <p:sp>
        <p:nvSpPr>
          <p:cNvPr id="289" name="Google Shape;289;p15"/>
          <p:cNvSpPr txBox="1"/>
          <p:nvPr>
            <p:ph idx="2" type="title"/>
          </p:nvPr>
        </p:nvSpPr>
        <p:spPr>
          <a:xfrm>
            <a:off x="6845225" y="1947475"/>
            <a:ext cx="8769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Class</a:t>
            </a:r>
            <a:endParaRPr/>
          </a:p>
        </p:txBody>
      </p:sp>
      <p:sp>
        <p:nvSpPr>
          <p:cNvPr id="290" name="Google Shape;290;p15"/>
          <p:cNvSpPr txBox="1"/>
          <p:nvPr>
            <p:ph idx="4" type="title"/>
          </p:nvPr>
        </p:nvSpPr>
        <p:spPr>
          <a:xfrm>
            <a:off x="6188320" y="1985875"/>
            <a:ext cx="4722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ID</a:t>
            </a:r>
            <a:endParaRPr/>
          </a:p>
        </p:txBody>
      </p:sp>
      <p:sp>
        <p:nvSpPr>
          <p:cNvPr id="291" name="Google Shape;291;p15"/>
          <p:cNvSpPr txBox="1"/>
          <p:nvPr>
            <p:ph type="title"/>
          </p:nvPr>
        </p:nvSpPr>
        <p:spPr>
          <a:xfrm>
            <a:off x="4567000" y="1985875"/>
            <a:ext cx="14919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Inline-style</a:t>
            </a:r>
            <a:endParaRPr/>
          </a:p>
        </p:txBody>
      </p:sp>
      <p:sp>
        <p:nvSpPr>
          <p:cNvPr id="292" name="Google Shape;292;p15"/>
          <p:cNvSpPr txBox="1"/>
          <p:nvPr>
            <p:ph idx="4294967295" type="subTitle"/>
          </p:nvPr>
        </p:nvSpPr>
        <p:spPr>
          <a:xfrm>
            <a:off x="5386225" y="2684350"/>
            <a:ext cx="5103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accent2"/>
              </a:buClr>
              <a:buSzPts val="1800"/>
              <a:buFont typeface="Roboto Mono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0,</a:t>
            </a:r>
            <a:endParaRPr b="0" i="0" sz="1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3" name="Google Shape;293;p15"/>
          <p:cNvSpPr txBox="1"/>
          <p:nvPr>
            <p:ph idx="4294967295" type="subTitle"/>
          </p:nvPr>
        </p:nvSpPr>
        <p:spPr>
          <a:xfrm>
            <a:off x="6245475" y="2684350"/>
            <a:ext cx="5103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accent2"/>
              </a:buClr>
              <a:buSzPts val="1800"/>
              <a:buFont typeface="Roboto Mono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0,</a:t>
            </a:r>
            <a:endParaRPr b="0" i="0" sz="1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4" name="Google Shape;294;p15"/>
          <p:cNvSpPr txBox="1"/>
          <p:nvPr>
            <p:ph idx="4294967295" type="subTitle"/>
          </p:nvPr>
        </p:nvSpPr>
        <p:spPr>
          <a:xfrm>
            <a:off x="7028525" y="2684350"/>
            <a:ext cx="5103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accent2"/>
              </a:buClr>
              <a:buSzPts val="1800"/>
              <a:buFont typeface="Roboto Mono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0,</a:t>
            </a:r>
            <a:endParaRPr b="0" i="0" sz="1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5" name="Google Shape;295;p15"/>
          <p:cNvSpPr txBox="1"/>
          <p:nvPr>
            <p:ph idx="4294967295" type="subTitle"/>
          </p:nvPr>
        </p:nvSpPr>
        <p:spPr>
          <a:xfrm>
            <a:off x="7947625" y="2684350"/>
            <a:ext cx="5103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accent2"/>
              </a:buClr>
              <a:buSzPts val="1800"/>
              <a:buFont typeface="Roboto Mono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0,</a:t>
            </a:r>
            <a:endParaRPr b="0" i="0" sz="1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6" name="Google Shape;296;p15"/>
          <p:cNvSpPr txBox="1"/>
          <p:nvPr>
            <p:ph idx="2" type="title"/>
          </p:nvPr>
        </p:nvSpPr>
        <p:spPr>
          <a:xfrm>
            <a:off x="6845225" y="3446300"/>
            <a:ext cx="1612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300">
                <a:solidFill>
                  <a:srgbClr val="FFFFFF"/>
                </a:solidFill>
              </a:rPr>
              <a:t>偽類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300">
                <a:solidFill>
                  <a:srgbClr val="FFFFFF"/>
                </a:solidFill>
              </a:rPr>
              <a:t>屬性選擇器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297" name="Google Shape;297;p15"/>
          <p:cNvSpPr txBox="1"/>
          <p:nvPr>
            <p:ph type="title"/>
          </p:nvPr>
        </p:nvSpPr>
        <p:spPr>
          <a:xfrm>
            <a:off x="5658925" y="774050"/>
            <a:ext cx="24039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2300"/>
              </a:spcBef>
              <a:spcAft>
                <a:spcPts val="1100"/>
              </a:spcAft>
              <a:buSzPts val="2000"/>
              <a:buNone/>
            </a:pPr>
            <a:r>
              <a:rPr lang="en" sz="24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!important</a:t>
            </a:r>
            <a:endParaRPr sz="2400">
              <a:solidFill>
                <a:srgbClr val="FFFFFF"/>
              </a:solidFill>
            </a:endParaRPr>
          </a:p>
        </p:txBody>
      </p:sp>
      <p:grpSp>
        <p:nvGrpSpPr>
          <p:cNvPr id="298" name="Google Shape;298;p15"/>
          <p:cNvGrpSpPr/>
          <p:nvPr/>
        </p:nvGrpSpPr>
        <p:grpSpPr>
          <a:xfrm>
            <a:off x="-1093783" y="1367550"/>
            <a:ext cx="547436" cy="408248"/>
            <a:chOff x="5216456" y="3725484"/>
            <a:chExt cx="356195" cy="265631"/>
          </a:xfrm>
        </p:grpSpPr>
        <p:sp>
          <p:nvSpPr>
            <p:cNvPr id="299" name="Google Shape;299;p15"/>
            <p:cNvSpPr/>
            <p:nvPr/>
          </p:nvSpPr>
          <p:spPr>
            <a:xfrm>
              <a:off x="5216456" y="3814335"/>
              <a:ext cx="296465" cy="176780"/>
            </a:xfrm>
            <a:custGeom>
              <a:rect b="b" l="l" r="r" t="t"/>
              <a:pathLst>
                <a:path extrusionOk="0" h="5567" w="9336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2"/>
                </a:solidFill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4925" y="3725484"/>
              <a:ext cx="267726" cy="170715"/>
            </a:xfrm>
            <a:custGeom>
              <a:rect b="b" l="l" r="r" t="t"/>
              <a:pathLst>
                <a:path extrusionOk="0" h="5376" w="8431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2"/>
                </a:solidFill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1" name="Google Shape;301;p15"/>
          <p:cNvGrpSpPr/>
          <p:nvPr/>
        </p:nvGrpSpPr>
        <p:grpSpPr>
          <a:xfrm>
            <a:off x="-1093781" y="1985115"/>
            <a:ext cx="488189" cy="489897"/>
            <a:chOff x="5779408" y="3699191"/>
            <a:chExt cx="317645" cy="318757"/>
          </a:xfrm>
        </p:grpSpPr>
        <p:sp>
          <p:nvSpPr>
            <p:cNvPr id="302" name="Google Shape;302;p15"/>
            <p:cNvSpPr/>
            <p:nvPr/>
          </p:nvSpPr>
          <p:spPr>
            <a:xfrm>
              <a:off x="5892837" y="3700334"/>
              <a:ext cx="204216" cy="317614"/>
            </a:xfrm>
            <a:custGeom>
              <a:rect b="b" l="l" r="r" t="t"/>
              <a:pathLst>
                <a:path extrusionOk="0" h="10002" w="6431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5779408" y="3699191"/>
              <a:ext cx="195134" cy="316883"/>
            </a:xfrm>
            <a:custGeom>
              <a:rect b="b" l="l" r="r" t="t"/>
              <a:pathLst>
                <a:path extrusionOk="0" h="9979" w="6145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16"/>
          <p:cNvPicPr preferRelativeResize="0"/>
          <p:nvPr/>
        </p:nvPicPr>
        <p:blipFill rotWithShape="1">
          <a:blip r:embed="rId3">
            <a:alphaModFix amt="86000"/>
          </a:blip>
          <a:srcRect b="0" l="0" r="0" t="0"/>
          <a:stretch/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16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4-1</a:t>
            </a:r>
            <a:endParaRPr/>
          </a:p>
        </p:txBody>
      </p:sp>
      <p:pic>
        <p:nvPicPr>
          <p:cNvPr id="310" name="Google Shape;310;p16"/>
          <p:cNvPicPr preferRelativeResize="0"/>
          <p:nvPr/>
        </p:nvPicPr>
        <p:blipFill rotWithShape="1">
          <a:blip r:embed="rId4">
            <a:alphaModFix/>
          </a:blip>
          <a:srcRect b="21025" l="0" r="8891" t="16970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6"/>
          <p:cNvPicPr preferRelativeResize="0"/>
          <p:nvPr/>
        </p:nvPicPr>
        <p:blipFill rotWithShape="1">
          <a:blip r:embed="rId5">
            <a:alphaModFix/>
          </a:blip>
          <a:srcRect b="18299" l="0" r="8891" t="16733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16"/>
          <p:cNvSpPr txBox="1"/>
          <p:nvPr>
            <p:ph type="title"/>
          </p:nvPr>
        </p:nvSpPr>
        <p:spPr>
          <a:xfrm>
            <a:off x="2110150" y="2550900"/>
            <a:ext cx="49503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>
                <a:latin typeface="Kosugi Maru"/>
                <a:ea typeface="Kosugi Maru"/>
                <a:cs typeface="Kosugi Maru"/>
                <a:sym typeface="Kosugi Maru"/>
              </a:rPr>
              <a:t>Float 排版</a:t>
            </a:r>
            <a:endParaRPr/>
          </a:p>
        </p:txBody>
      </p:sp>
      <p:sp>
        <p:nvSpPr>
          <p:cNvPr id="313" name="Google Shape;313;p16"/>
          <p:cNvSpPr txBox="1"/>
          <p:nvPr>
            <p:ph idx="1" type="subTitle"/>
          </p:nvPr>
        </p:nvSpPr>
        <p:spPr>
          <a:xfrm>
            <a:off x="2110050" y="3307350"/>
            <a:ext cx="4950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block, inline-block</a:t>
            </a:r>
            <a:endParaRPr/>
          </a:p>
        </p:txBody>
      </p:sp>
      <p:sp>
        <p:nvSpPr>
          <p:cNvPr id="314" name="Google Shape;314;p16"/>
          <p:cNvSpPr txBox="1"/>
          <p:nvPr/>
        </p:nvSpPr>
        <p:spPr>
          <a:xfrm>
            <a:off x="3045325" y="4055275"/>
            <a:ext cx="4181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https://www.w3schools.com/html/html_blocks.asp</a:t>
            </a:r>
            <a:endParaRPr b="0" i="0" sz="17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otebook Lesson">
  <a:themeElements>
    <a:clrScheme name="Simple Light">
      <a:dk1>
        <a:srgbClr val="595959"/>
      </a:dk1>
      <a:lt1>
        <a:srgbClr val="F1C232"/>
      </a:lt1>
      <a:dk2>
        <a:srgbClr val="595959"/>
      </a:dk2>
      <a:lt2>
        <a:srgbClr val="A8D68C"/>
      </a:lt2>
      <a:accent1>
        <a:srgbClr val="F1C232"/>
      </a:accent1>
      <a:accent2>
        <a:srgbClr val="B44141"/>
      </a:accent2>
      <a:accent3>
        <a:srgbClr val="F1C232"/>
      </a:accent3>
      <a:accent4>
        <a:srgbClr val="DF7070"/>
      </a:accent4>
      <a:accent5>
        <a:srgbClr val="7A9E64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