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6" r:id="rId9"/>
    <p:sldId id="267" r:id="rId10"/>
    <p:sldId id="268" r:id="rId11"/>
    <p:sldId id="260" r:id="rId12"/>
    <p:sldId id="269" r:id="rId13"/>
    <p:sldId id="261" r:id="rId14"/>
    <p:sldId id="262"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94A9B7-571C-4C5F-93FD-EFFF29B17C49}"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3D6EDF7C-20D6-4E8D-8290-7DFB9517A02F}">
      <dgm:prSet/>
      <dgm:spPr/>
      <dgm:t>
        <a:bodyPr/>
        <a:lstStyle/>
        <a:p>
          <a:r>
            <a:rPr lang="en-US" b="1"/>
            <a:t>Challenges in Insurance Claims Processing</a:t>
          </a:r>
          <a:r>
            <a:rPr lang="en-US"/>
            <a:t>:</a:t>
          </a:r>
        </a:p>
      </dgm:t>
    </dgm:pt>
    <dgm:pt modelId="{426D0AEA-5D22-4E09-A2B3-0782714EFF44}" type="parTrans" cxnId="{2D312FDC-04EE-438A-A989-8A57D8AD344D}">
      <dgm:prSet/>
      <dgm:spPr/>
      <dgm:t>
        <a:bodyPr/>
        <a:lstStyle/>
        <a:p>
          <a:endParaRPr lang="en-US"/>
        </a:p>
      </dgm:t>
    </dgm:pt>
    <dgm:pt modelId="{108A73A2-D001-4B9B-B755-E20EF0E8AA04}" type="sibTrans" cxnId="{2D312FDC-04EE-438A-A989-8A57D8AD344D}">
      <dgm:prSet/>
      <dgm:spPr/>
      <dgm:t>
        <a:bodyPr/>
        <a:lstStyle/>
        <a:p>
          <a:endParaRPr lang="en-US"/>
        </a:p>
      </dgm:t>
    </dgm:pt>
    <dgm:pt modelId="{18EC4C11-F842-4AB2-8699-3F7B34B8ADEC}">
      <dgm:prSet/>
      <dgm:spPr/>
      <dgm:t>
        <a:bodyPr/>
        <a:lstStyle/>
        <a:p>
          <a:r>
            <a:rPr lang="en-US"/>
            <a:t>Manual evaluations are time-consuming.</a:t>
          </a:r>
        </a:p>
      </dgm:t>
    </dgm:pt>
    <dgm:pt modelId="{F64F0F74-E6A1-45A9-93DD-D2FEDFC9D4AD}" type="parTrans" cxnId="{50BDF1DB-B9E6-479B-BC13-A55D29FFF639}">
      <dgm:prSet/>
      <dgm:spPr/>
      <dgm:t>
        <a:bodyPr/>
        <a:lstStyle/>
        <a:p>
          <a:endParaRPr lang="en-US"/>
        </a:p>
      </dgm:t>
    </dgm:pt>
    <dgm:pt modelId="{CB9603EB-8150-4ED2-9102-32C7B5CBC841}" type="sibTrans" cxnId="{50BDF1DB-B9E6-479B-BC13-A55D29FFF639}">
      <dgm:prSet/>
      <dgm:spPr/>
      <dgm:t>
        <a:bodyPr/>
        <a:lstStyle/>
        <a:p>
          <a:endParaRPr lang="en-US"/>
        </a:p>
      </dgm:t>
    </dgm:pt>
    <dgm:pt modelId="{0C038AEA-6EB3-4E87-BE22-A1A80C841ACE}">
      <dgm:prSet/>
      <dgm:spPr/>
      <dgm:t>
        <a:bodyPr/>
        <a:lstStyle/>
        <a:p>
          <a:r>
            <a:rPr lang="en-US"/>
            <a:t>Human errors lead to inconsistencies.</a:t>
          </a:r>
        </a:p>
      </dgm:t>
    </dgm:pt>
    <dgm:pt modelId="{D416C683-819E-45C4-BB0E-5B6BC4691B09}" type="parTrans" cxnId="{813CEFAF-DDD7-446A-A120-8F767995C89E}">
      <dgm:prSet/>
      <dgm:spPr/>
      <dgm:t>
        <a:bodyPr/>
        <a:lstStyle/>
        <a:p>
          <a:endParaRPr lang="en-US"/>
        </a:p>
      </dgm:t>
    </dgm:pt>
    <dgm:pt modelId="{F78791FC-8848-4EC3-B3C3-36C6C098855E}" type="sibTrans" cxnId="{813CEFAF-DDD7-446A-A120-8F767995C89E}">
      <dgm:prSet/>
      <dgm:spPr/>
      <dgm:t>
        <a:bodyPr/>
        <a:lstStyle/>
        <a:p>
          <a:endParaRPr lang="en-US"/>
        </a:p>
      </dgm:t>
    </dgm:pt>
    <dgm:pt modelId="{BB8B4DFD-F212-49F4-8B87-20495E565988}">
      <dgm:prSet/>
      <dgm:spPr/>
      <dgm:t>
        <a:bodyPr/>
        <a:lstStyle/>
        <a:p>
          <a:r>
            <a:rPr lang="en-US"/>
            <a:t>Increasing fraud detection needs.</a:t>
          </a:r>
        </a:p>
      </dgm:t>
    </dgm:pt>
    <dgm:pt modelId="{AD56F633-F694-401C-B492-47B5818D1F73}" type="parTrans" cxnId="{382BB5E8-03B7-4E4D-A60A-B565DF0D2264}">
      <dgm:prSet/>
      <dgm:spPr/>
      <dgm:t>
        <a:bodyPr/>
        <a:lstStyle/>
        <a:p>
          <a:endParaRPr lang="en-US"/>
        </a:p>
      </dgm:t>
    </dgm:pt>
    <dgm:pt modelId="{27E84F5F-AC04-46E7-8558-67B60F4F7BB2}" type="sibTrans" cxnId="{382BB5E8-03B7-4E4D-A60A-B565DF0D2264}">
      <dgm:prSet/>
      <dgm:spPr/>
      <dgm:t>
        <a:bodyPr/>
        <a:lstStyle/>
        <a:p>
          <a:endParaRPr lang="en-US"/>
        </a:p>
      </dgm:t>
    </dgm:pt>
    <dgm:pt modelId="{78610504-CC79-4719-B4E7-D28FCEDC4230}">
      <dgm:prSet/>
      <dgm:spPr/>
      <dgm:t>
        <a:bodyPr/>
        <a:lstStyle/>
        <a:p>
          <a:r>
            <a:rPr lang="en-US" b="1"/>
            <a:t>Proposed Solution</a:t>
          </a:r>
          <a:r>
            <a:rPr lang="en-US"/>
            <a:t>:</a:t>
          </a:r>
        </a:p>
      </dgm:t>
    </dgm:pt>
    <dgm:pt modelId="{FF315746-EB5E-45D0-AB08-7A4CDD3F7D10}" type="parTrans" cxnId="{88C817E7-7AE1-4B8E-989E-52EDA14BFC03}">
      <dgm:prSet/>
      <dgm:spPr/>
      <dgm:t>
        <a:bodyPr/>
        <a:lstStyle/>
        <a:p>
          <a:endParaRPr lang="en-US"/>
        </a:p>
      </dgm:t>
    </dgm:pt>
    <dgm:pt modelId="{6CB066A0-FA56-4B08-B273-772F8F38CEAA}" type="sibTrans" cxnId="{88C817E7-7AE1-4B8E-989E-52EDA14BFC03}">
      <dgm:prSet/>
      <dgm:spPr/>
      <dgm:t>
        <a:bodyPr/>
        <a:lstStyle/>
        <a:p>
          <a:endParaRPr lang="en-US"/>
        </a:p>
      </dgm:t>
    </dgm:pt>
    <dgm:pt modelId="{C36F0457-FC8D-4EA3-A1D5-C38BF0DDDB0C}">
      <dgm:prSet/>
      <dgm:spPr/>
      <dgm:t>
        <a:bodyPr/>
        <a:lstStyle/>
        <a:p>
          <a:r>
            <a:rPr lang="en-US"/>
            <a:t>Automate car damage severity detection using AI/ML models.</a:t>
          </a:r>
        </a:p>
      </dgm:t>
    </dgm:pt>
    <dgm:pt modelId="{0244C512-C3CD-4576-922B-DB8D7AFB7743}" type="parTrans" cxnId="{8F5EBB84-36A2-4FF9-BDAD-E6B05357E158}">
      <dgm:prSet/>
      <dgm:spPr/>
      <dgm:t>
        <a:bodyPr/>
        <a:lstStyle/>
        <a:p>
          <a:endParaRPr lang="en-US"/>
        </a:p>
      </dgm:t>
    </dgm:pt>
    <dgm:pt modelId="{459B945A-B4AD-4764-9BCC-93162BE9DCF9}" type="sibTrans" cxnId="{8F5EBB84-36A2-4FF9-BDAD-E6B05357E158}">
      <dgm:prSet/>
      <dgm:spPr/>
      <dgm:t>
        <a:bodyPr/>
        <a:lstStyle/>
        <a:p>
          <a:endParaRPr lang="en-US"/>
        </a:p>
      </dgm:t>
    </dgm:pt>
    <dgm:pt modelId="{15B64F51-C5D9-4CB8-8127-E0AA5F023536}">
      <dgm:prSet/>
      <dgm:spPr/>
      <dgm:t>
        <a:bodyPr/>
        <a:lstStyle/>
        <a:p>
          <a:r>
            <a:rPr lang="en-US"/>
            <a:t>Streamline claims processing workflows.</a:t>
          </a:r>
        </a:p>
      </dgm:t>
    </dgm:pt>
    <dgm:pt modelId="{52FAE83A-744D-4FBB-B364-46F15635840C}" type="parTrans" cxnId="{83CD32A0-6185-4BCA-985F-A4124A64C381}">
      <dgm:prSet/>
      <dgm:spPr/>
      <dgm:t>
        <a:bodyPr/>
        <a:lstStyle/>
        <a:p>
          <a:endParaRPr lang="en-US"/>
        </a:p>
      </dgm:t>
    </dgm:pt>
    <dgm:pt modelId="{3198BEFB-90FB-4DD2-9646-7CD7D9079ECA}" type="sibTrans" cxnId="{83CD32A0-6185-4BCA-985F-A4124A64C381}">
      <dgm:prSet/>
      <dgm:spPr/>
      <dgm:t>
        <a:bodyPr/>
        <a:lstStyle/>
        <a:p>
          <a:endParaRPr lang="en-US"/>
        </a:p>
      </dgm:t>
    </dgm:pt>
    <dgm:pt modelId="{9236994B-0AF8-4559-AA53-C601D568EE27}" type="pres">
      <dgm:prSet presAssocID="{7694A9B7-571C-4C5F-93FD-EFFF29B17C49}" presName="linear" presStyleCnt="0">
        <dgm:presLayoutVars>
          <dgm:dir/>
          <dgm:animLvl val="lvl"/>
          <dgm:resizeHandles val="exact"/>
        </dgm:presLayoutVars>
      </dgm:prSet>
      <dgm:spPr/>
    </dgm:pt>
    <dgm:pt modelId="{C17BEBBC-2572-4C75-8611-F6467ED28048}" type="pres">
      <dgm:prSet presAssocID="{3D6EDF7C-20D6-4E8D-8290-7DFB9517A02F}" presName="parentLin" presStyleCnt="0"/>
      <dgm:spPr/>
    </dgm:pt>
    <dgm:pt modelId="{3A45DA8D-205E-4DC2-A7A6-B3C8CEF145B7}" type="pres">
      <dgm:prSet presAssocID="{3D6EDF7C-20D6-4E8D-8290-7DFB9517A02F}" presName="parentLeftMargin" presStyleLbl="node1" presStyleIdx="0" presStyleCnt="2"/>
      <dgm:spPr/>
    </dgm:pt>
    <dgm:pt modelId="{CA249237-CDF7-47E0-9320-EAFD1E4DAF25}" type="pres">
      <dgm:prSet presAssocID="{3D6EDF7C-20D6-4E8D-8290-7DFB9517A02F}" presName="parentText" presStyleLbl="node1" presStyleIdx="0" presStyleCnt="2">
        <dgm:presLayoutVars>
          <dgm:chMax val="0"/>
          <dgm:bulletEnabled val="1"/>
        </dgm:presLayoutVars>
      </dgm:prSet>
      <dgm:spPr/>
    </dgm:pt>
    <dgm:pt modelId="{271C13C6-B6E7-4ED9-8DAA-DB0AE451A9D5}" type="pres">
      <dgm:prSet presAssocID="{3D6EDF7C-20D6-4E8D-8290-7DFB9517A02F}" presName="negativeSpace" presStyleCnt="0"/>
      <dgm:spPr/>
    </dgm:pt>
    <dgm:pt modelId="{1E59B75B-85DB-4761-B63E-8E64E8ED2131}" type="pres">
      <dgm:prSet presAssocID="{3D6EDF7C-20D6-4E8D-8290-7DFB9517A02F}" presName="childText" presStyleLbl="conFgAcc1" presStyleIdx="0" presStyleCnt="2">
        <dgm:presLayoutVars>
          <dgm:bulletEnabled val="1"/>
        </dgm:presLayoutVars>
      </dgm:prSet>
      <dgm:spPr/>
    </dgm:pt>
    <dgm:pt modelId="{7FE13A1C-E83E-42A0-BDA6-EAF0486026F4}" type="pres">
      <dgm:prSet presAssocID="{108A73A2-D001-4B9B-B755-E20EF0E8AA04}" presName="spaceBetweenRectangles" presStyleCnt="0"/>
      <dgm:spPr/>
    </dgm:pt>
    <dgm:pt modelId="{45EEE693-1A66-4B34-901A-FE56B7370A70}" type="pres">
      <dgm:prSet presAssocID="{78610504-CC79-4719-B4E7-D28FCEDC4230}" presName="parentLin" presStyleCnt="0"/>
      <dgm:spPr/>
    </dgm:pt>
    <dgm:pt modelId="{09A7DC12-2869-42A7-B966-C799F647C169}" type="pres">
      <dgm:prSet presAssocID="{78610504-CC79-4719-B4E7-D28FCEDC4230}" presName="parentLeftMargin" presStyleLbl="node1" presStyleIdx="0" presStyleCnt="2"/>
      <dgm:spPr/>
    </dgm:pt>
    <dgm:pt modelId="{12C281AA-75ED-47F1-BA91-A6D430A22561}" type="pres">
      <dgm:prSet presAssocID="{78610504-CC79-4719-B4E7-D28FCEDC4230}" presName="parentText" presStyleLbl="node1" presStyleIdx="1" presStyleCnt="2">
        <dgm:presLayoutVars>
          <dgm:chMax val="0"/>
          <dgm:bulletEnabled val="1"/>
        </dgm:presLayoutVars>
      </dgm:prSet>
      <dgm:spPr/>
    </dgm:pt>
    <dgm:pt modelId="{5603F374-0668-4932-AB08-DBF0C7246EBB}" type="pres">
      <dgm:prSet presAssocID="{78610504-CC79-4719-B4E7-D28FCEDC4230}" presName="negativeSpace" presStyleCnt="0"/>
      <dgm:spPr/>
    </dgm:pt>
    <dgm:pt modelId="{80CF8341-7C93-43DD-A10A-98E83D469E44}" type="pres">
      <dgm:prSet presAssocID="{78610504-CC79-4719-B4E7-D28FCEDC4230}" presName="childText" presStyleLbl="conFgAcc1" presStyleIdx="1" presStyleCnt="2">
        <dgm:presLayoutVars>
          <dgm:bulletEnabled val="1"/>
        </dgm:presLayoutVars>
      </dgm:prSet>
      <dgm:spPr/>
    </dgm:pt>
  </dgm:ptLst>
  <dgm:cxnLst>
    <dgm:cxn modelId="{4AF9FF37-4B19-4723-AA42-DC2D4029E2B4}" type="presOf" srcId="{78610504-CC79-4719-B4E7-D28FCEDC4230}" destId="{12C281AA-75ED-47F1-BA91-A6D430A22561}" srcOrd="1" destOrd="0" presId="urn:microsoft.com/office/officeart/2005/8/layout/list1"/>
    <dgm:cxn modelId="{E666AA6F-D1F6-4DC3-A033-189D20B1A0B8}" type="presOf" srcId="{3D6EDF7C-20D6-4E8D-8290-7DFB9517A02F}" destId="{CA249237-CDF7-47E0-9320-EAFD1E4DAF25}" srcOrd="1" destOrd="0" presId="urn:microsoft.com/office/officeart/2005/8/layout/list1"/>
    <dgm:cxn modelId="{D0C87956-4D7C-4AAD-86A0-92712A2CE908}" type="presOf" srcId="{7694A9B7-571C-4C5F-93FD-EFFF29B17C49}" destId="{9236994B-0AF8-4559-AA53-C601D568EE27}" srcOrd="0" destOrd="0" presId="urn:microsoft.com/office/officeart/2005/8/layout/list1"/>
    <dgm:cxn modelId="{8F5EBB84-36A2-4FF9-BDAD-E6B05357E158}" srcId="{78610504-CC79-4719-B4E7-D28FCEDC4230}" destId="{C36F0457-FC8D-4EA3-A1D5-C38BF0DDDB0C}" srcOrd="0" destOrd="0" parTransId="{0244C512-C3CD-4576-922B-DB8D7AFB7743}" sibTransId="{459B945A-B4AD-4764-9BCC-93162BE9DCF9}"/>
    <dgm:cxn modelId="{636C1D87-8CFC-465B-BF87-00448D016D96}" type="presOf" srcId="{C36F0457-FC8D-4EA3-A1D5-C38BF0DDDB0C}" destId="{80CF8341-7C93-43DD-A10A-98E83D469E44}" srcOrd="0" destOrd="0" presId="urn:microsoft.com/office/officeart/2005/8/layout/list1"/>
    <dgm:cxn modelId="{6FDC2488-F903-4764-A85F-2BA1B6C9DDB8}" type="presOf" srcId="{15B64F51-C5D9-4CB8-8127-E0AA5F023536}" destId="{80CF8341-7C93-43DD-A10A-98E83D469E44}" srcOrd="0" destOrd="1" presId="urn:microsoft.com/office/officeart/2005/8/layout/list1"/>
    <dgm:cxn modelId="{1F793690-6E52-4C32-9038-96F4509F7E36}" type="presOf" srcId="{78610504-CC79-4719-B4E7-D28FCEDC4230}" destId="{09A7DC12-2869-42A7-B966-C799F647C169}" srcOrd="0" destOrd="0" presId="urn:microsoft.com/office/officeart/2005/8/layout/list1"/>
    <dgm:cxn modelId="{83CD32A0-6185-4BCA-985F-A4124A64C381}" srcId="{78610504-CC79-4719-B4E7-D28FCEDC4230}" destId="{15B64F51-C5D9-4CB8-8127-E0AA5F023536}" srcOrd="1" destOrd="0" parTransId="{52FAE83A-744D-4FBB-B364-46F15635840C}" sibTransId="{3198BEFB-90FB-4DD2-9646-7CD7D9079ECA}"/>
    <dgm:cxn modelId="{813CEFAF-DDD7-446A-A120-8F767995C89E}" srcId="{3D6EDF7C-20D6-4E8D-8290-7DFB9517A02F}" destId="{0C038AEA-6EB3-4E87-BE22-A1A80C841ACE}" srcOrd="1" destOrd="0" parTransId="{D416C683-819E-45C4-BB0E-5B6BC4691B09}" sibTransId="{F78791FC-8848-4EC3-B3C3-36C6C098855E}"/>
    <dgm:cxn modelId="{B4C980B0-60A7-4823-BF3F-84FE51EEFEC0}" type="presOf" srcId="{BB8B4DFD-F212-49F4-8B87-20495E565988}" destId="{1E59B75B-85DB-4761-B63E-8E64E8ED2131}" srcOrd="0" destOrd="2" presId="urn:microsoft.com/office/officeart/2005/8/layout/list1"/>
    <dgm:cxn modelId="{50BDF1DB-B9E6-479B-BC13-A55D29FFF639}" srcId="{3D6EDF7C-20D6-4E8D-8290-7DFB9517A02F}" destId="{18EC4C11-F842-4AB2-8699-3F7B34B8ADEC}" srcOrd="0" destOrd="0" parTransId="{F64F0F74-E6A1-45A9-93DD-D2FEDFC9D4AD}" sibTransId="{CB9603EB-8150-4ED2-9102-32C7B5CBC841}"/>
    <dgm:cxn modelId="{2D312FDC-04EE-438A-A989-8A57D8AD344D}" srcId="{7694A9B7-571C-4C5F-93FD-EFFF29B17C49}" destId="{3D6EDF7C-20D6-4E8D-8290-7DFB9517A02F}" srcOrd="0" destOrd="0" parTransId="{426D0AEA-5D22-4E09-A2B3-0782714EFF44}" sibTransId="{108A73A2-D001-4B9B-B755-E20EF0E8AA04}"/>
    <dgm:cxn modelId="{14EC7CE2-9E98-4A99-AD22-0B345F1C666F}" type="presOf" srcId="{18EC4C11-F842-4AB2-8699-3F7B34B8ADEC}" destId="{1E59B75B-85DB-4761-B63E-8E64E8ED2131}" srcOrd="0" destOrd="0" presId="urn:microsoft.com/office/officeart/2005/8/layout/list1"/>
    <dgm:cxn modelId="{88C817E7-7AE1-4B8E-989E-52EDA14BFC03}" srcId="{7694A9B7-571C-4C5F-93FD-EFFF29B17C49}" destId="{78610504-CC79-4719-B4E7-D28FCEDC4230}" srcOrd="1" destOrd="0" parTransId="{FF315746-EB5E-45D0-AB08-7A4CDD3F7D10}" sibTransId="{6CB066A0-FA56-4B08-B273-772F8F38CEAA}"/>
    <dgm:cxn modelId="{F17460E8-F092-4982-8DD7-19B30CF9F2B9}" type="presOf" srcId="{3D6EDF7C-20D6-4E8D-8290-7DFB9517A02F}" destId="{3A45DA8D-205E-4DC2-A7A6-B3C8CEF145B7}" srcOrd="0" destOrd="0" presId="urn:microsoft.com/office/officeart/2005/8/layout/list1"/>
    <dgm:cxn modelId="{382BB5E8-03B7-4E4D-A60A-B565DF0D2264}" srcId="{3D6EDF7C-20D6-4E8D-8290-7DFB9517A02F}" destId="{BB8B4DFD-F212-49F4-8B87-20495E565988}" srcOrd="2" destOrd="0" parTransId="{AD56F633-F694-401C-B492-47B5818D1F73}" sibTransId="{27E84F5F-AC04-46E7-8558-67B60F4F7BB2}"/>
    <dgm:cxn modelId="{C2D220FE-E534-4D27-9D11-6A851E6CF0DC}" type="presOf" srcId="{0C038AEA-6EB3-4E87-BE22-A1A80C841ACE}" destId="{1E59B75B-85DB-4761-B63E-8E64E8ED2131}" srcOrd="0" destOrd="1" presId="urn:microsoft.com/office/officeart/2005/8/layout/list1"/>
    <dgm:cxn modelId="{6A18767E-655A-4FF0-B187-3F24672B7088}" type="presParOf" srcId="{9236994B-0AF8-4559-AA53-C601D568EE27}" destId="{C17BEBBC-2572-4C75-8611-F6467ED28048}" srcOrd="0" destOrd="0" presId="urn:microsoft.com/office/officeart/2005/8/layout/list1"/>
    <dgm:cxn modelId="{4CD40D02-9B38-494C-88B4-F70ABAE529A0}" type="presParOf" srcId="{C17BEBBC-2572-4C75-8611-F6467ED28048}" destId="{3A45DA8D-205E-4DC2-A7A6-B3C8CEF145B7}" srcOrd="0" destOrd="0" presId="urn:microsoft.com/office/officeart/2005/8/layout/list1"/>
    <dgm:cxn modelId="{9E4D331E-AB9E-4FF7-B3F1-27D0145E22A8}" type="presParOf" srcId="{C17BEBBC-2572-4C75-8611-F6467ED28048}" destId="{CA249237-CDF7-47E0-9320-EAFD1E4DAF25}" srcOrd="1" destOrd="0" presId="urn:microsoft.com/office/officeart/2005/8/layout/list1"/>
    <dgm:cxn modelId="{0FEDCA0D-BB09-4CA3-BC2D-AA16389ECA73}" type="presParOf" srcId="{9236994B-0AF8-4559-AA53-C601D568EE27}" destId="{271C13C6-B6E7-4ED9-8DAA-DB0AE451A9D5}" srcOrd="1" destOrd="0" presId="urn:microsoft.com/office/officeart/2005/8/layout/list1"/>
    <dgm:cxn modelId="{6B8AAC3C-FC0A-4619-90F3-431B853DBFE9}" type="presParOf" srcId="{9236994B-0AF8-4559-AA53-C601D568EE27}" destId="{1E59B75B-85DB-4761-B63E-8E64E8ED2131}" srcOrd="2" destOrd="0" presId="urn:microsoft.com/office/officeart/2005/8/layout/list1"/>
    <dgm:cxn modelId="{17B64A77-878C-427E-91B0-A636AA0C4A8F}" type="presParOf" srcId="{9236994B-0AF8-4559-AA53-C601D568EE27}" destId="{7FE13A1C-E83E-42A0-BDA6-EAF0486026F4}" srcOrd="3" destOrd="0" presId="urn:microsoft.com/office/officeart/2005/8/layout/list1"/>
    <dgm:cxn modelId="{3A948D25-271E-4C7C-BC09-D77EB5B4B2AC}" type="presParOf" srcId="{9236994B-0AF8-4559-AA53-C601D568EE27}" destId="{45EEE693-1A66-4B34-901A-FE56B7370A70}" srcOrd="4" destOrd="0" presId="urn:microsoft.com/office/officeart/2005/8/layout/list1"/>
    <dgm:cxn modelId="{CE015020-9C25-408A-B05A-7CE65A8C9427}" type="presParOf" srcId="{45EEE693-1A66-4B34-901A-FE56B7370A70}" destId="{09A7DC12-2869-42A7-B966-C799F647C169}" srcOrd="0" destOrd="0" presId="urn:microsoft.com/office/officeart/2005/8/layout/list1"/>
    <dgm:cxn modelId="{739F6D51-E261-43A8-812F-0CBE2DD6EED1}" type="presParOf" srcId="{45EEE693-1A66-4B34-901A-FE56B7370A70}" destId="{12C281AA-75ED-47F1-BA91-A6D430A22561}" srcOrd="1" destOrd="0" presId="urn:microsoft.com/office/officeart/2005/8/layout/list1"/>
    <dgm:cxn modelId="{D0687288-620C-4E9A-9D79-53EF56A1CD83}" type="presParOf" srcId="{9236994B-0AF8-4559-AA53-C601D568EE27}" destId="{5603F374-0668-4932-AB08-DBF0C7246EBB}" srcOrd="5" destOrd="0" presId="urn:microsoft.com/office/officeart/2005/8/layout/list1"/>
    <dgm:cxn modelId="{5F63DE4C-7132-4C2F-BABE-FB10CCA63B95}" type="presParOf" srcId="{9236994B-0AF8-4559-AA53-C601D568EE27}" destId="{80CF8341-7C93-43DD-A10A-98E83D469E4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53FEEE-4A50-4765-B3F1-EE29E127D63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069B8C-017A-4D43-97B0-056728CFE1A3}">
      <dgm:prSet/>
      <dgm:spPr/>
      <dgm:t>
        <a:bodyPr/>
        <a:lstStyle/>
        <a:p>
          <a:r>
            <a:rPr lang="en-US" dirty="0"/>
            <a:t>Automate car damage severity detection.</a:t>
          </a:r>
        </a:p>
      </dgm:t>
    </dgm:pt>
    <dgm:pt modelId="{D1F67ECC-38E0-4F5C-8204-83013D010E51}" type="parTrans" cxnId="{3800A821-2EC4-4877-890E-E119AC506615}">
      <dgm:prSet/>
      <dgm:spPr/>
      <dgm:t>
        <a:bodyPr/>
        <a:lstStyle/>
        <a:p>
          <a:endParaRPr lang="en-US"/>
        </a:p>
      </dgm:t>
    </dgm:pt>
    <dgm:pt modelId="{A9B6B951-59D4-4E4D-BE11-54B19393C051}" type="sibTrans" cxnId="{3800A821-2EC4-4877-890E-E119AC506615}">
      <dgm:prSet/>
      <dgm:spPr/>
      <dgm:t>
        <a:bodyPr/>
        <a:lstStyle/>
        <a:p>
          <a:endParaRPr lang="en-US"/>
        </a:p>
      </dgm:t>
    </dgm:pt>
    <dgm:pt modelId="{88DD5E20-2441-489E-A75C-9562EF034176}">
      <dgm:prSet/>
      <dgm:spPr/>
      <dgm:t>
        <a:bodyPr/>
        <a:lstStyle/>
        <a:p>
          <a:r>
            <a:rPr lang="en-US"/>
            <a:t>Improve accuracy and efficiency in claims evaluation.</a:t>
          </a:r>
        </a:p>
      </dgm:t>
    </dgm:pt>
    <dgm:pt modelId="{307F1459-068E-4791-8A8E-EA7FECB3B2E4}" type="parTrans" cxnId="{C1F7D2E1-7F60-4533-8339-5C49918A1D35}">
      <dgm:prSet/>
      <dgm:spPr/>
      <dgm:t>
        <a:bodyPr/>
        <a:lstStyle/>
        <a:p>
          <a:endParaRPr lang="en-US"/>
        </a:p>
      </dgm:t>
    </dgm:pt>
    <dgm:pt modelId="{50E0F043-0927-41C1-8987-69FFB3FCFD1F}" type="sibTrans" cxnId="{C1F7D2E1-7F60-4533-8339-5C49918A1D35}">
      <dgm:prSet/>
      <dgm:spPr/>
      <dgm:t>
        <a:bodyPr/>
        <a:lstStyle/>
        <a:p>
          <a:endParaRPr lang="en-US"/>
        </a:p>
      </dgm:t>
    </dgm:pt>
    <dgm:pt modelId="{FE9A1118-95AF-429F-B3B3-FC3CB08AAB82}">
      <dgm:prSet/>
      <dgm:spPr/>
      <dgm:t>
        <a:bodyPr/>
        <a:lstStyle/>
        <a:p>
          <a:r>
            <a:rPr lang="en-US"/>
            <a:t>Reduce manual effort and operational costs.</a:t>
          </a:r>
        </a:p>
      </dgm:t>
    </dgm:pt>
    <dgm:pt modelId="{FFB419CF-67D8-4E49-B795-93DB724F025B}" type="parTrans" cxnId="{4363D873-2197-4EC7-AFD9-208B9AA3CE79}">
      <dgm:prSet/>
      <dgm:spPr/>
      <dgm:t>
        <a:bodyPr/>
        <a:lstStyle/>
        <a:p>
          <a:endParaRPr lang="en-US"/>
        </a:p>
      </dgm:t>
    </dgm:pt>
    <dgm:pt modelId="{905497AA-D6F6-4CA0-81E8-163085CA516B}" type="sibTrans" cxnId="{4363D873-2197-4EC7-AFD9-208B9AA3CE79}">
      <dgm:prSet/>
      <dgm:spPr/>
      <dgm:t>
        <a:bodyPr/>
        <a:lstStyle/>
        <a:p>
          <a:endParaRPr lang="en-US"/>
        </a:p>
      </dgm:t>
    </dgm:pt>
    <dgm:pt modelId="{D5AF5EF2-2AF1-4045-B54C-45F72970F620}">
      <dgm:prSet/>
      <dgm:spPr/>
      <dgm:t>
        <a:bodyPr/>
        <a:lstStyle/>
        <a:p>
          <a:r>
            <a:rPr lang="en-US"/>
            <a:t>Enhance customer satisfaction with quicker claims processing.</a:t>
          </a:r>
        </a:p>
      </dgm:t>
    </dgm:pt>
    <dgm:pt modelId="{F64261C5-E8B2-4CF3-B916-C75C5F30D374}" type="parTrans" cxnId="{82D5C372-CE1C-4CD3-AB7C-7088D7366070}">
      <dgm:prSet/>
      <dgm:spPr/>
      <dgm:t>
        <a:bodyPr/>
        <a:lstStyle/>
        <a:p>
          <a:endParaRPr lang="en-US"/>
        </a:p>
      </dgm:t>
    </dgm:pt>
    <dgm:pt modelId="{9D2584A2-0E28-41AF-B960-86CA8C529D1C}" type="sibTrans" cxnId="{82D5C372-CE1C-4CD3-AB7C-7088D7366070}">
      <dgm:prSet/>
      <dgm:spPr/>
      <dgm:t>
        <a:bodyPr/>
        <a:lstStyle/>
        <a:p>
          <a:endParaRPr lang="en-US"/>
        </a:p>
      </dgm:t>
    </dgm:pt>
    <dgm:pt modelId="{6FD2A646-16E0-4D00-8861-86F9D7BB9847}" type="pres">
      <dgm:prSet presAssocID="{4453FEEE-4A50-4765-B3F1-EE29E127D63F}" presName="root" presStyleCnt="0">
        <dgm:presLayoutVars>
          <dgm:dir/>
          <dgm:resizeHandles val="exact"/>
        </dgm:presLayoutVars>
      </dgm:prSet>
      <dgm:spPr/>
    </dgm:pt>
    <dgm:pt modelId="{847023DF-73D6-4D1F-B6F7-D35610EA3B68}" type="pres">
      <dgm:prSet presAssocID="{97069B8C-017A-4D43-97B0-056728CFE1A3}" presName="compNode" presStyleCnt="0"/>
      <dgm:spPr/>
    </dgm:pt>
    <dgm:pt modelId="{80EE9A60-A7CF-468F-B41A-D177C837FFBA}" type="pres">
      <dgm:prSet presAssocID="{97069B8C-017A-4D43-97B0-056728CFE1A3}" presName="bgRect" presStyleLbl="bgShp" presStyleIdx="0" presStyleCnt="4"/>
      <dgm:spPr/>
    </dgm:pt>
    <dgm:pt modelId="{0DDB8B28-D166-4F82-9D89-EEB52EF6539A}" type="pres">
      <dgm:prSet presAssocID="{97069B8C-017A-4D43-97B0-056728CFE1A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7EEC6DCD-B6F8-44B8-8E02-12611957E754}" type="pres">
      <dgm:prSet presAssocID="{97069B8C-017A-4D43-97B0-056728CFE1A3}" presName="spaceRect" presStyleCnt="0"/>
      <dgm:spPr/>
    </dgm:pt>
    <dgm:pt modelId="{01ED7C4B-6026-4ED0-A6D6-6702F2B7AFD0}" type="pres">
      <dgm:prSet presAssocID="{97069B8C-017A-4D43-97B0-056728CFE1A3}" presName="parTx" presStyleLbl="revTx" presStyleIdx="0" presStyleCnt="4">
        <dgm:presLayoutVars>
          <dgm:chMax val="0"/>
          <dgm:chPref val="0"/>
        </dgm:presLayoutVars>
      </dgm:prSet>
      <dgm:spPr/>
    </dgm:pt>
    <dgm:pt modelId="{6C338A29-5EAE-486E-B63C-24AE6930BACA}" type="pres">
      <dgm:prSet presAssocID="{A9B6B951-59D4-4E4D-BE11-54B19393C051}" presName="sibTrans" presStyleCnt="0"/>
      <dgm:spPr/>
    </dgm:pt>
    <dgm:pt modelId="{AE28B5FF-4446-430D-A99B-8FAAFEE31C25}" type="pres">
      <dgm:prSet presAssocID="{88DD5E20-2441-489E-A75C-9562EF034176}" presName="compNode" presStyleCnt="0"/>
      <dgm:spPr/>
    </dgm:pt>
    <dgm:pt modelId="{EA8B13AD-8FD5-4E1E-8FB6-B6D7A2D297C7}" type="pres">
      <dgm:prSet presAssocID="{88DD5E20-2441-489E-A75C-9562EF034176}" presName="bgRect" presStyleLbl="bgShp" presStyleIdx="1" presStyleCnt="4"/>
      <dgm:spPr/>
    </dgm:pt>
    <dgm:pt modelId="{A8CE284D-F5DC-400B-ABB2-EDEEB19AAE68}" type="pres">
      <dgm:prSet presAssocID="{88DD5E20-2441-489E-A75C-9562EF0341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1F3A83B9-0CE7-439E-A3DC-089B7261A572}" type="pres">
      <dgm:prSet presAssocID="{88DD5E20-2441-489E-A75C-9562EF034176}" presName="spaceRect" presStyleCnt="0"/>
      <dgm:spPr/>
    </dgm:pt>
    <dgm:pt modelId="{268A0C84-21DB-4AA7-8C25-D729BFCCCB53}" type="pres">
      <dgm:prSet presAssocID="{88DD5E20-2441-489E-A75C-9562EF034176}" presName="parTx" presStyleLbl="revTx" presStyleIdx="1" presStyleCnt="4">
        <dgm:presLayoutVars>
          <dgm:chMax val="0"/>
          <dgm:chPref val="0"/>
        </dgm:presLayoutVars>
      </dgm:prSet>
      <dgm:spPr/>
    </dgm:pt>
    <dgm:pt modelId="{ACCEEE23-AAFC-46C0-A919-AAE1BB5AA7A0}" type="pres">
      <dgm:prSet presAssocID="{50E0F043-0927-41C1-8987-69FFB3FCFD1F}" presName="sibTrans" presStyleCnt="0"/>
      <dgm:spPr/>
    </dgm:pt>
    <dgm:pt modelId="{D41E2AFF-5BA7-4A46-9DA8-F5AF7B97F8D9}" type="pres">
      <dgm:prSet presAssocID="{FE9A1118-95AF-429F-B3B3-FC3CB08AAB82}" presName="compNode" presStyleCnt="0"/>
      <dgm:spPr/>
    </dgm:pt>
    <dgm:pt modelId="{225355E5-82A4-405B-AD65-CB204619002C}" type="pres">
      <dgm:prSet presAssocID="{FE9A1118-95AF-429F-B3B3-FC3CB08AAB82}" presName="bgRect" presStyleLbl="bgShp" presStyleIdx="2" presStyleCnt="4"/>
      <dgm:spPr/>
    </dgm:pt>
    <dgm:pt modelId="{FEB9BE1B-B3B7-4A75-BE5A-4A84C9C7D300}" type="pres">
      <dgm:prSet presAssocID="{FE9A1118-95AF-429F-B3B3-FC3CB08AAB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172CE637-6085-4315-B533-FF92CAEC4DAB}" type="pres">
      <dgm:prSet presAssocID="{FE9A1118-95AF-429F-B3B3-FC3CB08AAB82}" presName="spaceRect" presStyleCnt="0"/>
      <dgm:spPr/>
    </dgm:pt>
    <dgm:pt modelId="{3D996ABD-952A-4416-9FF0-2E36B4A2ED3F}" type="pres">
      <dgm:prSet presAssocID="{FE9A1118-95AF-429F-B3B3-FC3CB08AAB82}" presName="parTx" presStyleLbl="revTx" presStyleIdx="2" presStyleCnt="4">
        <dgm:presLayoutVars>
          <dgm:chMax val="0"/>
          <dgm:chPref val="0"/>
        </dgm:presLayoutVars>
      </dgm:prSet>
      <dgm:spPr/>
    </dgm:pt>
    <dgm:pt modelId="{612841E1-5101-480D-A5E6-C01049DD6AA0}" type="pres">
      <dgm:prSet presAssocID="{905497AA-D6F6-4CA0-81E8-163085CA516B}" presName="sibTrans" presStyleCnt="0"/>
      <dgm:spPr/>
    </dgm:pt>
    <dgm:pt modelId="{25B0FF13-35A7-4729-BB92-97480122CE2B}" type="pres">
      <dgm:prSet presAssocID="{D5AF5EF2-2AF1-4045-B54C-45F72970F620}" presName="compNode" presStyleCnt="0"/>
      <dgm:spPr/>
    </dgm:pt>
    <dgm:pt modelId="{570580B8-1934-40A7-872C-2B7C579BE415}" type="pres">
      <dgm:prSet presAssocID="{D5AF5EF2-2AF1-4045-B54C-45F72970F620}" presName="bgRect" presStyleLbl="bgShp" presStyleIdx="3" presStyleCnt="4"/>
      <dgm:spPr/>
    </dgm:pt>
    <dgm:pt modelId="{E9D5F0E9-50A2-45E6-A048-9BD9D1C109F2}" type="pres">
      <dgm:prSet presAssocID="{D5AF5EF2-2AF1-4045-B54C-45F72970F6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F5F33979-404B-43C7-ACFF-115F0C9B9C74}" type="pres">
      <dgm:prSet presAssocID="{D5AF5EF2-2AF1-4045-B54C-45F72970F620}" presName="spaceRect" presStyleCnt="0"/>
      <dgm:spPr/>
    </dgm:pt>
    <dgm:pt modelId="{9BA7973B-14DF-4F71-A9B3-978F764E5B5C}" type="pres">
      <dgm:prSet presAssocID="{D5AF5EF2-2AF1-4045-B54C-45F72970F620}" presName="parTx" presStyleLbl="revTx" presStyleIdx="3" presStyleCnt="4">
        <dgm:presLayoutVars>
          <dgm:chMax val="0"/>
          <dgm:chPref val="0"/>
        </dgm:presLayoutVars>
      </dgm:prSet>
      <dgm:spPr/>
    </dgm:pt>
  </dgm:ptLst>
  <dgm:cxnLst>
    <dgm:cxn modelId="{3800A821-2EC4-4877-890E-E119AC506615}" srcId="{4453FEEE-4A50-4765-B3F1-EE29E127D63F}" destId="{97069B8C-017A-4D43-97B0-056728CFE1A3}" srcOrd="0" destOrd="0" parTransId="{D1F67ECC-38E0-4F5C-8204-83013D010E51}" sibTransId="{A9B6B951-59D4-4E4D-BE11-54B19393C051}"/>
    <dgm:cxn modelId="{E5C23345-99F6-4550-99A6-18399790E2F3}" type="presOf" srcId="{97069B8C-017A-4D43-97B0-056728CFE1A3}" destId="{01ED7C4B-6026-4ED0-A6D6-6702F2B7AFD0}" srcOrd="0" destOrd="0" presId="urn:microsoft.com/office/officeart/2018/2/layout/IconVerticalSolidList"/>
    <dgm:cxn modelId="{82D5C372-CE1C-4CD3-AB7C-7088D7366070}" srcId="{4453FEEE-4A50-4765-B3F1-EE29E127D63F}" destId="{D5AF5EF2-2AF1-4045-B54C-45F72970F620}" srcOrd="3" destOrd="0" parTransId="{F64261C5-E8B2-4CF3-B916-C75C5F30D374}" sibTransId="{9D2584A2-0E28-41AF-B960-86CA8C529D1C}"/>
    <dgm:cxn modelId="{4363D873-2197-4EC7-AFD9-208B9AA3CE79}" srcId="{4453FEEE-4A50-4765-B3F1-EE29E127D63F}" destId="{FE9A1118-95AF-429F-B3B3-FC3CB08AAB82}" srcOrd="2" destOrd="0" parTransId="{FFB419CF-67D8-4E49-B795-93DB724F025B}" sibTransId="{905497AA-D6F6-4CA0-81E8-163085CA516B}"/>
    <dgm:cxn modelId="{21F52F59-D2E4-41D4-A2D8-BF5AF4E61C61}" type="presOf" srcId="{88DD5E20-2441-489E-A75C-9562EF034176}" destId="{268A0C84-21DB-4AA7-8C25-D729BFCCCB53}" srcOrd="0" destOrd="0" presId="urn:microsoft.com/office/officeart/2018/2/layout/IconVerticalSolidList"/>
    <dgm:cxn modelId="{C29AA0D1-5A90-4D53-AD0F-FCAD17A15DFB}" type="presOf" srcId="{4453FEEE-4A50-4765-B3F1-EE29E127D63F}" destId="{6FD2A646-16E0-4D00-8861-86F9D7BB9847}" srcOrd="0" destOrd="0" presId="urn:microsoft.com/office/officeart/2018/2/layout/IconVerticalSolidList"/>
    <dgm:cxn modelId="{C1F7D2E1-7F60-4533-8339-5C49918A1D35}" srcId="{4453FEEE-4A50-4765-B3F1-EE29E127D63F}" destId="{88DD5E20-2441-489E-A75C-9562EF034176}" srcOrd="1" destOrd="0" parTransId="{307F1459-068E-4791-8A8E-EA7FECB3B2E4}" sibTransId="{50E0F043-0927-41C1-8987-69FFB3FCFD1F}"/>
    <dgm:cxn modelId="{933F2EF0-B9C7-40D8-A5B1-3461E1A45022}" type="presOf" srcId="{D5AF5EF2-2AF1-4045-B54C-45F72970F620}" destId="{9BA7973B-14DF-4F71-A9B3-978F764E5B5C}" srcOrd="0" destOrd="0" presId="urn:microsoft.com/office/officeart/2018/2/layout/IconVerticalSolidList"/>
    <dgm:cxn modelId="{40D0DEFC-F190-40FE-BF27-96D7705ED2FA}" type="presOf" srcId="{FE9A1118-95AF-429F-B3B3-FC3CB08AAB82}" destId="{3D996ABD-952A-4416-9FF0-2E36B4A2ED3F}" srcOrd="0" destOrd="0" presId="urn:microsoft.com/office/officeart/2018/2/layout/IconVerticalSolidList"/>
    <dgm:cxn modelId="{8998103B-C82D-4025-9673-BC81CFB3F6C3}" type="presParOf" srcId="{6FD2A646-16E0-4D00-8861-86F9D7BB9847}" destId="{847023DF-73D6-4D1F-B6F7-D35610EA3B68}" srcOrd="0" destOrd="0" presId="urn:microsoft.com/office/officeart/2018/2/layout/IconVerticalSolidList"/>
    <dgm:cxn modelId="{8277696B-CB73-4E8C-85A2-6EEE4FB7EDD3}" type="presParOf" srcId="{847023DF-73D6-4D1F-B6F7-D35610EA3B68}" destId="{80EE9A60-A7CF-468F-B41A-D177C837FFBA}" srcOrd="0" destOrd="0" presId="urn:microsoft.com/office/officeart/2018/2/layout/IconVerticalSolidList"/>
    <dgm:cxn modelId="{E9AF7A8B-A9F9-4132-901C-3DC235A10104}" type="presParOf" srcId="{847023DF-73D6-4D1F-B6F7-D35610EA3B68}" destId="{0DDB8B28-D166-4F82-9D89-EEB52EF6539A}" srcOrd="1" destOrd="0" presId="urn:microsoft.com/office/officeart/2018/2/layout/IconVerticalSolidList"/>
    <dgm:cxn modelId="{79CB9DEC-6AB7-416B-8BFB-7BF7631BBFCC}" type="presParOf" srcId="{847023DF-73D6-4D1F-B6F7-D35610EA3B68}" destId="{7EEC6DCD-B6F8-44B8-8E02-12611957E754}" srcOrd="2" destOrd="0" presId="urn:microsoft.com/office/officeart/2018/2/layout/IconVerticalSolidList"/>
    <dgm:cxn modelId="{B67BDEB9-0C09-4A65-860A-83A82F53394D}" type="presParOf" srcId="{847023DF-73D6-4D1F-B6F7-D35610EA3B68}" destId="{01ED7C4B-6026-4ED0-A6D6-6702F2B7AFD0}" srcOrd="3" destOrd="0" presId="urn:microsoft.com/office/officeart/2018/2/layout/IconVerticalSolidList"/>
    <dgm:cxn modelId="{ED1424F8-59E3-42C5-AF4A-91544B3CE47A}" type="presParOf" srcId="{6FD2A646-16E0-4D00-8861-86F9D7BB9847}" destId="{6C338A29-5EAE-486E-B63C-24AE6930BACA}" srcOrd="1" destOrd="0" presId="urn:microsoft.com/office/officeart/2018/2/layout/IconVerticalSolidList"/>
    <dgm:cxn modelId="{D3AE6949-8888-48F6-B601-FB8D03EE79C5}" type="presParOf" srcId="{6FD2A646-16E0-4D00-8861-86F9D7BB9847}" destId="{AE28B5FF-4446-430D-A99B-8FAAFEE31C25}" srcOrd="2" destOrd="0" presId="urn:microsoft.com/office/officeart/2018/2/layout/IconVerticalSolidList"/>
    <dgm:cxn modelId="{CBD5F268-A9C9-40FB-B154-602D9CCE46B2}" type="presParOf" srcId="{AE28B5FF-4446-430D-A99B-8FAAFEE31C25}" destId="{EA8B13AD-8FD5-4E1E-8FB6-B6D7A2D297C7}" srcOrd="0" destOrd="0" presId="urn:microsoft.com/office/officeart/2018/2/layout/IconVerticalSolidList"/>
    <dgm:cxn modelId="{8F3A8ACC-F533-423C-8C7F-FADEB1086781}" type="presParOf" srcId="{AE28B5FF-4446-430D-A99B-8FAAFEE31C25}" destId="{A8CE284D-F5DC-400B-ABB2-EDEEB19AAE68}" srcOrd="1" destOrd="0" presId="urn:microsoft.com/office/officeart/2018/2/layout/IconVerticalSolidList"/>
    <dgm:cxn modelId="{3FD5970B-09BA-4FDD-AE67-97931982C037}" type="presParOf" srcId="{AE28B5FF-4446-430D-A99B-8FAAFEE31C25}" destId="{1F3A83B9-0CE7-439E-A3DC-089B7261A572}" srcOrd="2" destOrd="0" presId="urn:microsoft.com/office/officeart/2018/2/layout/IconVerticalSolidList"/>
    <dgm:cxn modelId="{B6044C65-CCAE-49C3-A3DF-ACD1BA1A7B8C}" type="presParOf" srcId="{AE28B5FF-4446-430D-A99B-8FAAFEE31C25}" destId="{268A0C84-21DB-4AA7-8C25-D729BFCCCB53}" srcOrd="3" destOrd="0" presId="urn:microsoft.com/office/officeart/2018/2/layout/IconVerticalSolidList"/>
    <dgm:cxn modelId="{F6E68B60-E40D-4A07-9535-DEC3758C592C}" type="presParOf" srcId="{6FD2A646-16E0-4D00-8861-86F9D7BB9847}" destId="{ACCEEE23-AAFC-46C0-A919-AAE1BB5AA7A0}" srcOrd="3" destOrd="0" presId="urn:microsoft.com/office/officeart/2018/2/layout/IconVerticalSolidList"/>
    <dgm:cxn modelId="{8E860AA2-BE90-4E4A-9940-DD76184785B2}" type="presParOf" srcId="{6FD2A646-16E0-4D00-8861-86F9D7BB9847}" destId="{D41E2AFF-5BA7-4A46-9DA8-F5AF7B97F8D9}" srcOrd="4" destOrd="0" presId="urn:microsoft.com/office/officeart/2018/2/layout/IconVerticalSolidList"/>
    <dgm:cxn modelId="{5FEA1777-9425-4026-97BC-3E390802E017}" type="presParOf" srcId="{D41E2AFF-5BA7-4A46-9DA8-F5AF7B97F8D9}" destId="{225355E5-82A4-405B-AD65-CB204619002C}" srcOrd="0" destOrd="0" presId="urn:microsoft.com/office/officeart/2018/2/layout/IconVerticalSolidList"/>
    <dgm:cxn modelId="{63ABF0FC-14C0-4AF1-897E-0FE0BEAEE3CD}" type="presParOf" srcId="{D41E2AFF-5BA7-4A46-9DA8-F5AF7B97F8D9}" destId="{FEB9BE1B-B3B7-4A75-BE5A-4A84C9C7D300}" srcOrd="1" destOrd="0" presId="urn:microsoft.com/office/officeart/2018/2/layout/IconVerticalSolidList"/>
    <dgm:cxn modelId="{BAF2D79B-ED28-4A39-849D-2F32D7B2A301}" type="presParOf" srcId="{D41E2AFF-5BA7-4A46-9DA8-F5AF7B97F8D9}" destId="{172CE637-6085-4315-B533-FF92CAEC4DAB}" srcOrd="2" destOrd="0" presId="urn:microsoft.com/office/officeart/2018/2/layout/IconVerticalSolidList"/>
    <dgm:cxn modelId="{DC8223EF-7A1F-4873-90FA-563F760BE698}" type="presParOf" srcId="{D41E2AFF-5BA7-4A46-9DA8-F5AF7B97F8D9}" destId="{3D996ABD-952A-4416-9FF0-2E36B4A2ED3F}" srcOrd="3" destOrd="0" presId="urn:microsoft.com/office/officeart/2018/2/layout/IconVerticalSolidList"/>
    <dgm:cxn modelId="{E39E76F6-8853-4425-AAB8-221287480B36}" type="presParOf" srcId="{6FD2A646-16E0-4D00-8861-86F9D7BB9847}" destId="{612841E1-5101-480D-A5E6-C01049DD6AA0}" srcOrd="5" destOrd="0" presId="urn:microsoft.com/office/officeart/2018/2/layout/IconVerticalSolidList"/>
    <dgm:cxn modelId="{9F61523C-7D10-4B3B-880F-C4B084E9B24C}" type="presParOf" srcId="{6FD2A646-16E0-4D00-8861-86F9D7BB9847}" destId="{25B0FF13-35A7-4729-BB92-97480122CE2B}" srcOrd="6" destOrd="0" presId="urn:microsoft.com/office/officeart/2018/2/layout/IconVerticalSolidList"/>
    <dgm:cxn modelId="{89A27DF0-7734-4978-99AE-EA9318DD39CC}" type="presParOf" srcId="{25B0FF13-35A7-4729-BB92-97480122CE2B}" destId="{570580B8-1934-40A7-872C-2B7C579BE415}" srcOrd="0" destOrd="0" presId="urn:microsoft.com/office/officeart/2018/2/layout/IconVerticalSolidList"/>
    <dgm:cxn modelId="{457074BF-1450-4679-B75E-6CE5E7FE2D5F}" type="presParOf" srcId="{25B0FF13-35A7-4729-BB92-97480122CE2B}" destId="{E9D5F0E9-50A2-45E6-A048-9BD9D1C109F2}" srcOrd="1" destOrd="0" presId="urn:microsoft.com/office/officeart/2018/2/layout/IconVerticalSolidList"/>
    <dgm:cxn modelId="{F423891F-F483-4EA9-B23F-2FE222C90C17}" type="presParOf" srcId="{25B0FF13-35A7-4729-BB92-97480122CE2B}" destId="{F5F33979-404B-43C7-ACFF-115F0C9B9C74}" srcOrd="2" destOrd="0" presId="urn:microsoft.com/office/officeart/2018/2/layout/IconVerticalSolidList"/>
    <dgm:cxn modelId="{ADA8CDE1-68F1-4191-95FF-721BF262701F}" type="presParOf" srcId="{25B0FF13-35A7-4729-BB92-97480122CE2B}" destId="{9BA7973B-14DF-4F71-A9B3-978F764E5B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B5880-56FD-4864-B7FA-827343AFA4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9D8F7B-4E81-4943-BE4A-1209ED05FA99}">
      <dgm:prSet/>
      <dgm:spPr/>
      <dgm:t>
        <a:bodyPr/>
        <a:lstStyle/>
        <a:p>
          <a:r>
            <a:rPr lang="en-US" b="1"/>
            <a:t>ResNet</a:t>
          </a:r>
          <a:r>
            <a:rPr lang="en-US"/>
            <a:t>:</a:t>
          </a:r>
        </a:p>
      </dgm:t>
    </dgm:pt>
    <dgm:pt modelId="{E03D0B52-BDBB-41C6-9EB7-25671D1B58BB}" type="parTrans" cxnId="{B17F1D5C-A56F-40A5-96EB-403145FD99B6}">
      <dgm:prSet/>
      <dgm:spPr/>
      <dgm:t>
        <a:bodyPr/>
        <a:lstStyle/>
        <a:p>
          <a:endParaRPr lang="en-US"/>
        </a:p>
      </dgm:t>
    </dgm:pt>
    <dgm:pt modelId="{B68C1FFD-842C-4156-BEA2-8BFBB344D484}" type="sibTrans" cxnId="{B17F1D5C-A56F-40A5-96EB-403145FD99B6}">
      <dgm:prSet/>
      <dgm:spPr/>
      <dgm:t>
        <a:bodyPr/>
        <a:lstStyle/>
        <a:p>
          <a:endParaRPr lang="en-US"/>
        </a:p>
      </dgm:t>
    </dgm:pt>
    <dgm:pt modelId="{8DE4DC95-95E7-4D2B-A686-BC8046CCF072}">
      <dgm:prSet/>
      <dgm:spPr/>
      <dgm:t>
        <a:bodyPr/>
        <a:lstStyle/>
        <a:p>
          <a:r>
            <a:rPr lang="en-US"/>
            <a:t>Accuracy: 82%</a:t>
          </a:r>
        </a:p>
      </dgm:t>
    </dgm:pt>
    <dgm:pt modelId="{7A69CB90-B1B5-4D4C-8631-E8770CE60C50}" type="parTrans" cxnId="{67E93294-5E23-4A62-96D2-411798CF2E56}">
      <dgm:prSet/>
      <dgm:spPr/>
      <dgm:t>
        <a:bodyPr/>
        <a:lstStyle/>
        <a:p>
          <a:endParaRPr lang="en-US"/>
        </a:p>
      </dgm:t>
    </dgm:pt>
    <dgm:pt modelId="{E7CDFBC8-43AB-496A-8AA8-2CE7ADA21380}" type="sibTrans" cxnId="{67E93294-5E23-4A62-96D2-411798CF2E56}">
      <dgm:prSet/>
      <dgm:spPr/>
      <dgm:t>
        <a:bodyPr/>
        <a:lstStyle/>
        <a:p>
          <a:endParaRPr lang="en-US"/>
        </a:p>
      </dgm:t>
    </dgm:pt>
    <dgm:pt modelId="{9FE5ADCA-C39B-4086-A890-174B886D31C4}">
      <dgm:prSet/>
      <dgm:spPr/>
      <dgm:t>
        <a:bodyPr/>
        <a:lstStyle/>
        <a:p>
          <a:r>
            <a:rPr lang="en-US"/>
            <a:t>F1-Score: Moderate.</a:t>
          </a:r>
        </a:p>
      </dgm:t>
    </dgm:pt>
    <dgm:pt modelId="{0A992360-2BB3-4638-8FD9-A7345E3F471F}" type="parTrans" cxnId="{2D0EE098-9626-4536-ACA8-C254028AE024}">
      <dgm:prSet/>
      <dgm:spPr/>
      <dgm:t>
        <a:bodyPr/>
        <a:lstStyle/>
        <a:p>
          <a:endParaRPr lang="en-US"/>
        </a:p>
      </dgm:t>
    </dgm:pt>
    <dgm:pt modelId="{063AE51A-96FF-49C6-B811-87CEB414D0CF}" type="sibTrans" cxnId="{2D0EE098-9626-4536-ACA8-C254028AE024}">
      <dgm:prSet/>
      <dgm:spPr/>
      <dgm:t>
        <a:bodyPr/>
        <a:lstStyle/>
        <a:p>
          <a:endParaRPr lang="en-US"/>
        </a:p>
      </dgm:t>
    </dgm:pt>
    <dgm:pt modelId="{442E68BD-1E71-4C19-A8DB-BEE0134AE017}">
      <dgm:prSet/>
      <dgm:spPr/>
      <dgm:t>
        <a:bodyPr/>
        <a:lstStyle/>
        <a:p>
          <a:r>
            <a:rPr lang="en-US" b="1"/>
            <a:t>ConvNeXT</a:t>
          </a:r>
          <a:r>
            <a:rPr lang="en-US"/>
            <a:t>:</a:t>
          </a:r>
        </a:p>
      </dgm:t>
    </dgm:pt>
    <dgm:pt modelId="{8630D889-0FDF-41A2-A621-7EF463A68778}" type="parTrans" cxnId="{7210AC08-F1BF-4C44-ACC3-60A0AEC42995}">
      <dgm:prSet/>
      <dgm:spPr/>
      <dgm:t>
        <a:bodyPr/>
        <a:lstStyle/>
        <a:p>
          <a:endParaRPr lang="en-US"/>
        </a:p>
      </dgm:t>
    </dgm:pt>
    <dgm:pt modelId="{051B3717-36C6-4445-8ACA-4AA2092CE754}" type="sibTrans" cxnId="{7210AC08-F1BF-4C44-ACC3-60A0AEC42995}">
      <dgm:prSet/>
      <dgm:spPr/>
      <dgm:t>
        <a:bodyPr/>
        <a:lstStyle/>
        <a:p>
          <a:endParaRPr lang="en-US"/>
        </a:p>
      </dgm:t>
    </dgm:pt>
    <dgm:pt modelId="{BF3D277F-9616-4E15-AA25-0DCC3BB0304F}">
      <dgm:prSet/>
      <dgm:spPr/>
      <dgm:t>
        <a:bodyPr/>
        <a:lstStyle/>
        <a:p>
          <a:r>
            <a:rPr lang="en-US"/>
            <a:t>Accuracy: 91%</a:t>
          </a:r>
        </a:p>
      </dgm:t>
    </dgm:pt>
    <dgm:pt modelId="{711E65AF-B310-4B34-AB99-BD6DF5ADB033}" type="parTrans" cxnId="{DD7A52ED-D457-4DCA-AB9D-6AE8D42EC329}">
      <dgm:prSet/>
      <dgm:spPr/>
      <dgm:t>
        <a:bodyPr/>
        <a:lstStyle/>
        <a:p>
          <a:endParaRPr lang="en-US"/>
        </a:p>
      </dgm:t>
    </dgm:pt>
    <dgm:pt modelId="{70A67990-EB50-456F-AB75-E6022D20BD2D}" type="sibTrans" cxnId="{DD7A52ED-D457-4DCA-AB9D-6AE8D42EC329}">
      <dgm:prSet/>
      <dgm:spPr/>
      <dgm:t>
        <a:bodyPr/>
        <a:lstStyle/>
        <a:p>
          <a:endParaRPr lang="en-US"/>
        </a:p>
      </dgm:t>
    </dgm:pt>
    <dgm:pt modelId="{4EFC2066-7895-4AF1-8006-AF05477A6CA5}">
      <dgm:prSet/>
      <dgm:spPr/>
      <dgm:t>
        <a:bodyPr/>
        <a:lstStyle/>
        <a:p>
          <a:r>
            <a:rPr lang="en-US"/>
            <a:t>F1-Score: High.</a:t>
          </a:r>
        </a:p>
      </dgm:t>
    </dgm:pt>
    <dgm:pt modelId="{0EC267AE-280C-48C2-BF50-9DDDE61F65A5}" type="parTrans" cxnId="{AEC93A38-4BF6-486D-B2AD-DD4BEE16E6BB}">
      <dgm:prSet/>
      <dgm:spPr/>
      <dgm:t>
        <a:bodyPr/>
        <a:lstStyle/>
        <a:p>
          <a:endParaRPr lang="en-US"/>
        </a:p>
      </dgm:t>
    </dgm:pt>
    <dgm:pt modelId="{04814806-FBCA-4C13-9BB8-B86C76753009}" type="sibTrans" cxnId="{AEC93A38-4BF6-486D-B2AD-DD4BEE16E6BB}">
      <dgm:prSet/>
      <dgm:spPr/>
      <dgm:t>
        <a:bodyPr/>
        <a:lstStyle/>
        <a:p>
          <a:endParaRPr lang="en-US"/>
        </a:p>
      </dgm:t>
    </dgm:pt>
    <dgm:pt modelId="{06EF56EA-4553-4083-A5CD-9E5D8EC11F99}">
      <dgm:prSet/>
      <dgm:spPr/>
      <dgm:t>
        <a:bodyPr/>
        <a:lstStyle/>
        <a:p>
          <a:r>
            <a:rPr lang="en-US" b="1"/>
            <a:t>Key Insight</a:t>
          </a:r>
          <a:r>
            <a:rPr lang="en-US"/>
            <a:t>:</a:t>
          </a:r>
        </a:p>
      </dgm:t>
    </dgm:pt>
    <dgm:pt modelId="{772A19EC-5006-4FDF-8649-1DD429CEB26B}" type="parTrans" cxnId="{67B586D3-5C22-42F2-8AE7-1A9B105FA11E}">
      <dgm:prSet/>
      <dgm:spPr/>
      <dgm:t>
        <a:bodyPr/>
        <a:lstStyle/>
        <a:p>
          <a:endParaRPr lang="en-US"/>
        </a:p>
      </dgm:t>
    </dgm:pt>
    <dgm:pt modelId="{BE7308F3-4B9F-4AF4-818E-69BC8D92A307}" type="sibTrans" cxnId="{67B586D3-5C22-42F2-8AE7-1A9B105FA11E}">
      <dgm:prSet/>
      <dgm:spPr/>
      <dgm:t>
        <a:bodyPr/>
        <a:lstStyle/>
        <a:p>
          <a:endParaRPr lang="en-US"/>
        </a:p>
      </dgm:t>
    </dgm:pt>
    <dgm:pt modelId="{67577F87-6227-4D4F-967B-B08693F91332}">
      <dgm:prSet/>
      <dgm:spPr/>
      <dgm:t>
        <a:bodyPr/>
        <a:lstStyle/>
        <a:p>
          <a:r>
            <a:rPr lang="en-US"/>
            <a:t>ConvNeXT outperformed ResNet due to architecture improvements.</a:t>
          </a:r>
        </a:p>
      </dgm:t>
    </dgm:pt>
    <dgm:pt modelId="{5139BA96-C360-4569-8EDE-7CBD7AFA8E9B}" type="parTrans" cxnId="{9879CFC1-1CF9-45A3-880B-8FF53C4A78B6}">
      <dgm:prSet/>
      <dgm:spPr/>
      <dgm:t>
        <a:bodyPr/>
        <a:lstStyle/>
        <a:p>
          <a:endParaRPr lang="en-US"/>
        </a:p>
      </dgm:t>
    </dgm:pt>
    <dgm:pt modelId="{79E9F3FC-F73F-47BC-91F1-4349C52F3601}" type="sibTrans" cxnId="{9879CFC1-1CF9-45A3-880B-8FF53C4A78B6}">
      <dgm:prSet/>
      <dgm:spPr/>
      <dgm:t>
        <a:bodyPr/>
        <a:lstStyle/>
        <a:p>
          <a:endParaRPr lang="en-US"/>
        </a:p>
      </dgm:t>
    </dgm:pt>
    <dgm:pt modelId="{EB188529-C128-4382-A126-88E5ACC64488}" type="pres">
      <dgm:prSet presAssocID="{812B5880-56FD-4864-B7FA-827343AFA4F9}" presName="root" presStyleCnt="0">
        <dgm:presLayoutVars>
          <dgm:dir/>
          <dgm:resizeHandles val="exact"/>
        </dgm:presLayoutVars>
      </dgm:prSet>
      <dgm:spPr/>
    </dgm:pt>
    <dgm:pt modelId="{4F046035-D771-498F-9512-A0D6C503D431}" type="pres">
      <dgm:prSet presAssocID="{BD9D8F7B-4E81-4943-BE4A-1209ED05FA99}" presName="compNode" presStyleCnt="0"/>
      <dgm:spPr/>
    </dgm:pt>
    <dgm:pt modelId="{874FD619-7876-4B28-ACDC-321EBC4A7F06}" type="pres">
      <dgm:prSet presAssocID="{BD9D8F7B-4E81-4943-BE4A-1209ED05FA99}" presName="bgRect" presStyleLbl="bgShp" presStyleIdx="0" presStyleCnt="3"/>
      <dgm:spPr/>
    </dgm:pt>
    <dgm:pt modelId="{280FF1A0-1E8D-4A13-AF9B-AFD954082AB9}" type="pres">
      <dgm:prSet presAssocID="{BD9D8F7B-4E81-4943-BE4A-1209ED05FA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r"/>
        </a:ext>
      </dgm:extLst>
    </dgm:pt>
    <dgm:pt modelId="{63CF2B1B-8406-4552-B0C9-BE192B20099D}" type="pres">
      <dgm:prSet presAssocID="{BD9D8F7B-4E81-4943-BE4A-1209ED05FA99}" presName="spaceRect" presStyleCnt="0"/>
      <dgm:spPr/>
    </dgm:pt>
    <dgm:pt modelId="{BAD27BE8-BE0D-4E57-8FDC-F846146CD88F}" type="pres">
      <dgm:prSet presAssocID="{BD9D8F7B-4E81-4943-BE4A-1209ED05FA99}" presName="parTx" presStyleLbl="revTx" presStyleIdx="0" presStyleCnt="6">
        <dgm:presLayoutVars>
          <dgm:chMax val="0"/>
          <dgm:chPref val="0"/>
        </dgm:presLayoutVars>
      </dgm:prSet>
      <dgm:spPr/>
    </dgm:pt>
    <dgm:pt modelId="{D95360C8-0D79-460F-AE17-4C9C313A8FFD}" type="pres">
      <dgm:prSet presAssocID="{BD9D8F7B-4E81-4943-BE4A-1209ED05FA99}" presName="desTx" presStyleLbl="revTx" presStyleIdx="1" presStyleCnt="6">
        <dgm:presLayoutVars/>
      </dgm:prSet>
      <dgm:spPr/>
    </dgm:pt>
    <dgm:pt modelId="{3D42EF1E-84F9-49AA-B0E1-57C536964427}" type="pres">
      <dgm:prSet presAssocID="{B68C1FFD-842C-4156-BEA2-8BFBB344D484}" presName="sibTrans" presStyleCnt="0"/>
      <dgm:spPr/>
    </dgm:pt>
    <dgm:pt modelId="{2C2D50F0-D11F-4FC4-9B9A-88406593D6CE}" type="pres">
      <dgm:prSet presAssocID="{442E68BD-1E71-4C19-A8DB-BEE0134AE017}" presName="compNode" presStyleCnt="0"/>
      <dgm:spPr/>
    </dgm:pt>
    <dgm:pt modelId="{8CEB0367-9A1A-430B-A858-4529BB14E3E4}" type="pres">
      <dgm:prSet presAssocID="{442E68BD-1E71-4C19-A8DB-BEE0134AE017}" presName="bgRect" presStyleLbl="bgShp" presStyleIdx="1" presStyleCnt="3"/>
      <dgm:spPr/>
    </dgm:pt>
    <dgm:pt modelId="{3BF522C2-9050-48DF-8B4F-795BF150CE64}" type="pres">
      <dgm:prSet presAssocID="{442E68BD-1E71-4C19-A8DB-BEE0134AE0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722638B0-CE51-490A-B72C-2D5CCD483C7C}" type="pres">
      <dgm:prSet presAssocID="{442E68BD-1E71-4C19-A8DB-BEE0134AE017}" presName="spaceRect" presStyleCnt="0"/>
      <dgm:spPr/>
    </dgm:pt>
    <dgm:pt modelId="{CA298478-01F1-4790-8833-4883A153616B}" type="pres">
      <dgm:prSet presAssocID="{442E68BD-1E71-4C19-A8DB-BEE0134AE017}" presName="parTx" presStyleLbl="revTx" presStyleIdx="2" presStyleCnt="6">
        <dgm:presLayoutVars>
          <dgm:chMax val="0"/>
          <dgm:chPref val="0"/>
        </dgm:presLayoutVars>
      </dgm:prSet>
      <dgm:spPr/>
    </dgm:pt>
    <dgm:pt modelId="{599701E3-0C37-4FB1-8E4B-CB88F17BBCE8}" type="pres">
      <dgm:prSet presAssocID="{442E68BD-1E71-4C19-A8DB-BEE0134AE017}" presName="desTx" presStyleLbl="revTx" presStyleIdx="3" presStyleCnt="6">
        <dgm:presLayoutVars/>
      </dgm:prSet>
      <dgm:spPr/>
    </dgm:pt>
    <dgm:pt modelId="{6CDD7C16-1633-43BD-ADBB-6944C94156E9}" type="pres">
      <dgm:prSet presAssocID="{051B3717-36C6-4445-8ACA-4AA2092CE754}" presName="sibTrans" presStyleCnt="0"/>
      <dgm:spPr/>
    </dgm:pt>
    <dgm:pt modelId="{D8C8D1F5-8ED7-49CA-8E79-24ACC2354ADE}" type="pres">
      <dgm:prSet presAssocID="{06EF56EA-4553-4083-A5CD-9E5D8EC11F99}" presName="compNode" presStyleCnt="0"/>
      <dgm:spPr/>
    </dgm:pt>
    <dgm:pt modelId="{FD263D6E-F837-4E93-A9AE-D1EDF48462D3}" type="pres">
      <dgm:prSet presAssocID="{06EF56EA-4553-4083-A5CD-9E5D8EC11F99}" presName="bgRect" presStyleLbl="bgShp" presStyleIdx="2" presStyleCnt="3"/>
      <dgm:spPr/>
    </dgm:pt>
    <dgm:pt modelId="{0CBE566A-73F1-41DE-B04C-4A12B1631E55}" type="pres">
      <dgm:prSet presAssocID="{06EF56EA-4553-4083-A5CD-9E5D8EC11F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059FD6E8-383A-4C7F-95F4-CB15BB21F954}" type="pres">
      <dgm:prSet presAssocID="{06EF56EA-4553-4083-A5CD-9E5D8EC11F99}" presName="spaceRect" presStyleCnt="0"/>
      <dgm:spPr/>
    </dgm:pt>
    <dgm:pt modelId="{4721AC20-8699-4C90-B865-809932C42641}" type="pres">
      <dgm:prSet presAssocID="{06EF56EA-4553-4083-A5CD-9E5D8EC11F99}" presName="parTx" presStyleLbl="revTx" presStyleIdx="4" presStyleCnt="6">
        <dgm:presLayoutVars>
          <dgm:chMax val="0"/>
          <dgm:chPref val="0"/>
        </dgm:presLayoutVars>
      </dgm:prSet>
      <dgm:spPr/>
    </dgm:pt>
    <dgm:pt modelId="{0417346B-4490-4CC2-B575-E3F5180141A3}" type="pres">
      <dgm:prSet presAssocID="{06EF56EA-4553-4083-A5CD-9E5D8EC11F99}" presName="desTx" presStyleLbl="revTx" presStyleIdx="5" presStyleCnt="6">
        <dgm:presLayoutVars/>
      </dgm:prSet>
      <dgm:spPr/>
    </dgm:pt>
  </dgm:ptLst>
  <dgm:cxnLst>
    <dgm:cxn modelId="{7210AC08-F1BF-4C44-ACC3-60A0AEC42995}" srcId="{812B5880-56FD-4864-B7FA-827343AFA4F9}" destId="{442E68BD-1E71-4C19-A8DB-BEE0134AE017}" srcOrd="1" destOrd="0" parTransId="{8630D889-0FDF-41A2-A621-7EF463A68778}" sibTransId="{051B3717-36C6-4445-8ACA-4AA2092CE754}"/>
    <dgm:cxn modelId="{AEC93A38-4BF6-486D-B2AD-DD4BEE16E6BB}" srcId="{442E68BD-1E71-4C19-A8DB-BEE0134AE017}" destId="{4EFC2066-7895-4AF1-8006-AF05477A6CA5}" srcOrd="1" destOrd="0" parTransId="{0EC267AE-280C-48C2-BF50-9DDDE61F65A5}" sibTransId="{04814806-FBCA-4C13-9BB8-B86C76753009}"/>
    <dgm:cxn modelId="{51113E3E-80FB-4AC7-8F40-47859ED9D442}" type="presOf" srcId="{442E68BD-1E71-4C19-A8DB-BEE0134AE017}" destId="{CA298478-01F1-4790-8833-4883A153616B}" srcOrd="0" destOrd="0" presId="urn:microsoft.com/office/officeart/2018/2/layout/IconVerticalSolidList"/>
    <dgm:cxn modelId="{B17F1D5C-A56F-40A5-96EB-403145FD99B6}" srcId="{812B5880-56FD-4864-B7FA-827343AFA4F9}" destId="{BD9D8F7B-4E81-4943-BE4A-1209ED05FA99}" srcOrd="0" destOrd="0" parTransId="{E03D0B52-BDBB-41C6-9EB7-25671D1B58BB}" sibTransId="{B68C1FFD-842C-4156-BEA2-8BFBB344D484}"/>
    <dgm:cxn modelId="{1214F66C-38A2-4B81-B9BA-B3D5173C0B2D}" type="presOf" srcId="{BF3D277F-9616-4E15-AA25-0DCC3BB0304F}" destId="{599701E3-0C37-4FB1-8E4B-CB88F17BBCE8}" srcOrd="0" destOrd="0" presId="urn:microsoft.com/office/officeart/2018/2/layout/IconVerticalSolidList"/>
    <dgm:cxn modelId="{EE02BD51-B648-4B35-8CA2-076CB1A2787E}" type="presOf" srcId="{67577F87-6227-4D4F-967B-B08693F91332}" destId="{0417346B-4490-4CC2-B575-E3F5180141A3}" srcOrd="0" destOrd="0" presId="urn:microsoft.com/office/officeart/2018/2/layout/IconVerticalSolidList"/>
    <dgm:cxn modelId="{52EC0F79-238D-44E8-A896-D1DF6EEC8A99}" type="presOf" srcId="{9FE5ADCA-C39B-4086-A890-174B886D31C4}" destId="{D95360C8-0D79-460F-AE17-4C9C313A8FFD}" srcOrd="0" destOrd="1" presId="urn:microsoft.com/office/officeart/2018/2/layout/IconVerticalSolidList"/>
    <dgm:cxn modelId="{67E93294-5E23-4A62-96D2-411798CF2E56}" srcId="{BD9D8F7B-4E81-4943-BE4A-1209ED05FA99}" destId="{8DE4DC95-95E7-4D2B-A686-BC8046CCF072}" srcOrd="0" destOrd="0" parTransId="{7A69CB90-B1B5-4D4C-8631-E8770CE60C50}" sibTransId="{E7CDFBC8-43AB-496A-8AA8-2CE7ADA21380}"/>
    <dgm:cxn modelId="{2D0EE098-9626-4536-ACA8-C254028AE024}" srcId="{BD9D8F7B-4E81-4943-BE4A-1209ED05FA99}" destId="{9FE5ADCA-C39B-4086-A890-174B886D31C4}" srcOrd="1" destOrd="0" parTransId="{0A992360-2BB3-4638-8FD9-A7345E3F471F}" sibTransId="{063AE51A-96FF-49C6-B811-87CEB414D0CF}"/>
    <dgm:cxn modelId="{A5C4089A-5879-4FFF-8485-DA9EE0C665D1}" type="presOf" srcId="{8DE4DC95-95E7-4D2B-A686-BC8046CCF072}" destId="{D95360C8-0D79-460F-AE17-4C9C313A8FFD}" srcOrd="0" destOrd="0" presId="urn:microsoft.com/office/officeart/2018/2/layout/IconVerticalSolidList"/>
    <dgm:cxn modelId="{E463A79F-C839-48B8-9A59-B61F7616FF53}" type="presOf" srcId="{BD9D8F7B-4E81-4943-BE4A-1209ED05FA99}" destId="{BAD27BE8-BE0D-4E57-8FDC-F846146CD88F}" srcOrd="0" destOrd="0" presId="urn:microsoft.com/office/officeart/2018/2/layout/IconVerticalSolidList"/>
    <dgm:cxn modelId="{9750F79F-C9D7-4D68-8FC0-9E28C3E3A2D8}" type="presOf" srcId="{4EFC2066-7895-4AF1-8006-AF05477A6CA5}" destId="{599701E3-0C37-4FB1-8E4B-CB88F17BBCE8}" srcOrd="0" destOrd="1" presId="urn:microsoft.com/office/officeart/2018/2/layout/IconVerticalSolidList"/>
    <dgm:cxn modelId="{9879CFC1-1CF9-45A3-880B-8FF53C4A78B6}" srcId="{06EF56EA-4553-4083-A5CD-9E5D8EC11F99}" destId="{67577F87-6227-4D4F-967B-B08693F91332}" srcOrd="0" destOrd="0" parTransId="{5139BA96-C360-4569-8EDE-7CBD7AFA8E9B}" sibTransId="{79E9F3FC-F73F-47BC-91F1-4349C52F3601}"/>
    <dgm:cxn modelId="{67B586D3-5C22-42F2-8AE7-1A9B105FA11E}" srcId="{812B5880-56FD-4864-B7FA-827343AFA4F9}" destId="{06EF56EA-4553-4083-A5CD-9E5D8EC11F99}" srcOrd="2" destOrd="0" parTransId="{772A19EC-5006-4FDF-8649-1DD429CEB26B}" sibTransId="{BE7308F3-4B9F-4AF4-818E-69BC8D92A307}"/>
    <dgm:cxn modelId="{F57307DB-DD95-4B20-8F77-5AA5A15460A5}" type="presOf" srcId="{812B5880-56FD-4864-B7FA-827343AFA4F9}" destId="{EB188529-C128-4382-A126-88E5ACC64488}" srcOrd="0" destOrd="0" presId="urn:microsoft.com/office/officeart/2018/2/layout/IconVerticalSolidList"/>
    <dgm:cxn modelId="{396E6EE5-CA50-473C-81A5-2FA3AF0C827A}" type="presOf" srcId="{06EF56EA-4553-4083-A5CD-9E5D8EC11F99}" destId="{4721AC20-8699-4C90-B865-809932C42641}" srcOrd="0" destOrd="0" presId="urn:microsoft.com/office/officeart/2018/2/layout/IconVerticalSolidList"/>
    <dgm:cxn modelId="{DD7A52ED-D457-4DCA-AB9D-6AE8D42EC329}" srcId="{442E68BD-1E71-4C19-A8DB-BEE0134AE017}" destId="{BF3D277F-9616-4E15-AA25-0DCC3BB0304F}" srcOrd="0" destOrd="0" parTransId="{711E65AF-B310-4B34-AB99-BD6DF5ADB033}" sibTransId="{70A67990-EB50-456F-AB75-E6022D20BD2D}"/>
    <dgm:cxn modelId="{77D77FA5-4A17-411B-A13B-5C718FED3952}" type="presParOf" srcId="{EB188529-C128-4382-A126-88E5ACC64488}" destId="{4F046035-D771-498F-9512-A0D6C503D431}" srcOrd="0" destOrd="0" presId="urn:microsoft.com/office/officeart/2018/2/layout/IconVerticalSolidList"/>
    <dgm:cxn modelId="{B14FDE2F-D163-4F24-8CA5-70A82141A331}" type="presParOf" srcId="{4F046035-D771-498F-9512-A0D6C503D431}" destId="{874FD619-7876-4B28-ACDC-321EBC4A7F06}" srcOrd="0" destOrd="0" presId="urn:microsoft.com/office/officeart/2018/2/layout/IconVerticalSolidList"/>
    <dgm:cxn modelId="{541EBADC-2F31-410D-A21E-555F777F39FD}" type="presParOf" srcId="{4F046035-D771-498F-9512-A0D6C503D431}" destId="{280FF1A0-1E8D-4A13-AF9B-AFD954082AB9}" srcOrd="1" destOrd="0" presId="urn:microsoft.com/office/officeart/2018/2/layout/IconVerticalSolidList"/>
    <dgm:cxn modelId="{88CA6A60-624A-4211-BC2E-B8D806906CF8}" type="presParOf" srcId="{4F046035-D771-498F-9512-A0D6C503D431}" destId="{63CF2B1B-8406-4552-B0C9-BE192B20099D}" srcOrd="2" destOrd="0" presId="urn:microsoft.com/office/officeart/2018/2/layout/IconVerticalSolidList"/>
    <dgm:cxn modelId="{D971EEA1-DE67-441B-9AF4-A3FDA9A774A3}" type="presParOf" srcId="{4F046035-D771-498F-9512-A0D6C503D431}" destId="{BAD27BE8-BE0D-4E57-8FDC-F846146CD88F}" srcOrd="3" destOrd="0" presId="urn:microsoft.com/office/officeart/2018/2/layout/IconVerticalSolidList"/>
    <dgm:cxn modelId="{7C8D602F-6AED-45AB-87C7-9E42946C54EB}" type="presParOf" srcId="{4F046035-D771-498F-9512-A0D6C503D431}" destId="{D95360C8-0D79-460F-AE17-4C9C313A8FFD}" srcOrd="4" destOrd="0" presId="urn:microsoft.com/office/officeart/2018/2/layout/IconVerticalSolidList"/>
    <dgm:cxn modelId="{F922C20D-F444-40BC-A10C-833CB0822299}" type="presParOf" srcId="{EB188529-C128-4382-A126-88E5ACC64488}" destId="{3D42EF1E-84F9-49AA-B0E1-57C536964427}" srcOrd="1" destOrd="0" presId="urn:microsoft.com/office/officeart/2018/2/layout/IconVerticalSolidList"/>
    <dgm:cxn modelId="{5A94B790-D42D-4EF5-ABF2-2BD295A2637B}" type="presParOf" srcId="{EB188529-C128-4382-A126-88E5ACC64488}" destId="{2C2D50F0-D11F-4FC4-9B9A-88406593D6CE}" srcOrd="2" destOrd="0" presId="urn:microsoft.com/office/officeart/2018/2/layout/IconVerticalSolidList"/>
    <dgm:cxn modelId="{750A8D2D-ADDD-43D1-BE1E-A285D08CE3E2}" type="presParOf" srcId="{2C2D50F0-D11F-4FC4-9B9A-88406593D6CE}" destId="{8CEB0367-9A1A-430B-A858-4529BB14E3E4}" srcOrd="0" destOrd="0" presId="urn:microsoft.com/office/officeart/2018/2/layout/IconVerticalSolidList"/>
    <dgm:cxn modelId="{BCB13A71-B5FC-41B8-8A6F-CA9BBF3F4D84}" type="presParOf" srcId="{2C2D50F0-D11F-4FC4-9B9A-88406593D6CE}" destId="{3BF522C2-9050-48DF-8B4F-795BF150CE64}" srcOrd="1" destOrd="0" presId="urn:microsoft.com/office/officeart/2018/2/layout/IconVerticalSolidList"/>
    <dgm:cxn modelId="{3B93F271-A34A-495B-BE36-5E4EEF338956}" type="presParOf" srcId="{2C2D50F0-D11F-4FC4-9B9A-88406593D6CE}" destId="{722638B0-CE51-490A-B72C-2D5CCD483C7C}" srcOrd="2" destOrd="0" presId="urn:microsoft.com/office/officeart/2018/2/layout/IconVerticalSolidList"/>
    <dgm:cxn modelId="{043FE0E2-526A-4A63-97BE-80905A2307B2}" type="presParOf" srcId="{2C2D50F0-D11F-4FC4-9B9A-88406593D6CE}" destId="{CA298478-01F1-4790-8833-4883A153616B}" srcOrd="3" destOrd="0" presId="urn:microsoft.com/office/officeart/2018/2/layout/IconVerticalSolidList"/>
    <dgm:cxn modelId="{F681B1FD-79F4-4407-9B3C-E6164C0843A0}" type="presParOf" srcId="{2C2D50F0-D11F-4FC4-9B9A-88406593D6CE}" destId="{599701E3-0C37-4FB1-8E4B-CB88F17BBCE8}" srcOrd="4" destOrd="0" presId="urn:microsoft.com/office/officeart/2018/2/layout/IconVerticalSolidList"/>
    <dgm:cxn modelId="{41BC0F3A-13EF-495E-B471-4D8C8A350927}" type="presParOf" srcId="{EB188529-C128-4382-A126-88E5ACC64488}" destId="{6CDD7C16-1633-43BD-ADBB-6944C94156E9}" srcOrd="3" destOrd="0" presId="urn:microsoft.com/office/officeart/2018/2/layout/IconVerticalSolidList"/>
    <dgm:cxn modelId="{AAC81691-816F-424A-9797-8DE9B8857991}" type="presParOf" srcId="{EB188529-C128-4382-A126-88E5ACC64488}" destId="{D8C8D1F5-8ED7-49CA-8E79-24ACC2354ADE}" srcOrd="4" destOrd="0" presId="urn:microsoft.com/office/officeart/2018/2/layout/IconVerticalSolidList"/>
    <dgm:cxn modelId="{61F5A880-4975-4BBF-946A-880EB11ECD72}" type="presParOf" srcId="{D8C8D1F5-8ED7-49CA-8E79-24ACC2354ADE}" destId="{FD263D6E-F837-4E93-A9AE-D1EDF48462D3}" srcOrd="0" destOrd="0" presId="urn:microsoft.com/office/officeart/2018/2/layout/IconVerticalSolidList"/>
    <dgm:cxn modelId="{88E6B6BE-D00C-4FD5-8A1A-1B8849430098}" type="presParOf" srcId="{D8C8D1F5-8ED7-49CA-8E79-24ACC2354ADE}" destId="{0CBE566A-73F1-41DE-B04C-4A12B1631E55}" srcOrd="1" destOrd="0" presId="urn:microsoft.com/office/officeart/2018/2/layout/IconVerticalSolidList"/>
    <dgm:cxn modelId="{24A54E9C-7AB3-4B68-A402-3FEFA02EF660}" type="presParOf" srcId="{D8C8D1F5-8ED7-49CA-8E79-24ACC2354ADE}" destId="{059FD6E8-383A-4C7F-95F4-CB15BB21F954}" srcOrd="2" destOrd="0" presId="urn:microsoft.com/office/officeart/2018/2/layout/IconVerticalSolidList"/>
    <dgm:cxn modelId="{FBF5473F-DE62-429A-9B47-4950E38FCCB6}" type="presParOf" srcId="{D8C8D1F5-8ED7-49CA-8E79-24ACC2354ADE}" destId="{4721AC20-8699-4C90-B865-809932C42641}" srcOrd="3" destOrd="0" presId="urn:microsoft.com/office/officeart/2018/2/layout/IconVerticalSolidList"/>
    <dgm:cxn modelId="{D994B11A-911D-496E-A7CD-53E353B1F86B}" type="presParOf" srcId="{D8C8D1F5-8ED7-49CA-8E79-24ACC2354ADE}" destId="{0417346B-4490-4CC2-B575-E3F5180141A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59937E-9C4A-40AD-95BE-97C7F3C0955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BE958D-37C1-40D6-846E-85F23886FA40}">
      <dgm:prSet/>
      <dgm:spPr/>
      <dgm:t>
        <a:bodyPr/>
        <a:lstStyle/>
        <a:p>
          <a:r>
            <a:rPr lang="en-US"/>
            <a:t>Synthetic datasets may not generalize well.</a:t>
          </a:r>
        </a:p>
      </dgm:t>
    </dgm:pt>
    <dgm:pt modelId="{A42ADD8B-DCE8-4C13-A575-89F9FBBF0DF7}" type="parTrans" cxnId="{94A9C87A-B2F2-4086-A8AD-D1789F050F35}">
      <dgm:prSet/>
      <dgm:spPr/>
      <dgm:t>
        <a:bodyPr/>
        <a:lstStyle/>
        <a:p>
          <a:endParaRPr lang="en-US"/>
        </a:p>
      </dgm:t>
    </dgm:pt>
    <dgm:pt modelId="{3543DDE5-2DD7-4599-9B14-1B87A15FA2A1}" type="sibTrans" cxnId="{94A9C87A-B2F2-4086-A8AD-D1789F050F35}">
      <dgm:prSet/>
      <dgm:spPr/>
      <dgm:t>
        <a:bodyPr/>
        <a:lstStyle/>
        <a:p>
          <a:endParaRPr lang="en-US"/>
        </a:p>
      </dgm:t>
    </dgm:pt>
    <dgm:pt modelId="{2551624E-3999-4731-BF8E-DFEF115E7A09}">
      <dgm:prSet/>
      <dgm:spPr/>
      <dgm:t>
        <a:bodyPr/>
        <a:lstStyle/>
        <a:p>
          <a:r>
            <a:rPr lang="en-US"/>
            <a:t>Model biases due to unbalanced data.</a:t>
          </a:r>
        </a:p>
      </dgm:t>
    </dgm:pt>
    <dgm:pt modelId="{C09CA2CB-B8D1-4064-9AEF-A0E85B770E39}" type="parTrans" cxnId="{FB789228-8CD8-4AD2-AC4B-8368C3A0C293}">
      <dgm:prSet/>
      <dgm:spPr/>
      <dgm:t>
        <a:bodyPr/>
        <a:lstStyle/>
        <a:p>
          <a:endParaRPr lang="en-US"/>
        </a:p>
      </dgm:t>
    </dgm:pt>
    <dgm:pt modelId="{B5392D07-7AE7-4F75-A10A-648CC3B7FDEA}" type="sibTrans" cxnId="{FB789228-8CD8-4AD2-AC4B-8368C3A0C293}">
      <dgm:prSet/>
      <dgm:spPr/>
      <dgm:t>
        <a:bodyPr/>
        <a:lstStyle/>
        <a:p>
          <a:endParaRPr lang="en-US"/>
        </a:p>
      </dgm:t>
    </dgm:pt>
    <dgm:pt modelId="{43BCFC74-317B-47AD-87E7-1238C327CDEA}">
      <dgm:prSet/>
      <dgm:spPr/>
      <dgm:t>
        <a:bodyPr/>
        <a:lstStyle/>
        <a:p>
          <a:r>
            <a:rPr lang="en-US"/>
            <a:t>Integration challenges with existing systems.</a:t>
          </a:r>
        </a:p>
      </dgm:t>
    </dgm:pt>
    <dgm:pt modelId="{63D43434-626E-4557-AE61-4F8BE04E5068}" type="parTrans" cxnId="{9967E60E-80E4-43BF-95A8-8D84FB1A0C15}">
      <dgm:prSet/>
      <dgm:spPr/>
      <dgm:t>
        <a:bodyPr/>
        <a:lstStyle/>
        <a:p>
          <a:endParaRPr lang="en-US"/>
        </a:p>
      </dgm:t>
    </dgm:pt>
    <dgm:pt modelId="{2F5D45E3-9438-4F08-9CA4-11455AEB9AB2}" type="sibTrans" cxnId="{9967E60E-80E4-43BF-95A8-8D84FB1A0C15}">
      <dgm:prSet/>
      <dgm:spPr/>
      <dgm:t>
        <a:bodyPr/>
        <a:lstStyle/>
        <a:p>
          <a:endParaRPr lang="en-US"/>
        </a:p>
      </dgm:t>
    </dgm:pt>
    <dgm:pt modelId="{CF838333-3F2D-496A-B725-CCD24DF9CDDF}">
      <dgm:prSet/>
      <dgm:spPr/>
      <dgm:t>
        <a:bodyPr/>
        <a:lstStyle/>
        <a:p>
          <a:r>
            <a:rPr lang="en-US"/>
            <a:t>Need for large-scale real-world validation.</a:t>
          </a:r>
        </a:p>
      </dgm:t>
    </dgm:pt>
    <dgm:pt modelId="{896E40D5-FCD1-4367-85F8-DF56C9C5843C}" type="parTrans" cxnId="{39A5F9CC-86FF-4737-864E-8733FE672198}">
      <dgm:prSet/>
      <dgm:spPr/>
      <dgm:t>
        <a:bodyPr/>
        <a:lstStyle/>
        <a:p>
          <a:endParaRPr lang="en-US"/>
        </a:p>
      </dgm:t>
    </dgm:pt>
    <dgm:pt modelId="{C812DE58-8634-4327-BB91-577F731BEE42}" type="sibTrans" cxnId="{39A5F9CC-86FF-4737-864E-8733FE672198}">
      <dgm:prSet/>
      <dgm:spPr/>
      <dgm:t>
        <a:bodyPr/>
        <a:lstStyle/>
        <a:p>
          <a:endParaRPr lang="en-US"/>
        </a:p>
      </dgm:t>
    </dgm:pt>
    <dgm:pt modelId="{C1D8964E-FDE8-4D47-9486-F9F02A93C8FE}" type="pres">
      <dgm:prSet presAssocID="{F459937E-9C4A-40AD-95BE-97C7F3C09552}" presName="root" presStyleCnt="0">
        <dgm:presLayoutVars>
          <dgm:dir/>
          <dgm:resizeHandles val="exact"/>
        </dgm:presLayoutVars>
      </dgm:prSet>
      <dgm:spPr/>
    </dgm:pt>
    <dgm:pt modelId="{C9A4948B-DFA4-4C59-AE8D-C8D1891E2F7D}" type="pres">
      <dgm:prSet presAssocID="{7ABE958D-37C1-40D6-846E-85F23886FA40}" presName="compNode" presStyleCnt="0"/>
      <dgm:spPr/>
    </dgm:pt>
    <dgm:pt modelId="{0CCCD9C0-6202-4910-BB82-74ED03918300}" type="pres">
      <dgm:prSet presAssocID="{7ABE958D-37C1-40D6-846E-85F23886FA40}" presName="bgRect" presStyleLbl="bgShp" presStyleIdx="0" presStyleCnt="4"/>
      <dgm:spPr/>
    </dgm:pt>
    <dgm:pt modelId="{2F2EC427-CAA8-4DB9-A612-B51B0228E004}" type="pres">
      <dgm:prSet presAssocID="{7ABE958D-37C1-40D6-846E-85F23886FA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887206C8-F816-4ED3-A24D-1A82841C6223}" type="pres">
      <dgm:prSet presAssocID="{7ABE958D-37C1-40D6-846E-85F23886FA40}" presName="spaceRect" presStyleCnt="0"/>
      <dgm:spPr/>
    </dgm:pt>
    <dgm:pt modelId="{742B01B4-06F1-491F-A264-08F6C198524B}" type="pres">
      <dgm:prSet presAssocID="{7ABE958D-37C1-40D6-846E-85F23886FA40}" presName="parTx" presStyleLbl="revTx" presStyleIdx="0" presStyleCnt="4">
        <dgm:presLayoutVars>
          <dgm:chMax val="0"/>
          <dgm:chPref val="0"/>
        </dgm:presLayoutVars>
      </dgm:prSet>
      <dgm:spPr/>
    </dgm:pt>
    <dgm:pt modelId="{3151B5A0-CB38-4006-90E0-B5B858DE5486}" type="pres">
      <dgm:prSet presAssocID="{3543DDE5-2DD7-4599-9B14-1B87A15FA2A1}" presName="sibTrans" presStyleCnt="0"/>
      <dgm:spPr/>
    </dgm:pt>
    <dgm:pt modelId="{D633622A-5FEE-4830-AFCB-11207D34B457}" type="pres">
      <dgm:prSet presAssocID="{2551624E-3999-4731-BF8E-DFEF115E7A09}" presName="compNode" presStyleCnt="0"/>
      <dgm:spPr/>
    </dgm:pt>
    <dgm:pt modelId="{A225B37F-5DEA-4B27-88E6-ED732EC95676}" type="pres">
      <dgm:prSet presAssocID="{2551624E-3999-4731-BF8E-DFEF115E7A09}" presName="bgRect" presStyleLbl="bgShp" presStyleIdx="1" presStyleCnt="4"/>
      <dgm:spPr/>
    </dgm:pt>
    <dgm:pt modelId="{847650C0-9671-4755-B383-B49A1DC24F91}" type="pres">
      <dgm:prSet presAssocID="{2551624E-3999-4731-BF8E-DFEF115E7A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B7DA25B7-7CCA-48EA-A28D-C2D618880538}" type="pres">
      <dgm:prSet presAssocID="{2551624E-3999-4731-BF8E-DFEF115E7A09}" presName="spaceRect" presStyleCnt="0"/>
      <dgm:spPr/>
    </dgm:pt>
    <dgm:pt modelId="{410BE494-41AF-47B6-9C59-1092FB5D0BED}" type="pres">
      <dgm:prSet presAssocID="{2551624E-3999-4731-BF8E-DFEF115E7A09}" presName="parTx" presStyleLbl="revTx" presStyleIdx="1" presStyleCnt="4">
        <dgm:presLayoutVars>
          <dgm:chMax val="0"/>
          <dgm:chPref val="0"/>
        </dgm:presLayoutVars>
      </dgm:prSet>
      <dgm:spPr/>
    </dgm:pt>
    <dgm:pt modelId="{BB844DA1-ABB8-4290-814A-F067EB359057}" type="pres">
      <dgm:prSet presAssocID="{B5392D07-7AE7-4F75-A10A-648CC3B7FDEA}" presName="sibTrans" presStyleCnt="0"/>
      <dgm:spPr/>
    </dgm:pt>
    <dgm:pt modelId="{0219A58E-1AD2-4C0A-AD95-765C4E0175BC}" type="pres">
      <dgm:prSet presAssocID="{43BCFC74-317B-47AD-87E7-1238C327CDEA}" presName="compNode" presStyleCnt="0"/>
      <dgm:spPr/>
    </dgm:pt>
    <dgm:pt modelId="{8F4E3394-9903-462A-B5B2-110FA79AB400}" type="pres">
      <dgm:prSet presAssocID="{43BCFC74-317B-47AD-87E7-1238C327CDEA}" presName="bgRect" presStyleLbl="bgShp" presStyleIdx="2" presStyleCnt="4"/>
      <dgm:spPr/>
    </dgm:pt>
    <dgm:pt modelId="{45098285-D9C8-4843-99AB-411BBD19D5AC}" type="pres">
      <dgm:prSet presAssocID="{43BCFC74-317B-47AD-87E7-1238C327CDE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B747BF28-F733-4E92-855E-A90C280ECD1D}" type="pres">
      <dgm:prSet presAssocID="{43BCFC74-317B-47AD-87E7-1238C327CDEA}" presName="spaceRect" presStyleCnt="0"/>
      <dgm:spPr/>
    </dgm:pt>
    <dgm:pt modelId="{AFA3E790-AF63-4884-93AA-0EB9E0CD7388}" type="pres">
      <dgm:prSet presAssocID="{43BCFC74-317B-47AD-87E7-1238C327CDEA}" presName="parTx" presStyleLbl="revTx" presStyleIdx="2" presStyleCnt="4">
        <dgm:presLayoutVars>
          <dgm:chMax val="0"/>
          <dgm:chPref val="0"/>
        </dgm:presLayoutVars>
      </dgm:prSet>
      <dgm:spPr/>
    </dgm:pt>
    <dgm:pt modelId="{8C197D83-2005-405B-949B-9F02AAD74152}" type="pres">
      <dgm:prSet presAssocID="{2F5D45E3-9438-4F08-9CA4-11455AEB9AB2}" presName="sibTrans" presStyleCnt="0"/>
      <dgm:spPr/>
    </dgm:pt>
    <dgm:pt modelId="{BC24B50E-9134-4890-B5E9-B1794847EA72}" type="pres">
      <dgm:prSet presAssocID="{CF838333-3F2D-496A-B725-CCD24DF9CDDF}" presName="compNode" presStyleCnt="0"/>
      <dgm:spPr/>
    </dgm:pt>
    <dgm:pt modelId="{3631B16F-6579-40A9-AD7F-59DFE5FE1E7F}" type="pres">
      <dgm:prSet presAssocID="{CF838333-3F2D-496A-B725-CCD24DF9CDDF}" presName="bgRect" presStyleLbl="bgShp" presStyleIdx="3" presStyleCnt="4"/>
      <dgm:spPr/>
    </dgm:pt>
    <dgm:pt modelId="{E6E7BB43-0BC4-4767-80B3-AF9AF440D1DD}" type="pres">
      <dgm:prSet presAssocID="{CF838333-3F2D-496A-B725-CCD24DF9CD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stronaut"/>
        </a:ext>
      </dgm:extLst>
    </dgm:pt>
    <dgm:pt modelId="{E731306D-177F-44F6-8508-49674C09204A}" type="pres">
      <dgm:prSet presAssocID="{CF838333-3F2D-496A-B725-CCD24DF9CDDF}" presName="spaceRect" presStyleCnt="0"/>
      <dgm:spPr/>
    </dgm:pt>
    <dgm:pt modelId="{CFB548F7-5C3A-4A89-BEF4-8646BF6630CC}" type="pres">
      <dgm:prSet presAssocID="{CF838333-3F2D-496A-B725-CCD24DF9CDDF}" presName="parTx" presStyleLbl="revTx" presStyleIdx="3" presStyleCnt="4">
        <dgm:presLayoutVars>
          <dgm:chMax val="0"/>
          <dgm:chPref val="0"/>
        </dgm:presLayoutVars>
      </dgm:prSet>
      <dgm:spPr/>
    </dgm:pt>
  </dgm:ptLst>
  <dgm:cxnLst>
    <dgm:cxn modelId="{9967E60E-80E4-43BF-95A8-8D84FB1A0C15}" srcId="{F459937E-9C4A-40AD-95BE-97C7F3C09552}" destId="{43BCFC74-317B-47AD-87E7-1238C327CDEA}" srcOrd="2" destOrd="0" parTransId="{63D43434-626E-4557-AE61-4F8BE04E5068}" sibTransId="{2F5D45E3-9438-4F08-9CA4-11455AEB9AB2}"/>
    <dgm:cxn modelId="{FB789228-8CD8-4AD2-AC4B-8368C3A0C293}" srcId="{F459937E-9C4A-40AD-95BE-97C7F3C09552}" destId="{2551624E-3999-4731-BF8E-DFEF115E7A09}" srcOrd="1" destOrd="0" parTransId="{C09CA2CB-B8D1-4064-9AEF-A0E85B770E39}" sibTransId="{B5392D07-7AE7-4F75-A10A-648CC3B7FDEA}"/>
    <dgm:cxn modelId="{8BF0CB32-B8E2-407D-8799-BE20D8F43522}" type="presOf" srcId="{7ABE958D-37C1-40D6-846E-85F23886FA40}" destId="{742B01B4-06F1-491F-A264-08F6C198524B}" srcOrd="0" destOrd="0" presId="urn:microsoft.com/office/officeart/2018/2/layout/IconVerticalSolidList"/>
    <dgm:cxn modelId="{45A90C40-DB72-4792-9E59-DD895BB4DFCC}" type="presOf" srcId="{F459937E-9C4A-40AD-95BE-97C7F3C09552}" destId="{C1D8964E-FDE8-4D47-9486-F9F02A93C8FE}" srcOrd="0" destOrd="0" presId="urn:microsoft.com/office/officeart/2018/2/layout/IconVerticalSolidList"/>
    <dgm:cxn modelId="{32ABFD46-4750-453F-ACA5-F402FF311FE3}" type="presOf" srcId="{2551624E-3999-4731-BF8E-DFEF115E7A09}" destId="{410BE494-41AF-47B6-9C59-1092FB5D0BED}" srcOrd="0" destOrd="0" presId="urn:microsoft.com/office/officeart/2018/2/layout/IconVerticalSolidList"/>
    <dgm:cxn modelId="{B79A0F4B-115E-4187-97FA-5430CC93C3F1}" type="presOf" srcId="{CF838333-3F2D-496A-B725-CCD24DF9CDDF}" destId="{CFB548F7-5C3A-4A89-BEF4-8646BF6630CC}" srcOrd="0" destOrd="0" presId="urn:microsoft.com/office/officeart/2018/2/layout/IconVerticalSolidList"/>
    <dgm:cxn modelId="{94A9C87A-B2F2-4086-A8AD-D1789F050F35}" srcId="{F459937E-9C4A-40AD-95BE-97C7F3C09552}" destId="{7ABE958D-37C1-40D6-846E-85F23886FA40}" srcOrd="0" destOrd="0" parTransId="{A42ADD8B-DCE8-4C13-A575-89F9FBBF0DF7}" sibTransId="{3543DDE5-2DD7-4599-9B14-1B87A15FA2A1}"/>
    <dgm:cxn modelId="{0251C5BC-EC0B-4A41-9E73-B4CBD883C8B1}" type="presOf" srcId="{43BCFC74-317B-47AD-87E7-1238C327CDEA}" destId="{AFA3E790-AF63-4884-93AA-0EB9E0CD7388}" srcOrd="0" destOrd="0" presId="urn:microsoft.com/office/officeart/2018/2/layout/IconVerticalSolidList"/>
    <dgm:cxn modelId="{39A5F9CC-86FF-4737-864E-8733FE672198}" srcId="{F459937E-9C4A-40AD-95BE-97C7F3C09552}" destId="{CF838333-3F2D-496A-B725-CCD24DF9CDDF}" srcOrd="3" destOrd="0" parTransId="{896E40D5-FCD1-4367-85F8-DF56C9C5843C}" sibTransId="{C812DE58-8634-4327-BB91-577F731BEE42}"/>
    <dgm:cxn modelId="{1FB5E299-C8DD-4919-8344-A7F7D603948F}" type="presParOf" srcId="{C1D8964E-FDE8-4D47-9486-F9F02A93C8FE}" destId="{C9A4948B-DFA4-4C59-AE8D-C8D1891E2F7D}" srcOrd="0" destOrd="0" presId="urn:microsoft.com/office/officeart/2018/2/layout/IconVerticalSolidList"/>
    <dgm:cxn modelId="{EA953F96-3029-4F88-93B8-D9E52DDA7285}" type="presParOf" srcId="{C9A4948B-DFA4-4C59-AE8D-C8D1891E2F7D}" destId="{0CCCD9C0-6202-4910-BB82-74ED03918300}" srcOrd="0" destOrd="0" presId="urn:microsoft.com/office/officeart/2018/2/layout/IconVerticalSolidList"/>
    <dgm:cxn modelId="{6FE74C8D-701D-4C43-8B25-7ABFE245B1E8}" type="presParOf" srcId="{C9A4948B-DFA4-4C59-AE8D-C8D1891E2F7D}" destId="{2F2EC427-CAA8-4DB9-A612-B51B0228E004}" srcOrd="1" destOrd="0" presId="urn:microsoft.com/office/officeart/2018/2/layout/IconVerticalSolidList"/>
    <dgm:cxn modelId="{E51377ED-688C-45C5-8A5C-2DF205EF6EDA}" type="presParOf" srcId="{C9A4948B-DFA4-4C59-AE8D-C8D1891E2F7D}" destId="{887206C8-F816-4ED3-A24D-1A82841C6223}" srcOrd="2" destOrd="0" presId="urn:microsoft.com/office/officeart/2018/2/layout/IconVerticalSolidList"/>
    <dgm:cxn modelId="{93D388A1-726A-46B0-A5C9-C1A46772556C}" type="presParOf" srcId="{C9A4948B-DFA4-4C59-AE8D-C8D1891E2F7D}" destId="{742B01B4-06F1-491F-A264-08F6C198524B}" srcOrd="3" destOrd="0" presId="urn:microsoft.com/office/officeart/2018/2/layout/IconVerticalSolidList"/>
    <dgm:cxn modelId="{96D18457-A135-4B2B-8F32-531DE137D86B}" type="presParOf" srcId="{C1D8964E-FDE8-4D47-9486-F9F02A93C8FE}" destId="{3151B5A0-CB38-4006-90E0-B5B858DE5486}" srcOrd="1" destOrd="0" presId="urn:microsoft.com/office/officeart/2018/2/layout/IconVerticalSolidList"/>
    <dgm:cxn modelId="{E262FBFE-D0B8-48C4-8D1E-D6062F1D47EE}" type="presParOf" srcId="{C1D8964E-FDE8-4D47-9486-F9F02A93C8FE}" destId="{D633622A-5FEE-4830-AFCB-11207D34B457}" srcOrd="2" destOrd="0" presId="urn:microsoft.com/office/officeart/2018/2/layout/IconVerticalSolidList"/>
    <dgm:cxn modelId="{6CFE844B-49F2-4DE5-9D75-9506B15EE453}" type="presParOf" srcId="{D633622A-5FEE-4830-AFCB-11207D34B457}" destId="{A225B37F-5DEA-4B27-88E6-ED732EC95676}" srcOrd="0" destOrd="0" presId="urn:microsoft.com/office/officeart/2018/2/layout/IconVerticalSolidList"/>
    <dgm:cxn modelId="{75FEA2BF-87FA-40EA-A410-7D11652C3D67}" type="presParOf" srcId="{D633622A-5FEE-4830-AFCB-11207D34B457}" destId="{847650C0-9671-4755-B383-B49A1DC24F91}" srcOrd="1" destOrd="0" presId="urn:microsoft.com/office/officeart/2018/2/layout/IconVerticalSolidList"/>
    <dgm:cxn modelId="{74D1B213-2BA1-4573-BC1E-464D8932CE2E}" type="presParOf" srcId="{D633622A-5FEE-4830-AFCB-11207D34B457}" destId="{B7DA25B7-7CCA-48EA-A28D-C2D618880538}" srcOrd="2" destOrd="0" presId="urn:microsoft.com/office/officeart/2018/2/layout/IconVerticalSolidList"/>
    <dgm:cxn modelId="{F78DE59D-DA4C-4584-B576-FAD20D3B2918}" type="presParOf" srcId="{D633622A-5FEE-4830-AFCB-11207D34B457}" destId="{410BE494-41AF-47B6-9C59-1092FB5D0BED}" srcOrd="3" destOrd="0" presId="urn:microsoft.com/office/officeart/2018/2/layout/IconVerticalSolidList"/>
    <dgm:cxn modelId="{04DD30FC-5333-46F2-8E27-C7AB5892C50C}" type="presParOf" srcId="{C1D8964E-FDE8-4D47-9486-F9F02A93C8FE}" destId="{BB844DA1-ABB8-4290-814A-F067EB359057}" srcOrd="3" destOrd="0" presId="urn:microsoft.com/office/officeart/2018/2/layout/IconVerticalSolidList"/>
    <dgm:cxn modelId="{F45E45F6-098A-4842-B972-65321273478F}" type="presParOf" srcId="{C1D8964E-FDE8-4D47-9486-F9F02A93C8FE}" destId="{0219A58E-1AD2-4C0A-AD95-765C4E0175BC}" srcOrd="4" destOrd="0" presId="urn:microsoft.com/office/officeart/2018/2/layout/IconVerticalSolidList"/>
    <dgm:cxn modelId="{C9B89E24-EB3E-49F0-9C41-4ABD28D353F3}" type="presParOf" srcId="{0219A58E-1AD2-4C0A-AD95-765C4E0175BC}" destId="{8F4E3394-9903-462A-B5B2-110FA79AB400}" srcOrd="0" destOrd="0" presId="urn:microsoft.com/office/officeart/2018/2/layout/IconVerticalSolidList"/>
    <dgm:cxn modelId="{BF902837-ADB0-4C63-960D-A6A6DFC041A7}" type="presParOf" srcId="{0219A58E-1AD2-4C0A-AD95-765C4E0175BC}" destId="{45098285-D9C8-4843-99AB-411BBD19D5AC}" srcOrd="1" destOrd="0" presId="urn:microsoft.com/office/officeart/2018/2/layout/IconVerticalSolidList"/>
    <dgm:cxn modelId="{C039A21B-62F9-413A-842C-2BED53C5BAB9}" type="presParOf" srcId="{0219A58E-1AD2-4C0A-AD95-765C4E0175BC}" destId="{B747BF28-F733-4E92-855E-A90C280ECD1D}" srcOrd="2" destOrd="0" presId="urn:microsoft.com/office/officeart/2018/2/layout/IconVerticalSolidList"/>
    <dgm:cxn modelId="{A123E9DE-1409-48B6-A772-0E8FE3C77283}" type="presParOf" srcId="{0219A58E-1AD2-4C0A-AD95-765C4E0175BC}" destId="{AFA3E790-AF63-4884-93AA-0EB9E0CD7388}" srcOrd="3" destOrd="0" presId="urn:microsoft.com/office/officeart/2018/2/layout/IconVerticalSolidList"/>
    <dgm:cxn modelId="{3C58B470-18D5-49BE-91F9-F14831EE2C4F}" type="presParOf" srcId="{C1D8964E-FDE8-4D47-9486-F9F02A93C8FE}" destId="{8C197D83-2005-405B-949B-9F02AAD74152}" srcOrd="5" destOrd="0" presId="urn:microsoft.com/office/officeart/2018/2/layout/IconVerticalSolidList"/>
    <dgm:cxn modelId="{49740822-9A67-4E4A-8138-882FF3027A03}" type="presParOf" srcId="{C1D8964E-FDE8-4D47-9486-F9F02A93C8FE}" destId="{BC24B50E-9134-4890-B5E9-B1794847EA72}" srcOrd="6" destOrd="0" presId="urn:microsoft.com/office/officeart/2018/2/layout/IconVerticalSolidList"/>
    <dgm:cxn modelId="{C2BF6A04-F926-4741-836B-1660284B3E16}" type="presParOf" srcId="{BC24B50E-9134-4890-B5E9-B1794847EA72}" destId="{3631B16F-6579-40A9-AD7F-59DFE5FE1E7F}" srcOrd="0" destOrd="0" presId="urn:microsoft.com/office/officeart/2018/2/layout/IconVerticalSolidList"/>
    <dgm:cxn modelId="{5BCE9492-64DB-4C24-ABE7-033EBAFFD3FF}" type="presParOf" srcId="{BC24B50E-9134-4890-B5E9-B1794847EA72}" destId="{E6E7BB43-0BC4-4767-80B3-AF9AF440D1DD}" srcOrd="1" destOrd="0" presId="urn:microsoft.com/office/officeart/2018/2/layout/IconVerticalSolidList"/>
    <dgm:cxn modelId="{B4CA01C2-1C37-4523-B7CF-0B9B5CBD2514}" type="presParOf" srcId="{BC24B50E-9134-4890-B5E9-B1794847EA72}" destId="{E731306D-177F-44F6-8508-49674C09204A}" srcOrd="2" destOrd="0" presId="urn:microsoft.com/office/officeart/2018/2/layout/IconVerticalSolidList"/>
    <dgm:cxn modelId="{E184A2B7-3D27-4159-A90B-369EA7765939}" type="presParOf" srcId="{BC24B50E-9134-4890-B5E9-B1794847EA72}" destId="{CFB548F7-5C3A-4A89-BEF4-8646BF6630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5490AC-BBAD-4175-9574-259EF854A7F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AC2485A-0FBE-4C7D-9F11-D6D83D067261}">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Incorporate real-world datasets for better generalization.</a:t>
          </a:r>
        </a:p>
      </dgm:t>
    </dgm:pt>
    <dgm:pt modelId="{A9659172-F683-410B-89E6-0B7680ED668E}" type="parTrans" cxnId="{C454C4DC-531A-4D28-9010-CF9467DA6A5F}">
      <dgm:prSet/>
      <dgm:spPr/>
      <dgm:t>
        <a:bodyPr/>
        <a:lstStyle/>
        <a:p>
          <a:endParaRPr lang="en-US"/>
        </a:p>
      </dgm:t>
    </dgm:pt>
    <dgm:pt modelId="{55F33538-C5E1-412D-943F-46FB507585E3}" type="sibTrans" cxnId="{C454C4DC-531A-4D28-9010-CF9467DA6A5F}">
      <dgm:prSet/>
      <dgm:spPr/>
      <dgm:t>
        <a:bodyPr/>
        <a:lstStyle/>
        <a:p>
          <a:endParaRPr lang="en-US"/>
        </a:p>
      </dgm:t>
    </dgm:pt>
    <dgm:pt modelId="{63B678F3-8A7F-44BA-B664-0D6425B8DE02}">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Address model biases with balanced training data.</a:t>
          </a:r>
        </a:p>
      </dgm:t>
    </dgm:pt>
    <dgm:pt modelId="{B613F459-B49B-4448-813B-6597E5897DF4}" type="parTrans" cxnId="{FC91DD52-219E-43DA-9654-0015E5A4FB35}">
      <dgm:prSet/>
      <dgm:spPr/>
      <dgm:t>
        <a:bodyPr/>
        <a:lstStyle/>
        <a:p>
          <a:endParaRPr lang="en-US"/>
        </a:p>
      </dgm:t>
    </dgm:pt>
    <dgm:pt modelId="{1B925B09-2AA7-4787-B3FA-08ECCEA6A7E8}" type="sibTrans" cxnId="{FC91DD52-219E-43DA-9654-0015E5A4FB35}">
      <dgm:prSet/>
      <dgm:spPr/>
      <dgm:t>
        <a:bodyPr/>
        <a:lstStyle/>
        <a:p>
          <a:endParaRPr lang="en-US"/>
        </a:p>
      </dgm:t>
    </dgm:pt>
    <dgm:pt modelId="{897DA8FA-C03C-4A48-AF60-7B2F1E1FCD99}">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Expand telematics integration for richer insights.</a:t>
          </a:r>
        </a:p>
      </dgm:t>
    </dgm:pt>
    <dgm:pt modelId="{A49A82F9-B329-401D-A101-09013B37CAE0}" type="parTrans" cxnId="{FBA8FA94-1550-4428-BC34-31A5C75B2C99}">
      <dgm:prSet/>
      <dgm:spPr/>
      <dgm:t>
        <a:bodyPr/>
        <a:lstStyle/>
        <a:p>
          <a:endParaRPr lang="en-US"/>
        </a:p>
      </dgm:t>
    </dgm:pt>
    <dgm:pt modelId="{5EDC4509-28E3-4DAA-A96F-3C544512DD25}" type="sibTrans" cxnId="{FBA8FA94-1550-4428-BC34-31A5C75B2C99}">
      <dgm:prSet/>
      <dgm:spPr/>
      <dgm:t>
        <a:bodyPr/>
        <a:lstStyle/>
        <a:p>
          <a:endParaRPr lang="en-US"/>
        </a:p>
      </dgm:t>
    </dgm:pt>
    <dgm:pt modelId="{7A8ABA2E-5F68-4CCB-9C92-3D5185F54680}">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Validate models on live claims data.</a:t>
          </a:r>
        </a:p>
      </dgm:t>
    </dgm:pt>
    <dgm:pt modelId="{31B52EC6-3CBD-4AC7-8297-826B21BD877C}" type="parTrans" cxnId="{E3ECFCBC-B129-4C05-A5E9-AEC5BB595607}">
      <dgm:prSet/>
      <dgm:spPr/>
      <dgm:t>
        <a:bodyPr/>
        <a:lstStyle/>
        <a:p>
          <a:endParaRPr lang="en-US"/>
        </a:p>
      </dgm:t>
    </dgm:pt>
    <dgm:pt modelId="{435C58A5-C4B7-486D-AE8E-FF2D683E0F7E}" type="sibTrans" cxnId="{E3ECFCBC-B129-4C05-A5E9-AEC5BB595607}">
      <dgm:prSet/>
      <dgm:spPr/>
      <dgm:t>
        <a:bodyPr/>
        <a:lstStyle/>
        <a:p>
          <a:endParaRPr lang="en-US"/>
        </a:p>
      </dgm:t>
    </dgm:pt>
    <dgm:pt modelId="{276A995E-2A21-4287-A8C9-25366E9F9509}" type="pres">
      <dgm:prSet presAssocID="{A75490AC-BBAD-4175-9574-259EF854A7F1}" presName="root" presStyleCnt="0">
        <dgm:presLayoutVars>
          <dgm:dir/>
          <dgm:resizeHandles val="exact"/>
        </dgm:presLayoutVars>
      </dgm:prSet>
      <dgm:spPr/>
    </dgm:pt>
    <dgm:pt modelId="{40AEC663-8F95-466C-8CF8-7532A531F185}" type="pres">
      <dgm:prSet presAssocID="{A75490AC-BBAD-4175-9574-259EF854A7F1}" presName="container" presStyleCnt="0">
        <dgm:presLayoutVars>
          <dgm:dir/>
          <dgm:resizeHandles val="exact"/>
        </dgm:presLayoutVars>
      </dgm:prSet>
      <dgm:spPr/>
    </dgm:pt>
    <dgm:pt modelId="{DC33DAA6-14E9-44FE-BCAE-02795C41E8E2}" type="pres">
      <dgm:prSet presAssocID="{5AC2485A-0FBE-4C7D-9F11-D6D83D067261}" presName="compNode" presStyleCnt="0"/>
      <dgm:spPr/>
    </dgm:pt>
    <dgm:pt modelId="{39532229-3E64-4EC8-BEC4-A712AE7B0395}" type="pres">
      <dgm:prSet presAssocID="{5AC2485A-0FBE-4C7D-9F11-D6D83D067261}" presName="iconBgRect" presStyleLbl="bgShp" presStyleIdx="0" presStyleCnt="4"/>
      <dgm:spPr/>
    </dgm:pt>
    <dgm:pt modelId="{F5793F71-77A8-4E03-A812-7E4573021F83}" type="pres">
      <dgm:prSet presAssocID="{5AC2485A-0FBE-4C7D-9F11-D6D83D06726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170B72BF-EA14-427B-B881-683D92B77E27}" type="pres">
      <dgm:prSet presAssocID="{5AC2485A-0FBE-4C7D-9F11-D6D83D067261}" presName="spaceRect" presStyleCnt="0"/>
      <dgm:spPr/>
    </dgm:pt>
    <dgm:pt modelId="{69B8F183-B83F-442C-8D04-67E049C9726B}" type="pres">
      <dgm:prSet presAssocID="{5AC2485A-0FBE-4C7D-9F11-D6D83D067261}" presName="textRect" presStyleLbl="revTx" presStyleIdx="0" presStyleCnt="4">
        <dgm:presLayoutVars>
          <dgm:chMax val="1"/>
          <dgm:chPref val="1"/>
        </dgm:presLayoutVars>
      </dgm:prSet>
      <dgm:spPr/>
    </dgm:pt>
    <dgm:pt modelId="{E00A858C-455F-4F28-9200-2325B568A1A5}" type="pres">
      <dgm:prSet presAssocID="{55F33538-C5E1-412D-943F-46FB507585E3}" presName="sibTrans" presStyleLbl="sibTrans2D1" presStyleIdx="0" presStyleCnt="0"/>
      <dgm:spPr/>
    </dgm:pt>
    <dgm:pt modelId="{20E7B1C7-CB18-4366-8EA5-81165816DA5F}" type="pres">
      <dgm:prSet presAssocID="{63B678F3-8A7F-44BA-B664-0D6425B8DE02}" presName="compNode" presStyleCnt="0"/>
      <dgm:spPr/>
    </dgm:pt>
    <dgm:pt modelId="{041A75AF-210D-4C3E-952F-DB1946898343}" type="pres">
      <dgm:prSet presAssocID="{63B678F3-8A7F-44BA-B664-0D6425B8DE02}" presName="iconBgRect" presStyleLbl="bgShp" presStyleIdx="1" presStyleCnt="4"/>
      <dgm:spPr/>
    </dgm:pt>
    <dgm:pt modelId="{52C39BC9-C0EE-4646-9768-224B453826BB}" type="pres">
      <dgm:prSet presAssocID="{63B678F3-8A7F-44BA-B664-0D6425B8DE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7CA2CC0C-27F2-4224-AAEA-77CAAE6A9DB9}" type="pres">
      <dgm:prSet presAssocID="{63B678F3-8A7F-44BA-B664-0D6425B8DE02}" presName="spaceRect" presStyleCnt="0"/>
      <dgm:spPr/>
    </dgm:pt>
    <dgm:pt modelId="{214E4B17-40BD-44D7-8842-26165933EC72}" type="pres">
      <dgm:prSet presAssocID="{63B678F3-8A7F-44BA-B664-0D6425B8DE02}" presName="textRect" presStyleLbl="revTx" presStyleIdx="1" presStyleCnt="4">
        <dgm:presLayoutVars>
          <dgm:chMax val="1"/>
          <dgm:chPref val="1"/>
        </dgm:presLayoutVars>
      </dgm:prSet>
      <dgm:spPr/>
    </dgm:pt>
    <dgm:pt modelId="{F1F0E259-9F66-4A1D-8BCA-C8DB6C022410}" type="pres">
      <dgm:prSet presAssocID="{1B925B09-2AA7-4787-B3FA-08ECCEA6A7E8}" presName="sibTrans" presStyleLbl="sibTrans2D1" presStyleIdx="0" presStyleCnt="0"/>
      <dgm:spPr/>
    </dgm:pt>
    <dgm:pt modelId="{83D98A3C-A687-48FF-B1EB-ADD74C48A5D1}" type="pres">
      <dgm:prSet presAssocID="{897DA8FA-C03C-4A48-AF60-7B2F1E1FCD99}" presName="compNode" presStyleCnt="0"/>
      <dgm:spPr/>
    </dgm:pt>
    <dgm:pt modelId="{0C41965A-9DD4-4F5A-AAE0-467E0FD406F9}" type="pres">
      <dgm:prSet presAssocID="{897DA8FA-C03C-4A48-AF60-7B2F1E1FCD99}" presName="iconBgRect" presStyleLbl="bgShp" presStyleIdx="2" presStyleCnt="4"/>
      <dgm:spPr/>
    </dgm:pt>
    <dgm:pt modelId="{96DFE0BD-96B4-4AC4-8AFA-F421D60DE77C}" type="pres">
      <dgm:prSet presAssocID="{897DA8FA-C03C-4A48-AF60-7B2F1E1FCD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D064C69F-F790-47B4-95F9-F414F6EEB564}" type="pres">
      <dgm:prSet presAssocID="{897DA8FA-C03C-4A48-AF60-7B2F1E1FCD99}" presName="spaceRect" presStyleCnt="0"/>
      <dgm:spPr/>
    </dgm:pt>
    <dgm:pt modelId="{70A02F86-9AFA-433E-A54F-801729E11AAB}" type="pres">
      <dgm:prSet presAssocID="{897DA8FA-C03C-4A48-AF60-7B2F1E1FCD99}" presName="textRect" presStyleLbl="revTx" presStyleIdx="2" presStyleCnt="4">
        <dgm:presLayoutVars>
          <dgm:chMax val="1"/>
          <dgm:chPref val="1"/>
        </dgm:presLayoutVars>
      </dgm:prSet>
      <dgm:spPr/>
    </dgm:pt>
    <dgm:pt modelId="{AA7EBC55-AB27-4752-BDD3-8592385296EA}" type="pres">
      <dgm:prSet presAssocID="{5EDC4509-28E3-4DAA-A96F-3C544512DD25}" presName="sibTrans" presStyleLbl="sibTrans2D1" presStyleIdx="0" presStyleCnt="0"/>
      <dgm:spPr/>
    </dgm:pt>
    <dgm:pt modelId="{D77FD16C-707C-4FB2-A6FF-34E05183BF60}" type="pres">
      <dgm:prSet presAssocID="{7A8ABA2E-5F68-4CCB-9C92-3D5185F54680}" presName="compNode" presStyleCnt="0"/>
      <dgm:spPr/>
    </dgm:pt>
    <dgm:pt modelId="{701076BC-CC65-4FF6-8343-7ADC30D37876}" type="pres">
      <dgm:prSet presAssocID="{7A8ABA2E-5F68-4CCB-9C92-3D5185F54680}" presName="iconBgRect" presStyleLbl="bgShp" presStyleIdx="3" presStyleCnt="4"/>
      <dgm:spPr/>
    </dgm:pt>
    <dgm:pt modelId="{8241FD00-D47D-4B52-84BC-AE24F569A11D}" type="pres">
      <dgm:prSet presAssocID="{7A8ABA2E-5F68-4CCB-9C92-3D5185F546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85AA84F-CEBB-40C7-AB25-59C932B66FAF}" type="pres">
      <dgm:prSet presAssocID="{7A8ABA2E-5F68-4CCB-9C92-3D5185F54680}" presName="spaceRect" presStyleCnt="0"/>
      <dgm:spPr/>
    </dgm:pt>
    <dgm:pt modelId="{7248DCF8-B8ED-4392-BD19-9AD5AB5B6A60}" type="pres">
      <dgm:prSet presAssocID="{7A8ABA2E-5F68-4CCB-9C92-3D5185F54680}" presName="textRect" presStyleLbl="revTx" presStyleIdx="3" presStyleCnt="4">
        <dgm:presLayoutVars>
          <dgm:chMax val="1"/>
          <dgm:chPref val="1"/>
        </dgm:presLayoutVars>
      </dgm:prSet>
      <dgm:spPr/>
    </dgm:pt>
  </dgm:ptLst>
  <dgm:cxnLst>
    <dgm:cxn modelId="{3B1B5415-4F4E-450B-B8A4-9BCE2B4F5DE6}" type="presOf" srcId="{897DA8FA-C03C-4A48-AF60-7B2F1E1FCD99}" destId="{70A02F86-9AFA-433E-A54F-801729E11AAB}" srcOrd="0" destOrd="0" presId="urn:microsoft.com/office/officeart/2018/2/layout/IconCircleList"/>
    <dgm:cxn modelId="{32FCF731-AE36-4221-904C-F42BFA600A55}" type="presOf" srcId="{5AC2485A-0FBE-4C7D-9F11-D6D83D067261}" destId="{69B8F183-B83F-442C-8D04-67E049C9726B}" srcOrd="0" destOrd="0" presId="urn:microsoft.com/office/officeart/2018/2/layout/IconCircleList"/>
    <dgm:cxn modelId="{FC91DD52-219E-43DA-9654-0015E5A4FB35}" srcId="{A75490AC-BBAD-4175-9574-259EF854A7F1}" destId="{63B678F3-8A7F-44BA-B664-0D6425B8DE02}" srcOrd="1" destOrd="0" parTransId="{B613F459-B49B-4448-813B-6597E5897DF4}" sibTransId="{1B925B09-2AA7-4787-B3FA-08ECCEA6A7E8}"/>
    <dgm:cxn modelId="{0F511492-3BB2-4086-9FE0-DE15FBC2B254}" type="presOf" srcId="{1B925B09-2AA7-4787-B3FA-08ECCEA6A7E8}" destId="{F1F0E259-9F66-4A1D-8BCA-C8DB6C022410}" srcOrd="0" destOrd="0" presId="urn:microsoft.com/office/officeart/2018/2/layout/IconCircleList"/>
    <dgm:cxn modelId="{FBA8FA94-1550-4428-BC34-31A5C75B2C99}" srcId="{A75490AC-BBAD-4175-9574-259EF854A7F1}" destId="{897DA8FA-C03C-4A48-AF60-7B2F1E1FCD99}" srcOrd="2" destOrd="0" parTransId="{A49A82F9-B329-401D-A101-09013B37CAE0}" sibTransId="{5EDC4509-28E3-4DAA-A96F-3C544512DD25}"/>
    <dgm:cxn modelId="{D41C91A6-067E-4D8F-B09B-CACA546DB6F0}" type="presOf" srcId="{A75490AC-BBAD-4175-9574-259EF854A7F1}" destId="{276A995E-2A21-4287-A8C9-25366E9F9509}" srcOrd="0" destOrd="0" presId="urn:microsoft.com/office/officeart/2018/2/layout/IconCircleList"/>
    <dgm:cxn modelId="{E3ECFCBC-B129-4C05-A5E9-AEC5BB595607}" srcId="{A75490AC-BBAD-4175-9574-259EF854A7F1}" destId="{7A8ABA2E-5F68-4CCB-9C92-3D5185F54680}" srcOrd="3" destOrd="0" parTransId="{31B52EC6-3CBD-4AC7-8297-826B21BD877C}" sibTransId="{435C58A5-C4B7-486D-AE8E-FF2D683E0F7E}"/>
    <dgm:cxn modelId="{8E5AE1BE-97DD-40CE-8213-304D1DD55B58}" type="presOf" srcId="{55F33538-C5E1-412D-943F-46FB507585E3}" destId="{E00A858C-455F-4F28-9200-2325B568A1A5}" srcOrd="0" destOrd="0" presId="urn:microsoft.com/office/officeart/2018/2/layout/IconCircleList"/>
    <dgm:cxn modelId="{7EF484D1-CCC5-4188-8CD7-2054F347AAFD}" type="presOf" srcId="{7A8ABA2E-5F68-4CCB-9C92-3D5185F54680}" destId="{7248DCF8-B8ED-4392-BD19-9AD5AB5B6A60}" srcOrd="0" destOrd="0" presId="urn:microsoft.com/office/officeart/2018/2/layout/IconCircleList"/>
    <dgm:cxn modelId="{FB41A3D1-8AEA-4ACA-8CA7-311F3E0B0636}" type="presOf" srcId="{63B678F3-8A7F-44BA-B664-0D6425B8DE02}" destId="{214E4B17-40BD-44D7-8842-26165933EC72}" srcOrd="0" destOrd="0" presId="urn:microsoft.com/office/officeart/2018/2/layout/IconCircleList"/>
    <dgm:cxn modelId="{0E6530D5-850B-4331-AA5C-952E229182F0}" type="presOf" srcId="{5EDC4509-28E3-4DAA-A96F-3C544512DD25}" destId="{AA7EBC55-AB27-4752-BDD3-8592385296EA}" srcOrd="0" destOrd="0" presId="urn:microsoft.com/office/officeart/2018/2/layout/IconCircleList"/>
    <dgm:cxn modelId="{C454C4DC-531A-4D28-9010-CF9467DA6A5F}" srcId="{A75490AC-BBAD-4175-9574-259EF854A7F1}" destId="{5AC2485A-0FBE-4C7D-9F11-D6D83D067261}" srcOrd="0" destOrd="0" parTransId="{A9659172-F683-410B-89E6-0B7680ED668E}" sibTransId="{55F33538-C5E1-412D-943F-46FB507585E3}"/>
    <dgm:cxn modelId="{E7492871-2585-40BC-B56C-2E96CAB6560A}" type="presParOf" srcId="{276A995E-2A21-4287-A8C9-25366E9F9509}" destId="{40AEC663-8F95-466C-8CF8-7532A531F185}" srcOrd="0" destOrd="0" presId="urn:microsoft.com/office/officeart/2018/2/layout/IconCircleList"/>
    <dgm:cxn modelId="{52CA357F-AB5A-4718-8D6E-BFF52850655E}" type="presParOf" srcId="{40AEC663-8F95-466C-8CF8-7532A531F185}" destId="{DC33DAA6-14E9-44FE-BCAE-02795C41E8E2}" srcOrd="0" destOrd="0" presId="urn:microsoft.com/office/officeart/2018/2/layout/IconCircleList"/>
    <dgm:cxn modelId="{B9356428-4F05-4311-9914-10FE12BB0562}" type="presParOf" srcId="{DC33DAA6-14E9-44FE-BCAE-02795C41E8E2}" destId="{39532229-3E64-4EC8-BEC4-A712AE7B0395}" srcOrd="0" destOrd="0" presId="urn:microsoft.com/office/officeart/2018/2/layout/IconCircleList"/>
    <dgm:cxn modelId="{CB6569B5-2811-4956-963C-E8125615FE54}" type="presParOf" srcId="{DC33DAA6-14E9-44FE-BCAE-02795C41E8E2}" destId="{F5793F71-77A8-4E03-A812-7E4573021F83}" srcOrd="1" destOrd="0" presId="urn:microsoft.com/office/officeart/2018/2/layout/IconCircleList"/>
    <dgm:cxn modelId="{0AC80C91-575D-4708-80E6-AF53C46893E7}" type="presParOf" srcId="{DC33DAA6-14E9-44FE-BCAE-02795C41E8E2}" destId="{170B72BF-EA14-427B-B881-683D92B77E27}" srcOrd="2" destOrd="0" presId="urn:microsoft.com/office/officeart/2018/2/layout/IconCircleList"/>
    <dgm:cxn modelId="{78AAA476-8126-457E-857F-2CB4C5917D54}" type="presParOf" srcId="{DC33DAA6-14E9-44FE-BCAE-02795C41E8E2}" destId="{69B8F183-B83F-442C-8D04-67E049C9726B}" srcOrd="3" destOrd="0" presId="urn:microsoft.com/office/officeart/2018/2/layout/IconCircleList"/>
    <dgm:cxn modelId="{C4CBC7BF-A8EF-4510-8B80-BF0ABC0526E3}" type="presParOf" srcId="{40AEC663-8F95-466C-8CF8-7532A531F185}" destId="{E00A858C-455F-4F28-9200-2325B568A1A5}" srcOrd="1" destOrd="0" presId="urn:microsoft.com/office/officeart/2018/2/layout/IconCircleList"/>
    <dgm:cxn modelId="{4F587862-C609-44F8-988A-4DDE22FCFAE7}" type="presParOf" srcId="{40AEC663-8F95-466C-8CF8-7532A531F185}" destId="{20E7B1C7-CB18-4366-8EA5-81165816DA5F}" srcOrd="2" destOrd="0" presId="urn:microsoft.com/office/officeart/2018/2/layout/IconCircleList"/>
    <dgm:cxn modelId="{E942B2F1-7687-44B7-8A57-140040F783E5}" type="presParOf" srcId="{20E7B1C7-CB18-4366-8EA5-81165816DA5F}" destId="{041A75AF-210D-4C3E-952F-DB1946898343}" srcOrd="0" destOrd="0" presId="urn:microsoft.com/office/officeart/2018/2/layout/IconCircleList"/>
    <dgm:cxn modelId="{10E311EF-95F6-48F8-9AC1-5F108DB6B50C}" type="presParOf" srcId="{20E7B1C7-CB18-4366-8EA5-81165816DA5F}" destId="{52C39BC9-C0EE-4646-9768-224B453826BB}" srcOrd="1" destOrd="0" presId="urn:microsoft.com/office/officeart/2018/2/layout/IconCircleList"/>
    <dgm:cxn modelId="{09EBDAAD-F587-489D-8E31-7CA70C92074D}" type="presParOf" srcId="{20E7B1C7-CB18-4366-8EA5-81165816DA5F}" destId="{7CA2CC0C-27F2-4224-AAEA-77CAAE6A9DB9}" srcOrd="2" destOrd="0" presId="urn:microsoft.com/office/officeart/2018/2/layout/IconCircleList"/>
    <dgm:cxn modelId="{33DE3C38-E9D8-46D5-8298-3A1CC959E04F}" type="presParOf" srcId="{20E7B1C7-CB18-4366-8EA5-81165816DA5F}" destId="{214E4B17-40BD-44D7-8842-26165933EC72}" srcOrd="3" destOrd="0" presId="urn:microsoft.com/office/officeart/2018/2/layout/IconCircleList"/>
    <dgm:cxn modelId="{199612FE-A9AE-4562-8714-3F4197C63A86}" type="presParOf" srcId="{40AEC663-8F95-466C-8CF8-7532A531F185}" destId="{F1F0E259-9F66-4A1D-8BCA-C8DB6C022410}" srcOrd="3" destOrd="0" presId="urn:microsoft.com/office/officeart/2018/2/layout/IconCircleList"/>
    <dgm:cxn modelId="{52B455E2-156B-472E-AE19-19134530924E}" type="presParOf" srcId="{40AEC663-8F95-466C-8CF8-7532A531F185}" destId="{83D98A3C-A687-48FF-B1EB-ADD74C48A5D1}" srcOrd="4" destOrd="0" presId="urn:microsoft.com/office/officeart/2018/2/layout/IconCircleList"/>
    <dgm:cxn modelId="{8FABF730-155F-415D-870F-2E7A1E04FA18}" type="presParOf" srcId="{83D98A3C-A687-48FF-B1EB-ADD74C48A5D1}" destId="{0C41965A-9DD4-4F5A-AAE0-467E0FD406F9}" srcOrd="0" destOrd="0" presId="urn:microsoft.com/office/officeart/2018/2/layout/IconCircleList"/>
    <dgm:cxn modelId="{6FE68794-A2D5-40ED-9BCE-15ADDFB455A0}" type="presParOf" srcId="{83D98A3C-A687-48FF-B1EB-ADD74C48A5D1}" destId="{96DFE0BD-96B4-4AC4-8AFA-F421D60DE77C}" srcOrd="1" destOrd="0" presId="urn:microsoft.com/office/officeart/2018/2/layout/IconCircleList"/>
    <dgm:cxn modelId="{66DE9922-8749-46B0-AED6-1C4F8B1FD5AF}" type="presParOf" srcId="{83D98A3C-A687-48FF-B1EB-ADD74C48A5D1}" destId="{D064C69F-F790-47B4-95F9-F414F6EEB564}" srcOrd="2" destOrd="0" presId="urn:microsoft.com/office/officeart/2018/2/layout/IconCircleList"/>
    <dgm:cxn modelId="{0C6E13C4-D7F8-4019-B4CC-94D4818E757B}" type="presParOf" srcId="{83D98A3C-A687-48FF-B1EB-ADD74C48A5D1}" destId="{70A02F86-9AFA-433E-A54F-801729E11AAB}" srcOrd="3" destOrd="0" presId="urn:microsoft.com/office/officeart/2018/2/layout/IconCircleList"/>
    <dgm:cxn modelId="{F27CDA6B-CAD6-4A80-88B4-CABD99CEDE9B}" type="presParOf" srcId="{40AEC663-8F95-466C-8CF8-7532A531F185}" destId="{AA7EBC55-AB27-4752-BDD3-8592385296EA}" srcOrd="5" destOrd="0" presId="urn:microsoft.com/office/officeart/2018/2/layout/IconCircleList"/>
    <dgm:cxn modelId="{9A0F5C11-01D9-4520-94C3-88A7CA618982}" type="presParOf" srcId="{40AEC663-8F95-466C-8CF8-7532A531F185}" destId="{D77FD16C-707C-4FB2-A6FF-34E05183BF60}" srcOrd="6" destOrd="0" presId="urn:microsoft.com/office/officeart/2018/2/layout/IconCircleList"/>
    <dgm:cxn modelId="{355C1159-9CBF-4E6F-897A-EE72C0FBCCB9}" type="presParOf" srcId="{D77FD16C-707C-4FB2-A6FF-34E05183BF60}" destId="{701076BC-CC65-4FF6-8343-7ADC30D37876}" srcOrd="0" destOrd="0" presId="urn:microsoft.com/office/officeart/2018/2/layout/IconCircleList"/>
    <dgm:cxn modelId="{9875AA9F-5C30-48C7-90E2-4B8793B1F76E}" type="presParOf" srcId="{D77FD16C-707C-4FB2-A6FF-34E05183BF60}" destId="{8241FD00-D47D-4B52-84BC-AE24F569A11D}" srcOrd="1" destOrd="0" presId="urn:microsoft.com/office/officeart/2018/2/layout/IconCircleList"/>
    <dgm:cxn modelId="{F9D4E929-0CD8-4653-8A6E-35E0FA40D890}" type="presParOf" srcId="{D77FD16C-707C-4FB2-A6FF-34E05183BF60}" destId="{F85AA84F-CEBB-40C7-AB25-59C932B66FAF}" srcOrd="2" destOrd="0" presId="urn:microsoft.com/office/officeart/2018/2/layout/IconCircleList"/>
    <dgm:cxn modelId="{4B2AC53C-72B2-4B8A-A877-A6049276A90A}" type="presParOf" srcId="{D77FD16C-707C-4FB2-A6FF-34E05183BF60}" destId="{7248DCF8-B8ED-4392-BD19-9AD5AB5B6A6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9B75B-85DB-4761-B63E-8E64E8ED2131}">
      <dsp:nvSpPr>
        <dsp:cNvPr id="0" name=""/>
        <dsp:cNvSpPr/>
      </dsp:nvSpPr>
      <dsp:spPr>
        <a:xfrm>
          <a:off x="0" y="383790"/>
          <a:ext cx="6628804" cy="20790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499872" rIns="514469"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Manual evaluations are time-consuming.</a:t>
          </a:r>
        </a:p>
        <a:p>
          <a:pPr marL="228600" lvl="1" indent="-228600" algn="l" defTabSz="1066800">
            <a:lnSpc>
              <a:spcPct val="90000"/>
            </a:lnSpc>
            <a:spcBef>
              <a:spcPct val="0"/>
            </a:spcBef>
            <a:spcAft>
              <a:spcPct val="15000"/>
            </a:spcAft>
            <a:buChar char="•"/>
          </a:pPr>
          <a:r>
            <a:rPr lang="en-US" sz="2400" kern="1200"/>
            <a:t>Human errors lead to inconsistencies.</a:t>
          </a:r>
        </a:p>
        <a:p>
          <a:pPr marL="228600" lvl="1" indent="-228600" algn="l" defTabSz="1066800">
            <a:lnSpc>
              <a:spcPct val="90000"/>
            </a:lnSpc>
            <a:spcBef>
              <a:spcPct val="0"/>
            </a:spcBef>
            <a:spcAft>
              <a:spcPct val="15000"/>
            </a:spcAft>
            <a:buChar char="•"/>
          </a:pPr>
          <a:r>
            <a:rPr lang="en-US" sz="2400" kern="1200"/>
            <a:t>Increasing fraud detection needs.</a:t>
          </a:r>
        </a:p>
      </dsp:txBody>
      <dsp:txXfrm>
        <a:off x="0" y="383790"/>
        <a:ext cx="6628804" cy="2079000"/>
      </dsp:txXfrm>
    </dsp:sp>
    <dsp:sp modelId="{CA249237-CDF7-47E0-9320-EAFD1E4DAF25}">
      <dsp:nvSpPr>
        <dsp:cNvPr id="0" name=""/>
        <dsp:cNvSpPr/>
      </dsp:nvSpPr>
      <dsp:spPr>
        <a:xfrm>
          <a:off x="331440" y="29550"/>
          <a:ext cx="4640162" cy="70848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1066800">
            <a:lnSpc>
              <a:spcPct val="90000"/>
            </a:lnSpc>
            <a:spcBef>
              <a:spcPct val="0"/>
            </a:spcBef>
            <a:spcAft>
              <a:spcPct val="35000"/>
            </a:spcAft>
            <a:buNone/>
          </a:pPr>
          <a:r>
            <a:rPr lang="en-US" sz="2400" b="1" kern="1200"/>
            <a:t>Challenges in Insurance Claims Processing</a:t>
          </a:r>
          <a:r>
            <a:rPr lang="en-US" sz="2400" kern="1200"/>
            <a:t>:</a:t>
          </a:r>
        </a:p>
      </dsp:txBody>
      <dsp:txXfrm>
        <a:off x="366025" y="64135"/>
        <a:ext cx="4570992" cy="639310"/>
      </dsp:txXfrm>
    </dsp:sp>
    <dsp:sp modelId="{80CF8341-7C93-43DD-A10A-98E83D469E44}">
      <dsp:nvSpPr>
        <dsp:cNvPr id="0" name=""/>
        <dsp:cNvSpPr/>
      </dsp:nvSpPr>
      <dsp:spPr>
        <a:xfrm>
          <a:off x="0" y="2946630"/>
          <a:ext cx="6628804" cy="200340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499872" rIns="514469"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Automate car damage severity detection using AI/ML models.</a:t>
          </a:r>
        </a:p>
        <a:p>
          <a:pPr marL="228600" lvl="1" indent="-228600" algn="l" defTabSz="1066800">
            <a:lnSpc>
              <a:spcPct val="90000"/>
            </a:lnSpc>
            <a:spcBef>
              <a:spcPct val="0"/>
            </a:spcBef>
            <a:spcAft>
              <a:spcPct val="15000"/>
            </a:spcAft>
            <a:buChar char="•"/>
          </a:pPr>
          <a:r>
            <a:rPr lang="en-US" sz="2400" kern="1200"/>
            <a:t>Streamline claims processing workflows.</a:t>
          </a:r>
        </a:p>
      </dsp:txBody>
      <dsp:txXfrm>
        <a:off x="0" y="2946630"/>
        <a:ext cx="6628804" cy="2003400"/>
      </dsp:txXfrm>
    </dsp:sp>
    <dsp:sp modelId="{12C281AA-75ED-47F1-BA91-A6D430A22561}">
      <dsp:nvSpPr>
        <dsp:cNvPr id="0" name=""/>
        <dsp:cNvSpPr/>
      </dsp:nvSpPr>
      <dsp:spPr>
        <a:xfrm>
          <a:off x="331440" y="2592390"/>
          <a:ext cx="4640162" cy="70848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1066800">
            <a:lnSpc>
              <a:spcPct val="90000"/>
            </a:lnSpc>
            <a:spcBef>
              <a:spcPct val="0"/>
            </a:spcBef>
            <a:spcAft>
              <a:spcPct val="35000"/>
            </a:spcAft>
            <a:buNone/>
          </a:pPr>
          <a:r>
            <a:rPr lang="en-US" sz="2400" b="1" kern="1200"/>
            <a:t>Proposed Solution</a:t>
          </a:r>
          <a:r>
            <a:rPr lang="en-US" sz="2400" kern="1200"/>
            <a:t>:</a:t>
          </a:r>
        </a:p>
      </dsp:txBody>
      <dsp:txXfrm>
        <a:off x="366025" y="2626975"/>
        <a:ext cx="4570992"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E9A60-A7CF-468F-B41A-D177C837FFBA}">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B8B28-D166-4F82-9D89-EEB52EF6539A}">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ED7C4B-6026-4ED0-A6D6-6702F2B7AFD0}">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dirty="0"/>
            <a:t>Automate car damage severity detection.</a:t>
          </a:r>
        </a:p>
      </dsp:txBody>
      <dsp:txXfrm>
        <a:off x="1209819" y="2066"/>
        <a:ext cx="5418984" cy="1047462"/>
      </dsp:txXfrm>
    </dsp:sp>
    <dsp:sp modelId="{EA8B13AD-8FD5-4E1E-8FB6-B6D7A2D297C7}">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E284D-F5DC-400B-ABB2-EDEEB19AAE68}">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8A0C84-21DB-4AA7-8C25-D729BFCCCB53}">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Improve accuracy and efficiency in claims evaluation.</a:t>
          </a:r>
        </a:p>
      </dsp:txBody>
      <dsp:txXfrm>
        <a:off x="1209819" y="1311395"/>
        <a:ext cx="5418984" cy="1047462"/>
      </dsp:txXfrm>
    </dsp:sp>
    <dsp:sp modelId="{225355E5-82A4-405B-AD65-CB204619002C}">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9BE1B-B3B7-4A75-BE5A-4A84C9C7D300}">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996ABD-952A-4416-9FF0-2E36B4A2ED3F}">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Reduce manual effort and operational costs.</a:t>
          </a:r>
        </a:p>
      </dsp:txBody>
      <dsp:txXfrm>
        <a:off x="1209819" y="2620723"/>
        <a:ext cx="5418984" cy="1047462"/>
      </dsp:txXfrm>
    </dsp:sp>
    <dsp:sp modelId="{570580B8-1934-40A7-872C-2B7C579BE415}">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5F0E9-50A2-45E6-A048-9BD9D1C109F2}">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A7973B-14DF-4F71-A9B3-978F764E5B5C}">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Enhance customer satisfaction with quicker claims processing.</a:t>
          </a:r>
        </a:p>
      </dsp:txBody>
      <dsp:txXfrm>
        <a:off x="1209819" y="3930051"/>
        <a:ext cx="5418984" cy="1047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FD619-7876-4B28-ACDC-321EBC4A7F06}">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FF1A0-1E8D-4A13-AF9B-AFD954082AB9}">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D27BE8-BE0D-4E57-8FDC-F846146CD88F}">
      <dsp:nvSpPr>
        <dsp:cNvPr id="0" name=""/>
        <dsp:cNvSpPr/>
      </dsp:nvSpPr>
      <dsp:spPr>
        <a:xfrm>
          <a:off x="1642860" y="607"/>
          <a:ext cx="298296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b="1" kern="1200"/>
            <a:t>ResNet</a:t>
          </a:r>
          <a:r>
            <a:rPr lang="en-US" sz="2500" kern="1200"/>
            <a:t>:</a:t>
          </a:r>
        </a:p>
      </dsp:txBody>
      <dsp:txXfrm>
        <a:off x="1642860" y="607"/>
        <a:ext cx="2982961" cy="1422390"/>
      </dsp:txXfrm>
    </dsp:sp>
    <dsp:sp modelId="{D95360C8-0D79-460F-AE17-4C9C313A8FFD}">
      <dsp:nvSpPr>
        <dsp:cNvPr id="0" name=""/>
        <dsp:cNvSpPr/>
      </dsp:nvSpPr>
      <dsp:spPr>
        <a:xfrm>
          <a:off x="4625822" y="607"/>
          <a:ext cx="200298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US" sz="1600" kern="1200"/>
            <a:t>Accuracy: 82%</a:t>
          </a:r>
        </a:p>
        <a:p>
          <a:pPr marL="0" lvl="0" indent="0" algn="l" defTabSz="711200">
            <a:lnSpc>
              <a:spcPct val="90000"/>
            </a:lnSpc>
            <a:spcBef>
              <a:spcPct val="0"/>
            </a:spcBef>
            <a:spcAft>
              <a:spcPct val="35000"/>
            </a:spcAft>
            <a:buNone/>
          </a:pPr>
          <a:r>
            <a:rPr lang="en-US" sz="1600" kern="1200"/>
            <a:t>F1-Score: Moderate.</a:t>
          </a:r>
        </a:p>
      </dsp:txBody>
      <dsp:txXfrm>
        <a:off x="4625822" y="607"/>
        <a:ext cx="2002981" cy="1422390"/>
      </dsp:txXfrm>
    </dsp:sp>
    <dsp:sp modelId="{8CEB0367-9A1A-430B-A858-4529BB14E3E4}">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522C2-9050-48DF-8B4F-795BF150CE64}">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298478-01F1-4790-8833-4883A153616B}">
      <dsp:nvSpPr>
        <dsp:cNvPr id="0" name=""/>
        <dsp:cNvSpPr/>
      </dsp:nvSpPr>
      <dsp:spPr>
        <a:xfrm>
          <a:off x="1642860" y="1778595"/>
          <a:ext cx="298296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b="1" kern="1200"/>
            <a:t>ConvNeXT</a:t>
          </a:r>
          <a:r>
            <a:rPr lang="en-US" sz="2500" kern="1200"/>
            <a:t>:</a:t>
          </a:r>
        </a:p>
      </dsp:txBody>
      <dsp:txXfrm>
        <a:off x="1642860" y="1778595"/>
        <a:ext cx="2982961" cy="1422390"/>
      </dsp:txXfrm>
    </dsp:sp>
    <dsp:sp modelId="{599701E3-0C37-4FB1-8E4B-CB88F17BBCE8}">
      <dsp:nvSpPr>
        <dsp:cNvPr id="0" name=""/>
        <dsp:cNvSpPr/>
      </dsp:nvSpPr>
      <dsp:spPr>
        <a:xfrm>
          <a:off x="4625822" y="1778595"/>
          <a:ext cx="200298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US" sz="1600" kern="1200"/>
            <a:t>Accuracy: 91%</a:t>
          </a:r>
        </a:p>
        <a:p>
          <a:pPr marL="0" lvl="0" indent="0" algn="l" defTabSz="711200">
            <a:lnSpc>
              <a:spcPct val="90000"/>
            </a:lnSpc>
            <a:spcBef>
              <a:spcPct val="0"/>
            </a:spcBef>
            <a:spcAft>
              <a:spcPct val="35000"/>
            </a:spcAft>
            <a:buNone/>
          </a:pPr>
          <a:r>
            <a:rPr lang="en-US" sz="1600" kern="1200"/>
            <a:t>F1-Score: High.</a:t>
          </a:r>
        </a:p>
      </dsp:txBody>
      <dsp:txXfrm>
        <a:off x="4625822" y="1778595"/>
        <a:ext cx="2002981" cy="1422390"/>
      </dsp:txXfrm>
    </dsp:sp>
    <dsp:sp modelId="{FD263D6E-F837-4E93-A9AE-D1EDF48462D3}">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E566A-73F1-41DE-B04C-4A12B1631E55}">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21AC20-8699-4C90-B865-809932C42641}">
      <dsp:nvSpPr>
        <dsp:cNvPr id="0" name=""/>
        <dsp:cNvSpPr/>
      </dsp:nvSpPr>
      <dsp:spPr>
        <a:xfrm>
          <a:off x="1642860" y="3556583"/>
          <a:ext cx="298296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b="1" kern="1200"/>
            <a:t>Key Insight</a:t>
          </a:r>
          <a:r>
            <a:rPr lang="en-US" sz="2500" kern="1200"/>
            <a:t>:</a:t>
          </a:r>
        </a:p>
      </dsp:txBody>
      <dsp:txXfrm>
        <a:off x="1642860" y="3556583"/>
        <a:ext cx="2982961" cy="1422390"/>
      </dsp:txXfrm>
    </dsp:sp>
    <dsp:sp modelId="{0417346B-4490-4CC2-B575-E3F5180141A3}">
      <dsp:nvSpPr>
        <dsp:cNvPr id="0" name=""/>
        <dsp:cNvSpPr/>
      </dsp:nvSpPr>
      <dsp:spPr>
        <a:xfrm>
          <a:off x="4625822" y="3556583"/>
          <a:ext cx="200298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US" sz="1600" kern="1200"/>
            <a:t>ConvNeXT outperformed ResNet due to architecture improvements.</a:t>
          </a:r>
        </a:p>
      </dsp:txBody>
      <dsp:txXfrm>
        <a:off x="4625822" y="3556583"/>
        <a:ext cx="2002981" cy="14223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CD9C0-6202-4910-BB82-74ED03918300}">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2EC427-CAA8-4DB9-A612-B51B0228E004}">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2B01B4-06F1-491F-A264-08F6C198524B}">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Synthetic datasets may not generalize well.</a:t>
          </a:r>
        </a:p>
      </dsp:txBody>
      <dsp:txXfrm>
        <a:off x="1209819" y="2066"/>
        <a:ext cx="5418984" cy="1047462"/>
      </dsp:txXfrm>
    </dsp:sp>
    <dsp:sp modelId="{A225B37F-5DEA-4B27-88E6-ED732EC95676}">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7650C0-9671-4755-B383-B49A1DC24F91}">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0BE494-41AF-47B6-9C59-1092FB5D0BED}">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Model biases due to unbalanced data.</a:t>
          </a:r>
        </a:p>
      </dsp:txBody>
      <dsp:txXfrm>
        <a:off x="1209819" y="1311395"/>
        <a:ext cx="5418984" cy="1047462"/>
      </dsp:txXfrm>
    </dsp:sp>
    <dsp:sp modelId="{8F4E3394-9903-462A-B5B2-110FA79AB400}">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98285-D9C8-4843-99AB-411BBD19D5AC}">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A3E790-AF63-4884-93AA-0EB9E0CD7388}">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Integration challenges with existing systems.</a:t>
          </a:r>
        </a:p>
      </dsp:txBody>
      <dsp:txXfrm>
        <a:off x="1209819" y="2620723"/>
        <a:ext cx="5418984" cy="1047462"/>
      </dsp:txXfrm>
    </dsp:sp>
    <dsp:sp modelId="{3631B16F-6579-40A9-AD7F-59DFE5FE1E7F}">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E7BB43-0BC4-4767-80B3-AF9AF440D1DD}">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B548F7-5C3A-4A89-BEF4-8646BF6630CC}">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Need for large-scale real-world validation.</a:t>
          </a:r>
        </a:p>
      </dsp:txBody>
      <dsp:txXfrm>
        <a:off x="1209819" y="3930051"/>
        <a:ext cx="5418984" cy="10474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32229-3E64-4EC8-BEC4-A712AE7B0395}">
      <dsp:nvSpPr>
        <dsp:cNvPr id="0" name=""/>
        <dsp:cNvSpPr/>
      </dsp:nvSpPr>
      <dsp:spPr>
        <a:xfrm>
          <a:off x="60186" y="441408"/>
          <a:ext cx="1257386" cy="1257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93F71-77A8-4E03-A812-7E4573021F83}">
      <dsp:nvSpPr>
        <dsp:cNvPr id="0" name=""/>
        <dsp:cNvSpPr/>
      </dsp:nvSpPr>
      <dsp:spPr>
        <a:xfrm>
          <a:off x="324237" y="705459"/>
          <a:ext cx="729284" cy="729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B8F183-B83F-442C-8D04-67E049C9726B}">
      <dsp:nvSpPr>
        <dsp:cNvPr id="0" name=""/>
        <dsp:cNvSpPr/>
      </dsp:nvSpPr>
      <dsp:spPr>
        <a:xfrm>
          <a:off x="1587013"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Incorporate real-world datasets for better generalization.</a:t>
          </a:r>
        </a:p>
      </dsp:txBody>
      <dsp:txXfrm>
        <a:off x="1587013" y="441408"/>
        <a:ext cx="2963839" cy="1257386"/>
      </dsp:txXfrm>
    </dsp:sp>
    <dsp:sp modelId="{041A75AF-210D-4C3E-952F-DB1946898343}">
      <dsp:nvSpPr>
        <dsp:cNvPr id="0" name=""/>
        <dsp:cNvSpPr/>
      </dsp:nvSpPr>
      <dsp:spPr>
        <a:xfrm>
          <a:off x="5067279" y="441408"/>
          <a:ext cx="1257386" cy="125738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39BC9-C0EE-4646-9768-224B453826BB}">
      <dsp:nvSpPr>
        <dsp:cNvPr id="0" name=""/>
        <dsp:cNvSpPr/>
      </dsp:nvSpPr>
      <dsp:spPr>
        <a:xfrm>
          <a:off x="5331331" y="705459"/>
          <a:ext cx="729284" cy="729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4E4B17-40BD-44D7-8842-26165933EC72}">
      <dsp:nvSpPr>
        <dsp:cNvPr id="0" name=""/>
        <dsp:cNvSpPr/>
      </dsp:nvSpPr>
      <dsp:spPr>
        <a:xfrm>
          <a:off x="6594106"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Address model biases with balanced training data.</a:t>
          </a:r>
        </a:p>
      </dsp:txBody>
      <dsp:txXfrm>
        <a:off x="6594106" y="441408"/>
        <a:ext cx="2963839" cy="1257386"/>
      </dsp:txXfrm>
    </dsp:sp>
    <dsp:sp modelId="{0C41965A-9DD4-4F5A-AAE0-467E0FD406F9}">
      <dsp:nvSpPr>
        <dsp:cNvPr id="0" name=""/>
        <dsp:cNvSpPr/>
      </dsp:nvSpPr>
      <dsp:spPr>
        <a:xfrm>
          <a:off x="60186" y="2394686"/>
          <a:ext cx="1257386" cy="125738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DFE0BD-96B4-4AC4-8AFA-F421D60DE77C}">
      <dsp:nvSpPr>
        <dsp:cNvPr id="0" name=""/>
        <dsp:cNvSpPr/>
      </dsp:nvSpPr>
      <dsp:spPr>
        <a:xfrm>
          <a:off x="324237" y="2658738"/>
          <a:ext cx="729284" cy="729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A02F86-9AFA-433E-A54F-801729E11AAB}">
      <dsp:nvSpPr>
        <dsp:cNvPr id="0" name=""/>
        <dsp:cNvSpPr/>
      </dsp:nvSpPr>
      <dsp:spPr>
        <a:xfrm>
          <a:off x="1587013"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Expand telematics integration for richer insights.</a:t>
          </a:r>
        </a:p>
      </dsp:txBody>
      <dsp:txXfrm>
        <a:off x="1587013" y="2394686"/>
        <a:ext cx="2963839" cy="1257386"/>
      </dsp:txXfrm>
    </dsp:sp>
    <dsp:sp modelId="{701076BC-CC65-4FF6-8343-7ADC30D37876}">
      <dsp:nvSpPr>
        <dsp:cNvPr id="0" name=""/>
        <dsp:cNvSpPr/>
      </dsp:nvSpPr>
      <dsp:spPr>
        <a:xfrm>
          <a:off x="5067279" y="2394686"/>
          <a:ext cx="1257386" cy="125738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1FD00-D47D-4B52-84BC-AE24F569A11D}">
      <dsp:nvSpPr>
        <dsp:cNvPr id="0" name=""/>
        <dsp:cNvSpPr/>
      </dsp:nvSpPr>
      <dsp:spPr>
        <a:xfrm>
          <a:off x="5331331" y="2658738"/>
          <a:ext cx="729284" cy="729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48DCF8-B8ED-4392-BD19-9AD5AB5B6A60}">
      <dsp:nvSpPr>
        <dsp:cNvPr id="0" name=""/>
        <dsp:cNvSpPr/>
      </dsp:nvSpPr>
      <dsp:spPr>
        <a:xfrm>
          <a:off x="6594106"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Validate models on live claims data.</a:t>
          </a:r>
        </a:p>
      </dsp:txBody>
      <dsp:txXfrm>
        <a:off x="6594106" y="2394686"/>
        <a:ext cx="2963839" cy="12573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A5D53-9006-4426-9FEF-4870696DEE05}"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3463432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264484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7305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510992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5564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2767343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5D53-9006-4426-9FEF-4870696DEE05}"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3806664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5D53-9006-4426-9FEF-4870696DEE05}"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23187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5D53-9006-4426-9FEF-4870696DEE05}"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343050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A5D53-9006-4426-9FEF-4870696DEE05}"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353057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A5D53-9006-4426-9FEF-4870696DEE05}"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254260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A5D53-9006-4426-9FEF-4870696DEE05}" type="datetimeFigureOut">
              <a:rPr lang="en-US" smtClean="0"/>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8281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A5D53-9006-4426-9FEF-4870696DEE05}"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176538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A5D53-9006-4426-9FEF-4870696DEE05}" type="datetimeFigureOut">
              <a:rPr lang="en-US" smtClean="0"/>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19506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A5D53-9006-4426-9FEF-4870696DEE05}"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106728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A5D53-9006-4426-9FEF-4870696DEE05}"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EFD9-FC5F-4A0C-938B-18231F818EA6}" type="slidenum">
              <a:rPr lang="en-US" smtClean="0"/>
              <a:t>‹#›</a:t>
            </a:fld>
            <a:endParaRPr lang="en-US"/>
          </a:p>
        </p:txBody>
      </p:sp>
    </p:spTree>
    <p:extLst>
      <p:ext uri="{BB962C8B-B14F-4D97-AF65-F5344CB8AC3E}">
        <p14:creationId xmlns:p14="http://schemas.microsoft.com/office/powerpoint/2010/main" val="87575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3A5D53-9006-4426-9FEF-4870696DEE05}" type="datetimeFigureOut">
              <a:rPr lang="en-US" smtClean="0"/>
              <a:t>12/15/2024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60EFD9-FC5F-4A0C-938B-18231F818EA6}" type="slidenum">
              <a:rPr lang="en-US" smtClean="0"/>
              <a:t>‹#›</a:t>
            </a:fld>
            <a:endParaRPr lang="en-US"/>
          </a:p>
        </p:txBody>
      </p:sp>
    </p:spTree>
    <p:extLst>
      <p:ext uri="{BB962C8B-B14F-4D97-AF65-F5344CB8AC3E}">
        <p14:creationId xmlns:p14="http://schemas.microsoft.com/office/powerpoint/2010/main" val="3821373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45FD5-B134-D8D6-2C4C-371BB8E65280}"/>
              </a:ext>
            </a:extLst>
          </p:cNvPr>
          <p:cNvSpPr>
            <a:spLocks noGrp="1"/>
          </p:cNvSpPr>
          <p:nvPr>
            <p:ph type="ctrTitle"/>
          </p:nvPr>
        </p:nvSpPr>
        <p:spPr>
          <a:xfrm>
            <a:off x="1164380" y="1365641"/>
            <a:ext cx="7970379" cy="2849671"/>
          </a:xfrm>
        </p:spPr>
        <p:txBody>
          <a:bodyPr>
            <a:normAutofit fontScale="90000"/>
          </a:bodyPr>
          <a:lstStyle/>
          <a:p>
            <a:pPr algn="l">
              <a:lnSpc>
                <a:spcPct val="90000"/>
              </a:lnSpc>
            </a:pPr>
            <a:r>
              <a:rPr lang="en-US" sz="4400" b="1" dirty="0">
                <a:solidFill>
                  <a:srgbClr val="FFFFFF"/>
                </a:solidFill>
                <a:effectLst/>
                <a:latin typeface="Calibri" panose="020F0502020204030204" pitchFamily="34" charset="0"/>
                <a:ea typeface="Inconsolata" pitchFamily="2" charset="0"/>
                <a:cs typeface="Calibri" panose="020F0502020204030204" pitchFamily="34" charset="0"/>
              </a:rPr>
              <a:t>Optimizing Insurance Processing of Insurance Claims Through Automation and Machine Learning</a:t>
            </a:r>
            <a:br>
              <a:rPr lang="en-US" sz="4400" b="1" dirty="0">
                <a:solidFill>
                  <a:srgbClr val="FFFFFF"/>
                </a:solidFill>
                <a:effectLst/>
                <a:latin typeface="Calibri" panose="020F0502020204030204" pitchFamily="34" charset="0"/>
                <a:ea typeface="Inconsolata" pitchFamily="2" charset="0"/>
                <a:cs typeface="Calibri" panose="020F0502020204030204" pitchFamily="34" charset="0"/>
              </a:rPr>
            </a:br>
            <a:b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br>
            <a:b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br>
            <a: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t>By Jerry Akom</a:t>
            </a:r>
            <a:b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br>
            <a: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t>15</a:t>
            </a:r>
            <a:r>
              <a:rPr lang="en-US" sz="2600" b="1" baseline="30000" dirty="0">
                <a:solidFill>
                  <a:srgbClr val="FFFFFF"/>
                </a:solidFill>
                <a:effectLst/>
                <a:latin typeface="Calibri" panose="020F0502020204030204" pitchFamily="34" charset="0"/>
                <a:ea typeface="Inconsolata" pitchFamily="2" charset="0"/>
                <a:cs typeface="Calibri" panose="020F0502020204030204" pitchFamily="34" charset="0"/>
              </a:rPr>
              <a:t>th</a:t>
            </a:r>
            <a:r>
              <a:rPr lang="en-US" sz="2600" b="1" dirty="0">
                <a:solidFill>
                  <a:srgbClr val="FFFFFF"/>
                </a:solidFill>
                <a:effectLst/>
                <a:latin typeface="Calibri" panose="020F0502020204030204" pitchFamily="34" charset="0"/>
                <a:ea typeface="Inconsolata" pitchFamily="2" charset="0"/>
                <a:cs typeface="Calibri" panose="020F0502020204030204" pitchFamily="34" charset="0"/>
              </a:rPr>
              <a:t> December 2024</a:t>
            </a:r>
            <a:br>
              <a:rPr lang="en-US" sz="2600" dirty="0">
                <a:solidFill>
                  <a:srgbClr val="FFFFFF"/>
                </a:solidFill>
                <a:effectLst/>
                <a:latin typeface="Calibri" panose="020F0502020204030204" pitchFamily="34" charset="0"/>
                <a:ea typeface="Calibri" panose="020F0502020204030204" pitchFamily="34" charset="0"/>
              </a:rPr>
            </a:br>
            <a:endParaRPr lang="en-US" sz="2600" dirty="0">
              <a:solidFill>
                <a:srgbClr val="FFFFFF"/>
              </a:solidFill>
            </a:endParaRPr>
          </a:p>
        </p:txBody>
      </p:sp>
      <p:sp>
        <p:nvSpPr>
          <p:cNvPr id="3" name="Subtitle 2">
            <a:extLst>
              <a:ext uri="{FF2B5EF4-FFF2-40B4-BE49-F238E27FC236}">
                <a16:creationId xmlns:a16="http://schemas.microsoft.com/office/drawing/2014/main" id="{9C121789-0EFC-AD8B-E374-70ABDDE46449}"/>
              </a:ext>
            </a:extLst>
          </p:cNvPr>
          <p:cNvSpPr>
            <a:spLocks noGrp="1"/>
          </p:cNvSpPr>
          <p:nvPr>
            <p:ph type="subTitle" idx="1"/>
          </p:nvPr>
        </p:nvSpPr>
        <p:spPr>
          <a:xfrm>
            <a:off x="1233388" y="4666625"/>
            <a:ext cx="6112077" cy="1186108"/>
          </a:xfrm>
        </p:spPr>
        <p:txBody>
          <a:bodyPr>
            <a:normAutofit/>
          </a:bodyPr>
          <a:lstStyle/>
          <a:p>
            <a:pPr algn="l"/>
            <a:r>
              <a:rPr lang="en-US" sz="2000" dirty="0">
                <a:solidFill>
                  <a:srgbClr val="FFFFFF">
                    <a:alpha val="70000"/>
                  </a:srgbClr>
                </a:solidFill>
                <a:latin typeface="Calibri" panose="020F0502020204030204" pitchFamily="34" charset="0"/>
                <a:ea typeface="Calibri" panose="020F0502020204030204" pitchFamily="34" charset="0"/>
                <a:cs typeface="Calibri" panose="020F0502020204030204" pitchFamily="34" charset="0"/>
              </a:rPr>
              <a:t>CIS 731</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61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4B48-3C52-2CE0-DF19-F5B9F3C26F45}"/>
              </a:ext>
            </a:extLst>
          </p:cNvPr>
          <p:cNvSpPr>
            <a:spLocks noGrp="1"/>
          </p:cNvSpPr>
          <p:nvPr>
            <p:ph type="title"/>
          </p:nvPr>
        </p:nvSpPr>
        <p:spPr>
          <a:xfrm>
            <a:off x="675065" y="609600"/>
            <a:ext cx="2930518" cy="1320800"/>
          </a:xfrm>
        </p:spPr>
        <p:txBody>
          <a:bodyPr anchor="ctr">
            <a:normAutofit/>
          </a:bodyPr>
          <a:lstStyle/>
          <a:p>
            <a:pPr>
              <a:lnSpc>
                <a:spcPct val="90000"/>
              </a:lnSpc>
            </a:pPr>
            <a:r>
              <a:rPr lang="en-US" sz="2800" b="1" dirty="0">
                <a:latin typeface="Calibri" panose="020F0502020204030204" pitchFamily="34" charset="0"/>
                <a:ea typeface="Calibri" panose="020F0502020204030204" pitchFamily="34" charset="0"/>
                <a:cs typeface="Calibri" panose="020F0502020204030204" pitchFamily="34" charset="0"/>
              </a:rPr>
              <a:t>Model Development</a:t>
            </a:r>
            <a:br>
              <a:rPr lang="en-US" sz="2800" b="1" dirty="0"/>
            </a:br>
            <a:endParaRPr lang="en-US" sz="2800" dirty="0"/>
          </a:p>
        </p:txBody>
      </p:sp>
      <p:sp>
        <p:nvSpPr>
          <p:cNvPr id="3" name="Content Placeholder 2">
            <a:extLst>
              <a:ext uri="{FF2B5EF4-FFF2-40B4-BE49-F238E27FC236}">
                <a16:creationId xmlns:a16="http://schemas.microsoft.com/office/drawing/2014/main" id="{A8E0696F-DD52-CE4C-3E30-A28DD2A741E1}"/>
              </a:ext>
            </a:extLst>
          </p:cNvPr>
          <p:cNvSpPr>
            <a:spLocks noGrp="1"/>
          </p:cNvSpPr>
          <p:nvPr>
            <p:ph idx="1"/>
          </p:nvPr>
        </p:nvSpPr>
        <p:spPr>
          <a:xfrm>
            <a:off x="671361" y="2160589"/>
            <a:ext cx="3442980" cy="3880773"/>
          </a:xfrm>
        </p:spPr>
        <p:txBody>
          <a:bodyPr>
            <a:normAutofit/>
          </a:bodyPr>
          <a:lstStyle/>
          <a:p>
            <a:pPr>
              <a:lnSpc>
                <a:spcPct val="9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Models Used</a:t>
            </a:r>
            <a:r>
              <a:rPr lang="en-US" sz="1600" dirty="0">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90000"/>
              </a:lnSpc>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ResNet</a:t>
            </a:r>
            <a:r>
              <a:rPr lang="en-US" dirty="0">
                <a:latin typeface="Calibri" panose="020F0502020204030204" pitchFamily="34" charset="0"/>
                <a:ea typeface="Calibri" panose="020F0502020204030204" pitchFamily="34" charset="0"/>
                <a:cs typeface="Calibri" panose="020F0502020204030204" pitchFamily="34" charset="0"/>
              </a:rPr>
              <a:t>: Deep residual learning for image classification.</a:t>
            </a:r>
          </a:p>
          <a:p>
            <a:pPr marL="742950" lvl="1" indent="-285750">
              <a:lnSpc>
                <a:spcPct val="90000"/>
              </a:lnSpc>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ConvNeXT</a:t>
            </a:r>
            <a:r>
              <a:rPr lang="en-US" dirty="0">
                <a:latin typeface="Calibri" panose="020F0502020204030204" pitchFamily="34" charset="0"/>
                <a:ea typeface="Calibri" panose="020F0502020204030204" pitchFamily="34" charset="0"/>
                <a:cs typeface="Calibri" panose="020F0502020204030204" pitchFamily="34" charset="0"/>
              </a:rPr>
              <a:t>: Modernized convolutional network.</a:t>
            </a:r>
          </a:p>
          <a:p>
            <a:pPr>
              <a:lnSpc>
                <a:spcPct val="9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Training Details</a:t>
            </a:r>
            <a:r>
              <a:rPr lang="en-US" sz="1600" dirty="0">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9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Training/validation split.</a:t>
            </a:r>
          </a:p>
          <a:p>
            <a:pPr marL="742950" lvl="1" indent="-285750">
              <a:lnSpc>
                <a:spcPct val="9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Data augmentation for generalization.</a:t>
            </a:r>
          </a:p>
          <a:p>
            <a:pPr>
              <a:lnSpc>
                <a:spcPct val="9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Performance Metrics</a:t>
            </a:r>
            <a:r>
              <a:rPr lang="en-US" sz="1600" dirty="0">
                <a:latin typeface="Calibri" panose="020F0502020204030204" pitchFamily="34" charset="0"/>
                <a:ea typeface="Calibri" panose="020F0502020204030204" pitchFamily="34" charset="0"/>
                <a:cs typeface="Calibri" panose="020F0502020204030204" pitchFamily="34" charset="0"/>
              </a:rPr>
              <a:t>:</a:t>
            </a:r>
          </a:p>
          <a:p>
            <a:pPr marL="742950" lvl="1" indent="-285750">
              <a:lnSpc>
                <a:spcPct val="9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Accuracy, Precision, Recall, F1-Score.</a:t>
            </a:r>
          </a:p>
          <a:p>
            <a:pPr>
              <a:lnSpc>
                <a:spcPct val="90000"/>
              </a:lnSpc>
            </a:pPr>
            <a:endParaRPr lang="en-US" sz="1500" dirty="0"/>
          </a:p>
        </p:txBody>
      </p:sp>
      <p:pic>
        <p:nvPicPr>
          <p:cNvPr id="4" name="Picture 3">
            <a:extLst>
              <a:ext uri="{FF2B5EF4-FFF2-40B4-BE49-F238E27FC236}">
                <a16:creationId xmlns:a16="http://schemas.microsoft.com/office/drawing/2014/main" id="{61CF46F5-78AF-6D5F-0487-ACCEC0553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034479" y="284814"/>
            <a:ext cx="3442980" cy="2926534"/>
          </a:xfrm>
          <a:prstGeom prst="rect">
            <a:avLst/>
          </a:prstGeom>
          <a:noFill/>
        </p:spPr>
      </p:pic>
      <p:pic>
        <p:nvPicPr>
          <p:cNvPr id="5" name="Picture 4">
            <a:extLst>
              <a:ext uri="{FF2B5EF4-FFF2-40B4-BE49-F238E27FC236}">
                <a16:creationId xmlns:a16="http://schemas.microsoft.com/office/drawing/2014/main" id="{DF3B4ACA-EB29-A7A0-8539-80753EE27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034130" y="3439020"/>
            <a:ext cx="3442980" cy="2926534"/>
          </a:xfrm>
          <a:prstGeom prst="rect">
            <a:avLst/>
          </a:prstGeom>
          <a:noFill/>
        </p:spPr>
      </p:pic>
    </p:spTree>
    <p:extLst>
      <p:ext uri="{BB962C8B-B14F-4D97-AF65-F5344CB8AC3E}">
        <p14:creationId xmlns:p14="http://schemas.microsoft.com/office/powerpoint/2010/main" val="35525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434B8-D920-FF43-45A6-D604231115E9}"/>
              </a:ext>
            </a:extLst>
          </p:cNvPr>
          <p:cNvSpPr>
            <a:spLocks noGrp="1"/>
          </p:cNvSpPr>
          <p:nvPr>
            <p:ph type="title"/>
          </p:nvPr>
        </p:nvSpPr>
        <p:spPr>
          <a:xfrm>
            <a:off x="652481" y="1382486"/>
            <a:ext cx="3547581" cy="4093028"/>
          </a:xfrm>
        </p:spPr>
        <p:txBody>
          <a:bodyPr anchor="ctr">
            <a:normAutofit/>
          </a:bodyPr>
          <a:lstStyle/>
          <a:p>
            <a:r>
              <a:rPr lang="en-US" sz="4400" b="1">
                <a:latin typeface="Calibri" panose="020F0502020204030204" pitchFamily="34" charset="0"/>
                <a:ea typeface="Calibri" panose="020F0502020204030204" pitchFamily="34" charset="0"/>
                <a:cs typeface="Calibri" panose="020F0502020204030204" pitchFamily="34" charset="0"/>
              </a:rPr>
              <a:t>Model Performance Comparison</a:t>
            </a:r>
            <a:br>
              <a:rPr lang="en-US" sz="4400" b="1"/>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ABF482-1478-20F9-E29B-35ADC31436EF}"/>
              </a:ext>
            </a:extLst>
          </p:cNvPr>
          <p:cNvGraphicFramePr>
            <a:graphicFrameLocks noGrp="1"/>
          </p:cNvGraphicFramePr>
          <p:nvPr>
            <p:ph idx="1"/>
            <p:extLst>
              <p:ext uri="{D42A27DB-BD31-4B8C-83A1-F6EECF244321}">
                <p14:modId xmlns:p14="http://schemas.microsoft.com/office/powerpoint/2010/main" val="191326090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0242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98521-1753-E258-939C-4779472E5F9A}"/>
              </a:ext>
            </a:extLst>
          </p:cNvPr>
          <p:cNvSpPr>
            <a:spLocks noGrp="1"/>
          </p:cNvSpPr>
          <p:nvPr>
            <p:ph type="title"/>
          </p:nvPr>
        </p:nvSpPr>
        <p:spPr>
          <a:xfrm>
            <a:off x="652481" y="1382486"/>
            <a:ext cx="3547581" cy="4093028"/>
          </a:xfrm>
        </p:spPr>
        <p:txBody>
          <a:bodyPr anchor="ctr">
            <a:normAutofit/>
          </a:bodyPr>
          <a:lstStyle/>
          <a:p>
            <a:r>
              <a:rPr lang="en-US" sz="4400" b="1">
                <a:latin typeface="Calibri" panose="020F0502020204030204" pitchFamily="34" charset="0"/>
                <a:ea typeface="Calibri" panose="020F0502020204030204" pitchFamily="34" charset="0"/>
                <a:cs typeface="Calibri" panose="020F0502020204030204" pitchFamily="34" charset="0"/>
              </a:rPr>
              <a:t>Challenges and Limitations</a:t>
            </a:r>
            <a:br>
              <a:rPr lang="en-US" sz="4400" b="1"/>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434D43C-CB6C-BC3C-EC85-A59533BEA8D0}"/>
              </a:ext>
            </a:extLst>
          </p:cNvPr>
          <p:cNvGraphicFramePr>
            <a:graphicFrameLocks noGrp="1"/>
          </p:cNvGraphicFramePr>
          <p:nvPr>
            <p:ph idx="1"/>
            <p:extLst>
              <p:ext uri="{D42A27DB-BD31-4B8C-83A1-F6EECF244321}">
                <p14:modId xmlns:p14="http://schemas.microsoft.com/office/powerpoint/2010/main" val="256872107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3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4739A-E027-697B-DDC4-C0601E7374EC}"/>
              </a:ext>
            </a:extLst>
          </p:cNvPr>
          <p:cNvSpPr>
            <a:spLocks noGrp="1"/>
          </p:cNvSpPr>
          <p:nvPr>
            <p:ph type="title"/>
          </p:nvPr>
        </p:nvSpPr>
        <p:spPr>
          <a:xfrm>
            <a:off x="1286933" y="609600"/>
            <a:ext cx="10197494" cy="1099457"/>
          </a:xfrm>
        </p:spPr>
        <p:txBody>
          <a:bodyPr>
            <a:normAutofit/>
          </a:bodyPr>
          <a:lstStyle/>
          <a:p>
            <a:pPr>
              <a:lnSpc>
                <a:spcPct val="90000"/>
              </a:lnSpc>
            </a:pPr>
            <a:r>
              <a:rPr lang="en-US" b="1" dirty="0">
                <a:latin typeface="Calibri" panose="020F0502020204030204" pitchFamily="34" charset="0"/>
                <a:ea typeface="Calibri" panose="020F0502020204030204" pitchFamily="34" charset="0"/>
                <a:cs typeface="Calibri" panose="020F0502020204030204" pitchFamily="34" charset="0"/>
              </a:rPr>
              <a:t>Recommendations for Future Work</a:t>
            </a:r>
            <a:br>
              <a:rPr lang="en-US" b="1" dirty="0"/>
            </a:br>
            <a:endParaRPr lang="en-US"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EFDD2C84-3E58-0C7F-C8FA-FC71439B128E}"/>
              </a:ext>
            </a:extLst>
          </p:cNvPr>
          <p:cNvGraphicFramePr>
            <a:graphicFrameLocks noGrp="1"/>
          </p:cNvGraphicFramePr>
          <p:nvPr>
            <p:ph idx="1"/>
            <p:extLst>
              <p:ext uri="{D42A27DB-BD31-4B8C-83A1-F6EECF244321}">
                <p14:modId xmlns:p14="http://schemas.microsoft.com/office/powerpoint/2010/main" val="176101320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50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fferent colored question marks">
            <a:extLst>
              <a:ext uri="{FF2B5EF4-FFF2-40B4-BE49-F238E27FC236}">
                <a16:creationId xmlns:a16="http://schemas.microsoft.com/office/drawing/2014/main" id="{9FC8299A-E775-3487-95B1-960C31B763B3}"/>
              </a:ext>
            </a:extLst>
          </p:cNvPr>
          <p:cNvPicPr>
            <a:picLocks noChangeAspect="1"/>
          </p:cNvPicPr>
          <p:nvPr/>
        </p:nvPicPr>
        <p:blipFill>
          <a:blip r:embed="rId2"/>
          <a:srcRect l="15555" r="19467"/>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81D3C6D3-BA85-7A27-AAC3-455E81FE58F4}"/>
              </a:ext>
            </a:extLst>
          </p:cNvPr>
          <p:cNvSpPr>
            <a:spLocks noGrp="1"/>
          </p:cNvSpPr>
          <p:nvPr>
            <p:ph type="title"/>
          </p:nvPr>
        </p:nvSpPr>
        <p:spPr>
          <a:xfrm>
            <a:off x="677333" y="609600"/>
            <a:ext cx="3851123" cy="132080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Q&amp;A</a:t>
            </a:r>
          </a:p>
        </p:txBody>
      </p:sp>
      <p:sp>
        <p:nvSpPr>
          <p:cNvPr id="3" name="Content Placeholder 2">
            <a:extLst>
              <a:ext uri="{FF2B5EF4-FFF2-40B4-BE49-F238E27FC236}">
                <a16:creationId xmlns:a16="http://schemas.microsoft.com/office/drawing/2014/main" id="{A3D6AB67-00C8-0C72-54D4-03F472922818}"/>
              </a:ext>
            </a:extLst>
          </p:cNvPr>
          <p:cNvSpPr>
            <a:spLocks noGrp="1"/>
          </p:cNvSpPr>
          <p:nvPr>
            <p:ph idx="1"/>
          </p:nvPr>
        </p:nvSpPr>
        <p:spPr>
          <a:xfrm>
            <a:off x="677334" y="2160589"/>
            <a:ext cx="3851122" cy="3880773"/>
          </a:xfrm>
        </p:spPr>
        <p:txBody>
          <a:bodyPr>
            <a:normAutofit lnSpcReduction="10000"/>
          </a:bodyPr>
          <a:lstStyle/>
          <a:p>
            <a:pPr marL="0" indent="0">
              <a:buNone/>
            </a:pPr>
            <a:endParaRPr lang="en-US" dirty="0"/>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Questions or feedback?</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4000" dirty="0">
                <a:latin typeface="Calibri" panose="020F0502020204030204" pitchFamily="34" charset="0"/>
                <a:ea typeface="Calibri" panose="020F0502020204030204" pitchFamily="34" charset="0"/>
                <a:cs typeface="Calibri" panose="020F0502020204030204" pitchFamily="34" charset="0"/>
              </a:rPr>
              <a:t>Thank you </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4778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110A2-1F68-5F4C-2032-2A1A466E72CC}"/>
              </a:ext>
            </a:extLst>
          </p:cNvPr>
          <p:cNvSpPr>
            <a:spLocks noGrp="1"/>
          </p:cNvSpPr>
          <p:nvPr>
            <p:ph type="title"/>
          </p:nvPr>
        </p:nvSpPr>
        <p:spPr>
          <a:xfrm>
            <a:off x="652481" y="1382486"/>
            <a:ext cx="3547581" cy="4093028"/>
          </a:xfrm>
        </p:spPr>
        <p:txBody>
          <a:bodyPr anchor="ctr">
            <a:normAutofit/>
          </a:bodyPr>
          <a:lstStyle/>
          <a:p>
            <a:r>
              <a:rPr lang="en-US" sz="4400" b="1">
                <a:latin typeface="Calibri" panose="020F0502020204030204" pitchFamily="34" charset="0"/>
                <a:ea typeface="Calibri" panose="020F0502020204030204" pitchFamily="34" charset="0"/>
                <a:cs typeface="Calibri" panose="020F0502020204030204" pitchFamily="34" charset="0"/>
              </a:rPr>
              <a:t>Problem Statement</a:t>
            </a:r>
            <a:br>
              <a:rPr lang="en-US" sz="4400" b="1"/>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0E30CED-223E-688D-BF01-4D3E64CF0FF4}"/>
              </a:ext>
            </a:extLst>
          </p:cNvPr>
          <p:cNvGraphicFramePr>
            <a:graphicFrameLocks noGrp="1"/>
          </p:cNvGraphicFramePr>
          <p:nvPr>
            <p:ph idx="1"/>
            <p:extLst>
              <p:ext uri="{D42A27DB-BD31-4B8C-83A1-F6EECF244321}">
                <p14:modId xmlns:p14="http://schemas.microsoft.com/office/powerpoint/2010/main" val="375158745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450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52D0E-AB9D-2D64-A60B-3813F63E3FC0}"/>
              </a:ext>
            </a:extLst>
          </p:cNvPr>
          <p:cNvSpPr>
            <a:spLocks noGrp="1"/>
          </p:cNvSpPr>
          <p:nvPr>
            <p:ph type="title"/>
          </p:nvPr>
        </p:nvSpPr>
        <p:spPr>
          <a:xfrm>
            <a:off x="652481" y="1382486"/>
            <a:ext cx="3547581" cy="4093028"/>
          </a:xfrm>
        </p:spPr>
        <p:txBody>
          <a:bodyPr anchor="ctr">
            <a:normAutofit/>
          </a:bodyPr>
          <a:lstStyle/>
          <a:p>
            <a:r>
              <a:rPr lang="en-US" sz="4400" b="1">
                <a:latin typeface="Calibri" panose="020F0502020204030204" pitchFamily="34" charset="0"/>
                <a:ea typeface="Calibri" panose="020F0502020204030204" pitchFamily="34" charset="0"/>
                <a:cs typeface="Calibri" panose="020F0502020204030204" pitchFamily="34" charset="0"/>
              </a:rPr>
              <a:t>Objectives</a:t>
            </a:r>
            <a:br>
              <a:rPr lang="en-US" sz="4400" b="1"/>
            </a:b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0685145-064A-65CA-A320-568A5F6DFD37}"/>
              </a:ext>
            </a:extLst>
          </p:cNvPr>
          <p:cNvGraphicFramePr>
            <a:graphicFrameLocks noGrp="1"/>
          </p:cNvGraphicFramePr>
          <p:nvPr>
            <p:ph idx="1"/>
            <p:extLst>
              <p:ext uri="{D42A27DB-BD31-4B8C-83A1-F6EECF244321}">
                <p14:modId xmlns:p14="http://schemas.microsoft.com/office/powerpoint/2010/main" val="354444910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57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71DA-64D8-B002-EE83-78058BA9325B}"/>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Methodology Overview</a:t>
            </a:r>
            <a:br>
              <a:rPr lang="en-US" b="1" dirty="0"/>
            </a:br>
            <a:endParaRPr lang="en-US" dirty="0"/>
          </a:p>
        </p:txBody>
      </p:sp>
      <p:sp>
        <p:nvSpPr>
          <p:cNvPr id="3" name="Content Placeholder 2">
            <a:extLst>
              <a:ext uri="{FF2B5EF4-FFF2-40B4-BE49-F238E27FC236}">
                <a16:creationId xmlns:a16="http://schemas.microsoft.com/office/drawing/2014/main" id="{DCBBE431-FCAE-C865-97A0-A1BEF5DB339D}"/>
              </a:ext>
            </a:extLst>
          </p:cNvPr>
          <p:cNvSpPr>
            <a:spLocks noGrp="1"/>
          </p:cNvSpPr>
          <p:nvPr>
            <p:ph idx="1"/>
          </p:nvPr>
        </p:nvSpPr>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Fig 1 shows a representation of the Smart Claims service which forms the backbone of this project.  Based on this this I deduced three major phases for this project: (1) data collection and transformation, (2) image classification (car damage severity detection), (3 accident scoring, claims determination and visualization. The project was conducted on the </a:t>
            </a:r>
            <a:r>
              <a:rPr lang="en-US" sz="2000" dirty="0" err="1">
                <a:latin typeface="Calibri" panose="020F0502020204030204" pitchFamily="34" charset="0"/>
                <a:ea typeface="Calibri" panose="020F0502020204030204" pitchFamily="34" charset="0"/>
                <a:cs typeface="Calibri" panose="020F0502020204030204" pitchFamily="34" charset="0"/>
              </a:rPr>
              <a:t>databricks</a:t>
            </a:r>
            <a:r>
              <a:rPr lang="en-US" sz="2000" dirty="0">
                <a:latin typeface="Calibri" panose="020F0502020204030204" pitchFamily="34" charset="0"/>
                <a:ea typeface="Calibri" panose="020F0502020204030204" pitchFamily="34" charset="0"/>
                <a:cs typeface="Calibri" panose="020F0502020204030204" pitchFamily="34" charset="0"/>
              </a:rPr>
              <a:t> platform and with processing cluster and storages built on Amazon Web Services (AWS) according to requirements specified in Smart Claims Demo. </a:t>
            </a:r>
          </a:p>
        </p:txBody>
      </p:sp>
    </p:spTree>
    <p:extLst>
      <p:ext uri="{BB962C8B-B14F-4D97-AF65-F5344CB8AC3E}">
        <p14:creationId xmlns:p14="http://schemas.microsoft.com/office/powerpoint/2010/main" val="255735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05FF-D99E-DAE6-D76E-1E614278E7D1}"/>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Calibri" panose="020F0502020204030204" pitchFamily="34" charset="0"/>
              </a:rPr>
              <a:t>1. Data</a:t>
            </a:r>
            <a:r>
              <a:rPr lang="en-US" b="1" spc="-5" dirty="0">
                <a:effectLst/>
                <a:latin typeface="Calibri" panose="020F0502020204030204" pitchFamily="34" charset="0"/>
                <a:ea typeface="Calibri" panose="020F0502020204030204" pitchFamily="34" charset="0"/>
                <a:cs typeface="Calibri" panose="020F0502020204030204" pitchFamily="34" charset="0"/>
              </a:rPr>
              <a:t> </a:t>
            </a:r>
            <a:r>
              <a:rPr lang="en-US" b="1" dirty="0">
                <a:effectLst/>
                <a:latin typeface="Calibri" panose="020F0502020204030204" pitchFamily="34" charset="0"/>
                <a:ea typeface="Calibri" panose="020F0502020204030204" pitchFamily="34" charset="0"/>
                <a:cs typeface="Calibri" panose="020F0502020204030204" pitchFamily="34" charset="0"/>
              </a:rPr>
              <a:t>Collection</a:t>
            </a:r>
            <a:r>
              <a:rPr lang="en-US" b="1" spc="-10" dirty="0">
                <a:effectLst/>
                <a:latin typeface="Calibri" panose="020F0502020204030204" pitchFamily="34" charset="0"/>
                <a:ea typeface="Calibri" panose="020F0502020204030204" pitchFamily="34" charset="0"/>
                <a:cs typeface="Calibri" panose="020F0502020204030204" pitchFamily="34" charset="0"/>
              </a:rPr>
              <a:t> </a:t>
            </a:r>
            <a:r>
              <a:rPr lang="en-US" b="1" dirty="0">
                <a:effectLst/>
                <a:latin typeface="Calibri" panose="020F0502020204030204" pitchFamily="34" charset="0"/>
                <a:ea typeface="Calibri" panose="020F0502020204030204" pitchFamily="34" charset="0"/>
                <a:cs typeface="Calibri" panose="020F0502020204030204" pitchFamily="34" charset="0"/>
              </a:rPr>
              <a:t>and</a:t>
            </a:r>
            <a:r>
              <a:rPr lang="en-US" b="1" spc="-10" dirty="0">
                <a:effectLst/>
                <a:latin typeface="Calibri" panose="020F0502020204030204" pitchFamily="34" charset="0"/>
                <a:ea typeface="Calibri" panose="020F0502020204030204" pitchFamily="34" charset="0"/>
                <a:cs typeface="Calibri" panose="020F0502020204030204" pitchFamily="34" charset="0"/>
              </a:rPr>
              <a:t> </a:t>
            </a:r>
            <a:r>
              <a:rPr lang="en-US" b="1" dirty="0">
                <a:effectLst/>
                <a:latin typeface="Calibri" panose="020F0502020204030204" pitchFamily="34" charset="0"/>
                <a:ea typeface="Calibri" panose="020F0502020204030204" pitchFamily="34" charset="0"/>
                <a:cs typeface="Calibri" panose="020F0502020204030204" pitchFamily="34" charset="0"/>
              </a:rPr>
              <a:t>Transformation</a:t>
            </a:r>
            <a:br>
              <a:rPr lang="en-US" sz="18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EB78D61-527F-4903-5FA9-DE91C499FD77}"/>
              </a:ext>
            </a:extLst>
          </p:cNvPr>
          <p:cNvSpPr>
            <a:spLocks noGrp="1"/>
          </p:cNvSpPr>
          <p:nvPr>
            <p:ph idx="1"/>
          </p:nvPr>
        </p:nvSpPr>
        <p:spPr>
          <a:xfrm>
            <a:off x="677333" y="1680908"/>
            <a:ext cx="9246156" cy="4914763"/>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All project datasets come from Smart Claims Datasets smart-claims project (Smart Claims Demo). It is part of the Smart Claims Datasets demo portfolio used to showcase their platform and its capabilities. The data usage is restricted to the Smart Claims Datasets platform only (Smart Claims Datasets). </a:t>
            </a:r>
          </a:p>
          <a:p>
            <a:r>
              <a:rPr lang="en-US" dirty="0">
                <a:latin typeface="Calibri" panose="020F0502020204030204" pitchFamily="34" charset="0"/>
                <a:ea typeface="Calibri" panose="020F0502020204030204" pitchFamily="34" charset="0"/>
                <a:cs typeface="Calibri" panose="020F0502020204030204" pitchFamily="34" charset="0"/>
              </a:rPr>
              <a:t>The main datasets used are: a) Images (.</a:t>
            </a:r>
            <a:r>
              <a:rPr lang="en-US" dirty="0" err="1">
                <a:latin typeface="Calibri" panose="020F0502020204030204" pitchFamily="34" charset="0"/>
                <a:ea typeface="Calibri" panose="020F0502020204030204" pitchFamily="34" charset="0"/>
                <a:cs typeface="Calibri" panose="020F0502020204030204" pitchFamily="34" charset="0"/>
              </a:rPr>
              <a:t>png</a:t>
            </a:r>
            <a:r>
              <a:rPr lang="en-US" dirty="0">
                <a:latin typeface="Calibri" panose="020F0502020204030204" pitchFamily="34" charset="0"/>
                <a:ea typeface="Calibri" panose="020F0502020204030204" pitchFamily="34" charset="0"/>
                <a:cs typeface="Calibri" panose="020F0502020204030204" pitchFamily="34" charset="0"/>
              </a:rPr>
              <a:t>) - contains images of 56 cars. It contains data car in three damage severity categories (major - 18, minor -21,  ok  -17). This is the major dataset used in model training/finetuning and validation.  Some examples are shown in  in Fig 2, b)  Claims (.</a:t>
            </a:r>
            <a:r>
              <a:rPr lang="en-US" dirty="0" err="1">
                <a:latin typeface="Calibri" panose="020F0502020204030204" pitchFamily="34" charset="0"/>
                <a:ea typeface="Calibri" panose="020F0502020204030204" pitchFamily="34" charset="0"/>
                <a:cs typeface="Calibri" panose="020F0502020204030204" pitchFamily="34" charset="0"/>
              </a:rPr>
              <a:t>json</a:t>
            </a:r>
            <a:r>
              <a:rPr lang="en-US" dirty="0">
                <a:latin typeface="Calibri" panose="020F0502020204030204" pitchFamily="34" charset="0"/>
                <a:ea typeface="Calibri" panose="020F0502020204030204" pitchFamily="34" charset="0"/>
                <a:cs typeface="Calibri" panose="020F0502020204030204" pitchFamily="34" charset="0"/>
              </a:rPr>
              <a:t>) – contains insurance claims data, incident (accident) information and some customer data,. C) Policy (.csv) - contains insurance policy information including policy type, customer and vehicle information. d) Telematics (.parquet) - contains data of car location and driving speed data, which represents mileage and driving habits. e) Accidents (.jpg) – Accident images (together with their metadata in csv format) submitted by customers when they make claims </a:t>
            </a:r>
            <a:r>
              <a:rPr lang="en-US" dirty="0" err="1">
                <a:latin typeface="Calibri" panose="020F0502020204030204" pitchFamily="34" charset="0"/>
                <a:ea typeface="Calibri" panose="020F0502020204030204" pitchFamily="34" charset="0"/>
                <a:cs typeface="Calibri" panose="020F0502020204030204" pitchFamily="34" charset="0"/>
              </a:rPr>
              <a:t>claims</a:t>
            </a:r>
            <a:r>
              <a:rPr lang="en-US" dirty="0">
                <a:latin typeface="Calibri" panose="020F0502020204030204" pitchFamily="34" charset="0"/>
                <a:ea typeface="Calibri" panose="020F0502020204030204" pitchFamily="34" charset="0"/>
                <a:cs typeface="Calibri" panose="020F0502020204030204" pitchFamily="34" charset="0"/>
              </a:rPr>
              <a:t>, used for claims scoring. While the claims and policy data are synthetic datasets, the images are of real cars scraped from the internet while the telematics data was generate using the open NYC Taxi dataset but reveal information regarding real people. </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56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EAAB-EADA-B619-3B10-02BE664CFFFC}"/>
              </a:ext>
            </a:extLst>
          </p:cNvPr>
          <p:cNvSpPr>
            <a:spLocks noGrp="1"/>
          </p:cNvSpPr>
          <p:nvPr>
            <p:ph type="title"/>
          </p:nvPr>
        </p:nvSpPr>
        <p:spPr>
          <a:xfrm>
            <a:off x="677334" y="5385210"/>
            <a:ext cx="8596667" cy="566738"/>
          </a:xfrm>
        </p:spPr>
        <p:txBody>
          <a:bodyPr>
            <a:normAutofit fontScale="90000"/>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Fig 1. Workflow of Smart Claims Datasets smart-claim platform.</a:t>
            </a:r>
            <a:br>
              <a:rPr lang="en-US" sz="1800" dirty="0">
                <a:effectLst/>
                <a:latin typeface="Calibri" panose="020F0502020204030204" pitchFamily="34" charset="0"/>
                <a:ea typeface="Calibri" panose="020F0502020204030204" pitchFamily="34" charset="0"/>
              </a:rPr>
            </a:br>
            <a:endParaRPr lang="en-US" dirty="0"/>
          </a:p>
        </p:txBody>
      </p:sp>
      <p:pic>
        <p:nvPicPr>
          <p:cNvPr id="5" name="Picture Placeholder 4">
            <a:extLst>
              <a:ext uri="{FF2B5EF4-FFF2-40B4-BE49-F238E27FC236}">
                <a16:creationId xmlns:a16="http://schemas.microsoft.com/office/drawing/2014/main" id="{25F3E3D2-E749-5F6A-CAA1-656C4147F02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272" b="5272"/>
          <a:stretch>
            <a:fillRect/>
          </a:stretch>
        </p:blipFill>
        <p:spPr bwMode="auto">
          <a:xfrm>
            <a:off x="342245" y="936708"/>
            <a:ext cx="9131539" cy="4084993"/>
          </a:xfrm>
          <a:prstGeom prst="rect">
            <a:avLst/>
          </a:prstGeom>
          <a:noFill/>
          <a:ln>
            <a:noFill/>
          </a:ln>
        </p:spPr>
      </p:pic>
    </p:spTree>
    <p:extLst>
      <p:ext uri="{BB962C8B-B14F-4D97-AF65-F5344CB8AC3E}">
        <p14:creationId xmlns:p14="http://schemas.microsoft.com/office/powerpoint/2010/main" val="399990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E610-94D1-8302-53B5-1CE91E07AFDB}"/>
              </a:ext>
            </a:extLst>
          </p:cNvPr>
          <p:cNvSpPr>
            <a:spLocks noGrp="1"/>
          </p:cNvSpPr>
          <p:nvPr>
            <p:ph type="title"/>
          </p:nvPr>
        </p:nvSpPr>
        <p:spPr>
          <a:xfrm>
            <a:off x="677334" y="5280282"/>
            <a:ext cx="8596667" cy="566738"/>
          </a:xfrm>
        </p:spPr>
        <p:txBody>
          <a:bodyPr>
            <a:normAutofit fontScale="90000"/>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Fig 2. Examples of car damage severity levels</a:t>
            </a:r>
            <a:br>
              <a:rPr lang="en-US" sz="1800" dirty="0">
                <a:effectLst/>
                <a:latin typeface="Calibri" panose="020F0502020204030204" pitchFamily="34" charset="0"/>
                <a:ea typeface="Calibri" panose="020F0502020204030204" pitchFamily="34" charset="0"/>
              </a:rPr>
            </a:br>
            <a:endParaRPr lang="en-US" dirty="0"/>
          </a:p>
        </p:txBody>
      </p:sp>
      <p:pic>
        <p:nvPicPr>
          <p:cNvPr id="5" name="Picture Placeholder 4">
            <a:extLst>
              <a:ext uri="{FF2B5EF4-FFF2-40B4-BE49-F238E27FC236}">
                <a16:creationId xmlns:a16="http://schemas.microsoft.com/office/drawing/2014/main" id="{3409C77B-2E07-5428-AC8A-6B4772B0DAC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353" r="7353"/>
          <a:stretch>
            <a:fillRect/>
          </a:stretch>
        </p:blipFill>
        <p:spPr bwMode="auto">
          <a:xfrm>
            <a:off x="677334" y="1089283"/>
            <a:ext cx="8596668" cy="3845718"/>
          </a:xfrm>
          <a:prstGeom prst="rect">
            <a:avLst/>
          </a:prstGeom>
          <a:noFill/>
          <a:ln>
            <a:noFill/>
          </a:ln>
        </p:spPr>
      </p:pic>
    </p:spTree>
    <p:extLst>
      <p:ext uri="{BB962C8B-B14F-4D97-AF65-F5344CB8AC3E}">
        <p14:creationId xmlns:p14="http://schemas.microsoft.com/office/powerpoint/2010/main" val="238510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C1EF-A4C3-9DA8-6038-ACCDF3DE45BD}"/>
              </a:ext>
            </a:extLst>
          </p:cNvPr>
          <p:cNvSpPr>
            <a:spLocks noGrp="1"/>
          </p:cNvSpPr>
          <p:nvPr>
            <p:ph type="title"/>
          </p:nvPr>
        </p:nvSpPr>
        <p:spPr>
          <a:xfrm>
            <a:off x="677334" y="609600"/>
            <a:ext cx="8596668" cy="1320800"/>
          </a:xfrm>
        </p:spPr>
        <p:txBody>
          <a:bodyPr anchor="t">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Data Insights</a:t>
            </a:r>
            <a:br>
              <a:rPr lang="en-US" b="1"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graph of blue bars&#10;&#10;Description automatically generated">
            <a:extLst>
              <a:ext uri="{FF2B5EF4-FFF2-40B4-BE49-F238E27FC236}">
                <a16:creationId xmlns:a16="http://schemas.microsoft.com/office/drawing/2014/main" id="{F75701B1-38F5-F8A2-00E2-972D5CD9B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17474" y="2159331"/>
            <a:ext cx="5501394" cy="2888232"/>
          </a:xfrm>
          <a:prstGeom prst="rect">
            <a:avLst/>
          </a:prstGeom>
          <a:noFill/>
        </p:spPr>
      </p:pic>
      <p:sp>
        <p:nvSpPr>
          <p:cNvPr id="3" name="Content Placeholder 2">
            <a:extLst>
              <a:ext uri="{FF2B5EF4-FFF2-40B4-BE49-F238E27FC236}">
                <a16:creationId xmlns:a16="http://schemas.microsoft.com/office/drawing/2014/main" id="{5FA680E1-D4BD-CE42-E085-3477D91AE61A}"/>
              </a:ext>
            </a:extLst>
          </p:cNvPr>
          <p:cNvSpPr>
            <a:spLocks noGrp="1"/>
          </p:cNvSpPr>
          <p:nvPr>
            <p:ph idx="1"/>
          </p:nvPr>
        </p:nvSpPr>
        <p:spPr>
          <a:xfrm>
            <a:off x="6416039" y="2160589"/>
            <a:ext cx="2927185" cy="3880773"/>
          </a:xfrm>
        </p:spPr>
        <p:txBody>
          <a:bodyPr>
            <a:normAutofit/>
          </a:bodyPr>
          <a:lstStyle/>
          <a:p>
            <a:pPr>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Key Features</a:t>
            </a:r>
            <a:r>
              <a:rPr lang="en-US" sz="15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Accident Type</a:t>
            </a:r>
          </a:p>
          <a:p>
            <a:pPr marL="742950" lvl="1"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Speed (e.g., high-speed cases)</a:t>
            </a:r>
          </a:p>
          <a:p>
            <a:pPr marL="742950" lvl="1"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Vehicle Telematics</a:t>
            </a:r>
          </a:p>
          <a:p>
            <a:pPr>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Data Challenges</a:t>
            </a:r>
            <a:r>
              <a:rPr lang="en-US" sz="15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Synthetic nature of datasets.</a:t>
            </a:r>
          </a:p>
          <a:p>
            <a:pPr marL="742950" lvl="1" indent="-28575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Missing values and feature imbalances.</a:t>
            </a:r>
          </a:p>
          <a:p>
            <a:endParaRPr lang="en-US" sz="1500" dirty="0"/>
          </a:p>
        </p:txBody>
      </p:sp>
      <p:sp>
        <p:nvSpPr>
          <p:cNvPr id="6" name="TextBox 5">
            <a:extLst>
              <a:ext uri="{FF2B5EF4-FFF2-40B4-BE49-F238E27FC236}">
                <a16:creationId xmlns:a16="http://schemas.microsoft.com/office/drawing/2014/main" id="{9734F0A2-CB82-ECFC-B1F1-518E5AD653D7}"/>
              </a:ext>
            </a:extLst>
          </p:cNvPr>
          <p:cNvSpPr txBox="1"/>
          <p:nvPr/>
        </p:nvSpPr>
        <p:spPr>
          <a:xfrm>
            <a:off x="217872" y="5064153"/>
            <a:ext cx="6100996" cy="375552"/>
          </a:xfrm>
          <a:prstGeom prst="rect">
            <a:avLst/>
          </a:prstGeom>
          <a:noFill/>
        </p:spPr>
        <p:txBody>
          <a:bodyPr wrap="square">
            <a:spAutoFit/>
          </a:bodyPr>
          <a:lstStyle/>
          <a:p>
            <a:pPr marL="0" marR="539750" algn="ctr">
              <a:lnSpc>
                <a:spcPct val="107000"/>
              </a:lnSpc>
              <a:spcBef>
                <a:spcPts val="905"/>
              </a:spcBef>
            </a:pPr>
            <a:r>
              <a:rPr lang="en-US" sz="1800" dirty="0">
                <a:effectLst/>
                <a:latin typeface="Calibri" panose="020F0502020204030204" pitchFamily="34" charset="0"/>
                <a:ea typeface="Calibri" panose="020F0502020204030204" pitchFamily="34" charset="0"/>
                <a:cs typeface="Calibri" panose="020F0502020204030204" pitchFamily="34" charset="0"/>
              </a:rPr>
              <a:t>Incident count by year of vehicle manufacture.</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6527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1" name="Rectangle 20">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DDBC6EB-764F-52CD-2BE9-BA7DA7E02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3203" y="584990"/>
            <a:ext cx="4650156" cy="5254413"/>
          </a:xfrm>
          <a:prstGeom prst="rect">
            <a:avLst/>
          </a:prstGeom>
          <a:noFill/>
        </p:spPr>
      </p:pic>
      <p:cxnSp>
        <p:nvCxnSpPr>
          <p:cNvPr id="23" name="Straight Connector 22">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E3B629D-CC79-CC25-877A-D3BD521ED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421080" y="1409076"/>
            <a:ext cx="6022234" cy="3673562"/>
          </a:xfrm>
          <a:prstGeom prst="rect">
            <a:avLst/>
          </a:prstGeom>
          <a:noFill/>
        </p:spPr>
      </p:pic>
      <p:sp>
        <p:nvSpPr>
          <p:cNvPr id="5" name="TextBox 4">
            <a:extLst>
              <a:ext uri="{FF2B5EF4-FFF2-40B4-BE49-F238E27FC236}">
                <a16:creationId xmlns:a16="http://schemas.microsoft.com/office/drawing/2014/main" id="{30F385C3-9365-7DA4-BAD3-B0D64CE44AE6}"/>
              </a:ext>
            </a:extLst>
          </p:cNvPr>
          <p:cNvSpPr txBox="1"/>
          <p:nvPr/>
        </p:nvSpPr>
        <p:spPr>
          <a:xfrm>
            <a:off x="555748" y="5888225"/>
            <a:ext cx="6100996"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Number of accidents by </a:t>
            </a:r>
            <a:r>
              <a:rPr lang="en-US" sz="1800" dirty="0" err="1">
                <a:effectLst/>
                <a:latin typeface="Calibri" panose="020F0502020204030204" pitchFamily="34" charset="0"/>
                <a:ea typeface="Calibri" panose="020F0502020204030204" pitchFamily="34" charset="0"/>
              </a:rPr>
              <a:t>zipcode</a:t>
            </a:r>
            <a:r>
              <a:rPr lang="en-US" sz="1800" dirty="0">
                <a:effectLst/>
                <a:latin typeface="Calibri" panose="020F0502020204030204" pitchFamily="34" charset="0"/>
                <a:ea typeface="Calibri" panose="020F0502020204030204" pitchFamily="34" charset="0"/>
              </a:rPr>
              <a:t> in NYC</a:t>
            </a:r>
            <a:endParaRPr lang="en-US" dirty="0"/>
          </a:p>
        </p:txBody>
      </p:sp>
      <p:sp>
        <p:nvSpPr>
          <p:cNvPr id="7" name="TextBox 6">
            <a:extLst>
              <a:ext uri="{FF2B5EF4-FFF2-40B4-BE49-F238E27FC236}">
                <a16:creationId xmlns:a16="http://schemas.microsoft.com/office/drawing/2014/main" id="{987E0866-BC62-457D-A018-96325147593C}"/>
              </a:ext>
            </a:extLst>
          </p:cNvPr>
          <p:cNvSpPr txBox="1"/>
          <p:nvPr/>
        </p:nvSpPr>
        <p:spPr>
          <a:xfrm>
            <a:off x="7321168" y="5091105"/>
            <a:ext cx="6100996"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Incident count by age.</a:t>
            </a:r>
            <a:endParaRPr lang="en-US" dirty="0"/>
          </a:p>
        </p:txBody>
      </p:sp>
    </p:spTree>
    <p:extLst>
      <p:ext uri="{BB962C8B-B14F-4D97-AF65-F5344CB8AC3E}">
        <p14:creationId xmlns:p14="http://schemas.microsoft.com/office/powerpoint/2010/main" val="36083344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F5994379EB224C995C30DAA54EF0EE" ma:contentTypeVersion="14" ma:contentTypeDescription="Create a new document." ma:contentTypeScope="" ma:versionID="d3dbb660151b74bdea5db8cae975428e">
  <xsd:schema xmlns:xsd="http://www.w3.org/2001/XMLSchema" xmlns:xs="http://www.w3.org/2001/XMLSchema" xmlns:p="http://schemas.microsoft.com/office/2006/metadata/properties" xmlns:ns3="4301fe88-5143-4cc5-8035-b074e27e3d4f" xmlns:ns4="bd535afd-8e1b-4852-b940-11d9e7f9fc48" targetNamespace="http://schemas.microsoft.com/office/2006/metadata/properties" ma:root="true" ma:fieldsID="96b5442fa93bb0507332bae47ae2ab1a" ns3:_="" ns4:_="">
    <xsd:import namespace="4301fe88-5143-4cc5-8035-b074e27e3d4f"/>
    <xsd:import namespace="bd535afd-8e1b-4852-b940-11d9e7f9fc4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01fe88-5143-4cc5-8035-b074e27e3d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535afd-8e1b-4852-b940-11d9e7f9fc4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301fe88-5143-4cc5-8035-b074e27e3d4f" xsi:nil="true"/>
  </documentManagement>
</p:properties>
</file>

<file path=customXml/itemProps1.xml><?xml version="1.0" encoding="utf-8"?>
<ds:datastoreItem xmlns:ds="http://schemas.openxmlformats.org/officeDocument/2006/customXml" ds:itemID="{60220AB5-B094-4388-86CF-60278F4D5A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01fe88-5143-4cc5-8035-b074e27e3d4f"/>
    <ds:schemaRef ds:uri="bd535afd-8e1b-4852-b940-11d9e7f9fc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D86971-AA8B-4D02-AB7E-DDD9928BEEF7}">
  <ds:schemaRefs>
    <ds:schemaRef ds:uri="http://schemas.microsoft.com/sharepoint/v3/contenttype/forms"/>
  </ds:schemaRefs>
</ds:datastoreItem>
</file>

<file path=customXml/itemProps3.xml><?xml version="1.0" encoding="utf-8"?>
<ds:datastoreItem xmlns:ds="http://schemas.openxmlformats.org/officeDocument/2006/customXml" ds:itemID="{CFCA1CD2-6BC1-42BF-8565-4786E43E06F6}">
  <ds:schemaRefs>
    <ds:schemaRef ds:uri="http://purl.org/dc/dcmitype/"/>
    <ds:schemaRef ds:uri="http://purl.org/dc/elements/1.1/"/>
    <ds:schemaRef ds:uri="http://schemas.microsoft.com/office/2006/documentManagement/types"/>
    <ds:schemaRef ds:uri="http://www.w3.org/XML/1998/namespace"/>
    <ds:schemaRef ds:uri="http://schemas.microsoft.com/office/infopath/2007/PartnerControls"/>
    <ds:schemaRef ds:uri="4301fe88-5143-4cc5-8035-b074e27e3d4f"/>
    <ds:schemaRef ds:uri="http://purl.org/dc/terms/"/>
    <ds:schemaRef ds:uri="http://schemas.openxmlformats.org/package/2006/metadata/core-properties"/>
    <ds:schemaRef ds:uri="bd535afd-8e1b-4852-b940-11d9e7f9fc4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101</TotalTime>
  <Words>680</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Optimizing Insurance Processing of Insurance Claims Through Automation and Machine Learning   By Jerry Akom 15th December 2024 </vt:lpstr>
      <vt:lpstr>Problem Statement </vt:lpstr>
      <vt:lpstr>Objectives </vt:lpstr>
      <vt:lpstr>Methodology Overview </vt:lpstr>
      <vt:lpstr>1. Data Collection and Transformation </vt:lpstr>
      <vt:lpstr>Fig 1. Workflow of Smart Claims Datasets smart-claim platform. </vt:lpstr>
      <vt:lpstr>Fig 2. Examples of car damage severity levels </vt:lpstr>
      <vt:lpstr>Data Insights </vt:lpstr>
      <vt:lpstr>PowerPoint Presentation</vt:lpstr>
      <vt:lpstr>Model Development </vt:lpstr>
      <vt:lpstr>Model Performance Comparison </vt:lpstr>
      <vt:lpstr>Challenges and Limitations </vt:lpstr>
      <vt:lpstr>Recommendations for Future Work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Jerry Akom</dc:creator>
  <cp:lastModifiedBy>Jerry Akom</cp:lastModifiedBy>
  <cp:revision>1</cp:revision>
  <dcterms:created xsi:type="dcterms:W3CDTF">2024-12-15T18:18:35Z</dcterms:created>
  <dcterms:modified xsi:type="dcterms:W3CDTF">2024-12-15T20:00:31Z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0x010100B5F5994379EB224C995C30DAA54EF0EE</vt:lpwstr>
  </property>
</Properties>
</file>