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5" r:id="rId5"/>
    <p:sldId id="277" r:id="rId6"/>
    <p:sldId id="266" r:id="rId7"/>
    <p:sldId id="260" r:id="rId8"/>
    <p:sldId id="269" r:id="rId9"/>
    <p:sldId id="270" r:id="rId10"/>
    <p:sldId id="267" r:id="rId11"/>
    <p:sldId id="261" r:id="rId12"/>
    <p:sldId id="268" r:id="rId13"/>
    <p:sldId id="262" r:id="rId14"/>
    <p:sldId id="264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0A1B7D-2A5A-489A-AA85-3FEA628E8F11}" type="doc">
      <dgm:prSet loTypeId="urn:microsoft.com/office/officeart/2009/layout/CircleArrowProcess" loCatId="process" qsTypeId="urn:microsoft.com/office/officeart/2005/8/quickstyle/simple4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BA887073-DC74-4779-983E-6054D9068E6C}">
      <dgm:prSet phldrT="[Text]"/>
      <dgm:spPr/>
      <dgm:t>
        <a:bodyPr/>
        <a:lstStyle/>
        <a:p>
          <a:r>
            <a:rPr lang="en-US" dirty="0" smtClean="0"/>
            <a:t>Data collection </a:t>
          </a:r>
          <a:endParaRPr lang="en-US" dirty="0"/>
        </a:p>
      </dgm:t>
    </dgm:pt>
    <dgm:pt modelId="{67277BC7-FDED-4F95-9B99-849E11E0235A}" type="parTrans" cxnId="{567041A8-0280-40EC-8716-E22ED769C1E1}">
      <dgm:prSet/>
      <dgm:spPr/>
      <dgm:t>
        <a:bodyPr/>
        <a:lstStyle/>
        <a:p>
          <a:endParaRPr lang="en-US"/>
        </a:p>
      </dgm:t>
    </dgm:pt>
    <dgm:pt modelId="{FAC2B35F-45A2-4100-96C3-FE819D08A8AA}" type="sibTrans" cxnId="{567041A8-0280-40EC-8716-E22ED769C1E1}">
      <dgm:prSet/>
      <dgm:spPr/>
      <dgm:t>
        <a:bodyPr/>
        <a:lstStyle/>
        <a:p>
          <a:endParaRPr lang="en-US"/>
        </a:p>
      </dgm:t>
    </dgm:pt>
    <dgm:pt modelId="{4D7CC839-500C-458F-960A-7B338B067735}">
      <dgm:prSet phldrT="[Text]"/>
      <dgm:spPr/>
      <dgm:t>
        <a:bodyPr/>
        <a:lstStyle/>
        <a:p>
          <a:r>
            <a:rPr lang="en-US" dirty="0" smtClean="0"/>
            <a:t>Data collected from database</a:t>
          </a:r>
          <a:endParaRPr lang="en-US" dirty="0"/>
        </a:p>
      </dgm:t>
    </dgm:pt>
    <dgm:pt modelId="{6DBC5845-9D9C-4C6A-B072-494FC2DC2114}" type="parTrans" cxnId="{BE07AB61-A4D7-457A-8473-B64766A111DF}">
      <dgm:prSet/>
      <dgm:spPr/>
      <dgm:t>
        <a:bodyPr/>
        <a:lstStyle/>
        <a:p>
          <a:endParaRPr lang="en-US"/>
        </a:p>
      </dgm:t>
    </dgm:pt>
    <dgm:pt modelId="{FAF2688B-D152-4E92-AF70-63A84E11A1CE}" type="sibTrans" cxnId="{BE07AB61-A4D7-457A-8473-B64766A111DF}">
      <dgm:prSet/>
      <dgm:spPr/>
      <dgm:t>
        <a:bodyPr/>
        <a:lstStyle/>
        <a:p>
          <a:endParaRPr lang="en-US"/>
        </a:p>
      </dgm:t>
    </dgm:pt>
    <dgm:pt modelId="{406E5926-0E22-4C07-89E4-46AFE84F4CDB}">
      <dgm:prSet phldrT="[Text]"/>
      <dgm:spPr/>
      <dgm:t>
        <a:bodyPr/>
        <a:lstStyle/>
        <a:p>
          <a:r>
            <a:rPr lang="en-US" dirty="0" smtClean="0"/>
            <a:t>preprocessing</a:t>
          </a:r>
          <a:endParaRPr lang="en-US" dirty="0"/>
        </a:p>
      </dgm:t>
    </dgm:pt>
    <dgm:pt modelId="{1A9DE7AF-71A8-4F90-A366-D3591D8ABE53}" type="parTrans" cxnId="{E268D511-9C9D-425F-B608-A49D605DF8FC}">
      <dgm:prSet/>
      <dgm:spPr/>
      <dgm:t>
        <a:bodyPr/>
        <a:lstStyle/>
        <a:p>
          <a:endParaRPr lang="en-US"/>
        </a:p>
      </dgm:t>
    </dgm:pt>
    <dgm:pt modelId="{BE845590-D508-4775-BEF3-87ED9D58247E}" type="sibTrans" cxnId="{E268D511-9C9D-425F-B608-A49D605DF8FC}">
      <dgm:prSet/>
      <dgm:spPr/>
      <dgm:t>
        <a:bodyPr/>
        <a:lstStyle/>
        <a:p>
          <a:endParaRPr lang="en-US"/>
        </a:p>
      </dgm:t>
    </dgm:pt>
    <dgm:pt modelId="{5E6005DA-0A4F-4C4E-AD98-4A753E251D21}">
      <dgm:prSet phldrT="[Text]"/>
      <dgm:spPr/>
      <dgm:t>
        <a:bodyPr/>
        <a:lstStyle/>
        <a:p>
          <a:r>
            <a:rPr lang="en-US" dirty="0" smtClean="0"/>
            <a:t>Missing values, transformation , feature engineering </a:t>
          </a:r>
          <a:endParaRPr lang="en-US" dirty="0"/>
        </a:p>
      </dgm:t>
    </dgm:pt>
    <dgm:pt modelId="{A28CD174-F397-4416-BF5A-1C476D612BB4}" type="parTrans" cxnId="{B78F0819-5E88-4FF2-AB41-0236D95C1A88}">
      <dgm:prSet/>
      <dgm:spPr/>
      <dgm:t>
        <a:bodyPr/>
        <a:lstStyle/>
        <a:p>
          <a:endParaRPr lang="en-US"/>
        </a:p>
      </dgm:t>
    </dgm:pt>
    <dgm:pt modelId="{21768AC9-A447-4E55-A24A-2B326222FDDE}" type="sibTrans" cxnId="{B78F0819-5E88-4FF2-AB41-0236D95C1A88}">
      <dgm:prSet/>
      <dgm:spPr/>
      <dgm:t>
        <a:bodyPr/>
        <a:lstStyle/>
        <a:p>
          <a:endParaRPr lang="en-US"/>
        </a:p>
      </dgm:t>
    </dgm:pt>
    <dgm:pt modelId="{B274D619-2379-408B-8794-4386E9C12564}">
      <dgm:prSet phldrT="[Text]"/>
      <dgm:spPr/>
      <dgm:t>
        <a:bodyPr/>
        <a:lstStyle/>
        <a:p>
          <a:r>
            <a:rPr lang="en-US" dirty="0" smtClean="0"/>
            <a:t>Data splitting</a:t>
          </a:r>
          <a:endParaRPr lang="en-US" dirty="0"/>
        </a:p>
      </dgm:t>
    </dgm:pt>
    <dgm:pt modelId="{47F12D08-BA4A-407F-AAD4-90D95FA48072}" type="parTrans" cxnId="{92853120-0A4A-4503-BDDB-EAFAD26F369A}">
      <dgm:prSet/>
      <dgm:spPr/>
      <dgm:t>
        <a:bodyPr/>
        <a:lstStyle/>
        <a:p>
          <a:endParaRPr lang="en-US"/>
        </a:p>
      </dgm:t>
    </dgm:pt>
    <dgm:pt modelId="{7A4481F0-950F-43DA-A91D-C89DF15EABE3}" type="sibTrans" cxnId="{92853120-0A4A-4503-BDDB-EAFAD26F369A}">
      <dgm:prSet/>
      <dgm:spPr/>
      <dgm:t>
        <a:bodyPr/>
        <a:lstStyle/>
        <a:p>
          <a:endParaRPr lang="en-US"/>
        </a:p>
      </dgm:t>
    </dgm:pt>
    <dgm:pt modelId="{8837D346-434D-4074-9826-BE2B3A0E7B5A}">
      <dgm:prSet phldrT="[Text]"/>
      <dgm:spPr/>
      <dgm:t>
        <a:bodyPr/>
        <a:lstStyle/>
        <a:p>
          <a:r>
            <a:rPr lang="en-US" dirty="0" smtClean="0"/>
            <a:t>Labeled &amp; unlabeled</a:t>
          </a:r>
          <a:endParaRPr lang="en-US" dirty="0"/>
        </a:p>
      </dgm:t>
    </dgm:pt>
    <dgm:pt modelId="{97B78166-E511-488C-AC73-EDE92D5B37AC}" type="parTrans" cxnId="{9969A889-FD14-4FC4-8CE7-F28F190067FB}">
      <dgm:prSet/>
      <dgm:spPr/>
      <dgm:t>
        <a:bodyPr/>
        <a:lstStyle/>
        <a:p>
          <a:endParaRPr lang="en-US"/>
        </a:p>
      </dgm:t>
    </dgm:pt>
    <dgm:pt modelId="{EDD3B2CF-BCA2-4E70-98C4-A94A16F90197}" type="sibTrans" cxnId="{9969A889-FD14-4FC4-8CE7-F28F190067FB}">
      <dgm:prSet/>
      <dgm:spPr/>
      <dgm:t>
        <a:bodyPr/>
        <a:lstStyle/>
        <a:p>
          <a:endParaRPr lang="en-US"/>
        </a:p>
      </dgm:t>
    </dgm:pt>
    <dgm:pt modelId="{81A20742-B4AC-4628-9039-BDFC29A8AB45}">
      <dgm:prSet phldrT="[Text]"/>
      <dgm:spPr/>
      <dgm:t>
        <a:bodyPr/>
        <a:lstStyle/>
        <a:p>
          <a:r>
            <a:rPr lang="en-US" dirty="0" smtClean="0"/>
            <a:t>SSL</a:t>
          </a:r>
          <a:endParaRPr lang="en-US" dirty="0"/>
        </a:p>
      </dgm:t>
    </dgm:pt>
    <dgm:pt modelId="{7C25C3F1-848E-4BE8-956D-A3DC6776CBEB}" type="sibTrans" cxnId="{57F76BF2-7A44-47BC-A93E-A2D577E80E9A}">
      <dgm:prSet/>
      <dgm:spPr/>
      <dgm:t>
        <a:bodyPr/>
        <a:lstStyle/>
        <a:p>
          <a:endParaRPr lang="en-US"/>
        </a:p>
      </dgm:t>
    </dgm:pt>
    <dgm:pt modelId="{11C8D724-27D9-4B6B-AD20-CE0077B1B3C1}" type="parTrans" cxnId="{57F76BF2-7A44-47BC-A93E-A2D577E80E9A}">
      <dgm:prSet/>
      <dgm:spPr/>
      <dgm:t>
        <a:bodyPr/>
        <a:lstStyle/>
        <a:p>
          <a:endParaRPr lang="en-US"/>
        </a:p>
      </dgm:t>
    </dgm:pt>
    <dgm:pt modelId="{DC2B73FF-95D8-4DA2-95B8-37ED2D2F25C5}">
      <dgm:prSet phldrT="[Text]"/>
      <dgm:spPr/>
      <dgm:t>
        <a:bodyPr/>
        <a:lstStyle/>
        <a:p>
          <a:r>
            <a:rPr lang="en-US" dirty="0" smtClean="0"/>
            <a:t>Augmentation</a:t>
          </a:r>
          <a:endParaRPr lang="en-US" dirty="0"/>
        </a:p>
      </dgm:t>
    </dgm:pt>
    <dgm:pt modelId="{6208D8BC-8230-4855-9418-28C2C78EB831}" type="parTrans" cxnId="{E57E26DF-2FBB-4C9C-91AF-04B9A1DE8581}">
      <dgm:prSet/>
      <dgm:spPr/>
      <dgm:t>
        <a:bodyPr/>
        <a:lstStyle/>
        <a:p>
          <a:endParaRPr lang="en-US"/>
        </a:p>
      </dgm:t>
    </dgm:pt>
    <dgm:pt modelId="{C9E1E5AC-010C-4390-9BF6-DB2E88778453}" type="sibTrans" cxnId="{E57E26DF-2FBB-4C9C-91AF-04B9A1DE8581}">
      <dgm:prSet/>
      <dgm:spPr/>
      <dgm:t>
        <a:bodyPr/>
        <a:lstStyle/>
        <a:p>
          <a:endParaRPr lang="en-US"/>
        </a:p>
      </dgm:t>
    </dgm:pt>
    <dgm:pt modelId="{79BAAD7C-2E05-4864-B775-7D6FA993B459}">
      <dgm:prSet phldrT="[Text]"/>
      <dgm:spPr/>
      <dgm:t>
        <a:bodyPr/>
        <a:lstStyle/>
        <a:p>
          <a:r>
            <a:rPr lang="en-US" dirty="0" smtClean="0"/>
            <a:t>Data splitting</a:t>
          </a:r>
          <a:endParaRPr lang="en-US" dirty="0"/>
        </a:p>
      </dgm:t>
    </dgm:pt>
    <dgm:pt modelId="{DF88C2DE-3C9D-4B27-B095-F127723D3A2D}" type="parTrans" cxnId="{28C97040-4683-4977-B2B5-58A4CEAAF532}">
      <dgm:prSet/>
      <dgm:spPr/>
      <dgm:t>
        <a:bodyPr/>
        <a:lstStyle/>
        <a:p>
          <a:endParaRPr lang="en-US"/>
        </a:p>
      </dgm:t>
    </dgm:pt>
    <dgm:pt modelId="{284A6E7D-5638-4FC5-B818-99F052768F1C}" type="sibTrans" cxnId="{28C97040-4683-4977-B2B5-58A4CEAAF532}">
      <dgm:prSet/>
      <dgm:spPr/>
      <dgm:t>
        <a:bodyPr/>
        <a:lstStyle/>
        <a:p>
          <a:endParaRPr lang="en-US"/>
        </a:p>
      </dgm:t>
    </dgm:pt>
    <dgm:pt modelId="{31F08EC1-E63E-4178-B416-8E70314C9775}">
      <dgm:prSet phldrT="[Text]"/>
      <dgm:spPr/>
      <dgm:t>
        <a:bodyPr/>
        <a:lstStyle/>
        <a:p>
          <a:r>
            <a:rPr lang="en-US" dirty="0" smtClean="0"/>
            <a:t>Model training</a:t>
          </a:r>
          <a:endParaRPr lang="en-US" dirty="0"/>
        </a:p>
      </dgm:t>
    </dgm:pt>
    <dgm:pt modelId="{5F4420DA-59D8-498C-888F-75398CE82850}" type="parTrans" cxnId="{24D7A3C9-E9F5-44CC-8510-BCF9E18F8D66}">
      <dgm:prSet/>
      <dgm:spPr/>
      <dgm:t>
        <a:bodyPr/>
        <a:lstStyle/>
        <a:p>
          <a:endParaRPr lang="en-US"/>
        </a:p>
      </dgm:t>
    </dgm:pt>
    <dgm:pt modelId="{5683C98B-FE19-40FD-B093-7265B08090F7}" type="sibTrans" cxnId="{24D7A3C9-E9F5-44CC-8510-BCF9E18F8D66}">
      <dgm:prSet/>
      <dgm:spPr/>
      <dgm:t>
        <a:bodyPr/>
        <a:lstStyle/>
        <a:p>
          <a:endParaRPr lang="en-US"/>
        </a:p>
      </dgm:t>
    </dgm:pt>
    <dgm:pt modelId="{C25DF341-E651-4DD3-AC9F-2D1B48C57A41}">
      <dgm:prSet phldrT="[Text]"/>
      <dgm:spPr/>
      <dgm:t>
        <a:bodyPr/>
        <a:lstStyle/>
        <a:p>
          <a:r>
            <a:rPr lang="en-US" dirty="0" smtClean="0"/>
            <a:t>Self-training, co-training</a:t>
          </a:r>
          <a:endParaRPr lang="en-US" dirty="0"/>
        </a:p>
      </dgm:t>
    </dgm:pt>
    <dgm:pt modelId="{8F28CD4D-D606-48B3-ADAC-53CB42A99612}" type="parTrans" cxnId="{1DBDAEFC-4ADD-4EBF-852F-335B927C85F6}">
      <dgm:prSet/>
      <dgm:spPr/>
      <dgm:t>
        <a:bodyPr/>
        <a:lstStyle/>
        <a:p>
          <a:endParaRPr lang="en-US"/>
        </a:p>
      </dgm:t>
    </dgm:pt>
    <dgm:pt modelId="{0C9BBA7B-21DD-40AE-8E73-D5A342DDBE27}" type="sibTrans" cxnId="{1DBDAEFC-4ADD-4EBF-852F-335B927C85F6}">
      <dgm:prSet/>
      <dgm:spPr/>
      <dgm:t>
        <a:bodyPr/>
        <a:lstStyle/>
        <a:p>
          <a:endParaRPr lang="en-US"/>
        </a:p>
      </dgm:t>
    </dgm:pt>
    <dgm:pt modelId="{A43E83E2-A337-4892-B953-CD4BE30192EC}">
      <dgm:prSet phldrT="[Text]"/>
      <dgm:spPr/>
      <dgm:t>
        <a:bodyPr/>
        <a:lstStyle/>
        <a:p>
          <a:r>
            <a:rPr lang="en-US" dirty="0" smtClean="0"/>
            <a:t>Combine datasets</a:t>
          </a:r>
          <a:endParaRPr lang="en-US" dirty="0"/>
        </a:p>
      </dgm:t>
    </dgm:pt>
    <dgm:pt modelId="{7BF0565B-786D-4452-B9B0-3D368933CC14}" type="parTrans" cxnId="{64A0AD43-564E-4FF5-AFF4-4838CBB86ACA}">
      <dgm:prSet/>
      <dgm:spPr/>
      <dgm:t>
        <a:bodyPr/>
        <a:lstStyle/>
        <a:p>
          <a:endParaRPr lang="en-US"/>
        </a:p>
      </dgm:t>
    </dgm:pt>
    <dgm:pt modelId="{0AEB73D1-7C84-4109-A0EE-D6B84B93D2F2}" type="sibTrans" cxnId="{64A0AD43-564E-4FF5-AFF4-4838CBB86ACA}">
      <dgm:prSet/>
      <dgm:spPr/>
      <dgm:t>
        <a:bodyPr/>
        <a:lstStyle/>
        <a:p>
          <a:endParaRPr lang="en-US"/>
        </a:p>
      </dgm:t>
    </dgm:pt>
    <dgm:pt modelId="{3BD3DCC1-E257-4BA9-A320-3F619E97FB47}">
      <dgm:prSet phldrT="[Text]"/>
      <dgm:spPr/>
      <dgm:t>
        <a:bodyPr/>
        <a:lstStyle/>
        <a:p>
          <a:r>
            <a:rPr lang="en-US" dirty="0" smtClean="0"/>
            <a:t>Training, test, validation</a:t>
          </a:r>
          <a:endParaRPr lang="en-US" dirty="0"/>
        </a:p>
      </dgm:t>
    </dgm:pt>
    <dgm:pt modelId="{59924DBD-A68D-42B8-8C1B-66F8FB76BE2D}" type="parTrans" cxnId="{91C9DCBF-0BD3-4AEB-9805-C56C5D9159FE}">
      <dgm:prSet/>
      <dgm:spPr/>
      <dgm:t>
        <a:bodyPr/>
        <a:lstStyle/>
        <a:p>
          <a:endParaRPr lang="en-US"/>
        </a:p>
      </dgm:t>
    </dgm:pt>
    <dgm:pt modelId="{17EA3540-59AD-43D8-92B5-8044D5A6C4D1}" type="sibTrans" cxnId="{91C9DCBF-0BD3-4AEB-9805-C56C5D9159FE}">
      <dgm:prSet/>
      <dgm:spPr/>
      <dgm:t>
        <a:bodyPr/>
        <a:lstStyle/>
        <a:p>
          <a:endParaRPr lang="en-US"/>
        </a:p>
      </dgm:t>
    </dgm:pt>
    <dgm:pt modelId="{554A22A1-4267-4C75-A441-AA03C0908E7A}">
      <dgm:prSet phldrT="[Text]"/>
      <dgm:spPr/>
      <dgm:t>
        <a:bodyPr/>
        <a:lstStyle/>
        <a:p>
          <a:r>
            <a:rPr lang="en-US" dirty="0" smtClean="0"/>
            <a:t>Supervised classification</a:t>
          </a:r>
          <a:endParaRPr lang="en-US" dirty="0"/>
        </a:p>
      </dgm:t>
    </dgm:pt>
    <dgm:pt modelId="{F1AEC074-5C36-4E19-978E-79EA5EAFC7F6}" type="parTrans" cxnId="{1D39773F-6C02-4D3D-985A-AAEE6FA8FC78}">
      <dgm:prSet/>
      <dgm:spPr/>
      <dgm:t>
        <a:bodyPr/>
        <a:lstStyle/>
        <a:p>
          <a:endParaRPr lang="en-US"/>
        </a:p>
      </dgm:t>
    </dgm:pt>
    <dgm:pt modelId="{C70D6835-5F3A-491E-9ADA-C0E96C6C1316}" type="sibTrans" cxnId="{1D39773F-6C02-4D3D-985A-AAEE6FA8FC78}">
      <dgm:prSet/>
      <dgm:spPr/>
      <dgm:t>
        <a:bodyPr/>
        <a:lstStyle/>
        <a:p>
          <a:endParaRPr lang="en-US"/>
        </a:p>
      </dgm:t>
    </dgm:pt>
    <dgm:pt modelId="{037E0FAF-78B2-43B9-A895-83CBF78F15FC}" type="pres">
      <dgm:prSet presAssocID="{170A1B7D-2A5A-489A-AA85-3FEA628E8F11}" presName="Name0" presStyleCnt="0">
        <dgm:presLayoutVars>
          <dgm:chMax val="7"/>
          <dgm:chPref val="7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F7625210-57EB-4753-9560-ADF57F1E1F47}" type="pres">
      <dgm:prSet presAssocID="{BA887073-DC74-4779-983E-6054D9068E6C}" presName="Accent1" presStyleCnt="0"/>
      <dgm:spPr/>
    </dgm:pt>
    <dgm:pt modelId="{A5572FEA-9C67-4422-B3FC-2E73DEC1D7B3}" type="pres">
      <dgm:prSet presAssocID="{BA887073-DC74-4779-983E-6054D9068E6C}" presName="Accent" presStyleLbl="node1" presStyleIdx="0" presStyleCnt="7"/>
      <dgm:spPr/>
    </dgm:pt>
    <dgm:pt modelId="{3D7174F2-D4FB-402E-9363-7ABFA8FE4F6B}" type="pres">
      <dgm:prSet presAssocID="{BA887073-DC74-4779-983E-6054D9068E6C}" presName="Child1" presStyleLbl="revTx" presStyleIdx="0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F7FD80-474D-41A4-886E-CE749C09EE24}" type="pres">
      <dgm:prSet presAssocID="{BA887073-DC74-4779-983E-6054D9068E6C}" presName="Parent1" presStyleLbl="revTx" presStyleIdx="1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B40BA06-CBFA-4032-A002-43399AFFE270}" type="pres">
      <dgm:prSet presAssocID="{406E5926-0E22-4C07-89E4-46AFE84F4CDB}" presName="Accent2" presStyleCnt="0"/>
      <dgm:spPr/>
    </dgm:pt>
    <dgm:pt modelId="{F23BE0DB-D4DB-4F25-B29E-D7C5C90F642E}" type="pres">
      <dgm:prSet presAssocID="{406E5926-0E22-4C07-89E4-46AFE84F4CDB}" presName="Accent" presStyleLbl="node1" presStyleIdx="1" presStyleCnt="7" custLinFactNeighborX="908" custLinFactNeighborY="907"/>
      <dgm:spPr/>
    </dgm:pt>
    <dgm:pt modelId="{13E77E8A-0D9F-43FA-B76B-DAEA906CA2B0}" type="pres">
      <dgm:prSet presAssocID="{406E5926-0E22-4C07-89E4-46AFE84F4CDB}" presName="Child2" presStyleLbl="revTx" presStyleIdx="2" presStyleCnt="14" custLinFactX="-100000" custLinFactNeighborX="-142216" custLinFactNeighborY="-45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711569-282B-49BD-B5CF-7A3AA1BDB678}" type="pres">
      <dgm:prSet presAssocID="{406E5926-0E22-4C07-89E4-46AFE84F4CDB}" presName="Parent2" presStyleLbl="revTx" presStyleIdx="3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5A8C4C-7359-4A19-8E90-BA5EF5B3AE15}" type="pres">
      <dgm:prSet presAssocID="{B274D619-2379-408B-8794-4386E9C12564}" presName="Accent3" presStyleCnt="0"/>
      <dgm:spPr/>
    </dgm:pt>
    <dgm:pt modelId="{B43AA30D-4E57-4BE3-9625-3D46520ED569}" type="pres">
      <dgm:prSet presAssocID="{B274D619-2379-408B-8794-4386E9C12564}" presName="Accent" presStyleLbl="node1" presStyleIdx="2" presStyleCnt="7" custScaleX="95551" custLinFactNeighborX="1815" custLinFactNeighborY="907"/>
      <dgm:spPr/>
    </dgm:pt>
    <dgm:pt modelId="{74FBBFA3-10FA-41F1-8FF9-BFC604A60E19}" type="pres">
      <dgm:prSet presAssocID="{B274D619-2379-408B-8794-4386E9C12564}" presName="Child3" presStyleLbl="revTx" presStyleIdx="4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0C2563-9E6F-49BF-8D28-8A282CD8A450}" type="pres">
      <dgm:prSet presAssocID="{B274D619-2379-408B-8794-4386E9C12564}" presName="Parent3" presStyleLbl="revTx" presStyleIdx="5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55BFD0-8B29-473C-A83C-61BEDFC23531}" type="pres">
      <dgm:prSet presAssocID="{81A20742-B4AC-4628-9039-BDFC29A8AB45}" presName="Accent4" presStyleCnt="0"/>
      <dgm:spPr/>
    </dgm:pt>
    <dgm:pt modelId="{458F4A5D-1430-473D-8890-57BEC8B90824}" type="pres">
      <dgm:prSet presAssocID="{81A20742-B4AC-4628-9039-BDFC29A8AB45}" presName="Accent" presStyleLbl="node1" presStyleIdx="3" presStyleCnt="7"/>
      <dgm:spPr/>
    </dgm:pt>
    <dgm:pt modelId="{4B949C85-6541-4ED4-BCB4-41A14B0F187F}" type="pres">
      <dgm:prSet presAssocID="{81A20742-B4AC-4628-9039-BDFC29A8AB45}" presName="Child4" presStyleLbl="revTx" presStyleIdx="6" presStyleCnt="14" custLinFactX="-100000" custLinFactNeighborX="-139189" custLinFactNeighborY="-684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A67042-3731-43D0-AA28-B7B46CB435C1}" type="pres">
      <dgm:prSet presAssocID="{81A20742-B4AC-4628-9039-BDFC29A8AB45}" presName="Parent4" presStyleLbl="revTx" presStyleIdx="7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B8BD1-F6CD-42DC-9C41-ADAF3AFC3823}" type="pres">
      <dgm:prSet presAssocID="{DC2B73FF-95D8-4DA2-95B8-37ED2D2F25C5}" presName="Accent5" presStyleCnt="0"/>
      <dgm:spPr/>
    </dgm:pt>
    <dgm:pt modelId="{F30AB48E-95F5-459B-8286-C6D8E8412301}" type="pres">
      <dgm:prSet presAssocID="{DC2B73FF-95D8-4DA2-95B8-37ED2D2F25C5}" presName="Accent" presStyleLbl="node1" presStyleIdx="4" presStyleCnt="7"/>
      <dgm:spPr/>
    </dgm:pt>
    <dgm:pt modelId="{F36DDDBB-2FF8-4A4A-959B-3659A95F2FCD}" type="pres">
      <dgm:prSet presAssocID="{DC2B73FF-95D8-4DA2-95B8-37ED2D2F25C5}" presName="Child5" presStyleLbl="revTx" presStyleIdx="8" presStyleCnt="1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C70FA-3699-4CAA-B322-23F3DEC1A0F9}" type="pres">
      <dgm:prSet presAssocID="{DC2B73FF-95D8-4DA2-95B8-37ED2D2F25C5}" presName="Parent5" presStyleLbl="revTx" presStyleIdx="9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DD7527-4205-4839-8083-79E111CAF1C5}" type="pres">
      <dgm:prSet presAssocID="{79BAAD7C-2E05-4864-B775-7D6FA993B459}" presName="Accent6" presStyleCnt="0"/>
      <dgm:spPr/>
    </dgm:pt>
    <dgm:pt modelId="{52370E93-7946-48B2-A7BB-BC17983ED4F2}" type="pres">
      <dgm:prSet presAssocID="{79BAAD7C-2E05-4864-B775-7D6FA993B459}" presName="Accent" presStyleLbl="node1" presStyleIdx="5" presStyleCnt="7"/>
      <dgm:spPr/>
    </dgm:pt>
    <dgm:pt modelId="{DF12D52C-F515-4410-8CE8-08F57A3363AD}" type="pres">
      <dgm:prSet presAssocID="{79BAAD7C-2E05-4864-B775-7D6FA993B459}" presName="Child6" presStyleLbl="revTx" presStyleIdx="10" presStyleCnt="14" custLinFactX="-100000" custLinFactNeighborX="-131621" custLinFactNeighborY="-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09F0E7-8253-4F9B-9244-4F3DB52BAEDC}" type="pres">
      <dgm:prSet presAssocID="{79BAAD7C-2E05-4864-B775-7D6FA993B459}" presName="Parent6" presStyleLbl="revTx" presStyleIdx="11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BAAEF1-DE54-4C7D-8D94-11ED4C71ACB9}" type="pres">
      <dgm:prSet presAssocID="{31F08EC1-E63E-4178-B416-8E70314C9775}" presName="Accent7" presStyleCnt="0"/>
      <dgm:spPr/>
    </dgm:pt>
    <dgm:pt modelId="{682352CA-C210-48B8-8F62-C25F7860DE85}" type="pres">
      <dgm:prSet presAssocID="{31F08EC1-E63E-4178-B416-8E70314C9775}" presName="Accent" presStyleLbl="node1" presStyleIdx="6" presStyleCnt="7"/>
      <dgm:spPr/>
    </dgm:pt>
    <dgm:pt modelId="{1B590ACF-15A6-4DA6-86B3-D953BE539140}" type="pres">
      <dgm:prSet presAssocID="{31F08EC1-E63E-4178-B416-8E70314C9775}" presName="Child7" presStyleLbl="revTx" presStyleIdx="12" presStyleCnt="14" custLinFactNeighborX="-3028" custLinFactNeighborY="456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8175E9-15C9-4FAD-BABF-482573825558}" type="pres">
      <dgm:prSet presAssocID="{31F08EC1-E63E-4178-B416-8E70314C9775}" presName="Parent7" presStyleLbl="revTx" presStyleIdx="13" presStyleCnt="1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853120-0A4A-4503-BDDB-EAFAD26F369A}" srcId="{170A1B7D-2A5A-489A-AA85-3FEA628E8F11}" destId="{B274D619-2379-408B-8794-4386E9C12564}" srcOrd="2" destOrd="0" parTransId="{47F12D08-BA4A-407F-AAD4-90D95FA48072}" sibTransId="{7A4481F0-950F-43DA-A91D-C89DF15EABE3}"/>
    <dgm:cxn modelId="{24D7A3C9-E9F5-44CC-8510-BCF9E18F8D66}" srcId="{170A1B7D-2A5A-489A-AA85-3FEA628E8F11}" destId="{31F08EC1-E63E-4178-B416-8E70314C9775}" srcOrd="6" destOrd="0" parTransId="{5F4420DA-59D8-498C-888F-75398CE82850}" sibTransId="{5683C98B-FE19-40FD-B093-7265B08090F7}"/>
    <dgm:cxn modelId="{1D39773F-6C02-4D3D-985A-AAEE6FA8FC78}" srcId="{31F08EC1-E63E-4178-B416-8E70314C9775}" destId="{554A22A1-4267-4C75-A441-AA03C0908E7A}" srcOrd="0" destOrd="0" parTransId="{F1AEC074-5C36-4E19-978E-79EA5EAFC7F6}" sibTransId="{C70D6835-5F3A-491E-9ADA-C0E96C6C1316}"/>
    <dgm:cxn modelId="{170E387E-0AF9-4ABD-854C-8775CB01DED7}" type="presOf" srcId="{BA887073-DC74-4779-983E-6054D9068E6C}" destId="{7FF7FD80-474D-41A4-886E-CE749C09EE24}" srcOrd="0" destOrd="0" presId="urn:microsoft.com/office/officeart/2009/layout/CircleArrowProcess"/>
    <dgm:cxn modelId="{9969A889-FD14-4FC4-8CE7-F28F190067FB}" srcId="{B274D619-2379-408B-8794-4386E9C12564}" destId="{8837D346-434D-4074-9826-BE2B3A0E7B5A}" srcOrd="0" destOrd="0" parTransId="{97B78166-E511-488C-AC73-EDE92D5B37AC}" sibTransId="{EDD3B2CF-BCA2-4E70-98C4-A94A16F90197}"/>
    <dgm:cxn modelId="{EB3FB424-C587-4508-8F35-998FB20351D8}" type="presOf" srcId="{C25DF341-E651-4DD3-AC9F-2D1B48C57A41}" destId="{4B949C85-6541-4ED4-BCB4-41A14B0F187F}" srcOrd="0" destOrd="0" presId="urn:microsoft.com/office/officeart/2009/layout/CircleArrowProcess"/>
    <dgm:cxn modelId="{64A0AD43-564E-4FF5-AFF4-4838CBB86ACA}" srcId="{DC2B73FF-95D8-4DA2-95B8-37ED2D2F25C5}" destId="{A43E83E2-A337-4892-B953-CD4BE30192EC}" srcOrd="0" destOrd="0" parTransId="{7BF0565B-786D-4452-B9B0-3D368933CC14}" sibTransId="{0AEB73D1-7C84-4109-A0EE-D6B84B93D2F2}"/>
    <dgm:cxn modelId="{0C08518D-E425-4C4C-A883-70940FC87626}" type="presOf" srcId="{3BD3DCC1-E257-4BA9-A320-3F619E97FB47}" destId="{DF12D52C-F515-4410-8CE8-08F57A3363AD}" srcOrd="0" destOrd="0" presId="urn:microsoft.com/office/officeart/2009/layout/CircleArrowProcess"/>
    <dgm:cxn modelId="{92F838B4-BB2E-4C19-A5A1-D8A369628EE4}" type="presOf" srcId="{170A1B7D-2A5A-489A-AA85-3FEA628E8F11}" destId="{037E0FAF-78B2-43B9-A895-83CBF78F15FC}" srcOrd="0" destOrd="0" presId="urn:microsoft.com/office/officeart/2009/layout/CircleArrowProcess"/>
    <dgm:cxn modelId="{2A85DC91-A799-4C7B-9FA0-6EBC5CD2FCF6}" type="presOf" srcId="{8837D346-434D-4074-9826-BE2B3A0E7B5A}" destId="{74FBBFA3-10FA-41F1-8FF9-BFC604A60E19}" srcOrd="0" destOrd="0" presId="urn:microsoft.com/office/officeart/2009/layout/CircleArrowProcess"/>
    <dgm:cxn modelId="{E268D511-9C9D-425F-B608-A49D605DF8FC}" srcId="{170A1B7D-2A5A-489A-AA85-3FEA628E8F11}" destId="{406E5926-0E22-4C07-89E4-46AFE84F4CDB}" srcOrd="1" destOrd="0" parTransId="{1A9DE7AF-71A8-4F90-A366-D3591D8ABE53}" sibTransId="{BE845590-D508-4775-BEF3-87ED9D58247E}"/>
    <dgm:cxn modelId="{EB09BB39-130C-4D12-ADED-CF0382B6223C}" type="presOf" srcId="{81A20742-B4AC-4628-9039-BDFC29A8AB45}" destId="{6EA67042-3731-43D0-AA28-B7B46CB435C1}" srcOrd="0" destOrd="0" presId="urn:microsoft.com/office/officeart/2009/layout/CircleArrowProcess"/>
    <dgm:cxn modelId="{BE07AB61-A4D7-457A-8473-B64766A111DF}" srcId="{BA887073-DC74-4779-983E-6054D9068E6C}" destId="{4D7CC839-500C-458F-960A-7B338B067735}" srcOrd="0" destOrd="0" parTransId="{6DBC5845-9D9C-4C6A-B072-494FC2DC2114}" sibTransId="{FAF2688B-D152-4E92-AF70-63A84E11A1CE}"/>
    <dgm:cxn modelId="{66AEE73E-55A1-4304-803D-435662265856}" type="presOf" srcId="{554A22A1-4267-4C75-A441-AA03C0908E7A}" destId="{1B590ACF-15A6-4DA6-86B3-D953BE539140}" srcOrd="0" destOrd="0" presId="urn:microsoft.com/office/officeart/2009/layout/CircleArrowProcess"/>
    <dgm:cxn modelId="{1AC40B5D-9D8F-4389-A5CE-EA602F21EF25}" type="presOf" srcId="{79BAAD7C-2E05-4864-B775-7D6FA993B459}" destId="{6709F0E7-8253-4F9B-9244-4F3DB52BAEDC}" srcOrd="0" destOrd="0" presId="urn:microsoft.com/office/officeart/2009/layout/CircleArrowProcess"/>
    <dgm:cxn modelId="{EEEC436F-3C48-4321-9A1D-E28BFF6159EF}" type="presOf" srcId="{A43E83E2-A337-4892-B953-CD4BE30192EC}" destId="{F36DDDBB-2FF8-4A4A-959B-3659A95F2FCD}" srcOrd="0" destOrd="0" presId="urn:microsoft.com/office/officeart/2009/layout/CircleArrowProcess"/>
    <dgm:cxn modelId="{E57E26DF-2FBB-4C9C-91AF-04B9A1DE8581}" srcId="{170A1B7D-2A5A-489A-AA85-3FEA628E8F11}" destId="{DC2B73FF-95D8-4DA2-95B8-37ED2D2F25C5}" srcOrd="4" destOrd="0" parTransId="{6208D8BC-8230-4855-9418-28C2C78EB831}" sibTransId="{C9E1E5AC-010C-4390-9BF6-DB2E88778453}"/>
    <dgm:cxn modelId="{1DBDAEFC-4ADD-4EBF-852F-335B927C85F6}" srcId="{81A20742-B4AC-4628-9039-BDFC29A8AB45}" destId="{C25DF341-E651-4DD3-AC9F-2D1B48C57A41}" srcOrd="0" destOrd="0" parTransId="{8F28CD4D-D606-48B3-ADAC-53CB42A99612}" sibTransId="{0C9BBA7B-21DD-40AE-8E73-D5A342DDBE27}"/>
    <dgm:cxn modelId="{33309DD0-C151-4370-9CCA-13EEA3AF03A3}" type="presOf" srcId="{406E5926-0E22-4C07-89E4-46AFE84F4CDB}" destId="{95711569-282B-49BD-B5CF-7A3AA1BDB678}" srcOrd="0" destOrd="0" presId="urn:microsoft.com/office/officeart/2009/layout/CircleArrowProcess"/>
    <dgm:cxn modelId="{567041A8-0280-40EC-8716-E22ED769C1E1}" srcId="{170A1B7D-2A5A-489A-AA85-3FEA628E8F11}" destId="{BA887073-DC74-4779-983E-6054D9068E6C}" srcOrd="0" destOrd="0" parTransId="{67277BC7-FDED-4F95-9B99-849E11E0235A}" sibTransId="{FAC2B35F-45A2-4100-96C3-FE819D08A8AA}"/>
    <dgm:cxn modelId="{57F76BF2-7A44-47BC-A93E-A2D577E80E9A}" srcId="{170A1B7D-2A5A-489A-AA85-3FEA628E8F11}" destId="{81A20742-B4AC-4628-9039-BDFC29A8AB45}" srcOrd="3" destOrd="0" parTransId="{11C8D724-27D9-4B6B-AD20-CE0077B1B3C1}" sibTransId="{7C25C3F1-848E-4BE8-956D-A3DC6776CBEB}"/>
    <dgm:cxn modelId="{B78F0819-5E88-4FF2-AB41-0236D95C1A88}" srcId="{406E5926-0E22-4C07-89E4-46AFE84F4CDB}" destId="{5E6005DA-0A4F-4C4E-AD98-4A753E251D21}" srcOrd="0" destOrd="0" parTransId="{A28CD174-F397-4416-BF5A-1C476D612BB4}" sibTransId="{21768AC9-A447-4E55-A24A-2B326222FDDE}"/>
    <dgm:cxn modelId="{A33EEDB2-7624-4FD2-9986-65EFAAB0A31A}" type="presOf" srcId="{B274D619-2379-408B-8794-4386E9C12564}" destId="{8D0C2563-9E6F-49BF-8D28-8A282CD8A450}" srcOrd="0" destOrd="0" presId="urn:microsoft.com/office/officeart/2009/layout/CircleArrowProcess"/>
    <dgm:cxn modelId="{8EF74D36-30A1-4521-8834-C47A716D91FE}" type="presOf" srcId="{DC2B73FF-95D8-4DA2-95B8-37ED2D2F25C5}" destId="{514C70FA-3699-4CAA-B322-23F3DEC1A0F9}" srcOrd="0" destOrd="0" presId="urn:microsoft.com/office/officeart/2009/layout/CircleArrowProcess"/>
    <dgm:cxn modelId="{58E7066E-4EF9-45FD-8126-F46719891649}" type="presOf" srcId="{31F08EC1-E63E-4178-B416-8E70314C9775}" destId="{838175E9-15C9-4FAD-BABF-482573825558}" srcOrd="0" destOrd="0" presId="urn:microsoft.com/office/officeart/2009/layout/CircleArrowProcess"/>
    <dgm:cxn modelId="{91C9DCBF-0BD3-4AEB-9805-C56C5D9159FE}" srcId="{79BAAD7C-2E05-4864-B775-7D6FA993B459}" destId="{3BD3DCC1-E257-4BA9-A320-3F619E97FB47}" srcOrd="0" destOrd="0" parTransId="{59924DBD-A68D-42B8-8C1B-66F8FB76BE2D}" sibTransId="{17EA3540-59AD-43D8-92B5-8044D5A6C4D1}"/>
    <dgm:cxn modelId="{28C97040-4683-4977-B2B5-58A4CEAAF532}" srcId="{170A1B7D-2A5A-489A-AA85-3FEA628E8F11}" destId="{79BAAD7C-2E05-4864-B775-7D6FA993B459}" srcOrd="5" destOrd="0" parTransId="{DF88C2DE-3C9D-4B27-B095-F127723D3A2D}" sibTransId="{284A6E7D-5638-4FC5-B818-99F052768F1C}"/>
    <dgm:cxn modelId="{323E8B16-3904-4FCA-9524-FC9B0F19A270}" type="presOf" srcId="{5E6005DA-0A4F-4C4E-AD98-4A753E251D21}" destId="{13E77E8A-0D9F-43FA-B76B-DAEA906CA2B0}" srcOrd="0" destOrd="0" presId="urn:microsoft.com/office/officeart/2009/layout/CircleArrowProcess"/>
    <dgm:cxn modelId="{681EB509-3CF3-4853-BBB8-B97DFD5FBD94}" type="presOf" srcId="{4D7CC839-500C-458F-960A-7B338B067735}" destId="{3D7174F2-D4FB-402E-9363-7ABFA8FE4F6B}" srcOrd="0" destOrd="0" presId="urn:microsoft.com/office/officeart/2009/layout/CircleArrowProcess"/>
    <dgm:cxn modelId="{7F23C2C2-FB2E-4537-9675-EAFD4BFB52DE}" type="presParOf" srcId="{037E0FAF-78B2-43B9-A895-83CBF78F15FC}" destId="{F7625210-57EB-4753-9560-ADF57F1E1F47}" srcOrd="0" destOrd="0" presId="urn:microsoft.com/office/officeart/2009/layout/CircleArrowProcess"/>
    <dgm:cxn modelId="{99BFD4FF-CEE9-42D5-B74E-F8F256A9727F}" type="presParOf" srcId="{F7625210-57EB-4753-9560-ADF57F1E1F47}" destId="{A5572FEA-9C67-4422-B3FC-2E73DEC1D7B3}" srcOrd="0" destOrd="0" presId="urn:microsoft.com/office/officeart/2009/layout/CircleArrowProcess"/>
    <dgm:cxn modelId="{1E7BBC4C-2027-4F7E-889D-267419D7F302}" type="presParOf" srcId="{037E0FAF-78B2-43B9-A895-83CBF78F15FC}" destId="{3D7174F2-D4FB-402E-9363-7ABFA8FE4F6B}" srcOrd="1" destOrd="0" presId="urn:microsoft.com/office/officeart/2009/layout/CircleArrowProcess"/>
    <dgm:cxn modelId="{C98DC7F8-D44E-4C8E-B31B-C0E0649AC800}" type="presParOf" srcId="{037E0FAF-78B2-43B9-A895-83CBF78F15FC}" destId="{7FF7FD80-474D-41A4-886E-CE749C09EE24}" srcOrd="2" destOrd="0" presId="urn:microsoft.com/office/officeart/2009/layout/CircleArrowProcess"/>
    <dgm:cxn modelId="{230F92BB-F299-4A79-856B-03511F874D40}" type="presParOf" srcId="{037E0FAF-78B2-43B9-A895-83CBF78F15FC}" destId="{0B40BA06-CBFA-4032-A002-43399AFFE270}" srcOrd="3" destOrd="0" presId="urn:microsoft.com/office/officeart/2009/layout/CircleArrowProcess"/>
    <dgm:cxn modelId="{CAC0D390-BC15-4247-B7B5-0FFA941DA4E0}" type="presParOf" srcId="{0B40BA06-CBFA-4032-A002-43399AFFE270}" destId="{F23BE0DB-D4DB-4F25-B29E-D7C5C90F642E}" srcOrd="0" destOrd="0" presId="urn:microsoft.com/office/officeart/2009/layout/CircleArrowProcess"/>
    <dgm:cxn modelId="{7ADFEEBB-D900-42E0-938E-777877191A03}" type="presParOf" srcId="{037E0FAF-78B2-43B9-A895-83CBF78F15FC}" destId="{13E77E8A-0D9F-43FA-B76B-DAEA906CA2B0}" srcOrd="4" destOrd="0" presId="urn:microsoft.com/office/officeart/2009/layout/CircleArrowProcess"/>
    <dgm:cxn modelId="{5284FD8E-3E87-4E71-9978-346591065CA2}" type="presParOf" srcId="{037E0FAF-78B2-43B9-A895-83CBF78F15FC}" destId="{95711569-282B-49BD-B5CF-7A3AA1BDB678}" srcOrd="5" destOrd="0" presId="urn:microsoft.com/office/officeart/2009/layout/CircleArrowProcess"/>
    <dgm:cxn modelId="{F43D9893-F7A0-4C9F-8727-CDC19A5A619A}" type="presParOf" srcId="{037E0FAF-78B2-43B9-A895-83CBF78F15FC}" destId="{E35A8C4C-7359-4A19-8E90-BA5EF5B3AE15}" srcOrd="6" destOrd="0" presId="urn:microsoft.com/office/officeart/2009/layout/CircleArrowProcess"/>
    <dgm:cxn modelId="{E5D28E10-AC67-4A39-A882-CBB648980449}" type="presParOf" srcId="{E35A8C4C-7359-4A19-8E90-BA5EF5B3AE15}" destId="{B43AA30D-4E57-4BE3-9625-3D46520ED569}" srcOrd="0" destOrd="0" presId="urn:microsoft.com/office/officeart/2009/layout/CircleArrowProcess"/>
    <dgm:cxn modelId="{D120F6B3-7A8E-49A0-AA3C-D91F8E9E3C28}" type="presParOf" srcId="{037E0FAF-78B2-43B9-A895-83CBF78F15FC}" destId="{74FBBFA3-10FA-41F1-8FF9-BFC604A60E19}" srcOrd="7" destOrd="0" presId="urn:microsoft.com/office/officeart/2009/layout/CircleArrowProcess"/>
    <dgm:cxn modelId="{6472D64A-2E21-4F64-A3D5-8A1793493295}" type="presParOf" srcId="{037E0FAF-78B2-43B9-A895-83CBF78F15FC}" destId="{8D0C2563-9E6F-49BF-8D28-8A282CD8A450}" srcOrd="8" destOrd="0" presId="urn:microsoft.com/office/officeart/2009/layout/CircleArrowProcess"/>
    <dgm:cxn modelId="{E5399B5D-6791-452C-895F-A06CB997B1B8}" type="presParOf" srcId="{037E0FAF-78B2-43B9-A895-83CBF78F15FC}" destId="{9B55BFD0-8B29-473C-A83C-61BEDFC23531}" srcOrd="9" destOrd="0" presId="urn:microsoft.com/office/officeart/2009/layout/CircleArrowProcess"/>
    <dgm:cxn modelId="{24F7F60C-2AC6-45BC-9E5B-4E3A7494C138}" type="presParOf" srcId="{9B55BFD0-8B29-473C-A83C-61BEDFC23531}" destId="{458F4A5D-1430-473D-8890-57BEC8B90824}" srcOrd="0" destOrd="0" presId="urn:microsoft.com/office/officeart/2009/layout/CircleArrowProcess"/>
    <dgm:cxn modelId="{FA1D457E-4E90-4839-BD8D-C091288D8A8A}" type="presParOf" srcId="{037E0FAF-78B2-43B9-A895-83CBF78F15FC}" destId="{4B949C85-6541-4ED4-BCB4-41A14B0F187F}" srcOrd="10" destOrd="0" presId="urn:microsoft.com/office/officeart/2009/layout/CircleArrowProcess"/>
    <dgm:cxn modelId="{374DF890-C7AB-4F6D-8F75-13112B2D71C4}" type="presParOf" srcId="{037E0FAF-78B2-43B9-A895-83CBF78F15FC}" destId="{6EA67042-3731-43D0-AA28-B7B46CB435C1}" srcOrd="11" destOrd="0" presId="urn:microsoft.com/office/officeart/2009/layout/CircleArrowProcess"/>
    <dgm:cxn modelId="{8EAEA505-2E4F-4871-9BE9-F800DE1F9882}" type="presParOf" srcId="{037E0FAF-78B2-43B9-A895-83CBF78F15FC}" destId="{AB1B8BD1-F6CD-42DC-9C41-ADAF3AFC3823}" srcOrd="12" destOrd="0" presId="urn:microsoft.com/office/officeart/2009/layout/CircleArrowProcess"/>
    <dgm:cxn modelId="{E6126652-390D-4D68-A9B1-7D0AB3CA201D}" type="presParOf" srcId="{AB1B8BD1-F6CD-42DC-9C41-ADAF3AFC3823}" destId="{F30AB48E-95F5-459B-8286-C6D8E8412301}" srcOrd="0" destOrd="0" presId="urn:microsoft.com/office/officeart/2009/layout/CircleArrowProcess"/>
    <dgm:cxn modelId="{6618ABBE-1F49-4B40-B4BC-48BDF082B2A9}" type="presParOf" srcId="{037E0FAF-78B2-43B9-A895-83CBF78F15FC}" destId="{F36DDDBB-2FF8-4A4A-959B-3659A95F2FCD}" srcOrd="13" destOrd="0" presId="urn:microsoft.com/office/officeart/2009/layout/CircleArrowProcess"/>
    <dgm:cxn modelId="{170D8814-ADCA-49CD-80CF-1A518BA5AE32}" type="presParOf" srcId="{037E0FAF-78B2-43B9-A895-83CBF78F15FC}" destId="{514C70FA-3699-4CAA-B322-23F3DEC1A0F9}" srcOrd="14" destOrd="0" presId="urn:microsoft.com/office/officeart/2009/layout/CircleArrowProcess"/>
    <dgm:cxn modelId="{24D8B7B7-7E1F-4D05-B1E2-1320CAC06CDC}" type="presParOf" srcId="{037E0FAF-78B2-43B9-A895-83CBF78F15FC}" destId="{D1DD7527-4205-4839-8083-79E111CAF1C5}" srcOrd="15" destOrd="0" presId="urn:microsoft.com/office/officeart/2009/layout/CircleArrowProcess"/>
    <dgm:cxn modelId="{FE7B9325-6444-4099-A8C1-C6D49BBCF730}" type="presParOf" srcId="{D1DD7527-4205-4839-8083-79E111CAF1C5}" destId="{52370E93-7946-48B2-A7BB-BC17983ED4F2}" srcOrd="0" destOrd="0" presId="urn:microsoft.com/office/officeart/2009/layout/CircleArrowProcess"/>
    <dgm:cxn modelId="{9E64C48D-1C8D-4C2E-8BB0-CE98C666EF65}" type="presParOf" srcId="{037E0FAF-78B2-43B9-A895-83CBF78F15FC}" destId="{DF12D52C-F515-4410-8CE8-08F57A3363AD}" srcOrd="16" destOrd="0" presId="urn:microsoft.com/office/officeart/2009/layout/CircleArrowProcess"/>
    <dgm:cxn modelId="{3E6B6E37-4087-4F83-8D09-EA667F1A8044}" type="presParOf" srcId="{037E0FAF-78B2-43B9-A895-83CBF78F15FC}" destId="{6709F0E7-8253-4F9B-9244-4F3DB52BAEDC}" srcOrd="17" destOrd="0" presId="urn:microsoft.com/office/officeart/2009/layout/CircleArrowProcess"/>
    <dgm:cxn modelId="{1222CF0C-F07A-4454-A50F-93A41C2D7591}" type="presParOf" srcId="{037E0FAF-78B2-43B9-A895-83CBF78F15FC}" destId="{36BAAEF1-DE54-4C7D-8D94-11ED4C71ACB9}" srcOrd="18" destOrd="0" presId="urn:microsoft.com/office/officeart/2009/layout/CircleArrowProcess"/>
    <dgm:cxn modelId="{53D0A31C-C75C-49D8-81D4-E953DF437A1C}" type="presParOf" srcId="{36BAAEF1-DE54-4C7D-8D94-11ED4C71ACB9}" destId="{682352CA-C210-48B8-8F62-C25F7860DE85}" srcOrd="0" destOrd="0" presId="urn:microsoft.com/office/officeart/2009/layout/CircleArrowProcess"/>
    <dgm:cxn modelId="{4804EB13-1B83-466C-AB48-E49C335F9A4B}" type="presParOf" srcId="{037E0FAF-78B2-43B9-A895-83CBF78F15FC}" destId="{1B590ACF-15A6-4DA6-86B3-D953BE539140}" srcOrd="19" destOrd="0" presId="urn:microsoft.com/office/officeart/2009/layout/CircleArrowProcess"/>
    <dgm:cxn modelId="{DD4E4CAC-CB5E-4B29-9D8B-D602BDEBB5AB}" type="presParOf" srcId="{037E0FAF-78B2-43B9-A895-83CBF78F15FC}" destId="{838175E9-15C9-4FAD-BABF-482573825558}" srcOrd="20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5245C1-B24D-442C-A417-24232BF1DAFE}" type="doc">
      <dgm:prSet loTypeId="urn:microsoft.com/office/officeart/2009/layout/Circle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AFB90-66FE-4C74-90AE-3339347BBB5D}">
      <dgm:prSet phldrT="[Text]" phldr="1"/>
      <dgm:spPr/>
      <dgm:t>
        <a:bodyPr/>
        <a:lstStyle/>
        <a:p>
          <a:endParaRPr lang="en-US" dirty="0"/>
        </a:p>
      </dgm:t>
    </dgm:pt>
    <dgm:pt modelId="{327A9FA1-7A11-4EE0-8A1E-61A48D8A9FA7}" type="parTrans" cxnId="{E3B1D59B-B686-49E2-BAA4-FF9952BFFCB8}">
      <dgm:prSet/>
      <dgm:spPr/>
      <dgm:t>
        <a:bodyPr/>
        <a:lstStyle/>
        <a:p>
          <a:endParaRPr lang="en-US"/>
        </a:p>
      </dgm:t>
    </dgm:pt>
    <dgm:pt modelId="{786C8212-72F1-4D53-8A83-C86806D305C1}" type="sibTrans" cxnId="{E3B1D59B-B686-49E2-BAA4-FF9952BFFCB8}">
      <dgm:prSet/>
      <dgm:spPr/>
      <dgm:t>
        <a:bodyPr/>
        <a:lstStyle/>
        <a:p>
          <a:endParaRPr lang="en-US"/>
        </a:p>
      </dgm:t>
    </dgm:pt>
    <dgm:pt modelId="{94DCED2B-D00A-40F8-BA4F-B3991439EE05}">
      <dgm:prSet phldrT="[Text]" phldr="1"/>
      <dgm:spPr/>
      <dgm:t>
        <a:bodyPr/>
        <a:lstStyle/>
        <a:p>
          <a:endParaRPr lang="en-US" dirty="0"/>
        </a:p>
      </dgm:t>
    </dgm:pt>
    <dgm:pt modelId="{86A9F3E3-4AFF-463E-B441-50C9789FA7F9}" type="parTrans" cxnId="{5304E1CA-6FAA-43EB-94FA-9A8494174B3D}">
      <dgm:prSet/>
      <dgm:spPr/>
      <dgm:t>
        <a:bodyPr/>
        <a:lstStyle/>
        <a:p>
          <a:endParaRPr lang="en-US"/>
        </a:p>
      </dgm:t>
    </dgm:pt>
    <dgm:pt modelId="{D8663533-83E2-4B1B-8AC7-6504DD9B347C}" type="sibTrans" cxnId="{5304E1CA-6FAA-43EB-94FA-9A8494174B3D}">
      <dgm:prSet/>
      <dgm:spPr/>
      <dgm:t>
        <a:bodyPr/>
        <a:lstStyle/>
        <a:p>
          <a:endParaRPr lang="en-US"/>
        </a:p>
      </dgm:t>
    </dgm:pt>
    <dgm:pt modelId="{1D301E1D-F30E-4E96-AE22-55F215389E1C}">
      <dgm:prSet phldrT="[Text]"/>
      <dgm:spPr/>
      <dgm:t>
        <a:bodyPr/>
        <a:lstStyle/>
        <a:p>
          <a:r>
            <a:rPr lang="en-US" dirty="0" smtClean="0"/>
            <a:t>Model evaluation</a:t>
          </a:r>
          <a:endParaRPr lang="en-US" dirty="0"/>
        </a:p>
      </dgm:t>
    </dgm:pt>
    <dgm:pt modelId="{F84D1228-6A25-4C52-BC1A-DFABED16D903}" type="parTrans" cxnId="{D087BF10-5326-4390-876B-322D86754762}">
      <dgm:prSet/>
      <dgm:spPr/>
      <dgm:t>
        <a:bodyPr/>
        <a:lstStyle/>
        <a:p>
          <a:endParaRPr lang="en-US"/>
        </a:p>
      </dgm:t>
    </dgm:pt>
    <dgm:pt modelId="{EE91D395-1F8B-44FE-84D0-9398673E38A9}" type="sibTrans" cxnId="{D087BF10-5326-4390-876B-322D86754762}">
      <dgm:prSet/>
      <dgm:spPr/>
      <dgm:t>
        <a:bodyPr/>
        <a:lstStyle/>
        <a:p>
          <a:endParaRPr lang="en-US"/>
        </a:p>
      </dgm:t>
    </dgm:pt>
    <dgm:pt modelId="{532F0AD0-3BC6-4C6D-8557-FF88975492F5}">
      <dgm:prSet phldrT="[Text]"/>
      <dgm:spPr/>
      <dgm:t>
        <a:bodyPr/>
        <a:lstStyle/>
        <a:p>
          <a:r>
            <a:rPr lang="en-US" dirty="0" smtClean="0"/>
            <a:t>Accuracy, precision, f1_score</a:t>
          </a:r>
          <a:r>
            <a:rPr lang="en-US" smtClean="0"/>
            <a:t>, confuzion </a:t>
          </a:r>
          <a:endParaRPr lang="en-US" dirty="0"/>
        </a:p>
      </dgm:t>
    </dgm:pt>
    <dgm:pt modelId="{552F6305-155B-4295-8BE0-CB2BA4B15B8D}" type="parTrans" cxnId="{D82936D7-45A8-4C75-847C-DEAD32A4C0A9}">
      <dgm:prSet/>
      <dgm:spPr/>
      <dgm:t>
        <a:bodyPr/>
        <a:lstStyle/>
        <a:p>
          <a:endParaRPr lang="en-US"/>
        </a:p>
      </dgm:t>
    </dgm:pt>
    <dgm:pt modelId="{91D21727-DB1A-4A18-99A1-8716339DDA1D}" type="sibTrans" cxnId="{D82936D7-45A8-4C75-847C-DEAD32A4C0A9}">
      <dgm:prSet/>
      <dgm:spPr/>
      <dgm:t>
        <a:bodyPr/>
        <a:lstStyle/>
        <a:p>
          <a:endParaRPr lang="en-US"/>
        </a:p>
      </dgm:t>
    </dgm:pt>
    <dgm:pt modelId="{1CAE6ED8-AC6E-4635-B2CC-D486934235C9}" type="pres">
      <dgm:prSet presAssocID="{A85245C1-B24D-442C-A417-24232BF1DAFE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7922485-B789-4BEB-B56A-442BD21726D8}" type="pres">
      <dgm:prSet presAssocID="{ED0AFB90-66FE-4C74-90AE-3339347BBB5D}" presName="Accent1" presStyleCnt="0"/>
      <dgm:spPr/>
    </dgm:pt>
    <dgm:pt modelId="{27D6408B-9749-4DAB-91C7-2C62F119DFFE}" type="pres">
      <dgm:prSet presAssocID="{ED0AFB90-66FE-4C74-90AE-3339347BBB5D}" presName="Accent" presStyleLbl="node1" presStyleIdx="0" presStyleCnt="3"/>
      <dgm:spPr/>
    </dgm:pt>
    <dgm:pt modelId="{7BA0D77E-D74C-4629-B518-A9E08527E1FB}" type="pres">
      <dgm:prSet presAssocID="{ED0AFB90-66FE-4C74-90AE-3339347BBB5D}" presName="Parent1" presStyleLbl="revTx" presStyleIdx="0" presStyleCnt="4">
        <dgm:presLayoutVars>
          <dgm:chMax val="1"/>
          <dgm:chPref val="1"/>
          <dgm:bulletEnabled val="1"/>
        </dgm:presLayoutVars>
      </dgm:prSet>
      <dgm:spPr/>
    </dgm:pt>
    <dgm:pt modelId="{BCB42D97-278C-40E5-B343-499BB39306F5}" type="pres">
      <dgm:prSet presAssocID="{94DCED2B-D00A-40F8-BA4F-B3991439EE05}" presName="Accent2" presStyleCnt="0"/>
      <dgm:spPr/>
    </dgm:pt>
    <dgm:pt modelId="{9E301565-AD3F-4FEB-AF83-4F98197FACA2}" type="pres">
      <dgm:prSet presAssocID="{94DCED2B-D00A-40F8-BA4F-B3991439EE05}" presName="Accent" presStyleLbl="node1" presStyleIdx="1" presStyleCnt="3" custLinFactNeighborY="2638"/>
      <dgm:spPr/>
    </dgm:pt>
    <dgm:pt modelId="{028A0636-DB3E-4507-B969-69323977CD58}" type="pres">
      <dgm:prSet presAssocID="{94DCED2B-D00A-40F8-BA4F-B3991439EE05}" presName="Parent2" presStyleLbl="revTx" presStyleIdx="1" presStyleCnt="4">
        <dgm:presLayoutVars>
          <dgm:chMax val="1"/>
          <dgm:chPref val="1"/>
          <dgm:bulletEnabled val="1"/>
        </dgm:presLayoutVars>
      </dgm:prSet>
      <dgm:spPr/>
    </dgm:pt>
    <dgm:pt modelId="{CDEC9B1E-F629-44E1-8E70-FFA61C0E8015}" type="pres">
      <dgm:prSet presAssocID="{1D301E1D-F30E-4E96-AE22-55F215389E1C}" presName="Accent3" presStyleCnt="0"/>
      <dgm:spPr/>
    </dgm:pt>
    <dgm:pt modelId="{726B49E4-C9B7-4E39-85E9-AD5E3244DC02}" type="pres">
      <dgm:prSet presAssocID="{1D301E1D-F30E-4E96-AE22-55F215389E1C}" presName="Accent" presStyleLbl="node1" presStyleIdx="2" presStyleCnt="3"/>
      <dgm:spPr/>
    </dgm:pt>
    <dgm:pt modelId="{0737E415-9734-4763-B635-7C8AFEE50D60}" type="pres">
      <dgm:prSet presAssocID="{1D301E1D-F30E-4E96-AE22-55F215389E1C}" presName="Child3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F0FA76-BEA9-453D-BB8C-8FC809EB19CF}" type="pres">
      <dgm:prSet presAssocID="{1D301E1D-F30E-4E96-AE22-55F215389E1C}" presName="Parent3" presStyleLbl="revTx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D82936D7-45A8-4C75-847C-DEAD32A4C0A9}" srcId="{1D301E1D-F30E-4E96-AE22-55F215389E1C}" destId="{532F0AD0-3BC6-4C6D-8557-FF88975492F5}" srcOrd="0" destOrd="0" parTransId="{552F6305-155B-4295-8BE0-CB2BA4B15B8D}" sibTransId="{91D21727-DB1A-4A18-99A1-8716339DDA1D}"/>
    <dgm:cxn modelId="{5304E1CA-6FAA-43EB-94FA-9A8494174B3D}" srcId="{A85245C1-B24D-442C-A417-24232BF1DAFE}" destId="{94DCED2B-D00A-40F8-BA4F-B3991439EE05}" srcOrd="1" destOrd="0" parTransId="{86A9F3E3-4AFF-463E-B441-50C9789FA7F9}" sibTransId="{D8663533-83E2-4B1B-8AC7-6504DD9B347C}"/>
    <dgm:cxn modelId="{505E716D-EE28-446A-B1F1-C60988663DD2}" type="presOf" srcId="{94DCED2B-D00A-40F8-BA4F-B3991439EE05}" destId="{028A0636-DB3E-4507-B969-69323977CD58}" srcOrd="0" destOrd="0" presId="urn:microsoft.com/office/officeart/2009/layout/CircleArrowProcess"/>
    <dgm:cxn modelId="{90556583-1D2B-492F-95EC-0D4F7C54C3FC}" type="presOf" srcId="{ED0AFB90-66FE-4C74-90AE-3339347BBB5D}" destId="{7BA0D77E-D74C-4629-B518-A9E08527E1FB}" srcOrd="0" destOrd="0" presId="urn:microsoft.com/office/officeart/2009/layout/CircleArrowProcess"/>
    <dgm:cxn modelId="{879AB303-C7BC-42FD-B19B-3BFD9E8EA60B}" type="presOf" srcId="{A85245C1-B24D-442C-A417-24232BF1DAFE}" destId="{1CAE6ED8-AC6E-4635-B2CC-D486934235C9}" srcOrd="0" destOrd="0" presId="urn:microsoft.com/office/officeart/2009/layout/CircleArrowProcess"/>
    <dgm:cxn modelId="{E3B1D59B-B686-49E2-BAA4-FF9952BFFCB8}" srcId="{A85245C1-B24D-442C-A417-24232BF1DAFE}" destId="{ED0AFB90-66FE-4C74-90AE-3339347BBB5D}" srcOrd="0" destOrd="0" parTransId="{327A9FA1-7A11-4EE0-8A1E-61A48D8A9FA7}" sibTransId="{786C8212-72F1-4D53-8A83-C86806D305C1}"/>
    <dgm:cxn modelId="{EFB7E1CC-1288-4274-AD70-6763ED3A1CD0}" type="presOf" srcId="{532F0AD0-3BC6-4C6D-8557-FF88975492F5}" destId="{0737E415-9734-4763-B635-7C8AFEE50D60}" srcOrd="0" destOrd="0" presId="urn:microsoft.com/office/officeart/2009/layout/CircleArrowProcess"/>
    <dgm:cxn modelId="{D087BF10-5326-4390-876B-322D86754762}" srcId="{A85245C1-B24D-442C-A417-24232BF1DAFE}" destId="{1D301E1D-F30E-4E96-AE22-55F215389E1C}" srcOrd="2" destOrd="0" parTransId="{F84D1228-6A25-4C52-BC1A-DFABED16D903}" sibTransId="{EE91D395-1F8B-44FE-84D0-9398673E38A9}"/>
    <dgm:cxn modelId="{BF67FBEF-738A-406C-9AD1-F57CC8078B2C}" type="presOf" srcId="{1D301E1D-F30E-4E96-AE22-55F215389E1C}" destId="{0AF0FA76-BEA9-453D-BB8C-8FC809EB19CF}" srcOrd="0" destOrd="0" presId="urn:microsoft.com/office/officeart/2009/layout/CircleArrowProcess"/>
    <dgm:cxn modelId="{AA400366-EF88-4A5E-99F4-A4ADDFD224C3}" type="presParOf" srcId="{1CAE6ED8-AC6E-4635-B2CC-D486934235C9}" destId="{F7922485-B789-4BEB-B56A-442BD21726D8}" srcOrd="0" destOrd="0" presId="urn:microsoft.com/office/officeart/2009/layout/CircleArrowProcess"/>
    <dgm:cxn modelId="{8440DCC0-00AF-410E-9C74-8B4A022074ED}" type="presParOf" srcId="{F7922485-B789-4BEB-B56A-442BD21726D8}" destId="{27D6408B-9749-4DAB-91C7-2C62F119DFFE}" srcOrd="0" destOrd="0" presId="urn:microsoft.com/office/officeart/2009/layout/CircleArrowProcess"/>
    <dgm:cxn modelId="{86FF69F3-6EA5-48EC-8597-7167A5114EDF}" type="presParOf" srcId="{1CAE6ED8-AC6E-4635-B2CC-D486934235C9}" destId="{7BA0D77E-D74C-4629-B518-A9E08527E1FB}" srcOrd="1" destOrd="0" presId="urn:microsoft.com/office/officeart/2009/layout/CircleArrowProcess"/>
    <dgm:cxn modelId="{884CF423-CE9A-4AE7-B78F-70C6DD70332C}" type="presParOf" srcId="{1CAE6ED8-AC6E-4635-B2CC-D486934235C9}" destId="{BCB42D97-278C-40E5-B343-499BB39306F5}" srcOrd="2" destOrd="0" presId="urn:microsoft.com/office/officeart/2009/layout/CircleArrowProcess"/>
    <dgm:cxn modelId="{D6DA4E8C-64AD-4BF9-B82E-87DF3D277C56}" type="presParOf" srcId="{BCB42D97-278C-40E5-B343-499BB39306F5}" destId="{9E301565-AD3F-4FEB-AF83-4F98197FACA2}" srcOrd="0" destOrd="0" presId="urn:microsoft.com/office/officeart/2009/layout/CircleArrowProcess"/>
    <dgm:cxn modelId="{ACCD0E97-F0CB-487D-A865-D303FB94C501}" type="presParOf" srcId="{1CAE6ED8-AC6E-4635-B2CC-D486934235C9}" destId="{028A0636-DB3E-4507-B969-69323977CD58}" srcOrd="3" destOrd="0" presId="urn:microsoft.com/office/officeart/2009/layout/CircleArrowProcess"/>
    <dgm:cxn modelId="{278430ED-A4AE-412D-B4E6-BEC8EF045B68}" type="presParOf" srcId="{1CAE6ED8-AC6E-4635-B2CC-D486934235C9}" destId="{CDEC9B1E-F629-44E1-8E70-FFA61C0E8015}" srcOrd="4" destOrd="0" presId="urn:microsoft.com/office/officeart/2009/layout/CircleArrowProcess"/>
    <dgm:cxn modelId="{B219AC98-5B87-4CB6-8C9A-1B8FAD281028}" type="presParOf" srcId="{CDEC9B1E-F629-44E1-8E70-FFA61C0E8015}" destId="{726B49E4-C9B7-4E39-85E9-AD5E3244DC02}" srcOrd="0" destOrd="0" presId="urn:microsoft.com/office/officeart/2009/layout/CircleArrowProcess"/>
    <dgm:cxn modelId="{666F1277-188E-4BB5-872F-9D16F52BDE5F}" type="presParOf" srcId="{1CAE6ED8-AC6E-4635-B2CC-D486934235C9}" destId="{0737E415-9734-4763-B635-7C8AFEE50D60}" srcOrd="5" destOrd="0" presId="urn:microsoft.com/office/officeart/2009/layout/CircleArrowProcess"/>
    <dgm:cxn modelId="{3D688508-6D0D-4C14-8A0F-0FC39AF08B34}" type="presParOf" srcId="{1CAE6ED8-AC6E-4635-B2CC-D486934235C9}" destId="{0AF0FA76-BEA9-453D-BB8C-8FC809EB19CF}" srcOrd="6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572FEA-9C67-4422-B3FC-2E73DEC1D7B3}">
      <dsp:nvSpPr>
        <dsp:cNvPr id="0" name=""/>
        <dsp:cNvSpPr/>
      </dsp:nvSpPr>
      <dsp:spPr>
        <a:xfrm>
          <a:off x="6470605" y="0"/>
          <a:ext cx="1460175" cy="1460303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D7174F2-D4FB-402E-9363-7ABFA8FE4F6B}">
      <dsp:nvSpPr>
        <dsp:cNvPr id="0" name=""/>
        <dsp:cNvSpPr/>
      </dsp:nvSpPr>
      <dsp:spPr>
        <a:xfrm>
          <a:off x="7928590" y="433487"/>
          <a:ext cx="875393" cy="5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Data collected from database</a:t>
          </a:r>
          <a:endParaRPr lang="en-US" sz="800" kern="1200" dirty="0"/>
        </a:p>
      </dsp:txBody>
      <dsp:txXfrm>
        <a:off x="7928590" y="433487"/>
        <a:ext cx="875393" cy="580540"/>
      </dsp:txXfrm>
    </dsp:sp>
    <dsp:sp modelId="{7FF7FD80-474D-41A4-886E-CE749C09EE24}">
      <dsp:nvSpPr>
        <dsp:cNvPr id="0" name=""/>
        <dsp:cNvSpPr/>
      </dsp:nvSpPr>
      <dsp:spPr>
        <a:xfrm>
          <a:off x="6792989" y="528752"/>
          <a:ext cx="814860" cy="407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collection </a:t>
          </a:r>
          <a:endParaRPr lang="en-US" sz="1000" kern="1200" dirty="0"/>
        </a:p>
      </dsp:txBody>
      <dsp:txXfrm>
        <a:off x="6792989" y="528752"/>
        <a:ext cx="814860" cy="407273"/>
      </dsp:txXfrm>
    </dsp:sp>
    <dsp:sp modelId="{F23BE0DB-D4DB-4F25-B29E-D7C5C90F642E}">
      <dsp:nvSpPr>
        <dsp:cNvPr id="0" name=""/>
        <dsp:cNvSpPr/>
      </dsp:nvSpPr>
      <dsp:spPr>
        <a:xfrm>
          <a:off x="6078214" y="852088"/>
          <a:ext cx="1460175" cy="14603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4">
                <a:hueOff val="1633482"/>
                <a:satOff val="-6796"/>
                <a:lumOff val="16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1633482"/>
                <a:satOff val="-6796"/>
                <a:lumOff val="16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1633482"/>
                <a:satOff val="-6796"/>
                <a:lumOff val="16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E77E8A-0D9F-43FA-B76B-DAEA906CA2B0}">
      <dsp:nvSpPr>
        <dsp:cNvPr id="0" name=""/>
        <dsp:cNvSpPr/>
      </dsp:nvSpPr>
      <dsp:spPr>
        <a:xfrm>
          <a:off x="5409445" y="1256053"/>
          <a:ext cx="875393" cy="5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Missing values, transformation , feature engineering </a:t>
          </a:r>
          <a:endParaRPr lang="en-US" sz="800" kern="1200" dirty="0"/>
        </a:p>
      </dsp:txBody>
      <dsp:txXfrm>
        <a:off x="5409445" y="1256053"/>
        <a:ext cx="875393" cy="580540"/>
      </dsp:txXfrm>
    </dsp:sp>
    <dsp:sp modelId="{95711569-282B-49BD-B5CF-7A3AA1BDB678}">
      <dsp:nvSpPr>
        <dsp:cNvPr id="0" name=""/>
        <dsp:cNvSpPr/>
      </dsp:nvSpPr>
      <dsp:spPr>
        <a:xfrm>
          <a:off x="6385695" y="1369513"/>
          <a:ext cx="814860" cy="407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preprocessing</a:t>
          </a:r>
          <a:endParaRPr lang="en-US" sz="1000" kern="1200" dirty="0"/>
        </a:p>
      </dsp:txBody>
      <dsp:txXfrm>
        <a:off x="6385695" y="1369513"/>
        <a:ext cx="814860" cy="407273"/>
      </dsp:txXfrm>
    </dsp:sp>
    <dsp:sp modelId="{B43AA30D-4E57-4BE3-9625-3D46520ED569}">
      <dsp:nvSpPr>
        <dsp:cNvPr id="0" name=""/>
        <dsp:cNvSpPr/>
      </dsp:nvSpPr>
      <dsp:spPr>
        <a:xfrm>
          <a:off x="6529589" y="1694767"/>
          <a:ext cx="1395212" cy="146030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FBBFA3-10FA-41F1-8FF9-BFC604A60E19}">
      <dsp:nvSpPr>
        <dsp:cNvPr id="0" name=""/>
        <dsp:cNvSpPr/>
      </dsp:nvSpPr>
      <dsp:spPr>
        <a:xfrm>
          <a:off x="7928590" y="2115010"/>
          <a:ext cx="875393" cy="5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Labeled &amp; unlabeled</a:t>
          </a:r>
          <a:endParaRPr lang="en-US" sz="800" kern="1200" dirty="0"/>
        </a:p>
      </dsp:txBody>
      <dsp:txXfrm>
        <a:off x="7928590" y="2115010"/>
        <a:ext cx="875393" cy="580540"/>
      </dsp:txXfrm>
    </dsp:sp>
    <dsp:sp modelId="{8D0C2563-9E6F-49BF-8D28-8A282CD8A450}">
      <dsp:nvSpPr>
        <dsp:cNvPr id="0" name=""/>
        <dsp:cNvSpPr/>
      </dsp:nvSpPr>
      <dsp:spPr>
        <a:xfrm>
          <a:off x="6792989" y="2210275"/>
          <a:ext cx="814860" cy="407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splitting</a:t>
          </a:r>
          <a:endParaRPr lang="en-US" sz="1000" kern="1200" dirty="0"/>
        </a:p>
      </dsp:txBody>
      <dsp:txXfrm>
        <a:off x="6792989" y="2210275"/>
        <a:ext cx="814860" cy="407273"/>
      </dsp:txXfrm>
    </dsp:sp>
    <dsp:sp modelId="{458F4A5D-1430-473D-8890-57BEC8B90824}">
      <dsp:nvSpPr>
        <dsp:cNvPr id="0" name=""/>
        <dsp:cNvSpPr/>
      </dsp:nvSpPr>
      <dsp:spPr>
        <a:xfrm>
          <a:off x="6064955" y="2522283"/>
          <a:ext cx="1460175" cy="14603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949C85-6541-4ED4-BCB4-41A14B0F187F}">
      <dsp:nvSpPr>
        <dsp:cNvPr id="0" name=""/>
        <dsp:cNvSpPr/>
      </dsp:nvSpPr>
      <dsp:spPr>
        <a:xfrm>
          <a:off x="5435943" y="2916016"/>
          <a:ext cx="875393" cy="5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Self-training, co-training</a:t>
          </a:r>
          <a:endParaRPr lang="en-US" sz="800" kern="1200" dirty="0"/>
        </a:p>
      </dsp:txBody>
      <dsp:txXfrm>
        <a:off x="5435943" y="2916016"/>
        <a:ext cx="875393" cy="580540"/>
      </dsp:txXfrm>
    </dsp:sp>
    <dsp:sp modelId="{6EA67042-3731-43D0-AA28-B7B46CB435C1}">
      <dsp:nvSpPr>
        <dsp:cNvPr id="0" name=""/>
        <dsp:cNvSpPr/>
      </dsp:nvSpPr>
      <dsp:spPr>
        <a:xfrm>
          <a:off x="6385695" y="3051036"/>
          <a:ext cx="814860" cy="407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SSL</a:t>
          </a:r>
          <a:endParaRPr lang="en-US" sz="1000" kern="1200" dirty="0"/>
        </a:p>
      </dsp:txBody>
      <dsp:txXfrm>
        <a:off x="6385695" y="3051036"/>
        <a:ext cx="814860" cy="407273"/>
      </dsp:txXfrm>
    </dsp:sp>
    <dsp:sp modelId="{F30AB48E-95F5-459B-8286-C6D8E8412301}">
      <dsp:nvSpPr>
        <dsp:cNvPr id="0" name=""/>
        <dsp:cNvSpPr/>
      </dsp:nvSpPr>
      <dsp:spPr>
        <a:xfrm>
          <a:off x="6470605" y="3361766"/>
          <a:ext cx="1460175" cy="1460303"/>
        </a:xfrm>
        <a:prstGeom prst="circularArrow">
          <a:avLst>
            <a:gd name="adj1" fmla="val 10980"/>
            <a:gd name="adj2" fmla="val 1142322"/>
            <a:gd name="adj3" fmla="val 4500000"/>
            <a:gd name="adj4" fmla="val 13500000"/>
            <a:gd name="adj5" fmla="val 12500"/>
          </a:avLst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36DDDBB-2FF8-4A4A-959B-3659A95F2FCD}">
      <dsp:nvSpPr>
        <dsp:cNvPr id="0" name=""/>
        <dsp:cNvSpPr/>
      </dsp:nvSpPr>
      <dsp:spPr>
        <a:xfrm>
          <a:off x="7928590" y="3795254"/>
          <a:ext cx="875393" cy="5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Combine datasets</a:t>
          </a:r>
          <a:endParaRPr lang="en-US" sz="800" kern="1200" dirty="0"/>
        </a:p>
      </dsp:txBody>
      <dsp:txXfrm>
        <a:off x="7928590" y="3795254"/>
        <a:ext cx="875393" cy="580540"/>
      </dsp:txXfrm>
    </dsp:sp>
    <dsp:sp modelId="{514C70FA-3699-4CAA-B322-23F3DEC1A0F9}">
      <dsp:nvSpPr>
        <dsp:cNvPr id="0" name=""/>
        <dsp:cNvSpPr/>
      </dsp:nvSpPr>
      <dsp:spPr>
        <a:xfrm>
          <a:off x="6792989" y="3890518"/>
          <a:ext cx="814860" cy="407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Augmentation</a:t>
          </a:r>
          <a:endParaRPr lang="en-US" sz="1000" kern="1200" dirty="0"/>
        </a:p>
      </dsp:txBody>
      <dsp:txXfrm>
        <a:off x="6792989" y="3890518"/>
        <a:ext cx="814860" cy="407273"/>
      </dsp:txXfrm>
    </dsp:sp>
    <dsp:sp modelId="{52370E93-7946-48B2-A7BB-BC17983ED4F2}">
      <dsp:nvSpPr>
        <dsp:cNvPr id="0" name=""/>
        <dsp:cNvSpPr/>
      </dsp:nvSpPr>
      <dsp:spPr>
        <a:xfrm>
          <a:off x="6064955" y="4202527"/>
          <a:ext cx="1460175" cy="1460303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chemeClr val="accent4">
                <a:hueOff val="8167408"/>
                <a:satOff val="-33981"/>
                <a:lumOff val="80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8167408"/>
                <a:satOff val="-33981"/>
                <a:lumOff val="80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8167408"/>
                <a:satOff val="-33981"/>
                <a:lumOff val="80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12D52C-F515-4410-8CE8-08F57A3363AD}">
      <dsp:nvSpPr>
        <dsp:cNvPr id="0" name=""/>
        <dsp:cNvSpPr/>
      </dsp:nvSpPr>
      <dsp:spPr>
        <a:xfrm>
          <a:off x="5502193" y="4636009"/>
          <a:ext cx="875393" cy="5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Training, test, validation</a:t>
          </a:r>
          <a:endParaRPr lang="en-US" sz="800" kern="1200" dirty="0"/>
        </a:p>
      </dsp:txBody>
      <dsp:txXfrm>
        <a:off x="5502193" y="4636009"/>
        <a:ext cx="875393" cy="580540"/>
      </dsp:txXfrm>
    </dsp:sp>
    <dsp:sp modelId="{6709F0E7-8253-4F9B-9244-4F3DB52BAEDC}">
      <dsp:nvSpPr>
        <dsp:cNvPr id="0" name=""/>
        <dsp:cNvSpPr/>
      </dsp:nvSpPr>
      <dsp:spPr>
        <a:xfrm>
          <a:off x="6385695" y="4731280"/>
          <a:ext cx="814860" cy="407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Data splitting</a:t>
          </a:r>
          <a:endParaRPr lang="en-US" sz="1000" kern="1200" dirty="0"/>
        </a:p>
      </dsp:txBody>
      <dsp:txXfrm>
        <a:off x="6385695" y="4731280"/>
        <a:ext cx="814860" cy="407273"/>
      </dsp:txXfrm>
    </dsp:sp>
    <dsp:sp modelId="{682352CA-C210-48B8-8F62-C25F7860DE85}">
      <dsp:nvSpPr>
        <dsp:cNvPr id="0" name=""/>
        <dsp:cNvSpPr/>
      </dsp:nvSpPr>
      <dsp:spPr>
        <a:xfrm>
          <a:off x="6574414" y="5138554"/>
          <a:ext cx="1254474" cy="1255067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B590ACF-15A6-4DA6-86B3-D953BE539140}">
      <dsp:nvSpPr>
        <dsp:cNvPr id="0" name=""/>
        <dsp:cNvSpPr/>
      </dsp:nvSpPr>
      <dsp:spPr>
        <a:xfrm>
          <a:off x="7902083" y="5511595"/>
          <a:ext cx="875393" cy="5805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800" kern="1200" dirty="0" smtClean="0"/>
            <a:t>Supervised classification</a:t>
          </a:r>
          <a:endParaRPr lang="en-US" sz="800" kern="1200" dirty="0"/>
        </a:p>
      </dsp:txBody>
      <dsp:txXfrm>
        <a:off x="7902083" y="5511595"/>
        <a:ext cx="875393" cy="580540"/>
      </dsp:txXfrm>
    </dsp:sp>
    <dsp:sp modelId="{838175E9-15C9-4FAD-BABF-482573825558}">
      <dsp:nvSpPr>
        <dsp:cNvPr id="0" name=""/>
        <dsp:cNvSpPr/>
      </dsp:nvSpPr>
      <dsp:spPr>
        <a:xfrm>
          <a:off x="6792989" y="5572041"/>
          <a:ext cx="814860" cy="407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Model training</a:t>
          </a:r>
          <a:endParaRPr lang="en-US" sz="1000" kern="1200" dirty="0"/>
        </a:p>
      </dsp:txBody>
      <dsp:txXfrm>
        <a:off x="6792989" y="5572041"/>
        <a:ext cx="814860" cy="407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6408B-9749-4DAB-91C7-2C62F119DFFE}">
      <dsp:nvSpPr>
        <dsp:cNvPr id="0" name=""/>
        <dsp:cNvSpPr/>
      </dsp:nvSpPr>
      <dsp:spPr>
        <a:xfrm>
          <a:off x="743059" y="0"/>
          <a:ext cx="1581899" cy="1582139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0D77E-D74C-4629-B518-A9E08527E1FB}">
      <dsp:nvSpPr>
        <dsp:cNvPr id="0" name=""/>
        <dsp:cNvSpPr/>
      </dsp:nvSpPr>
      <dsp:spPr>
        <a:xfrm>
          <a:off x="1092711" y="571200"/>
          <a:ext cx="879030" cy="43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1092711" y="571200"/>
        <a:ext cx="879030" cy="439410"/>
      </dsp:txXfrm>
    </dsp:sp>
    <dsp:sp modelId="{9E301565-AD3F-4FEB-AF83-4F98197FACA2}">
      <dsp:nvSpPr>
        <dsp:cNvPr id="0" name=""/>
        <dsp:cNvSpPr/>
      </dsp:nvSpPr>
      <dsp:spPr>
        <a:xfrm>
          <a:off x="303692" y="950793"/>
          <a:ext cx="1581899" cy="1582139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A0636-DB3E-4507-B969-69323977CD58}">
      <dsp:nvSpPr>
        <dsp:cNvPr id="0" name=""/>
        <dsp:cNvSpPr/>
      </dsp:nvSpPr>
      <dsp:spPr>
        <a:xfrm>
          <a:off x="655126" y="1485515"/>
          <a:ext cx="879030" cy="43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500" kern="1200" dirty="0"/>
        </a:p>
      </dsp:txBody>
      <dsp:txXfrm>
        <a:off x="655126" y="1485515"/>
        <a:ext cx="879030" cy="439410"/>
      </dsp:txXfrm>
    </dsp:sp>
    <dsp:sp modelId="{726B49E4-C9B7-4E39-85E9-AD5E3244DC02}">
      <dsp:nvSpPr>
        <dsp:cNvPr id="0" name=""/>
        <dsp:cNvSpPr/>
      </dsp:nvSpPr>
      <dsp:spPr>
        <a:xfrm>
          <a:off x="855649" y="1926897"/>
          <a:ext cx="1359096" cy="135964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7E415-9734-4763-B635-7C8AFEE50D60}">
      <dsp:nvSpPr>
        <dsp:cNvPr id="0" name=""/>
        <dsp:cNvSpPr/>
      </dsp:nvSpPr>
      <dsp:spPr>
        <a:xfrm>
          <a:off x="2325255" y="2299919"/>
          <a:ext cx="949139" cy="632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Accuracy, precision, f1_score</a:t>
          </a:r>
          <a:r>
            <a:rPr lang="en-US" sz="1100" kern="1200" smtClean="0"/>
            <a:t>, confuzion </a:t>
          </a:r>
          <a:endParaRPr lang="en-US" sz="1100" kern="1200" dirty="0"/>
        </a:p>
      </dsp:txBody>
      <dsp:txXfrm>
        <a:off x="2325255" y="2299919"/>
        <a:ext cx="949139" cy="632987"/>
      </dsp:txXfrm>
    </dsp:sp>
    <dsp:sp modelId="{0AF0FA76-BEA9-453D-BB8C-8FC809EB19CF}">
      <dsp:nvSpPr>
        <dsp:cNvPr id="0" name=""/>
        <dsp:cNvSpPr/>
      </dsp:nvSpPr>
      <dsp:spPr>
        <a:xfrm>
          <a:off x="1094790" y="2401145"/>
          <a:ext cx="879030" cy="439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Model evaluation</a:t>
          </a:r>
          <a:endParaRPr lang="en-US" sz="1500" kern="1200" dirty="0"/>
        </a:p>
      </dsp:txBody>
      <dsp:txXfrm>
        <a:off x="1094790" y="2401145"/>
        <a:ext cx="879030" cy="4394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28C1-CB10-0FE5-28E5-17E1BC922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8C55-0628-A78A-A65A-608B3168B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BD9CC-7684-B314-DBB1-BF9CDC140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506D-E4C6-418B-AE8C-79E12B9B6D0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1D4F4-34F9-AD46-3476-A456BDAE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B679-D647-4BD9-42ED-E47D0A8EE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38BB-FC1D-4C1A-B9DA-8468A4E3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615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102E-8C93-B8D2-1E4F-2BA16976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A9BB8-E880-3D38-A418-A70CD3575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06CDC-01D4-99A6-0749-FD296501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506D-E4C6-418B-AE8C-79E12B9B6D0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0427-2F4D-46B6-3961-3F92E564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D5963-7950-8748-736D-037F55017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38BB-FC1D-4C1A-B9DA-8468A4E3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62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E4934-8A28-A9EA-4E24-CE29FACFCB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B4BAE-32E6-02D1-FA5D-467F8D2DA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E6D69-EB33-D4AF-E133-CD6DF31C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506D-E4C6-418B-AE8C-79E12B9B6D0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7166B-AF78-EA74-A264-D040447D6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D03C4-CAB7-47E2-D93D-BBFB0CBF9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38BB-FC1D-4C1A-B9DA-8468A4E3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058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20A2E-045F-6493-7FBC-EBC6AB65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CD0B-5F91-01C4-C529-D9A03535B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2EB52-5FA6-A242-53EE-87F8DCAE1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506D-E4C6-418B-AE8C-79E12B9B6D0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1D686-68CF-7911-A4D9-C04D72D0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164CD-423C-4453-EBB8-31726DA9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38BB-FC1D-4C1A-B9DA-8468A4E3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93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7DD5-FFCE-D5A2-EF58-E17355C72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836F4-8C80-D7CC-664B-0AE782258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FCFDC-E5A8-8D98-AB52-D1C9B93B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506D-E4C6-418B-AE8C-79E12B9B6D0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AD883-9912-1BAF-914C-39D68A9EE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A2ACC-4A49-AA65-24C4-DC800A00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38BB-FC1D-4C1A-B9DA-8468A4E3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392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736C2-4A3F-9B72-A245-BD64D2736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2433-C4E6-32CA-9CF2-4E7C1369A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B3BD0-7965-FED1-F6A4-F1455E36E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E038F7-C81F-EC93-9B71-903E89D59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506D-E4C6-418B-AE8C-79E12B9B6D0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7DE92-2B15-16B4-A4D4-452718C7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44D1-0CCB-3802-239F-2F6E88407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38BB-FC1D-4C1A-B9DA-8468A4E3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74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F72D-EEEA-60DD-798F-9378C26C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0E5E1E-56E7-6BDD-4D6D-72A87DD06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85F55-155E-1EF8-7361-6A835937B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F65E1D-8929-5A7D-6911-8C7774E85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A4B19D-65EE-D457-6EBD-0257941F0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F1AFDF-AF5C-2054-195D-24EA5F446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506D-E4C6-418B-AE8C-79E12B9B6D0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5FB5BC-6548-3EBD-B85D-D1FA910E8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773706-8837-5054-9815-579EBBAFC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38BB-FC1D-4C1A-B9DA-8468A4E3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1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09837-3AB3-D375-4667-82DB7393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478E27-54FB-2DFE-79C8-FDE38097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506D-E4C6-418B-AE8C-79E12B9B6D0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C289A-5B0B-5CEC-DAB5-5DAE2A3B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1BB03-8721-8E04-F89A-092C0541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38BB-FC1D-4C1A-B9DA-8468A4E3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98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7A2143-B5C5-B458-10FD-F14D351A4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506D-E4C6-418B-AE8C-79E12B9B6D0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536FC-4E1E-6E63-7E68-45D33C4D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C7C62-38CF-7C1A-31F1-715B6766C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38BB-FC1D-4C1A-B9DA-8468A4E3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94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32CB-BA36-D637-5A33-6AF1DABA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08BC6-7473-E760-22C4-822F5CF20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F155AD-25A0-FA5C-8844-DDC5A4789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A6EC7-6773-809A-E357-803F9FB4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506D-E4C6-418B-AE8C-79E12B9B6D0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EF09-C297-0A9A-646B-49834B97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0001E-2850-3C69-09CF-DBE27BF1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38BB-FC1D-4C1A-B9DA-8468A4E3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968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27C8D-B36E-F482-E1B5-F24938324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DC0E1-DD90-CBE6-7765-B507C84DD5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0B966-92CE-13F4-D78C-CCA2610F2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03866-72BD-2105-A57D-26B2383C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506D-E4C6-418B-AE8C-79E12B9B6D0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CB6B0E-A0E2-44AC-3A83-4FB857F3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49726-A0BF-5BF1-DAFF-2804B125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2738BB-FC1D-4C1A-B9DA-8468A4E3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436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20980F-B02D-FFFB-21B2-F4C55531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A820-E941-437E-B6D5-C9931C064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72C6F-FA0B-94B0-C59E-6D4042B41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7506D-E4C6-418B-AE8C-79E12B9B6D0E}" type="datetimeFigureOut">
              <a:rPr lang="en-GB" smtClean="0"/>
              <a:t>26/05/2025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4FEF1-3AF0-1639-7DBF-64D021481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96A23-D998-3ABC-3207-13B3BE446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738BB-FC1D-4C1A-B9DA-8468A4E309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47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775F-7C12-E2A7-43AC-2B2F1362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400" b="1" dirty="0"/>
              <a:t>BUILDING A SEMSUPERVISED LEARNING FRAMEWORK FOR CREDIT RISK PREDICTION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26088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 splitting into labeled set and unlabeled set </a:t>
            </a:r>
          </a:p>
          <a:p>
            <a:pPr lvl="1"/>
            <a:r>
              <a:rPr lang="en-US" dirty="0" err="1" smtClean="0"/>
              <a:t>X_labeled</a:t>
            </a:r>
            <a:endParaRPr lang="en-US" dirty="0"/>
          </a:p>
          <a:p>
            <a:pPr lvl="1"/>
            <a:r>
              <a:rPr lang="en-US" dirty="0" err="1" smtClean="0"/>
              <a:t>X_unlabeled</a:t>
            </a:r>
            <a:endParaRPr lang="en-US" dirty="0"/>
          </a:p>
          <a:p>
            <a:pPr lvl="1"/>
            <a:r>
              <a:rPr lang="en-US" dirty="0" err="1" smtClean="0"/>
              <a:t>y_labled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Random forest classifier trained on labeled set (</a:t>
            </a:r>
            <a:r>
              <a:rPr lang="en-US" dirty="0" err="1" smtClean="0"/>
              <a:t>X_labeled</a:t>
            </a:r>
            <a:r>
              <a:rPr lang="en-US" dirty="0" smtClean="0"/>
              <a:t>, </a:t>
            </a:r>
            <a:r>
              <a:rPr lang="en-US" dirty="0" err="1" smtClean="0"/>
              <a:t>y_labeled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Random forest using unlabeled data to predict pseudo </a:t>
            </a:r>
            <a:r>
              <a:rPr lang="en-US" dirty="0" err="1" smtClean="0"/>
              <a:t>labeles</a:t>
            </a:r>
            <a:r>
              <a:rPr lang="en-US" dirty="0" smtClean="0"/>
              <a:t> (</a:t>
            </a:r>
            <a:r>
              <a:rPr lang="en-US" dirty="0" err="1" smtClean="0"/>
              <a:t>X_unlabeled</a:t>
            </a:r>
            <a:r>
              <a:rPr lang="en-US" dirty="0" smtClean="0"/>
              <a:t> used to predict labels </a:t>
            </a:r>
            <a:r>
              <a:rPr lang="en-US" dirty="0" err="1" smtClean="0"/>
              <a:t>y_predicted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Dataset augmentation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593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B62B-0CFA-400F-C128-9AEE2BE4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AE58-217D-0CF6-8F33-5CDBEB3EF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Both decision trees and random forest were used because their predictive accuracy is not affected by categorical features</a:t>
            </a:r>
          </a:p>
          <a:p>
            <a:r>
              <a:rPr lang="en-GB" dirty="0" smtClean="0"/>
              <a:t>Random forest classifier chosen as final model for it’s robustness  over decision trees.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227364"/>
              </p:ext>
            </p:extLst>
          </p:nvPr>
        </p:nvGraphicFramePr>
        <p:xfrm>
          <a:off x="838200" y="1825625"/>
          <a:ext cx="9474200" cy="2073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8500">
                  <a:extLst>
                    <a:ext uri="{9D8B030D-6E8A-4147-A177-3AD203B41FA5}">
                      <a16:colId xmlns:a16="http://schemas.microsoft.com/office/drawing/2014/main" val="1137412810"/>
                    </a:ext>
                  </a:extLst>
                </a:gridCol>
                <a:gridCol w="4965700">
                  <a:extLst>
                    <a:ext uri="{9D8B030D-6E8A-4147-A177-3AD203B41FA5}">
                      <a16:colId xmlns:a16="http://schemas.microsoft.com/office/drawing/2014/main" val="3777766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Decision trees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Random forest classifier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06774"/>
                  </a:ext>
                </a:extLst>
              </a:tr>
              <a:tr h="1702435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Less</a:t>
                      </a:r>
                      <a:r>
                        <a:rPr lang="en-US" baseline="0" dirty="0" smtClean="0"/>
                        <a:t> training time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Less memory consumption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Prone to overfitting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Predictive power not affected by categorical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More training</a:t>
                      </a:r>
                      <a:r>
                        <a:rPr lang="en-US" baseline="0" dirty="0" smtClean="0"/>
                        <a:t> time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More memory consumption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Less susceptible to overfitting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Predictive power not affected by categorical features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686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126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Confusion matrix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61" y="2336801"/>
            <a:ext cx="4497039" cy="2426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322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69981-845A-19A2-30A2-DE8180E9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65D8-D6CD-EF2C-71DF-023BD553B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/>
          <a:lstStyle/>
          <a:p>
            <a:r>
              <a:rPr lang="en-GB" dirty="0"/>
              <a:t>Confusion Matrix </a:t>
            </a:r>
            <a:r>
              <a:rPr lang="en-GB" dirty="0" err="1" smtClean="0"/>
              <a:t>heatmap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4686"/>
            <a:ext cx="4611688" cy="40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4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Iterations and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Low data quality for machine learning model development and training</a:t>
            </a:r>
          </a:p>
          <a:p>
            <a:pPr lvl="1"/>
            <a:r>
              <a:rPr lang="en-US" dirty="0" smtClean="0"/>
              <a:t>Data preprocessing </a:t>
            </a:r>
          </a:p>
          <a:p>
            <a:pPr lvl="1"/>
            <a:r>
              <a:rPr lang="en-US" dirty="0" smtClean="0"/>
              <a:t>Feature engineering</a:t>
            </a:r>
          </a:p>
          <a:p>
            <a:pPr lvl="1"/>
            <a:r>
              <a:rPr lang="en-US" dirty="0" smtClean="0"/>
              <a:t>Feature selection</a:t>
            </a:r>
          </a:p>
          <a:p>
            <a:pPr lvl="1"/>
            <a:r>
              <a:rPr lang="en-US" dirty="0" smtClean="0"/>
              <a:t>Synthetic data generation and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Categorical datatypes</a:t>
            </a:r>
          </a:p>
          <a:p>
            <a:pPr lvl="1"/>
            <a:r>
              <a:rPr lang="en-US" smtClean="0"/>
              <a:t>Limited scope </a:t>
            </a:r>
            <a:r>
              <a:rPr lang="en-US" dirty="0" smtClean="0"/>
              <a:t>of solutions to tally with categorical data handling techniques. (data visualization, synthetic data generation, encoding)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542A-0AB7-FB25-6E66-02EAB5CD0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Deployment using Flask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2FB4-C5D6-05EA-2199-BA480F8D3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Steps involved in Flask deployment</a:t>
            </a:r>
          </a:p>
          <a:p>
            <a:r>
              <a:rPr lang="en-GB" dirty="0"/>
              <a:t>S</a:t>
            </a:r>
            <a:r>
              <a:rPr lang="en-GB" dirty="0" smtClean="0"/>
              <a:t>ave </a:t>
            </a:r>
            <a:r>
              <a:rPr lang="en-GB" dirty="0"/>
              <a:t>trained model using </a:t>
            </a:r>
            <a:r>
              <a:rPr lang="en-GB" dirty="0" err="1"/>
              <a:t>joblib</a:t>
            </a:r>
            <a:r>
              <a:rPr lang="en-GB" dirty="0"/>
              <a:t> or pickle libraries</a:t>
            </a:r>
          </a:p>
          <a:p>
            <a:r>
              <a:rPr lang="en-GB" dirty="0" smtClean="0"/>
              <a:t>Creating </a:t>
            </a:r>
            <a:r>
              <a:rPr lang="en-GB" dirty="0"/>
              <a:t>Flask app using python </a:t>
            </a:r>
            <a:r>
              <a:rPr lang="en-GB" dirty="0" err="1"/>
              <a:t>eg</a:t>
            </a:r>
            <a:r>
              <a:rPr lang="en-GB" dirty="0"/>
              <a:t> app.py</a:t>
            </a:r>
          </a:p>
          <a:p>
            <a:r>
              <a:rPr lang="en-GB" dirty="0" smtClean="0"/>
              <a:t>Run </a:t>
            </a:r>
            <a:r>
              <a:rPr lang="en-GB" dirty="0"/>
              <a:t>Flask server</a:t>
            </a:r>
          </a:p>
          <a:p>
            <a:r>
              <a:rPr lang="en-GB" dirty="0"/>
              <a:t>S</a:t>
            </a:r>
            <a:r>
              <a:rPr lang="en-GB" dirty="0" smtClean="0"/>
              <a:t>ending </a:t>
            </a:r>
            <a:r>
              <a:rPr lang="en-GB" dirty="0"/>
              <a:t>Request to the API.</a:t>
            </a: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3794873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B98A-027A-230B-42EF-E0F61005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we have choose Flask than other methods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B00EF-9624-ADC2-B7DF-0E4DA83DE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it </a:t>
            </a:r>
            <a:r>
              <a:rPr lang="en-GB" dirty="0"/>
              <a:t>is simple , lightweight and python based </a:t>
            </a:r>
          </a:p>
          <a:p>
            <a:r>
              <a:rPr lang="en-GB" dirty="0" smtClean="0"/>
              <a:t>it </a:t>
            </a:r>
            <a:r>
              <a:rPr lang="en-GB" dirty="0"/>
              <a:t>does not need data base like Django</a:t>
            </a:r>
          </a:p>
          <a:p>
            <a:r>
              <a:rPr lang="en-GB" dirty="0" smtClean="0"/>
              <a:t>it </a:t>
            </a:r>
            <a:r>
              <a:rPr lang="en-GB" dirty="0"/>
              <a:t>is cheap( free ) than other </a:t>
            </a:r>
            <a:r>
              <a:rPr lang="en-GB" dirty="0" err="1"/>
              <a:t>deplyments</a:t>
            </a:r>
            <a:r>
              <a:rPr lang="en-GB" dirty="0"/>
              <a:t> like AWS, AZURE</a:t>
            </a:r>
          </a:p>
          <a:p>
            <a:r>
              <a:rPr lang="en-GB" dirty="0" smtClean="0"/>
              <a:t>It </a:t>
            </a:r>
            <a:r>
              <a:rPr lang="en-GB" dirty="0"/>
              <a:t>is possible for </a:t>
            </a:r>
            <a:r>
              <a:rPr lang="en-GB" dirty="0" err="1"/>
              <a:t>localhosting</a:t>
            </a:r>
            <a:endParaRPr lang="en-GB" dirty="0"/>
          </a:p>
          <a:p>
            <a:r>
              <a:rPr lang="en-GB" dirty="0" smtClean="0"/>
              <a:t>Simple </a:t>
            </a:r>
            <a:r>
              <a:rPr lang="en-GB" dirty="0"/>
              <a:t>structure and dependencies make Flask easy to package in Docker.</a:t>
            </a: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1207233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BB23-6C78-0483-8103-3584EB45E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app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416F5-353A-21F9-04E0-7EBEB9D8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Automates credit risk evaluation</a:t>
            </a:r>
          </a:p>
          <a:p>
            <a:r>
              <a:rPr lang="en-GB" dirty="0"/>
              <a:t>Supports decision making </a:t>
            </a:r>
          </a:p>
          <a:p>
            <a:r>
              <a:rPr lang="en-GB" dirty="0"/>
              <a:t>Improve loan approval </a:t>
            </a:r>
            <a:r>
              <a:rPr lang="en-GB" dirty="0" err="1"/>
              <a:t>accurancy</a:t>
            </a:r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386604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6EDE-2CBE-D2BB-867D-9F98AF70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of credit risk management app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D3915-5BBD-D1AC-A484-3175E3994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 user authorisation</a:t>
            </a:r>
          </a:p>
          <a:p>
            <a:r>
              <a:rPr lang="en-GB" dirty="0"/>
              <a:t>2.credit assessment module</a:t>
            </a:r>
          </a:p>
          <a:p>
            <a:pPr marL="0" indent="0">
              <a:buNone/>
            </a:pPr>
            <a:r>
              <a:rPr lang="en-GB" dirty="0"/>
              <a:t>      *input fields</a:t>
            </a:r>
          </a:p>
          <a:p>
            <a:pPr marL="0" indent="0">
              <a:buNone/>
            </a:pPr>
            <a:r>
              <a:rPr lang="en-GB" dirty="0"/>
              <a:t>       *Risk level classification(score on given input)</a:t>
            </a:r>
          </a:p>
          <a:p>
            <a:pPr marL="0" indent="0">
              <a:buNone/>
            </a:pPr>
            <a:r>
              <a:rPr lang="en-GB" dirty="0"/>
              <a:t>        * decision recommendation (</a:t>
            </a:r>
            <a:r>
              <a:rPr lang="en-GB" dirty="0" err="1"/>
              <a:t>Aprove</a:t>
            </a:r>
            <a:r>
              <a:rPr lang="en-GB" dirty="0"/>
              <a:t>, Reject , review)</a:t>
            </a:r>
          </a:p>
          <a:p>
            <a:pPr marL="0" indent="0">
              <a:buNone/>
            </a:pPr>
            <a:r>
              <a:rPr lang="en-GB" dirty="0"/>
              <a:t>3. </a:t>
            </a:r>
            <a:r>
              <a:rPr lang="en-GB" dirty="0" err="1"/>
              <a:t>Dashbod</a:t>
            </a:r>
            <a:r>
              <a:rPr lang="en-GB" dirty="0"/>
              <a:t> and reports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3137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605C1-D5D8-A7AF-01F5-29943B4E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How it works</a:t>
            </a:r>
            <a:endParaRPr lang="en-M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F24EE-8913-6E0A-2736-32675BAF2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 customer data</a:t>
            </a:r>
          </a:p>
          <a:p>
            <a:r>
              <a:rPr lang="en-GB" dirty="0"/>
              <a:t>App score using model</a:t>
            </a:r>
          </a:p>
          <a:p>
            <a:r>
              <a:rPr lang="en-GB" dirty="0"/>
              <a:t>App gives recommendations and given score for particular individual</a:t>
            </a:r>
          </a:p>
          <a:p>
            <a:r>
              <a:rPr lang="en-GB" dirty="0"/>
              <a:t>Then summarisation of score, graphs and recommendations.</a:t>
            </a:r>
          </a:p>
          <a:p>
            <a:endParaRPr lang="en-MW" dirty="0"/>
          </a:p>
        </p:txBody>
      </p:sp>
    </p:spTree>
    <p:extLst>
      <p:ext uri="{BB962C8B-B14F-4D97-AF65-F5344CB8AC3E}">
        <p14:creationId xmlns:p14="http://schemas.microsoft.com/office/powerpoint/2010/main" val="212831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8292E-3BAC-B2E1-5B1D-3D02B9DB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Overview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E2A74-AFB8-C437-E36A-C8AEDF161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Data was acquired from Higher  Education </a:t>
            </a:r>
            <a:r>
              <a:rPr lang="en-GB" dirty="0" smtClean="0"/>
              <a:t>Students Loans </a:t>
            </a:r>
            <a:r>
              <a:rPr lang="en-GB" dirty="0"/>
              <a:t>and Grants </a:t>
            </a:r>
            <a:r>
              <a:rPr lang="en-GB" dirty="0" smtClean="0"/>
              <a:t>Board(HESLGB</a:t>
            </a:r>
            <a:r>
              <a:rPr lang="en-GB" dirty="0"/>
              <a:t>)</a:t>
            </a:r>
          </a:p>
          <a:p>
            <a:r>
              <a:rPr lang="en-GB" dirty="0"/>
              <a:t>Synthetic data was generated from the sample  acquired </a:t>
            </a:r>
            <a:r>
              <a:rPr lang="en-GB" dirty="0" smtClean="0"/>
              <a:t>from HESLGB using </a:t>
            </a:r>
            <a:r>
              <a:rPr lang="en-GB" dirty="0" err="1" smtClean="0"/>
              <a:t>borderlineSMOTE</a:t>
            </a:r>
            <a:r>
              <a:rPr lang="en-GB" dirty="0" smtClean="0"/>
              <a:t> and CTGAN synthesizer from the synthetic data vault module.</a:t>
            </a:r>
            <a:endParaRPr lang="en-GB" dirty="0"/>
          </a:p>
          <a:p>
            <a:r>
              <a:rPr lang="en-GB" dirty="0"/>
              <a:t>The sample obtained from loans Board </a:t>
            </a:r>
            <a:r>
              <a:rPr lang="en-GB" dirty="0" smtClean="0"/>
              <a:t>had </a:t>
            </a:r>
            <a:r>
              <a:rPr lang="en-GB" dirty="0"/>
              <a:t>30 features </a:t>
            </a:r>
            <a:r>
              <a:rPr lang="en-GB" dirty="0" smtClean="0"/>
              <a:t>including, not </a:t>
            </a:r>
            <a:r>
              <a:rPr lang="en-GB" dirty="0"/>
              <a:t>limited </a:t>
            </a:r>
            <a:r>
              <a:rPr lang="en-GB" dirty="0" smtClean="0"/>
              <a:t>to; </a:t>
            </a:r>
            <a:r>
              <a:rPr lang="en-GB" dirty="0"/>
              <a:t>gender, marital status</a:t>
            </a:r>
            <a:r>
              <a:rPr lang="en-GB" dirty="0" smtClean="0"/>
              <a:t>, and age. </a:t>
            </a:r>
            <a:r>
              <a:rPr lang="en-GB" dirty="0"/>
              <a:t>It had 355 rows containing data of </a:t>
            </a:r>
            <a:r>
              <a:rPr lang="en-GB" dirty="0" smtClean="0"/>
              <a:t>varying </a:t>
            </a:r>
            <a:r>
              <a:rPr lang="en-GB" dirty="0"/>
              <a:t>types </a:t>
            </a:r>
            <a:r>
              <a:rPr lang="en-GB" dirty="0" smtClean="0"/>
              <a:t>mainly </a:t>
            </a:r>
            <a:r>
              <a:rPr lang="en-GB" dirty="0"/>
              <a:t>objects and strings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had the target feature repayment status which had three classes namely fully paid, partially paid and unpaid.</a:t>
            </a:r>
            <a:endParaRPr lang="en-GB" dirty="0"/>
          </a:p>
          <a:p>
            <a:r>
              <a:rPr lang="en-GB" dirty="0"/>
              <a:t>The initial dataset </a:t>
            </a:r>
            <a:r>
              <a:rPr lang="en-GB" dirty="0" smtClean="0"/>
              <a:t>also </a:t>
            </a:r>
            <a:r>
              <a:rPr lang="en-GB" dirty="0"/>
              <a:t>had missing values in some features namely; highest education, informed repayment obligations, program of study, region, loan purpose and total loan.</a:t>
            </a:r>
          </a:p>
          <a:p>
            <a:r>
              <a:rPr lang="en-GB" dirty="0"/>
              <a:t>There was </a:t>
            </a:r>
            <a:r>
              <a:rPr lang="en-GB" dirty="0" smtClean="0"/>
              <a:t>a class </a:t>
            </a:r>
            <a:r>
              <a:rPr lang="en-GB" dirty="0"/>
              <a:t>imbalance </a:t>
            </a:r>
            <a:r>
              <a:rPr lang="en-GB" dirty="0" smtClean="0"/>
              <a:t>in the target variable, </a:t>
            </a:r>
            <a:r>
              <a:rPr lang="en-GB" dirty="0"/>
              <a:t>whereby 75.5%  </a:t>
            </a:r>
            <a:r>
              <a:rPr lang="en-GB" dirty="0" smtClean="0"/>
              <a:t>represented </a:t>
            </a:r>
            <a:r>
              <a:rPr lang="en-GB" dirty="0"/>
              <a:t>non default and 24.5% </a:t>
            </a:r>
            <a:r>
              <a:rPr lang="en-GB" dirty="0" smtClean="0"/>
              <a:t>represented </a:t>
            </a:r>
            <a:r>
              <a:rPr lang="en-GB" dirty="0"/>
              <a:t>default.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01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9C9D-F993-1271-7DD8-96F57D49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 and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DE843-21F7-4E27-FB16-18DB73AF3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System components and interactions</a:t>
            </a:r>
          </a:p>
          <a:p>
            <a:pPr lvl="1"/>
            <a:r>
              <a:rPr lang="en-GB" dirty="0" smtClean="0"/>
              <a:t>Data ingestion module (collect data from database)</a:t>
            </a:r>
          </a:p>
          <a:p>
            <a:pPr lvl="1"/>
            <a:r>
              <a:rPr lang="en-GB" dirty="0" smtClean="0"/>
              <a:t>Data </a:t>
            </a:r>
            <a:r>
              <a:rPr lang="en-GB" dirty="0" err="1" smtClean="0"/>
              <a:t>preprocessing</a:t>
            </a:r>
            <a:r>
              <a:rPr lang="en-GB" dirty="0" smtClean="0"/>
              <a:t> module (clean, transform, encode data)</a:t>
            </a:r>
          </a:p>
          <a:p>
            <a:pPr lvl="1"/>
            <a:r>
              <a:rPr lang="en-GB" dirty="0" smtClean="0"/>
              <a:t>Semi-supervised learning module (split – train – label – augment)</a:t>
            </a:r>
          </a:p>
          <a:p>
            <a:pPr lvl="1"/>
            <a:r>
              <a:rPr lang="en-GB" dirty="0" smtClean="0"/>
              <a:t>Model training (supervised learning classifier model training)</a:t>
            </a:r>
          </a:p>
          <a:p>
            <a:pPr lvl="1"/>
            <a:r>
              <a:rPr lang="en-GB" dirty="0" smtClean="0"/>
              <a:t>Model evaluation (model performance assessment)</a:t>
            </a:r>
          </a:p>
          <a:p>
            <a:pPr lvl="1"/>
            <a:r>
              <a:rPr lang="en-GB" dirty="0" smtClean="0"/>
              <a:t>Model deployment (output results)</a:t>
            </a:r>
          </a:p>
        </p:txBody>
      </p:sp>
    </p:spTree>
    <p:extLst>
      <p:ext uri="{BB962C8B-B14F-4D97-AF65-F5344CB8AC3E}">
        <p14:creationId xmlns:p14="http://schemas.microsoft.com/office/powerpoint/2010/main" val="109636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31800"/>
            <a:ext cx="105156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Data pipeline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41" y="1371283"/>
            <a:ext cx="824459" cy="8244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651" y="3765466"/>
            <a:ext cx="899411" cy="899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315" y="1422401"/>
            <a:ext cx="766026" cy="766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410" y="1422401"/>
            <a:ext cx="830980" cy="8309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859" y="1371283"/>
            <a:ext cx="722225" cy="7222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385" y="3775190"/>
            <a:ext cx="767956" cy="76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85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271221"/>
              </p:ext>
            </p:extLst>
          </p:nvPr>
        </p:nvGraphicFramePr>
        <p:xfrm>
          <a:off x="-1033671" y="0"/>
          <a:ext cx="14868939" cy="63936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06199426"/>
              </p:ext>
            </p:extLst>
          </p:nvPr>
        </p:nvGraphicFramePr>
        <p:xfrm>
          <a:off x="8613912" y="3107083"/>
          <a:ext cx="3578088" cy="3286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1377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42900"/>
            <a:ext cx="10515600" cy="58340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Tools and technologies used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Pandas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Numpy</a:t>
            </a:r>
            <a:r>
              <a:rPr lang="en-US" dirty="0" smtClean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Pyplot</a:t>
            </a:r>
            <a:r>
              <a:rPr lang="en-US" dirty="0" smtClean="0"/>
              <a:t> from </a:t>
            </a:r>
            <a:r>
              <a:rPr lang="en-US" dirty="0" err="1" smtClean="0"/>
              <a:t>matplotlib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Seaborn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Tensorflow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Synthetic Data Vault (SDV)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 smtClean="0"/>
              <a:t>Sklearn</a:t>
            </a:r>
            <a:endParaRPr lang="en-US" dirty="0" smtClean="0"/>
          </a:p>
          <a:p>
            <a:pPr lvl="3"/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15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178A-DDF7-267C-D47A-06C42E0D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 and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B324-A051-BA06-4D91-19555D1E7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Converted all column names to lower case</a:t>
            </a:r>
          </a:p>
          <a:p>
            <a:r>
              <a:rPr lang="en-GB" dirty="0"/>
              <a:t>Converted all strings and object values to lowercase</a:t>
            </a:r>
          </a:p>
          <a:p>
            <a:r>
              <a:rPr lang="en-GB" dirty="0"/>
              <a:t>Removed columns missing values based on a threshold of 50%</a:t>
            </a:r>
          </a:p>
          <a:p>
            <a:r>
              <a:rPr lang="en-GB" dirty="0"/>
              <a:t>Imputed missing values using mode in categorical columns</a:t>
            </a:r>
          </a:p>
          <a:p>
            <a:r>
              <a:rPr lang="en-GB" dirty="0"/>
              <a:t>Created a feature ,discipline in which different programs of study were grouped into similar academic disciplines</a:t>
            </a:r>
          </a:p>
          <a:p>
            <a:r>
              <a:rPr lang="en-GB" dirty="0"/>
              <a:t>Derived another feature age group from age range in which the values were converted from object type to categorical type.</a:t>
            </a:r>
          </a:p>
          <a:p>
            <a:r>
              <a:rPr lang="en-GB" dirty="0"/>
              <a:t>Features were selected using the Chi-squared and mutual information Statistics.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989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600"/>
            <a:ext cx="10515600" cy="5440363"/>
          </a:xfrm>
        </p:spPr>
        <p:txBody>
          <a:bodyPr/>
          <a:lstStyle/>
          <a:p>
            <a:r>
              <a:rPr lang="en-US" dirty="0" smtClean="0"/>
              <a:t>Dataset before preprocessing and feature engineering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99" y="1282700"/>
            <a:ext cx="9594781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65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36600"/>
            <a:ext cx="10515600" cy="5440363"/>
          </a:xfrm>
        </p:spPr>
        <p:txBody>
          <a:bodyPr/>
          <a:lstStyle/>
          <a:p>
            <a:r>
              <a:rPr lang="en-US" dirty="0" smtClean="0"/>
              <a:t>Dataset after preprocessing and feature engineering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" y="1295400"/>
            <a:ext cx="89281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79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727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BUILDING A SEMSUPERVISED LEARNING FRAMEWORK FOR CREDIT RISK PREDICTION</vt:lpstr>
      <vt:lpstr>Data Overview </vt:lpstr>
      <vt:lpstr>System Design and Architecture</vt:lpstr>
      <vt:lpstr>PowerPoint Presentation</vt:lpstr>
      <vt:lpstr>PowerPoint Presentation</vt:lpstr>
      <vt:lpstr>PowerPoint Presentation</vt:lpstr>
      <vt:lpstr>Data Preprocessing and Feature Engineering</vt:lpstr>
      <vt:lpstr>PowerPoint Presentation</vt:lpstr>
      <vt:lpstr>PowerPoint Presentation</vt:lpstr>
      <vt:lpstr>Semi-supervised learning</vt:lpstr>
      <vt:lpstr>Model Development</vt:lpstr>
      <vt:lpstr>Model evaluation</vt:lpstr>
      <vt:lpstr>Model Evaluation</vt:lpstr>
      <vt:lpstr>Iterations and challenges</vt:lpstr>
      <vt:lpstr>Deployment using Flask</vt:lpstr>
      <vt:lpstr>Why we have choose Flask than other methods</vt:lpstr>
      <vt:lpstr>Purpose of app</vt:lpstr>
      <vt:lpstr>Features of credit risk management app</vt:lpstr>
      <vt:lpstr> How it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SEMSUPERVISED LEARNING FRAMEWORK FOR CREDIT RISK PREDICTION</dc:title>
  <dc:creator>QUEEN CHISOMO SOSOLA</dc:creator>
  <cp:lastModifiedBy>USER</cp:lastModifiedBy>
  <cp:revision>21</cp:revision>
  <dcterms:created xsi:type="dcterms:W3CDTF">2025-05-24T12:09:01Z</dcterms:created>
  <dcterms:modified xsi:type="dcterms:W3CDTF">2025-05-26T14:56:39Z</dcterms:modified>
</cp:coreProperties>
</file>