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6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2394" y="580333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en-US" sz="4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learning framework to improve credit risk prediction</a:t>
            </a:r>
            <a:endParaRPr lang="en-US" sz="4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2860" y="2441871"/>
            <a:ext cx="5357600" cy="344597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Presented by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Queen </a:t>
            </a:r>
            <a:r>
              <a:rPr lang="en-US" dirty="0" err="1" smtClean="0"/>
              <a:t>Sosola</a:t>
            </a:r>
            <a:r>
              <a:rPr lang="en-US" dirty="0" smtClean="0"/>
              <a:t> (BSDS 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err="1" smtClean="0"/>
              <a:t>Jeremia</a:t>
            </a:r>
            <a:r>
              <a:rPr lang="en-US" dirty="0" smtClean="0"/>
              <a:t> </a:t>
            </a:r>
            <a:r>
              <a:rPr lang="en-US" dirty="0" err="1" smtClean="0"/>
              <a:t>Nkosi</a:t>
            </a:r>
            <a:r>
              <a:rPr lang="en-US" dirty="0" smtClean="0"/>
              <a:t> (BSDS 2422)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Elizabeth </a:t>
            </a:r>
            <a:r>
              <a:rPr lang="en-US" dirty="0" err="1" smtClean="0"/>
              <a:t>Mfune</a:t>
            </a:r>
            <a:r>
              <a:rPr lang="en-US" dirty="0" smtClean="0"/>
              <a:t> (BSDS )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 smtClean="0"/>
              <a:t>Maxwell </a:t>
            </a:r>
            <a:r>
              <a:rPr lang="en-US" dirty="0" err="1" smtClean="0"/>
              <a:t>Mwala</a:t>
            </a:r>
            <a:r>
              <a:rPr lang="en-US" dirty="0" smtClean="0"/>
              <a:t> (BSDS )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Tamandani</a:t>
            </a:r>
            <a:r>
              <a:rPr lang="en-US" dirty="0" smtClean="0"/>
              <a:t> </a:t>
            </a:r>
            <a:r>
              <a:rPr lang="en-US" dirty="0" err="1" smtClean="0"/>
              <a:t>Yona</a:t>
            </a:r>
            <a:r>
              <a:rPr lang="en-US" dirty="0" smtClean="0"/>
              <a:t> (BSDS )</a:t>
            </a:r>
          </a:p>
          <a:p>
            <a:pPr>
              <a:lnSpc>
                <a:spcPct val="110000"/>
              </a:lnSpc>
            </a:pPr>
            <a:r>
              <a:rPr lang="en-US" dirty="0" err="1" smtClean="0"/>
              <a:t>Sammuel</a:t>
            </a:r>
            <a:r>
              <a:rPr lang="en-US" dirty="0" smtClean="0"/>
              <a:t> </a:t>
            </a:r>
            <a:r>
              <a:rPr lang="en-US" dirty="0" err="1" smtClean="0"/>
              <a:t>Chizuma</a:t>
            </a:r>
            <a:r>
              <a:rPr lang="en-US" dirty="0" smtClean="0"/>
              <a:t> (BSDS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sample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089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11</TotalTime>
  <Words>45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MS Shell Dlg 2</vt:lpstr>
      <vt:lpstr>Times New Roman</vt:lpstr>
      <vt:lpstr>Wingdings</vt:lpstr>
      <vt:lpstr>Wingdings 3</vt:lpstr>
      <vt:lpstr>Madison</vt:lpstr>
      <vt:lpstr>Semi-supervised learning framework to improve credit risk prediction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framework to improve credit risk prediction</dc:title>
  <dc:creator>USER</dc:creator>
  <cp:lastModifiedBy>USER</cp:lastModifiedBy>
  <cp:revision>2</cp:revision>
  <dcterms:created xsi:type="dcterms:W3CDTF">2025-05-27T15:04:49Z</dcterms:created>
  <dcterms:modified xsi:type="dcterms:W3CDTF">2025-05-27T15:16:06Z</dcterms:modified>
</cp:coreProperties>
</file>