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6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35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8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22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72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2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9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96F6-B067-4B35-B38A-42D86C2996D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3A5F-BDEF-447C-B3F6-4CDD95592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5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伺服器安裝過程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sz="3200" dirty="0" smtClean="0"/>
              <a:t>資工一</a:t>
            </a:r>
            <a:r>
              <a:rPr lang="en-US" altLang="zh-TW" sz="3200" dirty="0" smtClean="0"/>
              <a:t>B</a:t>
            </a:r>
            <a:r>
              <a:rPr lang="zh-TW" altLang="en-US" sz="3200" dirty="0" smtClean="0"/>
              <a:t> 蔡政諭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41911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35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591" y="1825625"/>
            <a:ext cx="691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7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494" y="1825625"/>
            <a:ext cx="7723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5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591" y="1825625"/>
            <a:ext cx="691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18" y="1825625"/>
            <a:ext cx="7020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163" y="1825625"/>
            <a:ext cx="6185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6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7" t="35415" r="4575" b="25996"/>
          <a:stretch/>
        </p:blipFill>
        <p:spPr>
          <a:xfrm>
            <a:off x="2129633" y="2269375"/>
            <a:ext cx="7932733" cy="23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591" y="1825625"/>
            <a:ext cx="691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809" y="1825625"/>
            <a:ext cx="49663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156" y="2110235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0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8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7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5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C:\XAMPP3\htdocs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2229644"/>
            <a:ext cx="7867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3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</Words>
  <Application>Microsoft Office PowerPoint</Application>
  <PresentationFormat>寬螢幕</PresentationFormat>
  <Paragraphs>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XAMPP伺服器安裝過程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C:\XAMPP3\htdocs</vt:lpstr>
      <vt:lpstr>使用notepad++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XAMPP伺服器安裝過程 </dc:title>
  <dc:creator>owner</dc:creator>
  <cp:lastModifiedBy>owner</cp:lastModifiedBy>
  <cp:revision>7</cp:revision>
  <dcterms:created xsi:type="dcterms:W3CDTF">2019-09-30T06:55:27Z</dcterms:created>
  <dcterms:modified xsi:type="dcterms:W3CDTF">2019-09-30T07:55:34Z</dcterms:modified>
</cp:coreProperties>
</file>