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9725856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5"/>
          <p:cNvSpPr/>
          <p:nvPr userDrawn="1"/>
        </p:nvSpPr>
        <p:spPr>
          <a:xfrm>
            <a:off x="10153934" y="-8467"/>
            <a:ext cx="2038066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/>
          <p:cNvSpPr/>
          <p:nvPr userDrawn="1"/>
        </p:nvSpPr>
        <p:spPr>
          <a:xfrm>
            <a:off x="9747593" y="3048000"/>
            <a:ext cx="2444407" cy="381000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A002F-3E9E-4614-A4A5-0EFF32E1B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 suggested SUT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C2D126-C919-4A98-8B72-61B334E9E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2021/09/08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1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399AD-40D4-46CF-9E1A-EA6E5AF6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47" y="1947079"/>
            <a:ext cx="8596668" cy="2174543"/>
          </a:xfrm>
        </p:spPr>
        <p:txBody>
          <a:bodyPr>
            <a:normAutofit/>
          </a:bodyPr>
          <a:lstStyle/>
          <a:p>
            <a:pPr marL="152400">
              <a:spcBef>
                <a:spcPts val="0"/>
              </a:spcBef>
              <a:buClr>
                <a:schemeClr val="dk1"/>
              </a:buClr>
              <a:buSzPts val="1200"/>
            </a:pPr>
            <a: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1.</a:t>
            </a:r>
            <a:r>
              <a:rPr lang="zh-TW" alt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分散式</a:t>
            </a:r>
            <a:r>
              <a:rPr lang="zh-TW" altLang="en-US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系統 </a:t>
            </a:r>
            <a:r>
              <a:rPr lang="en-US" altLang="zh-TW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(Distributed system)</a:t>
            </a:r>
            <a: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/>
            </a:r>
            <a:b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</a:br>
            <a: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2.</a:t>
            </a:r>
            <a:r>
              <a:rPr lang="zh-TW" alt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系統軟體</a:t>
            </a:r>
            <a:r>
              <a:rPr lang="en-US" altLang="zh-TW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(System software, e.g.TCP/IP</a:t>
            </a:r>
            <a: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)</a:t>
            </a:r>
            <a:b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</a:br>
            <a:r>
              <a:rPr lang="en-US" altLang="zh-TW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3.</a:t>
            </a:r>
            <a:r>
              <a:rPr lang="zh-TW" altLang="en-US" sz="32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遊戲</a:t>
            </a:r>
            <a:r>
              <a:rPr lang="zh-TW" altLang="en-US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軟體</a:t>
            </a:r>
            <a:r>
              <a:rPr lang="en-US" altLang="zh-TW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(Game)</a:t>
            </a:r>
            <a:br>
              <a:rPr lang="en-US" altLang="zh-TW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</a:br>
            <a:r>
              <a:rPr lang="en-US" altLang="zh-TW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rPr>
              <a:t>4.</a:t>
            </a:r>
            <a:r>
              <a:rPr lang="zh-TW" altLang="en-US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hlinkClick r:id="rId2" action="ppaction://hlinksldjump"/>
              </a:rPr>
              <a:t>相片編輯</a:t>
            </a:r>
            <a:r>
              <a:rPr lang="en-US" altLang="zh-TW" sz="320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hlinkClick r:id="rId2" action="ppaction://hlinksldjump"/>
              </a:rPr>
              <a:t>(Image editor)</a:t>
            </a:r>
            <a:endParaRPr lang="zh-TW" altLang="en-US" sz="3200">
              <a:solidFill>
                <a:schemeClr val="dk1"/>
              </a:solidFill>
              <a:latin typeface="Microsoft JhengHei"/>
              <a:ea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2249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81DEF-14ED-46AA-8A33-486A87EB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836"/>
          </a:xfrm>
        </p:spPr>
        <p:txBody>
          <a:bodyPr/>
          <a:lstStyle/>
          <a:p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Editor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DE97B9-4EE7-4042-A3E4-6D59578F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52" y="4084518"/>
            <a:ext cx="2764710" cy="23205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A36080-6C02-4D57-95BB-3A327413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41196"/>
            <a:ext cx="4393721" cy="2007204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1A38A1B-D599-4B98-9B25-A90F5D60E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15038" b="25364"/>
          <a:stretch/>
        </p:blipFill>
        <p:spPr>
          <a:xfrm>
            <a:off x="5558285" y="1487902"/>
            <a:ext cx="3493439" cy="2428059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C8265A3-2C01-49AA-9DD6-57EC1A956BB3}"/>
              </a:ext>
            </a:extLst>
          </p:cNvPr>
          <p:cNvSpPr/>
          <p:nvPr/>
        </p:nvSpPr>
        <p:spPr>
          <a:xfrm>
            <a:off x="581947" y="1735642"/>
            <a:ext cx="4393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It</a:t>
            </a:r>
            <a:r>
              <a:rPr lang="en-US" altLang="zh-TW" dirty="0"/>
              <a:t>’</a:t>
            </a:r>
            <a:r>
              <a:rPr lang="zh-TW" altLang="en-US" dirty="0"/>
              <a:t>s not easy to </a:t>
            </a:r>
            <a:r>
              <a:rPr lang="en-US" altLang="zh-TW" dirty="0"/>
              <a:t>check</a:t>
            </a:r>
            <a:r>
              <a:rPr lang="zh-TW" altLang="en-US" dirty="0"/>
              <a:t> if the software is working correctly</a:t>
            </a:r>
          </a:p>
        </p:txBody>
      </p:sp>
    </p:spTree>
    <p:extLst>
      <p:ext uri="{BB962C8B-B14F-4D97-AF65-F5344CB8AC3E}">
        <p14:creationId xmlns:p14="http://schemas.microsoft.com/office/powerpoint/2010/main" val="194059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3D644A7C7A42B84E9D59C5E753C73491" ma:contentTypeVersion="9" ma:contentTypeDescription="建立新的文件。" ma:contentTypeScope="" ma:versionID="ab5366d15f91ac343cb3200a379a525c">
  <xsd:schema xmlns:xsd="http://www.w3.org/2001/XMLSchema" xmlns:xs="http://www.w3.org/2001/XMLSchema" xmlns:p="http://schemas.microsoft.com/office/2006/metadata/properties" xmlns:ns3="e79a390c-54b2-4bab-9d10-48986f51e8a3" targetNamespace="http://schemas.microsoft.com/office/2006/metadata/properties" ma:root="true" ma:fieldsID="8521e36d3b27c4dd00a96a5b454bebce" ns3:_="">
    <xsd:import namespace="e79a390c-54b2-4bab-9d10-48986f51e8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a390c-54b2-4bab-9d10-48986f51e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576447-5913-4E83-986E-D92C9B0F2F9A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e79a390c-54b2-4bab-9d10-48986f51e8a3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D3237F1-1BF7-48BC-9B3D-52FAD6DCE9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05777-0613-45DF-9435-2C4A27F18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9a390c-54b2-4bab-9d10-48986f51e8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26</Words>
  <Application>Microsoft Office PowerPoint</Application>
  <PresentationFormat>寬螢幕</PresentationFormat>
  <Paragraphs>5</Paragraphs>
  <Slides>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JhengHei</vt:lpstr>
      <vt:lpstr>Microsoft JhengHei</vt:lpstr>
      <vt:lpstr>Arial</vt:lpstr>
      <vt:lpstr>Trebuchet MS</vt:lpstr>
      <vt:lpstr>Wingdings 3</vt:lpstr>
      <vt:lpstr>多面向</vt:lpstr>
      <vt:lpstr>Not suggested SUT</vt:lpstr>
      <vt:lpstr>1.分散式系統 (Distributed system) 2.系統軟體(System software, e.g.TCP/IP) 3.遊戲軟體(Game) 4.相片編輯(Image editor)</vt:lpstr>
      <vt:lpstr>Image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suggested SUT</dc:title>
  <dc:creator>Winnie</dc:creator>
  <cp:lastModifiedBy>Windows 使用者</cp:lastModifiedBy>
  <cp:revision>4</cp:revision>
  <dcterms:created xsi:type="dcterms:W3CDTF">2021-09-08T18:03:50Z</dcterms:created>
  <dcterms:modified xsi:type="dcterms:W3CDTF">2021-09-10T09:07:26Z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0x0101003D644A7C7A42B84E9D59C5E753C73491</vt:lpwstr>
  </property>
</Properties>
</file>