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1.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omments/comment2.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07"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Lst>
  <p:sldSz cx="9144000" cy="6858000" type="screen4x3"/>
  <p:notesSz cx="6797675" cy="9931400"/>
  <p:custShowLst>
    <p:custShow name="Unit Test" id="0">
      <p:sldLst>
        <p:sld r:id="rId9"/>
        <p:sld r:id="rId10"/>
      </p:sldLst>
    </p:custShow>
    <p:custShow name="Testing Plan" id="1">
      <p:sldLst>
        <p:sld r:id="rId5"/>
        <p:sld r:id="rId6"/>
        <p:sld r:id="rId7"/>
        <p:sld r:id="rId8"/>
      </p:sldLst>
    </p:custShow>
    <p:custShow name="Integration Testing" id="2">
      <p:sldLst>
        <p:sld r:id="rId31"/>
        <p:sld r:id="rId32"/>
        <p:sld r:id="rId33"/>
        <p:sld r:id="rId34"/>
        <p:sld r:id="rId35"/>
        <p:sld r:id="rId36"/>
        <p:sld r:id="rId37"/>
        <p:sld r:id="rId38"/>
        <p:sld r:id="rId39"/>
        <p:sld r:id="rId40"/>
        <p:sld r:id="rId41"/>
      </p:sldLst>
    </p:custShow>
    <p:custShow name="System Testing" id="3">
      <p:sldLst>
        <p:sld r:id="rId42"/>
        <p:sld r:id="rId43"/>
        <p:sld r:id="rId44"/>
        <p:sld r:id="rId45"/>
        <p:sld r:id="rId46"/>
        <p:sld r:id="rId47"/>
        <p:sld r:id="rId48"/>
        <p:sld r:id="rId49"/>
        <p:sld r:id="rId50"/>
      </p:sldLst>
    </p:custShow>
    <p:custShow name="black box" id="4">
      <p:sldLst>
        <p:sld r:id="rId11"/>
        <p:sld r:id="rId12"/>
        <p:sld r:id="rId13"/>
        <p:sld r:id="rId14"/>
        <p:sld r:id="rId15"/>
        <p:sld r:id="rId16"/>
        <p:sld r:id="rId17"/>
        <p:sld r:id="rId18"/>
      </p:sldLst>
    </p:custShow>
    <p:custShow name="white box" id="5">
      <p:sldLst>
        <p:sld r:id="rId19"/>
        <p:sld r:id="rId20"/>
        <p:sld r:id="rId21"/>
        <p:sld r:id="rId22"/>
        <p:sld r:id="rId23"/>
        <p:sld r:id="rId24"/>
        <p:sld r:id="rId25"/>
        <p:sld r:id="rId26"/>
        <p:sld r:id="rId27"/>
        <p:sld r:id="rId28"/>
        <p:sld r:id="rId29"/>
        <p:sld r:id="rId30"/>
      </p:sldLst>
    </p:custShow>
    <p:custShow name="自訂放映 1" id="6">
      <p:sldLst>
        <p:sld r:id="rId19"/>
        <p:sld r:id="rId20"/>
        <p:sld r:id="rId21"/>
        <p:sld r:id="rId22"/>
        <p:sld r:id="rId23"/>
        <p:sld r:id="rId24"/>
        <p:sld r:id="rId25"/>
        <p:sld r:id="rId26"/>
        <p:sld r:id="rId27"/>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預設章節" id="{CFE29723-5D18-4493-9995-215CDB8E0C60}">
          <p14:sldIdLst>
            <p14:sldId id="256"/>
            <p14:sldId id="257"/>
            <p14:sldId id="258"/>
          </p14:sldIdLst>
        </p14:section>
        <p14:section name="Testing Plan" id="{A7DE884F-3A3B-40CE-B8B6-35EB337AD21C}">
          <p14:sldIdLst>
            <p14:sldId id="259"/>
            <p14:sldId id="260"/>
            <p14:sldId id="261"/>
            <p14:sldId id="262"/>
          </p14:sldIdLst>
        </p14:section>
        <p14:section name="Unit Testing" id="{3FDC3D11-14E4-4825-9C70-3605909104DC}">
          <p14:sldIdLst>
            <p14:sldId id="263"/>
            <p14:sldId id="264"/>
          </p14:sldIdLst>
        </p14:section>
        <p14:section name="black box" id="{22D7A7A2-9804-41E9-AACC-3C7091C07FC0}">
          <p14:sldIdLst>
            <p14:sldId id="265"/>
            <p14:sldId id="266"/>
            <p14:sldId id="267"/>
            <p14:sldId id="268"/>
            <p14:sldId id="269"/>
            <p14:sldId id="270"/>
            <p14:sldId id="271"/>
            <p14:sldId id="272"/>
          </p14:sldIdLst>
        </p14:section>
        <p14:section name="white box" id="{B09AF45C-4581-467E-A372-26ADA8090706}">
          <p14:sldIdLst>
            <p14:sldId id="273"/>
            <p14:sldId id="274"/>
            <p14:sldId id="275"/>
            <p14:sldId id="276"/>
            <p14:sldId id="307"/>
            <p14:sldId id="277"/>
            <p14:sldId id="278"/>
            <p14:sldId id="279"/>
            <p14:sldId id="280"/>
            <p14:sldId id="281"/>
            <p14:sldId id="282"/>
            <p14:sldId id="283"/>
          </p14:sldIdLst>
        </p14:section>
        <p14:section name="Integration Test" id="{14360B48-78B4-4725-880D-6E666E41BD64}">
          <p14:sldIdLst>
            <p14:sldId id="284"/>
            <p14:sldId id="285"/>
            <p14:sldId id="286"/>
            <p14:sldId id="287"/>
            <p14:sldId id="288"/>
            <p14:sldId id="289"/>
            <p14:sldId id="290"/>
            <p14:sldId id="291"/>
            <p14:sldId id="292"/>
            <p14:sldId id="293"/>
            <p14:sldId id="294"/>
          </p14:sldIdLst>
        </p14:section>
        <p14:section name="System Testing" id="{7B63040C-AE09-4A8F-9A15-F8D9667B7EF2}">
          <p14:sldIdLst>
            <p14:sldId id="295"/>
            <p14:sldId id="296"/>
            <p14:sldId id="297"/>
            <p14:sldId id="298"/>
            <p14:sldId id="299"/>
            <p14:sldId id="300"/>
            <p14:sldId id="301"/>
            <p14:sldId id="302"/>
            <p14:sldId id="303"/>
          </p14:sldIdLst>
        </p14:section>
        <p14:section name="未命名的章節" id="{48415663-DBD8-4D82-B815-F8D6588085A2}">
          <p14:sldIdLst>
            <p14:sldId id="304"/>
            <p14:sldId id="305"/>
            <p14:sldId id="306"/>
          </p14:sldIdLst>
        </p14:section>
      </p14:sectionLst>
    </p:ext>
    <p:ext uri="{EFAFB233-063F-42B5-8137-9DF3F51BA10A}">
      <p15:sldGuideLst xmlns:p15="http://schemas.microsoft.com/office/powerpoint/2012/main">
        <p15:guide id="1" orient="horz" pos="648">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建文"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E5F48D-126F-4515-9DBF-866245C95FAA}">
  <a:tblStyle styleId="{F1E5F48D-126F-4515-9DBF-866245C95FAA}"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3AD0990-6B4A-4701-9404-719F0F7B28ED}"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AF5"/>
          </a:solidFill>
        </a:fill>
      </a:tcStyle>
    </a:wholeTbl>
    <a:band1H>
      <a:tcTxStyle b="off" i="off"/>
      <a:tcStyle>
        <a:tcBdr/>
        <a:fill>
          <a:solidFill>
            <a:srgbClr val="CFD2EB"/>
          </a:solidFill>
        </a:fill>
      </a:tcStyle>
    </a:band1H>
    <a:band2H>
      <a:tcTxStyle b="off" i="off"/>
      <a:tcStyle>
        <a:tcBdr/>
      </a:tcStyle>
    </a:band2H>
    <a:band1V>
      <a:tcTxStyle b="off" i="off"/>
      <a:tcStyle>
        <a:tcBdr/>
        <a:fill>
          <a:solidFill>
            <a:srgbClr val="CFD2EB"/>
          </a:solidFill>
        </a:fill>
      </a:tcStyle>
    </a:band1V>
    <a:band2V>
      <a:tcTxStyle b="off" i="off"/>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98" autoAdjust="0"/>
    <p:restoredTop sz="93895" autoAdjust="0"/>
  </p:normalViewPr>
  <p:slideViewPr>
    <p:cSldViewPr snapToGrid="0">
      <p:cViewPr>
        <p:scale>
          <a:sx n="86" d="100"/>
          <a:sy n="86" d="100"/>
        </p:scale>
        <p:origin x="1164" y="-60"/>
      </p:cViewPr>
      <p:guideLst>
        <p:guide orient="horz" pos="64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12-26T10:19:11.644" idx="1">
    <p:pos x="6000" y="0"/>
    <p:text>Translate figure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12-26T10:21:42.270" idx="2">
    <p:pos x="6000" y="0"/>
    <p:text>Translate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5" y="1"/>
            <a:ext cx="2945659" cy="496571"/>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8" y="1"/>
            <a:ext cx="2945659" cy="496571"/>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5" y="9433108"/>
            <a:ext cx="2945659" cy="496571"/>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8" y="9433108"/>
            <a:ext cx="2945659" cy="496571"/>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08" name="Google Shape;108;p1: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4bcdd0cd87_1_0: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4bcdd0cd87_1_0:notes"/>
          <p:cNvSpPr txBox="1">
            <a:spLocks noGrp="1"/>
          </p:cNvSpPr>
          <p:nvPr>
            <p:ph type="body" idx="1"/>
          </p:nvPr>
        </p:nvSpPr>
        <p:spPr>
          <a:xfrm>
            <a:off x="679768" y="4717418"/>
            <a:ext cx="5438100" cy="446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1" name="Google Shape;251;g4bcdd0cd87_1_0:notes"/>
          <p:cNvSpPr txBox="1">
            <a:spLocks noGrp="1"/>
          </p:cNvSpPr>
          <p:nvPr>
            <p:ph type="sldNum" idx="12"/>
          </p:nvPr>
        </p:nvSpPr>
        <p:spPr>
          <a:xfrm>
            <a:off x="3850448" y="9433108"/>
            <a:ext cx="2945700" cy="496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9: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9: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因此，在black-box</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testing的方法中，由於程式被視為一個黑盒子</a:t>
            </a:r>
            <a:r>
              <a:rPr lang="en-US" sz="1200" b="0" i="0" u="none" strike="noStrike" cap="none" dirty="0">
                <a:solidFill>
                  <a:schemeClr val="dk1"/>
                </a:solidFill>
                <a:latin typeface="Times"/>
                <a:ea typeface="Times"/>
                <a:cs typeface="Times"/>
                <a:sym typeface="Times"/>
              </a:rPr>
              <a:t>，</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所以測試個案的設計是以系統規格為主。相較於white-box</a:t>
            </a:r>
            <a:r>
              <a:rPr lang="en-US" sz="1200" b="0" i="0" u="none" strike="noStrike" cap="none" dirty="0">
                <a:solidFill>
                  <a:schemeClr val="dk1"/>
                </a:solidFill>
                <a:latin typeface="Times"/>
                <a:ea typeface="Times"/>
                <a:cs typeface="Times"/>
                <a:sym typeface="Times"/>
              </a:rPr>
              <a:t> testing</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是從程式碼來設計測試個案的作法，black-box</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testing的測試計畫</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可以在軟體流程較早的階段開始，一旦規格設計出來就可以用來設計</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Times"/>
                <a:ea typeface="Times"/>
                <a:cs typeface="Times"/>
                <a:sym typeface="Times"/>
              </a:rPr>
              <a:t>test case。</a:t>
            </a:r>
            <a:endParaRPr sz="1200" b="0" i="0" u="none" strike="noStrike" cap="none" dirty="0">
              <a:solidFill>
                <a:schemeClr val="dk1"/>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400"/>
              <a:buFont typeface="Arial"/>
              <a:buNone/>
            </a:pPr>
            <a:endParaRPr dirty="0">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dirty="0">
                <a:latin typeface="Times"/>
                <a:ea typeface="Times"/>
                <a:cs typeface="Times"/>
                <a:sym typeface="Times"/>
              </a:rPr>
              <a:t>Therefore, in the black-box testing method, since the program is treated as a black box, the design of the test case is based on system specifications. Compared to white-box testing, Is to design test cases from the code, black-box testing test plan can be started at an early stage of the software process, once the specification is designed, it can be used to design test case.</a:t>
            </a:r>
            <a:endParaRPr dirty="0">
              <a:latin typeface="Times"/>
              <a:ea typeface="Times"/>
              <a:cs typeface="Times"/>
              <a:sym typeface="Times"/>
            </a:endParaRPr>
          </a:p>
          <a:p>
            <a:pPr marL="0" marR="0" lvl="0" indent="0" algn="l" rtl="0">
              <a:lnSpc>
                <a:spcPct val="100000"/>
              </a:lnSpc>
              <a:spcBef>
                <a:spcPts val="0"/>
              </a:spcBef>
              <a:spcAft>
                <a:spcPts val="0"/>
              </a:spcAft>
              <a:buClr>
                <a:srgbClr val="000000"/>
              </a:buClr>
              <a:buSzPts val="1400"/>
              <a:buFont typeface="Arial"/>
              <a:buNone/>
            </a:pPr>
            <a:endParaRPr dirty="0">
              <a:latin typeface="Times"/>
              <a:ea typeface="Times"/>
              <a:cs typeface="Times"/>
              <a:sym typeface="Times"/>
            </a:endParaRPr>
          </a:p>
          <a:p>
            <a:pPr marL="0" marR="0" lvl="0" indent="0" algn="l" rtl="0">
              <a:lnSpc>
                <a:spcPct val="100000"/>
              </a:lnSpc>
              <a:spcBef>
                <a:spcPts val="0"/>
              </a:spcBef>
              <a:spcAft>
                <a:spcPts val="0"/>
              </a:spcAft>
              <a:buClr>
                <a:srgbClr val="000000"/>
              </a:buClr>
              <a:buSzPts val="1400"/>
              <a:buFont typeface="Arial"/>
              <a:buNone/>
            </a:pPr>
            <a:endParaRPr dirty="0">
              <a:latin typeface="Times"/>
              <a:ea typeface="Times"/>
              <a:cs typeface="Times"/>
              <a:sym typeface="Time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不過黑箱測試一個最主要的問題在於測試個案中輸入資料的選擇</a:t>
            </a:r>
            <a:r>
              <a:rPr lang="en-US" sz="1200" b="0" i="0" u="none" strike="noStrike" cap="none" dirty="0">
                <a:solidFill>
                  <a:schemeClr val="dk1"/>
                </a:solidFill>
                <a:latin typeface="Times"/>
                <a:ea typeface="Times"/>
                <a:cs typeface="Times"/>
                <a:sym typeface="Times"/>
              </a:rPr>
              <a:t>，</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若是沒辦法找出一個關鍵性以及具有代表性的輸入資料，會導致測試</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不完整，這非常依賴測試工程師的經驗，當然也有一些較為系統化的</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測試資料設計方法，如：對等切割</a:t>
            </a:r>
            <a:r>
              <a:rPr lang="en-US" sz="1200" b="0" i="0" u="none" strike="noStrike" cap="none" dirty="0">
                <a:solidFill>
                  <a:schemeClr val="dk1"/>
                </a:solidFill>
                <a:latin typeface="Times"/>
                <a:ea typeface="Times"/>
                <a:cs typeface="Times"/>
                <a:sym typeface="Times"/>
              </a:rPr>
              <a:t>(equivalent partitions)，</a:t>
            </a:r>
            <a:r>
              <a:rPr lang="en-US" sz="1200" b="0" i="0" u="none" strike="noStrike" cap="none" dirty="0" err="1">
                <a:solidFill>
                  <a:schemeClr val="dk1"/>
                </a:solidFill>
                <a:latin typeface="Times"/>
                <a:ea typeface="Times"/>
                <a:cs typeface="Times"/>
                <a:sym typeface="Times"/>
              </a:rPr>
              <a:t>這將會在</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後面的內容中做詳細的介紹</a:t>
            </a:r>
            <a:r>
              <a:rPr lang="en-US" sz="1200" b="0" i="0" u="none" strike="noStrike" cap="none" dirty="0">
                <a:solidFill>
                  <a:schemeClr val="dk1"/>
                </a:solidFill>
                <a:latin typeface="Times"/>
                <a:ea typeface="Times"/>
                <a:cs typeface="Times"/>
                <a:sym typeface="Times"/>
              </a:rPr>
              <a:t>。</a:t>
            </a:r>
            <a:endParaRPr sz="1200" b="0" i="0" u="none" strike="noStrike" cap="none" dirty="0">
              <a:solidFill>
                <a:schemeClr val="dk1"/>
              </a:solidFill>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dirty="0">
                <a:latin typeface="Times"/>
                <a:ea typeface="Times"/>
                <a:cs typeface="Times"/>
                <a:sym typeface="Times"/>
              </a:rPr>
              <a:t>However, one of the main problems in black box testing is the choice of input data in the test case.</a:t>
            </a:r>
            <a:endParaRPr dirty="0">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dirty="0">
                <a:latin typeface="Times"/>
                <a:ea typeface="Times"/>
                <a:cs typeface="Times"/>
                <a:sym typeface="Times"/>
              </a:rPr>
              <a:t>If there is no way to find a key and representative input, it will lead to testing.</a:t>
            </a:r>
            <a:endParaRPr dirty="0">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dirty="0">
                <a:latin typeface="Times"/>
                <a:ea typeface="Times"/>
                <a:cs typeface="Times"/>
                <a:sym typeface="Times"/>
              </a:rPr>
              <a:t>Incomplete, this is very dependent on the experience of the test engineer, of course, there are some more systematic test data design methods, such as: equivalent partitions, which will be a detailed introduction will be given later.</a:t>
            </a:r>
            <a:endParaRPr dirty="0">
              <a:latin typeface="Times"/>
              <a:ea typeface="Times"/>
              <a:cs typeface="Times"/>
              <a:sym typeface="Times"/>
            </a:endParaRPr>
          </a:p>
          <a:p>
            <a:pPr marL="0" marR="0" lvl="0" indent="0" algn="l" rtl="0">
              <a:lnSpc>
                <a:spcPct val="100000"/>
              </a:lnSpc>
              <a:spcBef>
                <a:spcPts val="0"/>
              </a:spcBef>
              <a:spcAft>
                <a:spcPts val="0"/>
              </a:spcAft>
              <a:buClr>
                <a:srgbClr val="000000"/>
              </a:buClr>
              <a:buSzPts val="1400"/>
              <a:buFont typeface="Arial"/>
              <a:buNone/>
            </a:pPr>
            <a:endParaRPr dirty="0">
              <a:latin typeface="Times"/>
              <a:ea typeface="Times"/>
              <a:cs typeface="Times"/>
              <a:sym typeface="Time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72" name="Google Shape;272;p10: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1: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319" name="Google Shape;319;p11: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4bcdd0cd87_5_11: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4bcdd0cd87_5_11:notes"/>
          <p:cNvSpPr txBox="1">
            <a:spLocks noGrp="1"/>
          </p:cNvSpPr>
          <p:nvPr>
            <p:ph type="body" idx="1"/>
          </p:nvPr>
        </p:nvSpPr>
        <p:spPr>
          <a:xfrm>
            <a:off x="679768" y="4717418"/>
            <a:ext cx="5438100" cy="446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4bcdd0cd87_5_11:notes"/>
          <p:cNvSpPr txBox="1">
            <a:spLocks noGrp="1"/>
          </p:cNvSpPr>
          <p:nvPr>
            <p:ph type="sldNum" idx="12"/>
          </p:nvPr>
        </p:nvSpPr>
        <p:spPr>
          <a:xfrm>
            <a:off x="3850448" y="9433108"/>
            <a:ext cx="2945700" cy="496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4bcdd0cd87_5_20: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4bcdd0cd87_5_20:notes"/>
          <p:cNvSpPr txBox="1">
            <a:spLocks noGrp="1"/>
          </p:cNvSpPr>
          <p:nvPr>
            <p:ph type="body" idx="1"/>
          </p:nvPr>
        </p:nvSpPr>
        <p:spPr>
          <a:xfrm>
            <a:off x="679768" y="4717418"/>
            <a:ext cx="5438100" cy="446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g4bcdd0cd87_5_20:notes"/>
          <p:cNvSpPr txBox="1">
            <a:spLocks noGrp="1"/>
          </p:cNvSpPr>
          <p:nvPr>
            <p:ph type="sldNum" idx="12"/>
          </p:nvPr>
        </p:nvSpPr>
        <p:spPr>
          <a:xfrm>
            <a:off x="3850448" y="9433108"/>
            <a:ext cx="2945700" cy="496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2: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12: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列出所有可能的狀況 並依照這些狀況來設計TEST CASE</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一個TEST CASE不一定只會產生一個TEST DATA</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而是有可能會一個TEST CASE 產生出多個TEST DATA</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chemeClr val="dk1"/>
              </a:buClr>
              <a:buSzPts val="1100"/>
              <a:buFont typeface="Arial"/>
              <a:buNone/>
            </a:pPr>
            <a:r>
              <a:rPr lang="en-US"/>
              <a:t>List all possible conditions and design TEST CASE according to these conditions</a:t>
            </a:r>
            <a:endParaRPr/>
          </a:p>
          <a:p>
            <a:pPr marL="0" marR="0" lvl="0" indent="0" algn="l" rtl="0">
              <a:lnSpc>
                <a:spcPct val="100000"/>
              </a:lnSpc>
              <a:spcBef>
                <a:spcPts val="0"/>
              </a:spcBef>
              <a:spcAft>
                <a:spcPts val="0"/>
              </a:spcAft>
              <a:buClr>
                <a:schemeClr val="dk1"/>
              </a:buClr>
              <a:buSzPts val="1100"/>
              <a:buFont typeface="Arial"/>
              <a:buNone/>
            </a:pPr>
            <a:r>
              <a:rPr lang="en-US"/>
              <a:t>A TEST CASE does not necessarily produce only one TEST DATA</a:t>
            </a:r>
            <a:endParaRPr/>
          </a:p>
          <a:p>
            <a:pPr marL="0" marR="0" lvl="0" indent="0" algn="l" rtl="0">
              <a:lnSpc>
                <a:spcPct val="100000"/>
              </a:lnSpc>
              <a:spcBef>
                <a:spcPts val="0"/>
              </a:spcBef>
              <a:spcAft>
                <a:spcPts val="0"/>
              </a:spcAft>
              <a:buClr>
                <a:schemeClr val="dk1"/>
              </a:buClr>
              <a:buSzPts val="1100"/>
              <a:buFont typeface="Arial"/>
              <a:buNone/>
            </a:pPr>
            <a:r>
              <a:rPr lang="en-US"/>
              <a:t>It is possible that a TEST CASE will generate multiple TEST DATA</a:t>
            </a:r>
            <a:endParaRPr/>
          </a:p>
          <a:p>
            <a:pPr marL="0" marR="0" lvl="0" indent="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3:notes"/>
          <p:cNvSpPr txBox="1">
            <a:spLocks noGrp="1"/>
          </p:cNvSpPr>
          <p:nvPr>
            <p:ph type="sldNum" idx="12"/>
          </p:nvPr>
        </p:nvSpPr>
        <p:spPr>
          <a:xfrm>
            <a:off x="3850448" y="9433108"/>
            <a:ext cx="2945659" cy="496571"/>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
        <p:nvSpPr>
          <p:cNvPr id="411" name="Google Shape;411;p13:notes"/>
          <p:cNvSpPr>
            <a:spLocks noGrp="1" noRot="1" noChangeAspect="1"/>
          </p:cNvSpPr>
          <p:nvPr>
            <p:ph type="sldImg" idx="2"/>
          </p:nvPr>
        </p:nvSpPr>
        <p:spPr>
          <a:xfrm>
            <a:off x="1084263" y="868363"/>
            <a:ext cx="4630737" cy="34750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2" name="Google Shape;412;p13:notes"/>
          <p:cNvSpPr txBox="1">
            <a:spLocks noGrp="1"/>
          </p:cNvSpPr>
          <p:nvPr>
            <p:ph type="body" idx="1"/>
          </p:nvPr>
        </p:nvSpPr>
        <p:spPr>
          <a:xfrm>
            <a:off x="906892" y="4719010"/>
            <a:ext cx="4983903" cy="41858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Calibri"/>
                <a:ea typeface="Calibri"/>
                <a:cs typeface="Calibri"/>
                <a:sym typeface="Calibri"/>
              </a:rPr>
              <a:t>去DB比對</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Calibri"/>
                <a:ea typeface="Calibri"/>
                <a:cs typeface="Calibri"/>
                <a:sym typeface="Calibri"/>
              </a:rPr>
              <a:t>寫基本資料</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chemeClr val="dk1"/>
              </a:buClr>
              <a:buSzPts val="1100"/>
              <a:buFont typeface="Arial"/>
              <a:buNone/>
            </a:pPr>
            <a:r>
              <a:rPr lang="en-US" dirty="0"/>
              <a:t>Go to DB comparison</a:t>
            </a:r>
            <a:endParaRPr dirty="0"/>
          </a:p>
          <a:p>
            <a:pPr marL="0" marR="0" lvl="0" indent="0" algn="l" rtl="0">
              <a:lnSpc>
                <a:spcPct val="100000"/>
              </a:lnSpc>
              <a:spcBef>
                <a:spcPts val="0"/>
              </a:spcBef>
              <a:spcAft>
                <a:spcPts val="0"/>
              </a:spcAft>
              <a:buClr>
                <a:schemeClr val="dk1"/>
              </a:buClr>
              <a:buSzPts val="1100"/>
              <a:buFont typeface="Arial"/>
              <a:buNone/>
            </a:pPr>
            <a:r>
              <a:rPr lang="en-US" dirty="0"/>
              <a:t>Write basic information</a:t>
            </a:r>
            <a:endParaRPr dirty="0"/>
          </a:p>
          <a:p>
            <a:pPr marL="0" marR="0" lvl="0" indent="0" algn="l" rtl="0">
              <a:lnSpc>
                <a:spcPct val="100000"/>
              </a:lnSpc>
              <a:spcBef>
                <a:spcPts val="0"/>
              </a:spcBef>
              <a:spcAft>
                <a:spcPts val="0"/>
              </a:spcAft>
              <a:buClr>
                <a:srgbClr val="000000"/>
              </a:buClr>
              <a:buSzPts val="1400"/>
              <a:buFont typeface="Arial"/>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14: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425" name="Google Shape;425;p14: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5: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p15: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433" name="Google Shape;433;p15:notes"/>
          <p:cNvSpPr txBox="1">
            <a:spLocks noGrp="1"/>
          </p:cNvSpPr>
          <p:nvPr>
            <p:ph type="sldNum" idx="12"/>
          </p:nvPr>
        </p:nvSpPr>
        <p:spPr>
          <a:xfrm>
            <a:off x="3850448" y="9433108"/>
            <a:ext cx="2945659" cy="496571"/>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15" name="Google Shape;115;p2:notes"/>
          <p:cNvSpPr txBox="1">
            <a:spLocks noGrp="1"/>
          </p:cNvSpPr>
          <p:nvPr>
            <p:ph type="sldNum" idx="12"/>
          </p:nvPr>
        </p:nvSpPr>
        <p:spPr>
          <a:xfrm>
            <a:off x="3850448" y="9433108"/>
            <a:ext cx="2945659" cy="496571"/>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4bcdd0cd87_5_126: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g4bcdd0cd87_5_126:notes"/>
          <p:cNvSpPr txBox="1">
            <a:spLocks noGrp="1"/>
          </p:cNvSpPr>
          <p:nvPr>
            <p:ph type="body" idx="1"/>
          </p:nvPr>
        </p:nvSpPr>
        <p:spPr>
          <a:xfrm>
            <a:off x="679768" y="4717418"/>
            <a:ext cx="5438100" cy="4469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441" name="Google Shape;441;g4bcdd0cd87_5_126:notes"/>
          <p:cNvSpPr txBox="1">
            <a:spLocks noGrp="1"/>
          </p:cNvSpPr>
          <p:nvPr>
            <p:ph type="sldNum" idx="12"/>
          </p:nvPr>
        </p:nvSpPr>
        <p:spPr>
          <a:xfrm>
            <a:off x="3850448" y="9433108"/>
            <a:ext cx="2945700" cy="4965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6: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8" name="Google Shape;448;p16: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6: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8" name="Google Shape;448;p16: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0003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17: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9" name="Google Shape;479;p17: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這裡接著要介紹white</a:t>
            </a:r>
            <a:r>
              <a:rPr lang="en-US" sz="1200" b="0" i="0" u="none" strike="noStrike" cap="none" dirty="0">
                <a:solidFill>
                  <a:schemeClr val="dk1"/>
                </a:solidFill>
                <a:latin typeface="Times"/>
                <a:ea typeface="Times"/>
                <a:cs typeface="Times"/>
                <a:sym typeface="Times"/>
              </a:rPr>
              <a:t>-box </a:t>
            </a:r>
            <a:r>
              <a:rPr lang="en-US" sz="1200" b="0" i="0" u="none" strike="noStrike" cap="none" dirty="0" err="1">
                <a:solidFill>
                  <a:schemeClr val="dk1"/>
                </a:solidFill>
                <a:latin typeface="Times"/>
                <a:ea typeface="Times"/>
                <a:cs typeface="Times"/>
                <a:sym typeface="Times"/>
              </a:rPr>
              <a:t>testing中的另一個測試方法</a:t>
            </a:r>
            <a:r>
              <a:rPr lang="en-US" sz="1200" b="0" i="0" u="none" strike="noStrike" cap="none" dirty="0">
                <a:solidFill>
                  <a:schemeClr val="dk1"/>
                </a:solidFill>
                <a:latin typeface="Times"/>
                <a:ea typeface="Times"/>
                <a:cs typeface="Times"/>
                <a:sym typeface="Times"/>
              </a:rPr>
              <a:t>，</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稱為「路徑測試</a:t>
            </a:r>
            <a:r>
              <a:rPr lang="en-US" sz="1200" b="0" i="0" u="none" strike="noStrike" cap="none" dirty="0">
                <a:solidFill>
                  <a:schemeClr val="dk1"/>
                </a:solidFill>
                <a:latin typeface="Times"/>
                <a:ea typeface="Times"/>
                <a:cs typeface="Times"/>
                <a:sym typeface="Times"/>
              </a:rPr>
              <a:t>」(path testing)，</a:t>
            </a:r>
            <a:r>
              <a:rPr lang="en-US" sz="1200" b="0" i="0" u="none" strike="noStrike" cap="none" dirty="0" err="1">
                <a:solidFill>
                  <a:schemeClr val="dk1"/>
                </a:solidFill>
                <a:latin typeface="Times"/>
                <a:ea typeface="Times"/>
                <a:cs typeface="Times"/>
                <a:sym typeface="Times"/>
              </a:rPr>
              <a:t>路徑測試也是結構化測試的一種技巧</a:t>
            </a:r>
            <a:r>
              <a:rPr lang="en-US" sz="1200" b="0" i="0" u="none" strike="noStrike" cap="none" dirty="0">
                <a:solidFill>
                  <a:schemeClr val="dk1"/>
                </a:solidFill>
                <a:latin typeface="Times"/>
                <a:ea typeface="Times"/>
                <a:cs typeface="Times"/>
                <a:sym typeface="Times"/>
              </a:rPr>
              <a:t>，</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其重點如下</a:t>
            </a:r>
            <a:r>
              <a:rPr lang="en-US" sz="1200" b="0" i="0" u="none" strike="noStrike" cap="none" dirty="0">
                <a:solidFill>
                  <a:schemeClr val="dk1"/>
                </a:solidFill>
                <a:latin typeface="Times"/>
                <a:ea typeface="Times"/>
                <a:cs typeface="Times"/>
                <a:sym typeface="Times"/>
              </a:rPr>
              <a:t>：</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Times"/>
              <a:buChar char="-"/>
            </a:pPr>
            <a:r>
              <a:rPr lang="en-US" sz="1200" b="0" i="0" u="none" strike="noStrike" cap="none" dirty="0">
                <a:solidFill>
                  <a:schemeClr val="dk1"/>
                </a:solidFill>
                <a:latin typeface="Times"/>
                <a:ea typeface="Times"/>
                <a:cs typeface="Times"/>
                <a:sym typeface="Times"/>
              </a:rPr>
              <a:t>Path </a:t>
            </a:r>
            <a:r>
              <a:rPr lang="en-US" sz="1200" b="0" i="0" u="none" strike="noStrike" cap="none" dirty="0" err="1">
                <a:solidFill>
                  <a:schemeClr val="dk1"/>
                </a:solidFill>
                <a:latin typeface="Times"/>
                <a:ea typeface="Times"/>
                <a:cs typeface="Times"/>
                <a:sym typeface="Times"/>
              </a:rPr>
              <a:t>testing的主要目的是確定透過一組測試個案的執行</a:t>
            </a:r>
            <a:r>
              <a:rPr lang="en-US" sz="1200" b="0" i="0" u="none" strike="noStrike" cap="none" dirty="0">
                <a:solidFill>
                  <a:schemeClr val="dk1"/>
                </a:solidFill>
                <a:latin typeface="Times"/>
                <a:ea typeface="Times"/>
                <a:cs typeface="Times"/>
                <a:sym typeface="Times"/>
              </a:rPr>
              <a:t>，</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可以讓程式中每個可能路徑至少執行過一次</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Times"/>
              <a:buChar char="-"/>
            </a:pPr>
            <a:r>
              <a:rPr lang="en-US" sz="1200" b="0" i="0" u="none" strike="noStrike" cap="none" dirty="0" err="1">
                <a:solidFill>
                  <a:schemeClr val="dk1"/>
                </a:solidFill>
                <a:latin typeface="Times"/>
                <a:ea typeface="Times"/>
                <a:cs typeface="Times"/>
                <a:sym typeface="Times"/>
              </a:rPr>
              <a:t>因此，要進行path</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testing的話，首先要瞭解的是「程式流程圖</a:t>
            </a:r>
            <a:r>
              <a:rPr lang="en-US" sz="1200" b="0" i="0" u="none" strike="noStrike" cap="none" dirty="0">
                <a:solidFill>
                  <a:schemeClr val="dk1"/>
                </a:solidFill>
                <a:latin typeface="Times"/>
                <a:ea typeface="Times"/>
                <a:cs typeface="Times"/>
                <a:sym typeface="Times"/>
              </a:rPr>
              <a:t>」</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Times"/>
                <a:ea typeface="Times"/>
                <a:cs typeface="Times"/>
                <a:sym typeface="Times"/>
              </a:rPr>
              <a:t>   (program flow graph)，</a:t>
            </a:r>
            <a:r>
              <a:rPr lang="en-US" sz="1200" b="0" i="0" u="none" strike="noStrike" cap="none" dirty="0" err="1">
                <a:solidFill>
                  <a:schemeClr val="dk1"/>
                </a:solidFill>
                <a:latin typeface="Times"/>
                <a:ea typeface="Times"/>
                <a:cs typeface="Times"/>
                <a:sym typeface="Times"/>
              </a:rPr>
              <a:t>可以使用nodes來表示程式的決策動作</a:t>
            </a:r>
            <a:r>
              <a:rPr lang="en-US" sz="1200" b="0" i="0" u="none" strike="noStrike" cap="none" dirty="0">
                <a:solidFill>
                  <a:schemeClr val="dk1"/>
                </a:solidFill>
                <a:latin typeface="Times"/>
                <a:ea typeface="Times"/>
                <a:cs typeface="Times"/>
                <a:sym typeface="Times"/>
              </a:rPr>
              <a:t>，</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以及arcs來表示控制的流程</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Times"/>
              <a:buChar char="-"/>
            </a:pPr>
            <a:r>
              <a:rPr lang="en-US" sz="1200" b="0" i="0" u="none" strike="noStrike" cap="none" dirty="0" err="1">
                <a:solidFill>
                  <a:schemeClr val="dk1"/>
                </a:solidFill>
                <a:latin typeface="Times"/>
                <a:ea typeface="Times"/>
                <a:cs typeface="Times"/>
                <a:sym typeface="Times"/>
              </a:rPr>
              <a:t>亦即程式中的條件敘述都成為流程途中的nodes</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因此，當程式中有條件敘述時，在程式流程圖中才會出現分歧的情形</a:t>
            </a:r>
            <a:r>
              <a:rPr lang="en-US" sz="1200" b="0" i="0" u="none" strike="noStrike" cap="none" dirty="0">
                <a:solidFill>
                  <a:schemeClr val="dk1"/>
                </a:solidFill>
                <a:latin typeface="Times"/>
                <a:ea typeface="Times"/>
                <a:cs typeface="Times"/>
                <a:sym typeface="Times"/>
              </a:rPr>
              <a:t>，</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而藉由這些分歧的狀況可以列出這些不同路徑的測試個案。隨著程式碼的增大</a:t>
            </a:r>
            <a:r>
              <a:rPr lang="en-US" sz="1200" b="0" i="0" u="none" strike="noStrike" cap="none" dirty="0">
                <a:solidFill>
                  <a:schemeClr val="dk1"/>
                </a:solidFill>
                <a:latin typeface="Times"/>
                <a:ea typeface="Times"/>
                <a:cs typeface="Times"/>
                <a:sym typeface="Times"/>
              </a:rPr>
              <a:t>，</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此程式碼的路徑數目會成等比例的增加，所以當很多模組組合成一個系統時</a:t>
            </a:r>
            <a:r>
              <a:rPr lang="en-US" sz="1200" b="0" i="0" u="none" strike="noStrike" cap="none" dirty="0">
                <a:solidFill>
                  <a:schemeClr val="dk1"/>
                </a:solidFill>
                <a:latin typeface="Times"/>
                <a:ea typeface="Times"/>
                <a:cs typeface="Times"/>
                <a:sym typeface="Times"/>
              </a:rPr>
              <a:t>，</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使用路徑測試就顯得不太實用了。所以路徑測試是最常用於單元測試</a:t>
            </a:r>
            <a:r>
              <a:rPr lang="en-US" sz="1200" b="0" i="0" u="none" strike="noStrike" cap="none" dirty="0">
                <a:solidFill>
                  <a:schemeClr val="dk1"/>
                </a:solidFill>
                <a:latin typeface="Times"/>
                <a:ea typeface="Times"/>
                <a:cs typeface="Times"/>
                <a:sym typeface="Times"/>
              </a:rPr>
              <a:t>(unit testing)</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的技巧之一</a:t>
            </a:r>
            <a:r>
              <a:rPr lang="en-US" sz="1200" b="0" i="0" u="none" strike="noStrike" cap="none" dirty="0">
                <a:solidFill>
                  <a:schemeClr val="dk1"/>
                </a:solidFill>
                <a:latin typeface="Times"/>
                <a:ea typeface="Times"/>
                <a:cs typeface="Times"/>
                <a:sym typeface="Times"/>
              </a:rPr>
              <a:t>。</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路徑測試通常不會測試所有路徑的可能組合，特別像是回圈</a:t>
            </a:r>
            <a:r>
              <a:rPr lang="en-US" sz="1200" b="0" i="0" u="none" strike="noStrike" cap="none" dirty="0">
                <a:solidFill>
                  <a:schemeClr val="dk1"/>
                </a:solidFill>
                <a:latin typeface="Times"/>
                <a:ea typeface="Times"/>
                <a:cs typeface="Times"/>
                <a:sym typeface="Times"/>
              </a:rPr>
              <a:t>(loop)</a:t>
            </a:r>
            <a:r>
              <a:rPr lang="en-US" sz="1200" b="0" i="0" u="none" strike="noStrike" cap="none" dirty="0" err="1">
                <a:solidFill>
                  <a:schemeClr val="dk1"/>
                </a:solidFill>
                <a:latin typeface="Times"/>
                <a:ea typeface="Times"/>
                <a:cs typeface="Times"/>
                <a:sym typeface="Times"/>
              </a:rPr>
              <a:t>的情形，有時候</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錯誤是執行了好幾個回圈之後才發生，而且不一定是固定幾次，這說明了即使所有</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err="1">
                <a:solidFill>
                  <a:schemeClr val="dk1"/>
                </a:solidFill>
                <a:latin typeface="Times"/>
                <a:ea typeface="Times"/>
                <a:cs typeface="Times"/>
                <a:sym typeface="Times"/>
              </a:rPr>
              <a:t>的程式碼通過了path</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testing之後，錯誤仍然可能存在</a:t>
            </a:r>
            <a:r>
              <a:rPr lang="en-US" sz="1200" b="0" i="0" u="none" strike="noStrike" cap="none" dirty="0">
                <a:solidFill>
                  <a:schemeClr val="dk1"/>
                </a:solidFill>
                <a:latin typeface="Times"/>
                <a:ea typeface="Times"/>
                <a:cs typeface="Times"/>
                <a:sym typeface="Times"/>
              </a:rPr>
              <a:t>。</a:t>
            </a:r>
            <a:endParaRPr sz="1200" b="0" i="0" u="none" strike="noStrike" cap="none" dirty="0">
              <a:solidFill>
                <a:schemeClr val="dk1"/>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400"/>
              <a:buFont typeface="Arial"/>
              <a:buNone/>
            </a:pPr>
            <a:endParaRPr dirty="0">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dirty="0">
                <a:latin typeface="Times"/>
                <a:ea typeface="Times"/>
                <a:cs typeface="Times"/>
                <a:sym typeface="Times"/>
              </a:rPr>
              <a:t>Here is another introduction to the test method in white-box testing, called "path testing", path testing is also a technique for structured testing.</a:t>
            </a:r>
            <a:endParaRPr dirty="0">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dirty="0">
                <a:latin typeface="Times"/>
                <a:ea typeface="Times"/>
                <a:cs typeface="Times"/>
                <a:sym typeface="Times"/>
              </a:rPr>
              <a:t>The key points are as follows:</a:t>
            </a:r>
            <a:endParaRPr dirty="0">
              <a:latin typeface="Times"/>
              <a:ea typeface="Times"/>
              <a:cs typeface="Times"/>
              <a:sym typeface="Times"/>
            </a:endParaRPr>
          </a:p>
          <a:p>
            <a:pPr marL="457200" marR="0" lvl="0" indent="-317500" algn="l" rtl="0">
              <a:lnSpc>
                <a:spcPct val="100000"/>
              </a:lnSpc>
              <a:spcBef>
                <a:spcPts val="0"/>
              </a:spcBef>
              <a:spcAft>
                <a:spcPts val="0"/>
              </a:spcAft>
              <a:buSzPts val="1400"/>
              <a:buFont typeface="Times"/>
              <a:buChar char="-"/>
            </a:pPr>
            <a:r>
              <a:rPr lang="en-US" dirty="0">
                <a:latin typeface="Times"/>
                <a:ea typeface="Times"/>
                <a:cs typeface="Times"/>
                <a:sym typeface="Times"/>
              </a:rPr>
              <a:t>The main purpose of Path Testing is to determine the execution of a set of test cases. Can make every possible path in the program execute at least once</a:t>
            </a:r>
            <a:endParaRPr dirty="0">
              <a:latin typeface="Times"/>
              <a:ea typeface="Times"/>
              <a:cs typeface="Times"/>
              <a:sym typeface="Times"/>
            </a:endParaRPr>
          </a:p>
          <a:p>
            <a:pPr marL="457200" marR="0" lvl="0" indent="-317500" algn="l" rtl="0">
              <a:lnSpc>
                <a:spcPct val="100000"/>
              </a:lnSpc>
              <a:spcBef>
                <a:spcPts val="0"/>
              </a:spcBef>
              <a:spcAft>
                <a:spcPts val="0"/>
              </a:spcAft>
              <a:buSzPts val="1400"/>
              <a:buFont typeface="Times"/>
              <a:buChar char="-"/>
            </a:pPr>
            <a:r>
              <a:rPr lang="en-US" dirty="0">
                <a:latin typeface="Times"/>
                <a:ea typeface="Times"/>
                <a:cs typeface="Times"/>
                <a:sym typeface="Times"/>
              </a:rPr>
              <a:t>Therefore, to perform path testing, the first thing to understand is the "program flow chart" (program flow graph), you can use nodes to represent the decision action of the program. And arcs to represent the flow of control</a:t>
            </a:r>
            <a:endParaRPr dirty="0">
              <a:latin typeface="Times"/>
              <a:ea typeface="Times"/>
              <a:cs typeface="Times"/>
              <a:sym typeface="Times"/>
            </a:endParaRPr>
          </a:p>
          <a:p>
            <a:pPr marL="457200" marR="0" lvl="0" indent="-317500" algn="l" rtl="0">
              <a:lnSpc>
                <a:spcPct val="100000"/>
              </a:lnSpc>
              <a:spcBef>
                <a:spcPts val="0"/>
              </a:spcBef>
              <a:spcAft>
                <a:spcPts val="0"/>
              </a:spcAft>
              <a:buSzPts val="1400"/>
              <a:buFont typeface="Times"/>
              <a:buChar char="-"/>
            </a:pPr>
            <a:r>
              <a:rPr lang="en-US" dirty="0">
                <a:latin typeface="Times"/>
                <a:ea typeface="Times"/>
                <a:cs typeface="Times"/>
                <a:sym typeface="Times"/>
              </a:rPr>
              <a:t>That is, the conditional narrative in the program becomes the nodes in the process.</a:t>
            </a:r>
            <a:endParaRPr dirty="0">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dirty="0">
                <a:latin typeface="Times"/>
                <a:ea typeface="Times"/>
                <a:cs typeface="Times"/>
                <a:sym typeface="Times"/>
              </a:rPr>
              <a:t>Therefore, when there is a conditional narrative in the program, there will be divergence in the program flow chart.</a:t>
            </a:r>
            <a:endParaRPr dirty="0">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dirty="0">
                <a:latin typeface="Times"/>
                <a:ea typeface="Times"/>
                <a:cs typeface="Times"/>
                <a:sym typeface="Times"/>
              </a:rPr>
              <a:t>With these divergent situations, test cases for these different paths can be listed. As the code increases, the number of paths in this code will increase proportionally, so when many modules are combined into one system, using a path test is not very practical. So path testing is most commonly used for unit testing one of the tricks.</a:t>
            </a:r>
            <a:endParaRPr dirty="0">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dirty="0">
                <a:latin typeface="Times"/>
                <a:ea typeface="Times"/>
                <a:cs typeface="Times"/>
                <a:sym typeface="Times"/>
              </a:rPr>
              <a:t>Path testing usually does not test possible combinations of all paths, especially in the case of loops, sometimes the error occurs after several loops have been executed, and it is not necessarily fixed several times, which means that even if after all the code passed the path testing, the error may still exist.</a:t>
            </a:r>
            <a:endParaRPr dirty="0">
              <a:latin typeface="Times"/>
              <a:ea typeface="Times"/>
              <a:cs typeface="Times"/>
              <a:sym typeface="Times"/>
            </a:endParaRPr>
          </a:p>
          <a:p>
            <a:pPr marL="0" marR="0" lvl="0" indent="0" algn="l" rtl="0">
              <a:lnSpc>
                <a:spcPct val="100000"/>
              </a:lnSpc>
              <a:spcBef>
                <a:spcPts val="0"/>
              </a:spcBef>
              <a:spcAft>
                <a:spcPts val="0"/>
              </a:spcAft>
              <a:buClr>
                <a:srgbClr val="000000"/>
              </a:buClr>
              <a:buSzPts val="1400"/>
              <a:buFont typeface="Arial"/>
              <a:buNone/>
            </a:pPr>
            <a:endParaRPr dirty="0">
              <a:latin typeface="Times"/>
              <a:ea typeface="Times"/>
              <a:cs typeface="Times"/>
              <a:sym typeface="Time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18: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6" name="Google Shape;486;p18: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Times"/>
              <a:ea typeface="Times"/>
              <a:cs typeface="Times"/>
              <a:sym typeface="Time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19: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Times"/>
                <a:ea typeface="Times"/>
                <a:cs typeface="Times"/>
                <a:sym typeface="Times"/>
              </a:rPr>
              <a:t>因此，path testing有牽涉到一個很重要的方法，稱為「循環複雜度」，</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Times"/>
                <a:ea typeface="Times"/>
                <a:cs typeface="Times"/>
                <a:sym typeface="Times"/>
              </a:rPr>
              <a:t>其用來計算出一個程式流程圖中可以發掘的獨立路徑的數目，其意義如下：</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Times"/>
              <a:buChar char="-"/>
            </a:pPr>
            <a:r>
              <a:rPr lang="en-US" sz="1200" b="0" i="0" u="none" strike="noStrike" cap="none">
                <a:solidFill>
                  <a:schemeClr val="dk1"/>
                </a:solidFill>
                <a:latin typeface="Times"/>
                <a:ea typeface="Times"/>
                <a:cs typeface="Times"/>
                <a:sym typeface="Times"/>
              </a:rPr>
              <a:t>其表示測試的數目，亦即要所有流程控制敘述所需的測試數目等於循環複雜度的值</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Times"/>
              <a:buChar char="-"/>
            </a:pPr>
            <a:r>
              <a:rPr lang="en-US" sz="1200" b="0" i="0" u="none" strike="noStrike" cap="none">
                <a:solidFill>
                  <a:schemeClr val="dk1"/>
                </a:solidFill>
                <a:latin typeface="Times"/>
                <a:ea typeface="Times"/>
                <a:cs typeface="Times"/>
                <a:sym typeface="Times"/>
              </a:rPr>
              <a:t>循環複雜度也等於程式中的條件敘述的數目</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Times"/>
              <a:buChar char="-"/>
            </a:pPr>
            <a:r>
              <a:rPr lang="en-US" sz="1200" b="0" i="0" u="none" strike="noStrike" cap="none">
                <a:solidFill>
                  <a:schemeClr val="dk1"/>
                </a:solidFill>
                <a:latin typeface="Times"/>
                <a:ea typeface="Times"/>
                <a:cs typeface="Times"/>
                <a:sym typeface="Times"/>
              </a:rPr>
              <a:t>這個循環複雜度的使用上要很小心，因為其不代表測試本身是否恰當。</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Times"/>
              <a:buChar char="-"/>
            </a:pPr>
            <a:r>
              <a:rPr lang="en-US" sz="1200" b="0" i="0" u="none" strike="noStrike" cap="none">
                <a:solidFill>
                  <a:schemeClr val="dk1"/>
                </a:solidFill>
                <a:latin typeface="Times"/>
                <a:ea typeface="Times"/>
                <a:cs typeface="Times"/>
                <a:sym typeface="Times"/>
              </a:rPr>
              <a:t>即使所有的路徑都被執行過，但不代表所有可能路徑的組合都被執行過。</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Times"/>
                <a:ea typeface="Times"/>
                <a:cs typeface="Times"/>
                <a:sym typeface="Times"/>
              </a:rPr>
              <a:t>對於一個程式流程圖(G)，其循環複雜度(CC)等於edges的數目減去nodes的數目</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Times"/>
                <a:ea typeface="Times"/>
                <a:cs typeface="Times"/>
                <a:sym typeface="Times"/>
              </a:rPr>
              <a:t>然後加2，另外也有一種算法，就是對於沒有goto的程式，其CC等於條件敘述的數目加1，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Times"/>
                <a:ea typeface="Times"/>
                <a:cs typeface="Times"/>
                <a:sym typeface="Times"/>
              </a:rPr>
              <a:t>另外，有多重條件敘述的語法時(如：switch)，每一個測試都算一個條件敘述。</a:t>
            </a:r>
            <a:endParaRPr sz="1200" b="0" i="0" u="none" strike="noStrike" cap="none">
              <a:solidFill>
                <a:schemeClr val="dk1"/>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400"/>
              <a:buFont typeface="Arial"/>
              <a:buNone/>
            </a:pPr>
            <a:endParaRPr>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a:latin typeface="Times"/>
                <a:ea typeface="Times"/>
                <a:cs typeface="Times"/>
                <a:sym typeface="Times"/>
              </a:rPr>
              <a:t>Therefore, path testing involves a very important method called "loop complexity".</a:t>
            </a:r>
            <a:endParaRPr>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a:latin typeface="Times"/>
                <a:ea typeface="Times"/>
                <a:cs typeface="Times"/>
                <a:sym typeface="Times"/>
              </a:rPr>
              <a:t>It is used to calculate the number of independent paths that can be explored in a program flow diagram. The meanings are as follows:</a:t>
            </a:r>
            <a:endParaRPr>
              <a:latin typeface="Times"/>
              <a:ea typeface="Times"/>
              <a:cs typeface="Times"/>
              <a:sym typeface="Times"/>
            </a:endParaRPr>
          </a:p>
          <a:p>
            <a:pPr marL="457200" marR="0" lvl="0" indent="-317500" algn="l" rtl="0">
              <a:lnSpc>
                <a:spcPct val="100000"/>
              </a:lnSpc>
              <a:spcBef>
                <a:spcPts val="0"/>
              </a:spcBef>
              <a:spcAft>
                <a:spcPts val="0"/>
              </a:spcAft>
              <a:buSzPts val="1400"/>
              <a:buFont typeface="Times"/>
              <a:buChar char="-"/>
            </a:pPr>
            <a:r>
              <a:rPr lang="en-US">
                <a:latin typeface="Times"/>
                <a:ea typeface="Times"/>
                <a:cs typeface="Times"/>
                <a:sym typeface="Times"/>
              </a:rPr>
              <a:t>It indicates the number of tests, that is, the number of tests required for all flow control statements equals the value of the cycle complexity.</a:t>
            </a:r>
            <a:endParaRPr>
              <a:latin typeface="Times"/>
              <a:ea typeface="Times"/>
              <a:cs typeface="Times"/>
              <a:sym typeface="Times"/>
            </a:endParaRPr>
          </a:p>
          <a:p>
            <a:pPr marL="457200" marR="0" lvl="0" indent="-317500" algn="l" rtl="0">
              <a:lnSpc>
                <a:spcPct val="100000"/>
              </a:lnSpc>
              <a:spcBef>
                <a:spcPts val="0"/>
              </a:spcBef>
              <a:spcAft>
                <a:spcPts val="0"/>
              </a:spcAft>
              <a:buSzPts val="1400"/>
              <a:buFont typeface="Times"/>
              <a:buChar char="-"/>
            </a:pPr>
            <a:r>
              <a:rPr lang="en-US">
                <a:latin typeface="Times"/>
                <a:ea typeface="Times"/>
                <a:cs typeface="Times"/>
                <a:sym typeface="Times"/>
              </a:rPr>
              <a:t>The loop complexity is also equal to the number of conditional narratives in the program.</a:t>
            </a:r>
            <a:endParaRPr>
              <a:latin typeface="Times"/>
              <a:ea typeface="Times"/>
              <a:cs typeface="Times"/>
              <a:sym typeface="Times"/>
            </a:endParaRPr>
          </a:p>
          <a:p>
            <a:pPr marL="457200" marR="0" lvl="0" indent="-317500" algn="l" rtl="0">
              <a:lnSpc>
                <a:spcPct val="100000"/>
              </a:lnSpc>
              <a:spcBef>
                <a:spcPts val="0"/>
              </a:spcBef>
              <a:spcAft>
                <a:spcPts val="0"/>
              </a:spcAft>
              <a:buSzPts val="1400"/>
              <a:buFont typeface="Times"/>
              <a:buChar char="-"/>
            </a:pPr>
            <a:r>
              <a:rPr lang="en-US">
                <a:latin typeface="Times"/>
                <a:ea typeface="Times"/>
                <a:cs typeface="Times"/>
                <a:sym typeface="Times"/>
              </a:rPr>
              <a:t>This loop complexity should be used with care because it does not represent whether the test itself is appropriate.</a:t>
            </a:r>
            <a:endParaRPr>
              <a:latin typeface="Times"/>
              <a:ea typeface="Times"/>
              <a:cs typeface="Times"/>
              <a:sym typeface="Times"/>
            </a:endParaRPr>
          </a:p>
          <a:p>
            <a:pPr marL="457200" marR="0" lvl="0" indent="-317500" algn="l" rtl="0">
              <a:lnSpc>
                <a:spcPct val="100000"/>
              </a:lnSpc>
              <a:spcBef>
                <a:spcPts val="0"/>
              </a:spcBef>
              <a:spcAft>
                <a:spcPts val="0"/>
              </a:spcAft>
              <a:buSzPts val="1400"/>
              <a:buFont typeface="Times"/>
              <a:buChar char="-"/>
            </a:pPr>
            <a:r>
              <a:rPr lang="en-US">
                <a:latin typeface="Times"/>
                <a:ea typeface="Times"/>
                <a:cs typeface="Times"/>
                <a:sym typeface="Times"/>
              </a:rPr>
              <a:t>Even if all the paths have been executed, it does not mean that all possible combinations of paths have been executed.</a:t>
            </a:r>
            <a:endParaRPr>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a:latin typeface="Times"/>
                <a:ea typeface="Times"/>
                <a:cs typeface="Times"/>
                <a:sym typeface="Times"/>
              </a:rPr>
              <a:t>For a program flow diagram (G), its loop complexity (CC) is equal to the number of edges minus the number of nodes</a:t>
            </a:r>
            <a:endParaRPr>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a:latin typeface="Times"/>
                <a:ea typeface="Times"/>
                <a:cs typeface="Times"/>
                <a:sym typeface="Times"/>
              </a:rPr>
              <a:t>Then add 2, there is also an algorithm, that is, for a program without goto, its CC is equal to the number of conditional statements plus one,</a:t>
            </a:r>
            <a:endParaRPr>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a:latin typeface="Times"/>
                <a:ea typeface="Times"/>
                <a:cs typeface="Times"/>
                <a:sym typeface="Times"/>
              </a:rPr>
              <a:t>In addition, when there are multiple conditional grammars (such as: switch), each test is counted as a conditional statement.</a:t>
            </a:r>
            <a:endParaRPr>
              <a:latin typeface="Times"/>
              <a:ea typeface="Times"/>
              <a:cs typeface="Times"/>
              <a:sym typeface="Times"/>
            </a:endParaRPr>
          </a:p>
          <a:p>
            <a:pPr marL="0" marR="0" lvl="0" indent="0" algn="l" rtl="0">
              <a:lnSpc>
                <a:spcPct val="100000"/>
              </a:lnSpc>
              <a:spcBef>
                <a:spcPts val="0"/>
              </a:spcBef>
              <a:spcAft>
                <a:spcPts val="0"/>
              </a:spcAft>
              <a:buClr>
                <a:srgbClr val="000000"/>
              </a:buClr>
              <a:buSzPts val="1400"/>
              <a:buFont typeface="Arial"/>
              <a:buNone/>
            </a:pPr>
            <a:endParaRPr>
              <a:latin typeface="Times"/>
              <a:ea typeface="Times"/>
              <a:cs typeface="Times"/>
              <a:sym typeface="Times"/>
            </a:endParaRPr>
          </a:p>
        </p:txBody>
      </p:sp>
      <p:sp>
        <p:nvSpPr>
          <p:cNvPr id="551" name="Google Shape;551;p19: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20: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4" name="Google Shape;584;p20: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Times"/>
                <a:ea typeface="Times"/>
                <a:cs typeface="Times"/>
                <a:sym typeface="Times"/>
              </a:rPr>
              <a:t>基於前面的公式，這裡使用前面二元搜尋法的Java程式來做為例子，</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Times"/>
                <a:ea typeface="Times"/>
                <a:cs typeface="Times"/>
                <a:sym typeface="Times"/>
              </a:rPr>
              <a:t>依據程式碼所繪製出來的程式流程圖如上面所示。</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Times"/>
                <a:ea typeface="Times"/>
                <a:cs typeface="Times"/>
                <a:sym typeface="Times"/>
              </a:rPr>
              <a:t>其edges數目為11，nodes數目為9，所以「循環複雜度」CC(G)=11-9+2=4，</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Times"/>
                <a:ea typeface="Times"/>
                <a:cs typeface="Times"/>
                <a:sym typeface="Times"/>
              </a:rPr>
              <a:t>表示有四條完全不同的路徑。</a:t>
            </a:r>
            <a:endParaRPr sz="1200" b="0" i="0" u="none" strike="noStrike" cap="none">
              <a:solidFill>
                <a:schemeClr val="dk1"/>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Times"/>
                <a:ea typeface="Times"/>
                <a:cs typeface="Times"/>
                <a:sym typeface="Times"/>
              </a:rPr>
              <a:t>Test cases should be derived so that all of these paths are executed </a:t>
            </a:r>
            <a:r>
              <a:rPr lang="en-US" sz="1100" b="0" i="0" u="none" strike="noStrike" cap="none">
                <a:solidFill>
                  <a:schemeClr val="lt2"/>
                </a:solidFill>
                <a:latin typeface="Times"/>
                <a:ea typeface="Times"/>
                <a:cs typeface="Times"/>
                <a:sym typeface="Times"/>
              </a:rPr>
              <a:t>(從獨立路徑推導出所有可能的路徑組合)</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Times"/>
                <a:ea typeface="Times"/>
                <a:cs typeface="Times"/>
                <a:sym typeface="Times"/>
              </a:rPr>
              <a:t>A dynamic program analyser may be used to check that paths have been executed </a:t>
            </a:r>
            <a:r>
              <a:rPr lang="en-US" sz="1100" b="0" i="0" u="none" strike="noStrike" cap="none">
                <a:solidFill>
                  <a:schemeClr val="lt2"/>
                </a:solidFill>
                <a:latin typeface="Times"/>
                <a:ea typeface="Times"/>
                <a:cs typeface="Times"/>
                <a:sym typeface="Times"/>
              </a:rPr>
              <a:t>(可能藉由外部工具分析路徑是否已執行)</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a:latin typeface="Times"/>
                <a:ea typeface="Times"/>
                <a:cs typeface="Times"/>
                <a:sym typeface="Times"/>
              </a:rPr>
              <a:t>Based on the previous formula, here is the Java program using the previous binary search method as an example.</a:t>
            </a:r>
            <a:endParaRPr>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a:latin typeface="Times"/>
                <a:ea typeface="Times"/>
                <a:cs typeface="Times"/>
                <a:sym typeface="Times"/>
              </a:rPr>
              <a:t>The program flow chart drawn according to the code is as shown above.</a:t>
            </a:r>
            <a:endParaRPr>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a:latin typeface="Times"/>
                <a:ea typeface="Times"/>
                <a:cs typeface="Times"/>
                <a:sym typeface="Times"/>
              </a:rPr>
              <a:t>The number of edges is 11, and the number of nodes is 9, so "loop complexity" CC(G)=11-9+2=4,</a:t>
            </a:r>
            <a:endParaRPr>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a:latin typeface="Times"/>
                <a:ea typeface="Times"/>
                <a:cs typeface="Times"/>
                <a:sym typeface="Times"/>
              </a:rPr>
              <a:t>Indicates that there are four completely different paths.</a:t>
            </a:r>
            <a:endParaRPr>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a:latin typeface="Times"/>
                <a:ea typeface="Times"/>
                <a:cs typeface="Times"/>
                <a:sym typeface="Times"/>
              </a:rPr>
              <a:t>Test cases should be derived so that all of these paths are executed (deriving all possible path combinations from independent paths)</a:t>
            </a:r>
            <a:endParaRPr>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a:latin typeface="Times"/>
                <a:ea typeface="Times"/>
                <a:cs typeface="Times"/>
                <a:sym typeface="Times"/>
              </a:rPr>
              <a:t>A dynamic program analyzer may be used to check that paths have been executed (may analyze whether the path has been executed by an external tool)</a:t>
            </a:r>
            <a:endParaRPr>
              <a:latin typeface="Times"/>
              <a:ea typeface="Times"/>
              <a:cs typeface="Times"/>
              <a:sym typeface="Times"/>
            </a:endParaRPr>
          </a:p>
          <a:p>
            <a:pPr marL="0" marR="0" lvl="0" indent="0" algn="l" rtl="0">
              <a:lnSpc>
                <a:spcPct val="100000"/>
              </a:lnSpc>
              <a:spcBef>
                <a:spcPts val="0"/>
              </a:spcBef>
              <a:spcAft>
                <a:spcPts val="0"/>
              </a:spcAft>
              <a:buClr>
                <a:srgbClr val="000000"/>
              </a:buClr>
              <a:buSzPts val="1400"/>
              <a:buFont typeface="Arial"/>
              <a:buNone/>
            </a:pPr>
            <a:endParaRPr>
              <a:latin typeface="Times"/>
              <a:ea typeface="Times"/>
              <a:cs typeface="Times"/>
              <a:sym typeface="Time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21: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642" name="Google Shape;642;p21: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22: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678" name="Google Shape;678;p22: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4591ce3131_0_36:notes"/>
          <p:cNvSpPr txBox="1">
            <a:spLocks noGrp="1"/>
          </p:cNvSpPr>
          <p:nvPr>
            <p:ph type="body" idx="1"/>
          </p:nvPr>
        </p:nvSpPr>
        <p:spPr>
          <a:xfrm>
            <a:off x="679768" y="4717418"/>
            <a:ext cx="5438100" cy="4469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723" name="Google Shape;723;g4591ce3131_0_36: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3: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58" name="Google Shape;158;p3:notes"/>
          <p:cNvSpPr txBox="1">
            <a:spLocks noGrp="1"/>
          </p:cNvSpPr>
          <p:nvPr>
            <p:ph type="sldNum" idx="12"/>
          </p:nvPr>
        </p:nvSpPr>
        <p:spPr>
          <a:xfrm>
            <a:off x="3850448" y="9433108"/>
            <a:ext cx="2945659" cy="496571"/>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23: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0" name="Google Shape;730;p23: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24: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748" name="Google Shape;748;p24: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25: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774" name="Google Shape;774;p25: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26: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791" name="Google Shape;791;p26: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27: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854" name="Google Shape;854;p27: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28: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02" name="Google Shape;902;p28: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4591ce3131_0_73: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4591ce3131_0_73:notes"/>
          <p:cNvSpPr txBox="1">
            <a:spLocks noGrp="1"/>
          </p:cNvSpPr>
          <p:nvPr>
            <p:ph type="body" idx="1"/>
          </p:nvPr>
        </p:nvSpPr>
        <p:spPr>
          <a:xfrm>
            <a:off x="679768" y="4717418"/>
            <a:ext cx="5438100" cy="446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0" name="Google Shape;910;g4591ce3131_0_73:notes"/>
          <p:cNvSpPr txBox="1">
            <a:spLocks noGrp="1"/>
          </p:cNvSpPr>
          <p:nvPr>
            <p:ph type="sldNum" idx="12"/>
          </p:nvPr>
        </p:nvSpPr>
        <p:spPr>
          <a:xfrm>
            <a:off x="3850448" y="9433108"/>
            <a:ext cx="2945700" cy="496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p29: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8" name="Google Shape;918;p29: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30: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25" name="Google Shape;925;p30: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31: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35" name="Google Shape;935;p31: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79" name="Google Shape;179;p4: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p32: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9" name="Google Shape;959;p32: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p33: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97" name="Google Shape;997;p33: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p34: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4" name="Google Shape;1004;p34: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smtClean="0">
                <a:solidFill>
                  <a:schemeClr val="dk1"/>
                </a:solidFill>
                <a:latin typeface="Times"/>
                <a:ea typeface="Times"/>
                <a:cs typeface="Times"/>
                <a:sym typeface="Times"/>
              </a:rPr>
              <a:t>顧客自己根本無法正確描述他想要的需求。</a:t>
            </a:r>
          </a:p>
          <a:p>
            <a:pPr marL="0" marR="0" lvl="0" indent="0" algn="l" rtl="0">
              <a:lnSpc>
                <a:spcPct val="100000"/>
              </a:lnSpc>
              <a:spcBef>
                <a:spcPts val="0"/>
              </a:spcBef>
              <a:spcAft>
                <a:spcPts val="0"/>
              </a:spcAft>
              <a:buClr>
                <a:srgbClr val="000000"/>
              </a:buClr>
              <a:buSzPts val="1400"/>
              <a:buFont typeface="Arial"/>
              <a:buNone/>
            </a:pPr>
            <a:r>
              <a:rPr lang="en-US" altLang="zh-TW" sz="1200" b="0" i="0" u="none" strike="noStrike" cap="none" smtClean="0">
                <a:solidFill>
                  <a:schemeClr val="dk1"/>
                </a:solidFill>
                <a:latin typeface="Times"/>
                <a:ea typeface="Times"/>
                <a:cs typeface="Times"/>
                <a:sym typeface="Times"/>
              </a:rPr>
              <a:t>System test </a:t>
            </a:r>
            <a:r>
              <a:rPr lang="zh-TW" altLang="en-US" sz="1200" b="0" i="0" u="none" strike="noStrike" cap="none" smtClean="0">
                <a:solidFill>
                  <a:schemeClr val="dk1"/>
                </a:solidFill>
                <a:latin typeface="Times"/>
                <a:ea typeface="Times"/>
                <a:cs typeface="Times"/>
                <a:sym typeface="Times"/>
              </a:rPr>
              <a:t>是依照</a:t>
            </a:r>
            <a:r>
              <a:rPr lang="en-US" altLang="zh-TW" sz="1200" b="0" i="0" u="none" strike="noStrike" cap="none" smtClean="0">
                <a:solidFill>
                  <a:schemeClr val="dk1"/>
                </a:solidFill>
                <a:latin typeface="Times"/>
                <a:ea typeface="Times"/>
                <a:cs typeface="Times"/>
                <a:sym typeface="Times"/>
              </a:rPr>
              <a:t>SRS</a:t>
            </a:r>
            <a:r>
              <a:rPr lang="zh-TW" altLang="en-US" sz="1200" b="0" i="0" u="none" strike="noStrike" cap="none" smtClean="0">
                <a:solidFill>
                  <a:schemeClr val="dk1"/>
                </a:solidFill>
                <a:latin typeface="Times"/>
                <a:ea typeface="Times"/>
                <a:cs typeface="Times"/>
                <a:sym typeface="Times"/>
              </a:rPr>
              <a:t> </a:t>
            </a:r>
            <a:r>
              <a:rPr lang="en-US" altLang="zh-TW" sz="1200" b="0" i="0" u="none" strike="noStrike" cap="none" smtClean="0">
                <a:solidFill>
                  <a:schemeClr val="dk1"/>
                </a:solidFill>
                <a:latin typeface="Times"/>
                <a:ea typeface="Times"/>
                <a:cs typeface="Times"/>
                <a:sym typeface="Times"/>
              </a:rPr>
              <a:t>document</a:t>
            </a:r>
            <a:r>
              <a:rPr lang="zh-TW" altLang="en-US" sz="1200" b="0" i="0" u="none" strike="noStrike" cap="none" smtClean="0">
                <a:solidFill>
                  <a:schemeClr val="dk1"/>
                </a:solidFill>
                <a:latin typeface="Times"/>
                <a:ea typeface="Times"/>
                <a:cs typeface="Times"/>
                <a:sym typeface="Times"/>
              </a:rPr>
              <a:t>的功能描述來進行測試。</a:t>
            </a:r>
            <a:endParaRPr lang="en-US" sz="1200" b="0" i="0" u="none" strike="noStrike" cap="none" smtClean="0">
              <a:solidFill>
                <a:schemeClr val="dk1"/>
              </a:solidFill>
              <a:latin typeface="Times"/>
              <a:ea typeface="Times"/>
              <a:cs typeface="Times"/>
              <a:sym typeface="Time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4591ce3131_0_87: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5" name="Google Shape;1025;g4591ce3131_0_87:notes"/>
          <p:cNvSpPr txBox="1">
            <a:spLocks noGrp="1"/>
          </p:cNvSpPr>
          <p:nvPr>
            <p:ph type="body" idx="1"/>
          </p:nvPr>
        </p:nvSpPr>
        <p:spPr>
          <a:xfrm>
            <a:off x="679768" y="4717418"/>
            <a:ext cx="5438100" cy="4469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Times"/>
                <a:ea typeface="Times"/>
                <a:cs typeface="Times"/>
                <a:sym typeface="Times"/>
              </a:rPr>
              <a:t>顧客自己根本無法正確描述他想要的需求。</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35: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032" name="Google Shape;1032;p35: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p36: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057" name="Google Shape;1057;p36: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p37: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064" name="Google Shape;1064;p37: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38: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2" name="Google Shape;1072;p38: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073" name="Google Shape;1073;p38:notes"/>
          <p:cNvSpPr txBox="1">
            <a:spLocks noGrp="1"/>
          </p:cNvSpPr>
          <p:nvPr>
            <p:ph type="sldNum" idx="12"/>
          </p:nvPr>
        </p:nvSpPr>
        <p:spPr>
          <a:xfrm>
            <a:off x="3850448" y="9433108"/>
            <a:ext cx="2945659" cy="496571"/>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p39: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0" name="Google Shape;1100;p39: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101" name="Google Shape;1101;p39:notes"/>
          <p:cNvSpPr txBox="1">
            <a:spLocks noGrp="1"/>
          </p:cNvSpPr>
          <p:nvPr>
            <p:ph type="sldNum" idx="12"/>
          </p:nvPr>
        </p:nvSpPr>
        <p:spPr>
          <a:xfrm>
            <a:off x="3850448" y="9433108"/>
            <a:ext cx="2945659" cy="496571"/>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p40: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0" name="Google Shape;1110;p40: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111" name="Google Shape;1111;p40:notes"/>
          <p:cNvSpPr txBox="1">
            <a:spLocks noGrp="1"/>
          </p:cNvSpPr>
          <p:nvPr>
            <p:ph type="sldNum" idx="12"/>
          </p:nvPr>
        </p:nvSpPr>
        <p:spPr>
          <a:xfrm>
            <a:off x="3850448" y="9433108"/>
            <a:ext cx="2945659" cy="496571"/>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5: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05" name="Google Shape;205;p5: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41: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119" name="Google Shape;1119;p41: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p42: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130" name="Google Shape;1130;p42: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p43: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141" name="Google Shape;1141;p43: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bb42c7806_0_19:notes"/>
          <p:cNvSpPr txBox="1">
            <a:spLocks noGrp="1"/>
          </p:cNvSpPr>
          <p:nvPr>
            <p:ph type="body" idx="1"/>
          </p:nvPr>
        </p:nvSpPr>
        <p:spPr>
          <a:xfrm>
            <a:off x="679768" y="4717418"/>
            <a:ext cx="5438100" cy="4469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12" name="Google Shape;212;g4bb42c7806_0_19: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19" name="Google Shape;219;p6: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27" name="Google Shape;227;p7: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notes"/>
          <p:cNvSpPr txBox="1">
            <a:spLocks noGrp="1"/>
          </p:cNvSpPr>
          <p:nvPr>
            <p:ph type="body" idx="1"/>
          </p:nvPr>
        </p:nvSpPr>
        <p:spPr>
          <a:xfrm>
            <a:off x="679768" y="4717418"/>
            <a:ext cx="5438140" cy="4469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34" name="Google Shape;234;p8:notes"/>
          <p:cNvSpPr>
            <a:spLocks noGrp="1" noRot="1" noChangeAspect="1"/>
          </p:cNvSpPr>
          <p:nvPr>
            <p:ph type="sldImg" idx="2"/>
          </p:nvPr>
        </p:nvSpPr>
        <p:spPr>
          <a:xfrm>
            <a:off x="917575" y="746125"/>
            <a:ext cx="4962525" cy="3722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TITLE">
    <p:spTree>
      <p:nvGrpSpPr>
        <p:cNvPr id="1" name="Shape 19"/>
        <p:cNvGrpSpPr/>
        <p:nvPr/>
      </p:nvGrpSpPr>
      <p:grpSpPr>
        <a:xfrm>
          <a:off x="0" y="0"/>
          <a:ext cx="0" cy="0"/>
          <a:chOff x="0" y="0"/>
          <a:chExt cx="0" cy="0"/>
        </a:xfrm>
      </p:grpSpPr>
      <p:sp>
        <p:nvSpPr>
          <p:cNvPr id="20" name="Google Shape;20;p2"/>
          <p:cNvSpPr/>
          <p:nvPr/>
        </p:nvSpPr>
        <p:spPr>
          <a:xfrm>
            <a:off x="0" y="3866920"/>
            <a:ext cx="9144000" cy="2991080"/>
          </a:xfrm>
          <a:prstGeom prst="rect">
            <a:avLst/>
          </a:prstGeom>
          <a:gradFill>
            <a:gsLst>
              <a:gs pos="0">
                <a:srgbClr val="FFFFFF">
                  <a:alpha val="90588"/>
                </a:srgbClr>
              </a:gs>
              <a:gs pos="37000">
                <a:srgbClr val="FFFFFF">
                  <a:alpha val="75294"/>
                </a:srgbClr>
              </a:gs>
              <a:gs pos="100000">
                <a:srgbClr val="B4DCFA">
                  <a:alpha val="78431"/>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21" name="Google Shape;21;p2"/>
          <p:cNvSpPr/>
          <p:nvPr/>
        </p:nvSpPr>
        <p:spPr>
          <a:xfrm>
            <a:off x="0" y="0"/>
            <a:ext cx="9144000" cy="3866920"/>
          </a:xfrm>
          <a:prstGeom prst="rect">
            <a:avLst/>
          </a:prstGeom>
          <a:gradFill>
            <a:gsLst>
              <a:gs pos="0">
                <a:srgbClr val="FFFFFF">
                  <a:alpha val="88235"/>
                </a:srgbClr>
              </a:gs>
              <a:gs pos="48000">
                <a:srgbClr val="FFFFFF">
                  <a:alpha val="61568"/>
                </a:srgbClr>
              </a:gs>
              <a:gs pos="100000">
                <a:srgbClr val="B4DCFA">
                  <a:alpha val="78431"/>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22" name="Google Shape;22;p2"/>
          <p:cNvSpPr/>
          <p:nvPr/>
        </p:nvSpPr>
        <p:spPr>
          <a:xfrm>
            <a:off x="0" y="2652311"/>
            <a:ext cx="9144000" cy="2286000"/>
          </a:xfrm>
          <a:prstGeom prst="rect">
            <a:avLst/>
          </a:prstGeom>
          <a:gradFill>
            <a:gsLst>
              <a:gs pos="0">
                <a:srgbClr val="FFFFFF">
                  <a:alpha val="0"/>
                </a:srgbClr>
              </a:gs>
              <a:gs pos="29000">
                <a:srgbClr val="FFFFFF">
                  <a:alpha val="29411"/>
                </a:srgbClr>
              </a:gs>
              <a:gs pos="45000">
                <a:srgbClr val="B4DCFA">
                  <a:alpha val="40000"/>
                </a:srgbClr>
              </a:gs>
              <a:gs pos="55000">
                <a:srgbClr val="FFFFFF">
                  <a:alpha val="25490"/>
                </a:srgbClr>
              </a:gs>
              <a:gs pos="65000">
                <a:srgbClr val="B4DCFA">
                  <a:alpha val="6000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23" name="Google Shape;23;p2"/>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24" name="Google Shape;24;p2"/>
          <p:cNvSpPr txBox="1">
            <a:spLocks noGrp="1"/>
          </p:cNvSpPr>
          <p:nvPr>
            <p:ph type="subTitle" idx="1"/>
          </p:nvPr>
        </p:nvSpPr>
        <p:spPr>
          <a:xfrm>
            <a:off x="2158801" y="4653136"/>
            <a:ext cx="4826397" cy="882119"/>
          </a:xfrm>
          <a:prstGeom prst="rect">
            <a:avLst/>
          </a:prstGeom>
          <a:noFill/>
          <a:ln>
            <a:noFill/>
          </a:ln>
        </p:spPr>
        <p:txBody>
          <a:bodyPr spcFirstLastPara="1" wrap="square" lIns="91425" tIns="45700" rIns="91425" bIns="45700" anchor="t" anchorCtr="0"/>
          <a:lstStyle>
            <a:lvl1pPr marR="0" lvl="0" algn="ctr" rtl="0">
              <a:lnSpc>
                <a:spcPct val="100000"/>
              </a:lnSpc>
              <a:spcBef>
                <a:spcPts val="440"/>
              </a:spcBef>
              <a:spcAft>
                <a:spcPts val="0"/>
              </a:spcAft>
              <a:buClr>
                <a:srgbClr val="C3260C"/>
              </a:buClr>
              <a:buSzPts val="2860"/>
              <a:buFont typeface="Georgia"/>
              <a:buNone/>
              <a:defRPr sz="2200" b="0" i="0" u="none" strike="noStrike" cap="none">
                <a:solidFill>
                  <a:srgbClr val="3F3F3F"/>
                </a:solidFill>
                <a:latin typeface="Trebuchet MS"/>
                <a:ea typeface="Trebuchet MS"/>
                <a:cs typeface="Trebuchet MS"/>
                <a:sym typeface="Trebuchet MS"/>
              </a:defRPr>
            </a:lvl1pPr>
            <a:lvl2pPr marR="0" lvl="1" algn="ctr" rtl="0">
              <a:lnSpc>
                <a:spcPct val="100000"/>
              </a:lnSpc>
              <a:spcBef>
                <a:spcPts val="400"/>
              </a:spcBef>
              <a:spcAft>
                <a:spcPts val="0"/>
              </a:spcAft>
              <a:buClr>
                <a:srgbClr val="C3260C"/>
              </a:buClr>
              <a:buSzPts val="2600"/>
              <a:buFont typeface="Georgia"/>
              <a:buNone/>
              <a:defRPr sz="2000" b="0" i="0" u="none" strike="noStrike" cap="none">
                <a:solidFill>
                  <a:srgbClr val="888888"/>
                </a:solidFill>
                <a:latin typeface="Trebuchet MS"/>
                <a:ea typeface="Trebuchet MS"/>
                <a:cs typeface="Trebuchet MS"/>
                <a:sym typeface="Trebuchet MS"/>
              </a:defRPr>
            </a:lvl2pPr>
            <a:lvl3pPr marR="0" lvl="2" algn="ctr" rtl="0">
              <a:lnSpc>
                <a:spcPct val="100000"/>
              </a:lnSpc>
              <a:spcBef>
                <a:spcPts val="360"/>
              </a:spcBef>
              <a:spcAft>
                <a:spcPts val="0"/>
              </a:spcAft>
              <a:buClr>
                <a:srgbClr val="C3260C"/>
              </a:buClr>
              <a:buSzPts val="2340"/>
              <a:buFont typeface="Georgia"/>
              <a:buNone/>
              <a:defRPr sz="1800" b="0" i="0" u="none" strike="noStrike" cap="none">
                <a:solidFill>
                  <a:srgbClr val="888888"/>
                </a:solidFill>
                <a:latin typeface="Trebuchet MS"/>
                <a:ea typeface="Trebuchet MS"/>
                <a:cs typeface="Trebuchet MS"/>
                <a:sym typeface="Trebuchet MS"/>
              </a:defRPr>
            </a:lvl3pPr>
            <a:lvl4pPr marR="0" lvl="3" algn="ctr" rtl="0">
              <a:lnSpc>
                <a:spcPct val="100000"/>
              </a:lnSpc>
              <a:spcBef>
                <a:spcPts val="320"/>
              </a:spcBef>
              <a:spcAft>
                <a:spcPts val="0"/>
              </a:spcAft>
              <a:buClr>
                <a:srgbClr val="C3260C"/>
              </a:buClr>
              <a:buSzPts val="2080"/>
              <a:buFont typeface="Georgia"/>
              <a:buNone/>
              <a:defRPr sz="1600" b="0" i="0" u="none" strike="noStrike" cap="none">
                <a:solidFill>
                  <a:srgbClr val="888888"/>
                </a:solidFill>
                <a:latin typeface="Trebuchet MS"/>
                <a:ea typeface="Trebuchet MS"/>
                <a:cs typeface="Trebuchet MS"/>
                <a:sym typeface="Trebuchet MS"/>
              </a:defRPr>
            </a:lvl4pPr>
            <a:lvl5pPr marR="0" lvl="4" algn="ctr" rtl="0">
              <a:lnSpc>
                <a:spcPct val="100000"/>
              </a:lnSpc>
              <a:spcBef>
                <a:spcPts val="300"/>
              </a:spcBef>
              <a:spcAft>
                <a:spcPts val="0"/>
              </a:spcAft>
              <a:buClr>
                <a:srgbClr val="C3260C"/>
              </a:buClr>
              <a:buSzPts val="1820"/>
              <a:buFont typeface="Georgia"/>
              <a:buNone/>
              <a:defRPr sz="1400" b="0" i="0" u="none" strike="noStrike" cap="none">
                <a:solidFill>
                  <a:srgbClr val="888888"/>
                </a:solidFill>
                <a:latin typeface="Trebuchet MS"/>
                <a:ea typeface="Trebuchet MS"/>
                <a:cs typeface="Trebuchet MS"/>
                <a:sym typeface="Trebuchet MS"/>
              </a:defRPr>
            </a:lvl5pPr>
            <a:lvl6pPr marR="0" lvl="5" algn="ctr" rtl="0">
              <a:lnSpc>
                <a:spcPct val="100000"/>
              </a:lnSpc>
              <a:spcBef>
                <a:spcPts val="300"/>
              </a:spcBef>
              <a:spcAft>
                <a:spcPts val="0"/>
              </a:spcAft>
              <a:buClr>
                <a:srgbClr val="C3260C"/>
              </a:buClr>
              <a:buSzPts val="1820"/>
              <a:buFont typeface="Georgia"/>
              <a:buNone/>
              <a:defRPr sz="1400" b="0" i="0" u="none" strike="noStrike" cap="none">
                <a:solidFill>
                  <a:srgbClr val="888888"/>
                </a:solidFill>
                <a:latin typeface="Trebuchet MS"/>
                <a:ea typeface="Trebuchet MS"/>
                <a:cs typeface="Trebuchet MS"/>
                <a:sym typeface="Trebuchet MS"/>
              </a:defRPr>
            </a:lvl6pPr>
            <a:lvl7pPr marR="0" lvl="6" algn="ctr" rtl="0">
              <a:lnSpc>
                <a:spcPct val="100000"/>
              </a:lnSpc>
              <a:spcBef>
                <a:spcPts val="300"/>
              </a:spcBef>
              <a:spcAft>
                <a:spcPts val="0"/>
              </a:spcAft>
              <a:buClr>
                <a:srgbClr val="C3260C"/>
              </a:buClr>
              <a:buSzPts val="1820"/>
              <a:buFont typeface="Georgia"/>
              <a:buNone/>
              <a:defRPr sz="1400" b="0" i="0" u="none" strike="noStrike" cap="none">
                <a:solidFill>
                  <a:srgbClr val="888888"/>
                </a:solidFill>
                <a:latin typeface="Trebuchet MS"/>
                <a:ea typeface="Trebuchet MS"/>
                <a:cs typeface="Trebuchet MS"/>
                <a:sym typeface="Trebuchet MS"/>
              </a:defRPr>
            </a:lvl7pPr>
            <a:lvl8pPr marR="0" lvl="7" algn="ctr" rtl="0">
              <a:lnSpc>
                <a:spcPct val="100000"/>
              </a:lnSpc>
              <a:spcBef>
                <a:spcPts val="300"/>
              </a:spcBef>
              <a:spcAft>
                <a:spcPts val="0"/>
              </a:spcAft>
              <a:buClr>
                <a:srgbClr val="C3260C"/>
              </a:buClr>
              <a:buSzPts val="1820"/>
              <a:buFont typeface="Georgia"/>
              <a:buNone/>
              <a:defRPr sz="1400" b="0" i="0" u="none" strike="noStrike" cap="none">
                <a:solidFill>
                  <a:srgbClr val="888888"/>
                </a:solidFill>
                <a:latin typeface="Trebuchet MS"/>
                <a:ea typeface="Trebuchet MS"/>
                <a:cs typeface="Trebuchet MS"/>
                <a:sym typeface="Trebuchet MS"/>
              </a:defRPr>
            </a:lvl8pPr>
            <a:lvl9pPr marR="0" lvl="8" algn="ctr" rtl="0">
              <a:lnSpc>
                <a:spcPct val="100000"/>
              </a:lnSpc>
              <a:spcBef>
                <a:spcPts val="300"/>
              </a:spcBef>
              <a:spcAft>
                <a:spcPts val="300"/>
              </a:spcAft>
              <a:buClr>
                <a:srgbClr val="C3260C"/>
              </a:buClr>
              <a:buSzPts val="1820"/>
              <a:buFont typeface="Georgia"/>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25" name="Google Shape;25;p2"/>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6" name="Google Shape;26;p2"/>
          <p:cNvSpPr txBox="1">
            <a:spLocks noGrp="1"/>
          </p:cNvSpPr>
          <p:nvPr>
            <p:ph type="ftr" idx="11"/>
          </p:nvPr>
        </p:nvSpPr>
        <p:spPr>
          <a:xfrm>
            <a:off x="971600" y="6156176"/>
            <a:ext cx="3352801"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100" b="1" i="0" u="none" strike="noStrike" cap="none">
                <a:solidFill>
                  <a:srgbClr val="7F7F7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7" name="Google Shape;27;p2"/>
          <p:cNvSpPr txBox="1">
            <a:spLocks noGrp="1"/>
          </p:cNvSpPr>
          <p:nvPr>
            <p:ph type="sldNum" idx="12"/>
          </p:nvPr>
        </p:nvSpPr>
        <p:spPr>
          <a:xfrm>
            <a:off x="395536" y="6157085"/>
            <a:ext cx="576064"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
        <p:nvSpPr>
          <p:cNvPr id="28" name="Google Shape;28;p2"/>
          <p:cNvSpPr txBox="1">
            <a:spLocks noGrp="1"/>
          </p:cNvSpPr>
          <p:nvPr>
            <p:ph type="ctrTitle"/>
          </p:nvPr>
        </p:nvSpPr>
        <p:spPr>
          <a:xfrm>
            <a:off x="725934" y="2852936"/>
            <a:ext cx="7692132" cy="1472648"/>
          </a:xfrm>
          <a:prstGeom prst="rect">
            <a:avLst/>
          </a:prstGeom>
          <a:noFill/>
          <a:ln>
            <a:noFill/>
          </a:ln>
        </p:spPr>
        <p:txBody>
          <a:bodyPr spcFirstLastPara="1" wrap="square" lIns="91425" tIns="45700" rIns="91425" bIns="45700" anchor="t" anchorCtr="0"/>
          <a:lstStyle>
            <a:lvl1pPr marR="0" lvl="0" algn="ctr" rtl="0">
              <a:lnSpc>
                <a:spcPct val="100000"/>
              </a:lnSpc>
              <a:spcBef>
                <a:spcPts val="0"/>
              </a:spcBef>
              <a:spcAft>
                <a:spcPts val="0"/>
              </a:spcAft>
              <a:buClr>
                <a:srgbClr val="C3260C"/>
              </a:buClr>
              <a:buSzPts val="5632"/>
              <a:buFont typeface="Georgia"/>
              <a:buChar char="*"/>
              <a:defRPr sz="44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29" name="Google Shape;29;p2"/>
          <p:cNvSpPr txBox="1"/>
          <p:nvPr/>
        </p:nvSpPr>
        <p:spPr>
          <a:xfrm>
            <a:off x="3851920" y="5566692"/>
            <a:ext cx="230425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7F7F7F"/>
                </a:solidFill>
                <a:latin typeface="Courier New"/>
                <a:ea typeface="Courier New"/>
                <a:cs typeface="Courier New"/>
                <a:sym typeface="Courier New"/>
              </a:rPr>
              <a:t>軟體方法實驗室</a:t>
            </a:r>
            <a:endParaRPr sz="1600" b="0" i="0" u="none" strike="noStrike" cap="none">
              <a:solidFill>
                <a:srgbClr val="7F7F7F"/>
              </a:solidFill>
              <a:latin typeface="Courier New"/>
              <a:ea typeface="Courier New"/>
              <a:cs typeface="Courier New"/>
              <a:sym typeface="Courier New"/>
            </a:endParaRPr>
          </a:p>
        </p:txBody>
      </p:sp>
      <p:pic>
        <p:nvPicPr>
          <p:cNvPr id="30" name="Google Shape;30;p2"/>
          <p:cNvPicPr preferRelativeResize="0"/>
          <p:nvPr/>
        </p:nvPicPr>
        <p:blipFill rotWithShape="1">
          <a:blip r:embed="rId2">
            <a:alphaModFix/>
          </a:blip>
          <a:srcRect/>
          <a:stretch/>
        </p:blipFill>
        <p:spPr>
          <a:xfrm>
            <a:off x="3018874" y="5266225"/>
            <a:ext cx="936104" cy="93610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含標題的圖片" type="picTx">
  <p:cSld name="PICTURE_WITH_CAPTION_TEXT">
    <p:spTree>
      <p:nvGrpSpPr>
        <p:cNvPr id="1" name="Shape 83"/>
        <p:cNvGrpSpPr/>
        <p:nvPr/>
      </p:nvGrpSpPr>
      <p:grpSpPr>
        <a:xfrm>
          <a:off x="0" y="0"/>
          <a:ext cx="0" cy="0"/>
          <a:chOff x="0" y="0"/>
          <a:chExt cx="0" cy="0"/>
        </a:xfrm>
      </p:grpSpPr>
      <p:sp>
        <p:nvSpPr>
          <p:cNvPr id="84" name="Google Shape;84;p11"/>
          <p:cNvSpPr/>
          <p:nvPr/>
        </p:nvSpPr>
        <p:spPr>
          <a:xfrm>
            <a:off x="0" y="3866920"/>
            <a:ext cx="9144000" cy="2991080"/>
          </a:xfrm>
          <a:prstGeom prst="rect">
            <a:avLst/>
          </a:prstGeom>
          <a:gradFill>
            <a:gsLst>
              <a:gs pos="0">
                <a:srgbClr val="FFFFFF">
                  <a:alpha val="91372"/>
                </a:srgbClr>
              </a:gs>
              <a:gs pos="37000">
                <a:srgbClr val="FFFFFF">
                  <a:alpha val="76470"/>
                </a:srgbClr>
              </a:gs>
              <a:gs pos="100000">
                <a:srgbClr val="B4DCFA">
                  <a:alpha val="8000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85" name="Google Shape;85;p11"/>
          <p:cNvSpPr/>
          <p:nvPr/>
        </p:nvSpPr>
        <p:spPr>
          <a:xfrm>
            <a:off x="0" y="0"/>
            <a:ext cx="9144000" cy="3866920"/>
          </a:xfrm>
          <a:prstGeom prst="rect">
            <a:avLst/>
          </a:prstGeom>
          <a:gradFill>
            <a:gsLst>
              <a:gs pos="0">
                <a:srgbClr val="FFFFFF">
                  <a:alpha val="89411"/>
                </a:srgbClr>
              </a:gs>
              <a:gs pos="48000">
                <a:srgbClr val="FFFFFF">
                  <a:alpha val="62352"/>
                </a:srgbClr>
              </a:gs>
              <a:gs pos="100000">
                <a:srgbClr val="B4DCFA">
                  <a:alpha val="8000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86" name="Google Shape;86;p11"/>
          <p:cNvSpPr/>
          <p:nvPr/>
        </p:nvSpPr>
        <p:spPr>
          <a:xfrm>
            <a:off x="0" y="2652311"/>
            <a:ext cx="9144000" cy="2286000"/>
          </a:xfrm>
          <a:prstGeom prst="rect">
            <a:avLst/>
          </a:prstGeom>
          <a:gradFill>
            <a:gsLst>
              <a:gs pos="0">
                <a:srgbClr val="FFFFFF">
                  <a:alpha val="0"/>
                </a:srgbClr>
              </a:gs>
              <a:gs pos="29000">
                <a:srgbClr val="FFFFFF">
                  <a:alpha val="29411"/>
                </a:srgbClr>
              </a:gs>
              <a:gs pos="45000">
                <a:srgbClr val="B4DCFA">
                  <a:alpha val="40000"/>
                </a:srgbClr>
              </a:gs>
              <a:gs pos="55000">
                <a:srgbClr val="FFFFFF">
                  <a:alpha val="25490"/>
                </a:srgbClr>
              </a:gs>
              <a:gs pos="65000">
                <a:srgbClr val="B4DCFA">
                  <a:alpha val="6000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87" name="Google Shape;87;p11"/>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88" name="Google Shape;88;p11"/>
          <p:cNvSpPr>
            <a:spLocks noGrp="1"/>
          </p:cNvSpPr>
          <p:nvPr>
            <p:ph type="pic" idx="2"/>
          </p:nvPr>
        </p:nvSpPr>
        <p:spPr>
          <a:xfrm>
            <a:off x="4475175" y="1143000"/>
            <a:ext cx="4114800" cy="3127806"/>
          </a:xfrm>
          <a:prstGeom prst="roundRect">
            <a:avLst>
              <a:gd name="adj" fmla="val 4230"/>
            </a:avLst>
          </a:prstGeom>
          <a:solidFill>
            <a:srgbClr val="8BC9F7"/>
          </a:solidFill>
          <a:ln>
            <a:noFill/>
          </a:ln>
          <a:effectLst>
            <a:reflection stA="23000" endA="300" endPos="28000" sy="-100000" algn="bl" rotWithShape="0"/>
          </a:effectLst>
        </p:spPr>
        <p:txBody>
          <a:bodyPr spcFirstLastPara="1" wrap="square" lIns="91425" tIns="45700" rIns="91425" bIns="45700" anchor="t" anchorCtr="0"/>
          <a:lstStyle>
            <a:lvl1pPr marR="0" lvl="0" algn="ctr" rtl="0">
              <a:lnSpc>
                <a:spcPct val="100000"/>
              </a:lnSpc>
              <a:spcBef>
                <a:spcPts val="400"/>
              </a:spcBef>
              <a:spcAft>
                <a:spcPts val="0"/>
              </a:spcAft>
              <a:buClr>
                <a:srgbClr val="C3260C"/>
              </a:buClr>
              <a:buSzPts val="2600"/>
              <a:buFont typeface="Georgia"/>
              <a:buNone/>
              <a:defRPr sz="2000" b="0" i="0" u="none" strike="noStrike" cap="none">
                <a:solidFill>
                  <a:srgbClr val="3F3F3F"/>
                </a:solidFill>
                <a:latin typeface="Trebuchet MS"/>
                <a:ea typeface="Trebuchet MS"/>
                <a:cs typeface="Trebuchet MS"/>
                <a:sym typeface="Trebuchet MS"/>
              </a:defRPr>
            </a:lvl1pPr>
            <a:lvl2pPr marR="0" lvl="1" algn="l" rtl="0">
              <a:lnSpc>
                <a:spcPct val="100000"/>
              </a:lnSpc>
              <a:spcBef>
                <a:spcPts val="560"/>
              </a:spcBef>
              <a:spcAft>
                <a:spcPts val="0"/>
              </a:spcAft>
              <a:buClr>
                <a:srgbClr val="C3260C"/>
              </a:buClr>
              <a:buSzPts val="3640"/>
              <a:buFont typeface="Georgia"/>
              <a:buNone/>
              <a:defRPr sz="2800" b="0" i="0" u="none" strike="noStrike" cap="none">
                <a:solidFill>
                  <a:srgbClr val="3F3F3F"/>
                </a:solidFill>
                <a:latin typeface="Trebuchet MS"/>
                <a:ea typeface="Trebuchet MS"/>
                <a:cs typeface="Trebuchet MS"/>
                <a:sym typeface="Trebuchet MS"/>
              </a:defRPr>
            </a:lvl2pPr>
            <a:lvl3pPr marR="0" lvl="2" algn="l" rtl="0">
              <a:lnSpc>
                <a:spcPct val="100000"/>
              </a:lnSpc>
              <a:spcBef>
                <a:spcPts val="480"/>
              </a:spcBef>
              <a:spcAft>
                <a:spcPts val="0"/>
              </a:spcAft>
              <a:buClr>
                <a:srgbClr val="C3260C"/>
              </a:buClr>
              <a:buSzPts val="3120"/>
              <a:buFont typeface="Georgia"/>
              <a:buNone/>
              <a:defRPr sz="2400" b="0" i="0" u="none" strike="noStrike" cap="none">
                <a:solidFill>
                  <a:srgbClr val="3F3F3F"/>
                </a:solidFill>
                <a:latin typeface="Trebuchet MS"/>
                <a:ea typeface="Trebuchet MS"/>
                <a:cs typeface="Trebuchet MS"/>
                <a:sym typeface="Trebuchet MS"/>
              </a:defRPr>
            </a:lvl3pPr>
            <a:lvl4pPr marR="0" lvl="3" algn="l" rtl="0">
              <a:lnSpc>
                <a:spcPct val="100000"/>
              </a:lnSpc>
              <a:spcBef>
                <a:spcPts val="400"/>
              </a:spcBef>
              <a:spcAft>
                <a:spcPts val="0"/>
              </a:spcAft>
              <a:buClr>
                <a:srgbClr val="C3260C"/>
              </a:buClr>
              <a:buSzPts val="2600"/>
              <a:buFont typeface="Georgia"/>
              <a:buNone/>
              <a:defRPr sz="2000" b="0" i="0" u="none" strike="noStrike" cap="none">
                <a:solidFill>
                  <a:srgbClr val="3F3F3F"/>
                </a:solidFill>
                <a:latin typeface="Trebuchet MS"/>
                <a:ea typeface="Trebuchet MS"/>
                <a:cs typeface="Trebuchet MS"/>
                <a:sym typeface="Trebuchet MS"/>
              </a:defRPr>
            </a:lvl4pPr>
            <a:lvl5pPr marR="0" lvl="4" algn="l" rtl="0">
              <a:lnSpc>
                <a:spcPct val="100000"/>
              </a:lnSpc>
              <a:spcBef>
                <a:spcPts val="400"/>
              </a:spcBef>
              <a:spcAft>
                <a:spcPts val="0"/>
              </a:spcAft>
              <a:buClr>
                <a:srgbClr val="C3260C"/>
              </a:buClr>
              <a:buSzPts val="2600"/>
              <a:buFont typeface="Georgia"/>
              <a:buNone/>
              <a:defRPr sz="2000" b="0" i="0" u="none" strike="noStrike" cap="none">
                <a:solidFill>
                  <a:srgbClr val="3F3F3F"/>
                </a:solidFill>
                <a:latin typeface="Trebuchet MS"/>
                <a:ea typeface="Trebuchet MS"/>
                <a:cs typeface="Trebuchet MS"/>
                <a:sym typeface="Trebuchet MS"/>
              </a:defRPr>
            </a:lvl5pPr>
            <a:lvl6pPr marR="0" lvl="5" algn="l" rtl="0">
              <a:lnSpc>
                <a:spcPct val="100000"/>
              </a:lnSpc>
              <a:spcBef>
                <a:spcPts val="400"/>
              </a:spcBef>
              <a:spcAft>
                <a:spcPts val="0"/>
              </a:spcAft>
              <a:buClr>
                <a:srgbClr val="C3260C"/>
              </a:buClr>
              <a:buSzPts val="2600"/>
              <a:buFont typeface="Georgia"/>
              <a:buNone/>
              <a:defRPr sz="2000" b="0" i="0" u="none" strike="noStrike" cap="none">
                <a:solidFill>
                  <a:srgbClr val="3F3F3F"/>
                </a:solidFill>
                <a:latin typeface="Trebuchet MS"/>
                <a:ea typeface="Trebuchet MS"/>
                <a:cs typeface="Trebuchet MS"/>
                <a:sym typeface="Trebuchet MS"/>
              </a:defRPr>
            </a:lvl6pPr>
            <a:lvl7pPr marR="0" lvl="6" algn="l" rtl="0">
              <a:lnSpc>
                <a:spcPct val="100000"/>
              </a:lnSpc>
              <a:spcBef>
                <a:spcPts val="400"/>
              </a:spcBef>
              <a:spcAft>
                <a:spcPts val="0"/>
              </a:spcAft>
              <a:buClr>
                <a:srgbClr val="C3260C"/>
              </a:buClr>
              <a:buSzPts val="2600"/>
              <a:buFont typeface="Georgia"/>
              <a:buNone/>
              <a:defRPr sz="2000" b="0" i="0" u="none" strike="noStrike" cap="none">
                <a:solidFill>
                  <a:srgbClr val="3F3F3F"/>
                </a:solidFill>
                <a:latin typeface="Trebuchet MS"/>
                <a:ea typeface="Trebuchet MS"/>
                <a:cs typeface="Trebuchet MS"/>
                <a:sym typeface="Trebuchet MS"/>
              </a:defRPr>
            </a:lvl7pPr>
            <a:lvl8pPr marR="0" lvl="7" algn="l" rtl="0">
              <a:lnSpc>
                <a:spcPct val="100000"/>
              </a:lnSpc>
              <a:spcBef>
                <a:spcPts val="400"/>
              </a:spcBef>
              <a:spcAft>
                <a:spcPts val="0"/>
              </a:spcAft>
              <a:buClr>
                <a:srgbClr val="C3260C"/>
              </a:buClr>
              <a:buSzPts val="2600"/>
              <a:buFont typeface="Georgia"/>
              <a:buNone/>
              <a:defRPr sz="2000" b="0" i="0" u="none" strike="noStrike" cap="none">
                <a:solidFill>
                  <a:srgbClr val="3F3F3F"/>
                </a:solidFill>
                <a:latin typeface="Trebuchet MS"/>
                <a:ea typeface="Trebuchet MS"/>
                <a:cs typeface="Trebuchet MS"/>
                <a:sym typeface="Trebuchet MS"/>
              </a:defRPr>
            </a:lvl8pPr>
            <a:lvl9pPr marR="0" lvl="8" algn="l" rtl="0">
              <a:lnSpc>
                <a:spcPct val="100000"/>
              </a:lnSpc>
              <a:spcBef>
                <a:spcPts val="400"/>
              </a:spcBef>
              <a:spcAft>
                <a:spcPts val="300"/>
              </a:spcAft>
              <a:buClr>
                <a:srgbClr val="C3260C"/>
              </a:buClr>
              <a:buSzPts val="2600"/>
              <a:buFont typeface="Georgia"/>
              <a:buNone/>
              <a:defRPr sz="2000" b="0" i="0" u="none" strike="noStrike" cap="none">
                <a:solidFill>
                  <a:srgbClr val="3F3F3F"/>
                </a:solidFill>
                <a:latin typeface="Trebuchet MS"/>
                <a:ea typeface="Trebuchet MS"/>
                <a:cs typeface="Trebuchet MS"/>
                <a:sym typeface="Trebuchet MS"/>
              </a:defRPr>
            </a:lvl9pPr>
          </a:lstStyle>
          <a:p>
            <a:endParaRPr/>
          </a:p>
        </p:txBody>
      </p:sp>
      <p:sp>
        <p:nvSpPr>
          <p:cNvPr id="89" name="Google Shape;89;p11"/>
          <p:cNvSpPr txBox="1">
            <a:spLocks noGrp="1"/>
          </p:cNvSpPr>
          <p:nvPr>
            <p:ph type="body" idx="1"/>
          </p:nvPr>
        </p:nvSpPr>
        <p:spPr>
          <a:xfrm>
            <a:off x="877887" y="1010486"/>
            <a:ext cx="3694114" cy="2163020"/>
          </a:xfrm>
          <a:prstGeom prst="rect">
            <a:avLst/>
          </a:prstGeom>
          <a:noFill/>
          <a:ln>
            <a:noFill/>
          </a:ln>
        </p:spPr>
        <p:txBody>
          <a:bodyPr spcFirstLastPara="1" wrap="square" lIns="91425" tIns="45700" rIns="91425" bIns="45700" anchor="b" anchorCtr="0"/>
          <a:lstStyle>
            <a:lvl1pPr marL="457200" marR="0" lvl="0" indent="-360680"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1pPr>
            <a:lvl2pPr marL="914400" marR="0" lvl="1" indent="-228600" algn="l" rtl="0">
              <a:lnSpc>
                <a:spcPct val="100000"/>
              </a:lnSpc>
              <a:spcBef>
                <a:spcPts val="300"/>
              </a:spcBef>
              <a:spcAft>
                <a:spcPts val="0"/>
              </a:spcAft>
              <a:buClr>
                <a:srgbClr val="C3260C"/>
              </a:buClr>
              <a:buSzPts val="1560"/>
              <a:buFont typeface="Georgia"/>
              <a:buNone/>
              <a:defRPr sz="1200" b="0" i="0" u="none" strike="noStrike" cap="none">
                <a:solidFill>
                  <a:srgbClr val="3F3F3F"/>
                </a:solidFill>
                <a:latin typeface="Trebuchet MS"/>
                <a:ea typeface="Trebuchet MS"/>
                <a:cs typeface="Trebuchet MS"/>
                <a:sym typeface="Trebuchet MS"/>
              </a:defRPr>
            </a:lvl2pPr>
            <a:lvl3pPr marL="1371600" marR="0" lvl="2" indent="-228600" algn="l" rtl="0">
              <a:lnSpc>
                <a:spcPct val="100000"/>
              </a:lnSpc>
              <a:spcBef>
                <a:spcPts val="300"/>
              </a:spcBef>
              <a:spcAft>
                <a:spcPts val="0"/>
              </a:spcAft>
              <a:buClr>
                <a:srgbClr val="C3260C"/>
              </a:buClr>
              <a:buSzPts val="1300"/>
              <a:buFont typeface="Georgia"/>
              <a:buNone/>
              <a:defRPr sz="1000" b="0" i="0" u="none" strike="noStrike" cap="none">
                <a:solidFill>
                  <a:srgbClr val="3F3F3F"/>
                </a:solidFill>
                <a:latin typeface="Trebuchet MS"/>
                <a:ea typeface="Trebuchet MS"/>
                <a:cs typeface="Trebuchet MS"/>
                <a:sym typeface="Trebuchet MS"/>
              </a:defRPr>
            </a:lvl3pPr>
            <a:lvl4pPr marL="1828800" marR="0" lvl="3" indent="-228600" algn="l" rtl="0">
              <a:lnSpc>
                <a:spcPct val="100000"/>
              </a:lnSpc>
              <a:spcBef>
                <a:spcPts val="300"/>
              </a:spcBef>
              <a:spcAft>
                <a:spcPts val="0"/>
              </a:spcAft>
              <a:buClr>
                <a:srgbClr val="C3260C"/>
              </a:buClr>
              <a:buSzPts val="1170"/>
              <a:buFont typeface="Georgia"/>
              <a:buNone/>
              <a:defRPr sz="900" b="0" i="0" u="none" strike="noStrike" cap="none">
                <a:solidFill>
                  <a:srgbClr val="3F3F3F"/>
                </a:solidFill>
                <a:latin typeface="Trebuchet MS"/>
                <a:ea typeface="Trebuchet MS"/>
                <a:cs typeface="Trebuchet MS"/>
                <a:sym typeface="Trebuchet MS"/>
              </a:defRPr>
            </a:lvl4pPr>
            <a:lvl5pPr marL="2286000" marR="0" lvl="4" indent="-228600" algn="l" rtl="0">
              <a:lnSpc>
                <a:spcPct val="100000"/>
              </a:lnSpc>
              <a:spcBef>
                <a:spcPts val="300"/>
              </a:spcBef>
              <a:spcAft>
                <a:spcPts val="0"/>
              </a:spcAft>
              <a:buClr>
                <a:srgbClr val="C3260C"/>
              </a:buClr>
              <a:buSzPts val="1170"/>
              <a:buFont typeface="Georgia"/>
              <a:buNone/>
              <a:defRPr sz="900" b="0" i="0" u="none" strike="noStrike" cap="none">
                <a:solidFill>
                  <a:srgbClr val="3F3F3F"/>
                </a:solidFill>
                <a:latin typeface="Trebuchet MS"/>
                <a:ea typeface="Trebuchet MS"/>
                <a:cs typeface="Trebuchet MS"/>
                <a:sym typeface="Trebuchet MS"/>
              </a:defRPr>
            </a:lvl5pPr>
            <a:lvl6pPr marL="2743200" marR="0" lvl="5" indent="-228600" algn="l" rtl="0">
              <a:lnSpc>
                <a:spcPct val="100000"/>
              </a:lnSpc>
              <a:spcBef>
                <a:spcPts val="300"/>
              </a:spcBef>
              <a:spcAft>
                <a:spcPts val="0"/>
              </a:spcAft>
              <a:buClr>
                <a:srgbClr val="C3260C"/>
              </a:buClr>
              <a:buSzPts val="1170"/>
              <a:buFont typeface="Georgia"/>
              <a:buNone/>
              <a:defRPr sz="900" b="0" i="0" u="none" strike="noStrike" cap="none">
                <a:solidFill>
                  <a:srgbClr val="3F3F3F"/>
                </a:solidFill>
                <a:latin typeface="Trebuchet MS"/>
                <a:ea typeface="Trebuchet MS"/>
                <a:cs typeface="Trebuchet MS"/>
                <a:sym typeface="Trebuchet MS"/>
              </a:defRPr>
            </a:lvl6pPr>
            <a:lvl7pPr marL="3200400" marR="0" lvl="6" indent="-228600" algn="l" rtl="0">
              <a:lnSpc>
                <a:spcPct val="100000"/>
              </a:lnSpc>
              <a:spcBef>
                <a:spcPts val="300"/>
              </a:spcBef>
              <a:spcAft>
                <a:spcPts val="0"/>
              </a:spcAft>
              <a:buClr>
                <a:srgbClr val="C3260C"/>
              </a:buClr>
              <a:buSzPts val="1170"/>
              <a:buFont typeface="Georgia"/>
              <a:buNone/>
              <a:defRPr sz="900" b="0" i="0" u="none" strike="noStrike" cap="none">
                <a:solidFill>
                  <a:srgbClr val="3F3F3F"/>
                </a:solidFill>
                <a:latin typeface="Trebuchet MS"/>
                <a:ea typeface="Trebuchet MS"/>
                <a:cs typeface="Trebuchet MS"/>
                <a:sym typeface="Trebuchet MS"/>
              </a:defRPr>
            </a:lvl7pPr>
            <a:lvl8pPr marL="3657600" marR="0" lvl="7" indent="-228600" algn="l" rtl="0">
              <a:lnSpc>
                <a:spcPct val="100000"/>
              </a:lnSpc>
              <a:spcBef>
                <a:spcPts val="300"/>
              </a:spcBef>
              <a:spcAft>
                <a:spcPts val="0"/>
              </a:spcAft>
              <a:buClr>
                <a:srgbClr val="C3260C"/>
              </a:buClr>
              <a:buSzPts val="1170"/>
              <a:buFont typeface="Georgia"/>
              <a:buNone/>
              <a:defRPr sz="900" b="0" i="0" u="none" strike="noStrike" cap="none">
                <a:solidFill>
                  <a:srgbClr val="3F3F3F"/>
                </a:solidFill>
                <a:latin typeface="Trebuchet MS"/>
                <a:ea typeface="Trebuchet MS"/>
                <a:cs typeface="Trebuchet MS"/>
                <a:sym typeface="Trebuchet MS"/>
              </a:defRPr>
            </a:lvl8pPr>
            <a:lvl9pPr marL="4114800" marR="0" lvl="8" indent="-228600" algn="l" rtl="0">
              <a:lnSpc>
                <a:spcPct val="100000"/>
              </a:lnSpc>
              <a:spcBef>
                <a:spcPts val="300"/>
              </a:spcBef>
              <a:spcAft>
                <a:spcPts val="300"/>
              </a:spcAft>
              <a:buClr>
                <a:srgbClr val="C3260C"/>
              </a:buClr>
              <a:buSzPts val="1170"/>
              <a:buFont typeface="Georgia"/>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90" name="Google Shape;90;p11"/>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1" name="Google Shape;91;p11"/>
          <p:cNvSpPr txBox="1">
            <a:spLocks noGrp="1"/>
          </p:cNvSpPr>
          <p:nvPr>
            <p:ph type="ftr" idx="11"/>
          </p:nvPr>
        </p:nvSpPr>
        <p:spPr>
          <a:xfrm>
            <a:off x="971600" y="6156176"/>
            <a:ext cx="3352801"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100" b="1" i="0" u="none" strike="noStrike" cap="none">
                <a:solidFill>
                  <a:srgbClr val="7F7F7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2" name="Google Shape;92;p11"/>
          <p:cNvSpPr txBox="1">
            <a:spLocks noGrp="1"/>
          </p:cNvSpPr>
          <p:nvPr>
            <p:ph type="sldNum" idx="12"/>
          </p:nvPr>
        </p:nvSpPr>
        <p:spPr>
          <a:xfrm>
            <a:off x="395536" y="6157085"/>
            <a:ext cx="576064"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
        <p:nvSpPr>
          <p:cNvPr id="93" name="Google Shape;93;p11"/>
          <p:cNvSpPr txBox="1">
            <a:spLocks noGrp="1"/>
          </p:cNvSpPr>
          <p:nvPr>
            <p:ph type="title"/>
          </p:nvPr>
        </p:nvSpPr>
        <p:spPr>
          <a:xfrm>
            <a:off x="727268" y="4464421"/>
            <a:ext cx="6383538" cy="11430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C3260C"/>
              </a:buClr>
              <a:buSzPts val="5888"/>
              <a:buFont typeface="Georgia"/>
              <a:buChar char="*"/>
              <a:defRPr sz="46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a:off x="1133618" y="692696"/>
            <a:ext cx="6876764" cy="1143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C3260C"/>
              </a:buClr>
              <a:buSzPts val="4608"/>
              <a:buFont typeface="Georgia"/>
              <a:buChar char="*"/>
              <a:defRPr sz="36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96" name="Google Shape;96;p12"/>
          <p:cNvSpPr txBox="1">
            <a:spLocks noGrp="1"/>
          </p:cNvSpPr>
          <p:nvPr>
            <p:ph type="body" idx="1"/>
          </p:nvPr>
        </p:nvSpPr>
        <p:spPr>
          <a:xfrm rot="5400000">
            <a:off x="3368040" y="-731521"/>
            <a:ext cx="3474720" cy="6400800"/>
          </a:xfrm>
          <a:prstGeom prst="rect">
            <a:avLst/>
          </a:prstGeom>
          <a:noFill/>
          <a:ln>
            <a:noFill/>
          </a:ln>
        </p:spPr>
        <p:txBody>
          <a:bodyPr spcFirstLastPara="1" wrap="square" lIns="91425" tIns="45700" rIns="91425" bIns="45700" anchor="t" anchorCtr="0"/>
          <a:lstStyle>
            <a:lvl1pPr marL="457200" marR="0" lvl="0" indent="-410210" algn="l" rtl="0">
              <a:lnSpc>
                <a:spcPct val="100000"/>
              </a:lnSpc>
              <a:spcBef>
                <a:spcPts val="440"/>
              </a:spcBef>
              <a:spcAft>
                <a:spcPts val="0"/>
              </a:spcAft>
              <a:buClr>
                <a:srgbClr val="C3260C"/>
              </a:buClr>
              <a:buSzPts val="2860"/>
              <a:buFont typeface="Georgia"/>
              <a:buChar char="*"/>
              <a:defRPr sz="2200" b="0" i="0" u="none" strike="noStrike" cap="none">
                <a:solidFill>
                  <a:srgbClr val="3F3F3F"/>
                </a:solidFill>
                <a:latin typeface="Trebuchet MS"/>
                <a:ea typeface="Trebuchet MS"/>
                <a:cs typeface="Trebuchet MS"/>
                <a:sym typeface="Trebuchet MS"/>
              </a:defRPr>
            </a:lvl1pPr>
            <a:lvl2pPr marL="914400" marR="0" lvl="1" indent="-393700" algn="l" rtl="0">
              <a:lnSpc>
                <a:spcPct val="100000"/>
              </a:lnSpc>
              <a:spcBef>
                <a:spcPts val="400"/>
              </a:spcBef>
              <a:spcAft>
                <a:spcPts val="0"/>
              </a:spcAft>
              <a:buClr>
                <a:srgbClr val="C3260C"/>
              </a:buClr>
              <a:buSzPts val="2600"/>
              <a:buFont typeface="Georgia"/>
              <a:buChar char="*"/>
              <a:defRPr sz="2000" b="0" i="0" u="none" strike="noStrike" cap="none">
                <a:solidFill>
                  <a:srgbClr val="3F3F3F"/>
                </a:solidFill>
                <a:latin typeface="Trebuchet MS"/>
                <a:ea typeface="Trebuchet MS"/>
                <a:cs typeface="Trebuchet MS"/>
                <a:sym typeface="Trebuchet MS"/>
              </a:defRPr>
            </a:lvl2pPr>
            <a:lvl3pPr marL="1371600" marR="0" lvl="2" indent="-377189" algn="l" rtl="0">
              <a:lnSpc>
                <a:spcPct val="100000"/>
              </a:lnSpc>
              <a:spcBef>
                <a:spcPts val="360"/>
              </a:spcBef>
              <a:spcAft>
                <a:spcPts val="0"/>
              </a:spcAft>
              <a:buClr>
                <a:srgbClr val="C3260C"/>
              </a:buClr>
              <a:buSzPts val="2340"/>
              <a:buFont typeface="Georgia"/>
              <a:buChar char="*"/>
              <a:defRPr sz="1800" b="0" i="0" u="none" strike="noStrike" cap="none">
                <a:solidFill>
                  <a:srgbClr val="3F3F3F"/>
                </a:solidFill>
                <a:latin typeface="Trebuchet MS"/>
                <a:ea typeface="Trebuchet MS"/>
                <a:cs typeface="Trebuchet MS"/>
                <a:sym typeface="Trebuchet MS"/>
              </a:defRPr>
            </a:lvl3pPr>
            <a:lvl4pPr marL="1828800" marR="0" lvl="3" indent="-360680"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4pPr>
            <a:lvl5pPr marL="2286000" marR="0" lvl="4"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5pPr>
            <a:lvl6pPr marL="2743200" marR="0" lvl="5"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6pPr>
            <a:lvl7pPr marL="3200400" marR="0" lvl="6"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7pPr>
            <a:lvl8pPr marL="3657600" marR="0" lvl="7"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8pPr>
            <a:lvl9pPr marL="4114800" marR="0" lvl="8" indent="-344170" algn="l" rtl="0">
              <a:lnSpc>
                <a:spcPct val="100000"/>
              </a:lnSpc>
              <a:spcBef>
                <a:spcPts val="300"/>
              </a:spcBef>
              <a:spcAft>
                <a:spcPts val="30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9pPr>
          </a:lstStyle>
          <a:p>
            <a:endParaRPr/>
          </a:p>
        </p:txBody>
      </p:sp>
      <p:sp>
        <p:nvSpPr>
          <p:cNvPr id="97" name="Google Shape;97;p12"/>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8" name="Google Shape;98;p12"/>
          <p:cNvSpPr txBox="1">
            <a:spLocks noGrp="1"/>
          </p:cNvSpPr>
          <p:nvPr>
            <p:ph type="ftr" idx="11"/>
          </p:nvPr>
        </p:nvSpPr>
        <p:spPr>
          <a:xfrm>
            <a:off x="971600" y="6156176"/>
            <a:ext cx="3352801"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100" b="1" i="0" u="none" strike="noStrike" cap="none">
                <a:solidFill>
                  <a:srgbClr val="7F7F7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9" name="Google Shape;99;p12"/>
          <p:cNvSpPr txBox="1">
            <a:spLocks noGrp="1"/>
          </p:cNvSpPr>
          <p:nvPr>
            <p:ph type="sldNum" idx="12"/>
          </p:nvPr>
        </p:nvSpPr>
        <p:spPr>
          <a:xfrm>
            <a:off x="395536" y="6157085"/>
            <a:ext cx="576064"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rot="5400000">
            <a:off x="-436711" y="1966986"/>
            <a:ext cx="5238339" cy="2057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C3260C"/>
              </a:buClr>
              <a:buSzPts val="4608"/>
              <a:buFont typeface="Georgia"/>
              <a:buChar char="*"/>
              <a:defRPr sz="36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02" name="Google Shape;102;p13"/>
          <p:cNvSpPr txBox="1">
            <a:spLocks noGrp="1"/>
          </p:cNvSpPr>
          <p:nvPr>
            <p:ph type="body" idx="1"/>
          </p:nvPr>
        </p:nvSpPr>
        <p:spPr>
          <a:xfrm rot="5400000">
            <a:off x="3291392" y="764240"/>
            <a:ext cx="4894729" cy="4829287"/>
          </a:xfrm>
          <a:prstGeom prst="rect">
            <a:avLst/>
          </a:prstGeom>
          <a:noFill/>
          <a:ln>
            <a:noFill/>
          </a:ln>
        </p:spPr>
        <p:txBody>
          <a:bodyPr spcFirstLastPara="1" wrap="square" lIns="91425" tIns="45700" rIns="91425" bIns="45700" anchor="t" anchorCtr="0"/>
          <a:lstStyle>
            <a:lvl1pPr marL="457200" marR="0" lvl="0" indent="-410210" algn="l" rtl="0">
              <a:lnSpc>
                <a:spcPct val="100000"/>
              </a:lnSpc>
              <a:spcBef>
                <a:spcPts val="440"/>
              </a:spcBef>
              <a:spcAft>
                <a:spcPts val="0"/>
              </a:spcAft>
              <a:buClr>
                <a:srgbClr val="C3260C"/>
              </a:buClr>
              <a:buSzPts val="2860"/>
              <a:buFont typeface="Georgia"/>
              <a:buChar char="*"/>
              <a:defRPr sz="2200" b="0" i="0" u="none" strike="noStrike" cap="none">
                <a:solidFill>
                  <a:srgbClr val="3F3F3F"/>
                </a:solidFill>
                <a:latin typeface="Trebuchet MS"/>
                <a:ea typeface="Trebuchet MS"/>
                <a:cs typeface="Trebuchet MS"/>
                <a:sym typeface="Trebuchet MS"/>
              </a:defRPr>
            </a:lvl1pPr>
            <a:lvl2pPr marL="914400" marR="0" lvl="1" indent="-393700" algn="l" rtl="0">
              <a:lnSpc>
                <a:spcPct val="100000"/>
              </a:lnSpc>
              <a:spcBef>
                <a:spcPts val="400"/>
              </a:spcBef>
              <a:spcAft>
                <a:spcPts val="0"/>
              </a:spcAft>
              <a:buClr>
                <a:srgbClr val="C3260C"/>
              </a:buClr>
              <a:buSzPts val="2600"/>
              <a:buFont typeface="Georgia"/>
              <a:buChar char="*"/>
              <a:defRPr sz="2000" b="0" i="0" u="none" strike="noStrike" cap="none">
                <a:solidFill>
                  <a:srgbClr val="3F3F3F"/>
                </a:solidFill>
                <a:latin typeface="Trebuchet MS"/>
                <a:ea typeface="Trebuchet MS"/>
                <a:cs typeface="Trebuchet MS"/>
                <a:sym typeface="Trebuchet MS"/>
              </a:defRPr>
            </a:lvl2pPr>
            <a:lvl3pPr marL="1371600" marR="0" lvl="2" indent="-377189" algn="l" rtl="0">
              <a:lnSpc>
                <a:spcPct val="100000"/>
              </a:lnSpc>
              <a:spcBef>
                <a:spcPts val="360"/>
              </a:spcBef>
              <a:spcAft>
                <a:spcPts val="0"/>
              </a:spcAft>
              <a:buClr>
                <a:srgbClr val="C3260C"/>
              </a:buClr>
              <a:buSzPts val="2340"/>
              <a:buFont typeface="Georgia"/>
              <a:buChar char="*"/>
              <a:defRPr sz="1800" b="0" i="0" u="none" strike="noStrike" cap="none">
                <a:solidFill>
                  <a:srgbClr val="3F3F3F"/>
                </a:solidFill>
                <a:latin typeface="Trebuchet MS"/>
                <a:ea typeface="Trebuchet MS"/>
                <a:cs typeface="Trebuchet MS"/>
                <a:sym typeface="Trebuchet MS"/>
              </a:defRPr>
            </a:lvl3pPr>
            <a:lvl4pPr marL="1828800" marR="0" lvl="3" indent="-360680"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4pPr>
            <a:lvl5pPr marL="2286000" marR="0" lvl="4"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5pPr>
            <a:lvl6pPr marL="2743200" marR="0" lvl="5"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6pPr>
            <a:lvl7pPr marL="3200400" marR="0" lvl="6"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7pPr>
            <a:lvl8pPr marL="3657600" marR="0" lvl="7"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8pPr>
            <a:lvl9pPr marL="4114800" marR="0" lvl="8" indent="-344170" algn="l" rtl="0">
              <a:lnSpc>
                <a:spcPct val="100000"/>
              </a:lnSpc>
              <a:spcBef>
                <a:spcPts val="300"/>
              </a:spcBef>
              <a:spcAft>
                <a:spcPts val="30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9pPr>
          </a:lstStyle>
          <a:p>
            <a:endParaRPr/>
          </a:p>
        </p:txBody>
      </p:sp>
      <p:sp>
        <p:nvSpPr>
          <p:cNvPr id="103" name="Google Shape;103;p13"/>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4" name="Google Shape;104;p13"/>
          <p:cNvSpPr txBox="1">
            <a:spLocks noGrp="1"/>
          </p:cNvSpPr>
          <p:nvPr>
            <p:ph type="ftr" idx="11"/>
          </p:nvPr>
        </p:nvSpPr>
        <p:spPr>
          <a:xfrm>
            <a:off x="971600" y="6156176"/>
            <a:ext cx="3352801"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100" b="1" i="0" u="none" strike="noStrike" cap="none">
                <a:solidFill>
                  <a:srgbClr val="7F7F7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5" name="Google Shape;105;p13"/>
          <p:cNvSpPr txBox="1">
            <a:spLocks noGrp="1"/>
          </p:cNvSpPr>
          <p:nvPr>
            <p:ph type="sldNum" idx="12"/>
          </p:nvPr>
        </p:nvSpPr>
        <p:spPr>
          <a:xfrm>
            <a:off x="395536" y="6157085"/>
            <a:ext cx="576064"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31"/>
        <p:cNvGrpSpPr/>
        <p:nvPr/>
      </p:nvGrpSpPr>
      <p:grpSpPr>
        <a:xfrm>
          <a:off x="0" y="0"/>
          <a:ext cx="0" cy="0"/>
          <a:chOff x="0" y="0"/>
          <a:chExt cx="0" cy="0"/>
        </a:xfrm>
      </p:grpSpPr>
      <p:sp>
        <p:nvSpPr>
          <p:cNvPr id="32" name="Google Shape;32;p3"/>
          <p:cNvSpPr txBox="1">
            <a:spLocks noGrp="1"/>
          </p:cNvSpPr>
          <p:nvPr>
            <p:ph type="dt" idx="10"/>
          </p:nvPr>
        </p:nvSpPr>
        <p:spPr>
          <a:xfrm>
            <a:off x="4283968" y="6237312"/>
            <a:ext cx="25146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3" name="Google Shape;33;p3"/>
          <p:cNvSpPr txBox="1">
            <a:spLocks noGrp="1"/>
          </p:cNvSpPr>
          <p:nvPr>
            <p:ph type="ftr" idx="11"/>
          </p:nvPr>
        </p:nvSpPr>
        <p:spPr>
          <a:xfrm>
            <a:off x="899592" y="6237312"/>
            <a:ext cx="3352801"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4" name="Google Shape;34;p3"/>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7F7F7F"/>
              </a:buClr>
              <a:buSzPts val="1200"/>
              <a:buFont typeface="Trebuchet MS"/>
              <a:buNone/>
              <a:defRPr sz="1200" b="0" i="0" u="none" strike="noStrike" cap="none">
                <a:solidFill>
                  <a:srgbClr val="7F7F7F"/>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7F7F7F"/>
              </a:buClr>
              <a:buSzPts val="1200"/>
              <a:buFont typeface="Trebuchet MS"/>
              <a:buNone/>
              <a:defRPr sz="1200" b="0" i="0" u="none" strike="noStrike" cap="none">
                <a:solidFill>
                  <a:srgbClr val="7F7F7F"/>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7F7F7F"/>
              </a:buClr>
              <a:buSzPts val="1200"/>
              <a:buFont typeface="Trebuchet MS"/>
              <a:buNone/>
              <a:defRPr sz="1200" b="0" i="0" u="none" strike="noStrike" cap="none">
                <a:solidFill>
                  <a:srgbClr val="7F7F7F"/>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7F7F7F"/>
              </a:buClr>
              <a:buSzPts val="1200"/>
              <a:buFont typeface="Trebuchet MS"/>
              <a:buNone/>
              <a:defRPr sz="1200" b="0" i="0" u="none" strike="noStrike" cap="none">
                <a:solidFill>
                  <a:srgbClr val="7F7F7F"/>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7F7F7F"/>
              </a:buClr>
              <a:buSzPts val="1200"/>
              <a:buFont typeface="Trebuchet MS"/>
              <a:buNone/>
              <a:defRPr sz="1200" b="0" i="0" u="none" strike="noStrike" cap="none">
                <a:solidFill>
                  <a:srgbClr val="7F7F7F"/>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7F7F7F"/>
              </a:buClr>
              <a:buSzPts val="1200"/>
              <a:buFont typeface="Trebuchet MS"/>
              <a:buNone/>
              <a:defRPr sz="1200" b="0" i="0" u="none" strike="noStrike" cap="none">
                <a:solidFill>
                  <a:srgbClr val="7F7F7F"/>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7F7F7F"/>
              </a:buClr>
              <a:buSzPts val="1200"/>
              <a:buFont typeface="Trebuchet MS"/>
              <a:buNone/>
              <a:defRPr sz="1200" b="0" i="0" u="none" strike="noStrike" cap="none">
                <a:solidFill>
                  <a:srgbClr val="7F7F7F"/>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7F7F7F"/>
              </a:buClr>
              <a:buSzPts val="1200"/>
              <a:buFont typeface="Trebuchet MS"/>
              <a:buNone/>
              <a:defRPr sz="1200" b="0" i="0" u="none" strike="noStrike" cap="none">
                <a:solidFill>
                  <a:srgbClr val="7F7F7F"/>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7F7F7F"/>
              </a:buClr>
              <a:buSzPts val="1200"/>
              <a:buFont typeface="Trebuchet MS"/>
              <a:buNone/>
              <a:defRPr sz="1200" b="0" i="0" u="none" strike="noStrike" cap="none">
                <a:solidFill>
                  <a:srgbClr val="7F7F7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
        <p:nvSpPr>
          <p:cNvPr id="35" name="Google Shape;35;p3"/>
          <p:cNvSpPr txBox="1">
            <a:spLocks noGrp="1"/>
          </p:cNvSpPr>
          <p:nvPr>
            <p:ph type="title"/>
          </p:nvPr>
        </p:nvSpPr>
        <p:spPr>
          <a:xfrm>
            <a:off x="827584" y="692696"/>
            <a:ext cx="7488832" cy="1143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C3260C"/>
              </a:buClr>
              <a:buSzPts val="4608"/>
              <a:buFont typeface="Georgia"/>
              <a:buChar char="*"/>
              <a:defRPr sz="3600" b="1" i="0" u="none" strike="noStrike" cap="none" baseline="0">
                <a:solidFill>
                  <a:schemeClr val="dk1"/>
                </a:solidFill>
                <a:latin typeface="Trebuchet MS"/>
                <a:ea typeface="微軟正黑體" panose="020B0604030504040204" pitchFamily="34" charset="-120"/>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1115616" y="1988840"/>
            <a:ext cx="6912768" cy="3888432"/>
          </a:xfrm>
          <a:prstGeom prst="rect">
            <a:avLst/>
          </a:prstGeom>
          <a:noFill/>
          <a:ln>
            <a:noFill/>
          </a:ln>
        </p:spPr>
        <p:txBody>
          <a:bodyPr spcFirstLastPara="1" wrap="square" lIns="91425" tIns="45700" rIns="91425" bIns="45700" anchor="t" anchorCtr="0"/>
          <a:lstStyle>
            <a:lvl1pPr marL="457200" marR="0" lvl="0" indent="-410210" algn="l" rtl="0">
              <a:lnSpc>
                <a:spcPct val="100000"/>
              </a:lnSpc>
              <a:spcBef>
                <a:spcPts val="440"/>
              </a:spcBef>
              <a:spcAft>
                <a:spcPts val="0"/>
              </a:spcAft>
              <a:buClr>
                <a:srgbClr val="C3260C"/>
              </a:buClr>
              <a:buSzPts val="2860"/>
              <a:buFont typeface="Georgia"/>
              <a:buChar char="*"/>
              <a:defRPr sz="2200" b="0" i="0" u="none" strike="noStrike" cap="none" baseline="0">
                <a:solidFill>
                  <a:srgbClr val="3F3F3F"/>
                </a:solidFill>
                <a:latin typeface="Trebuchet MS"/>
                <a:ea typeface="微軟正黑體" panose="020B0604030504040204" pitchFamily="34" charset="-120"/>
                <a:cs typeface="Trebuchet MS"/>
                <a:sym typeface="Trebuchet MS"/>
              </a:defRPr>
            </a:lvl1pPr>
            <a:lvl2pPr marL="914400" marR="0" lvl="1" indent="-393700" algn="l" rtl="0">
              <a:lnSpc>
                <a:spcPct val="100000"/>
              </a:lnSpc>
              <a:spcBef>
                <a:spcPts val="400"/>
              </a:spcBef>
              <a:spcAft>
                <a:spcPts val="0"/>
              </a:spcAft>
              <a:buClr>
                <a:srgbClr val="C3260C"/>
              </a:buClr>
              <a:buSzPts val="2600"/>
              <a:buFont typeface="Georgia"/>
              <a:buChar char="*"/>
              <a:defRPr sz="2000" b="0" i="0" u="none" strike="noStrike" cap="none">
                <a:solidFill>
                  <a:srgbClr val="3F3F3F"/>
                </a:solidFill>
                <a:latin typeface="Trebuchet MS"/>
                <a:ea typeface="Trebuchet MS"/>
                <a:cs typeface="Trebuchet MS"/>
                <a:sym typeface="Trebuchet MS"/>
              </a:defRPr>
            </a:lvl2pPr>
            <a:lvl3pPr marL="1371600" marR="0" lvl="2" indent="-377189" algn="l" rtl="0">
              <a:lnSpc>
                <a:spcPct val="100000"/>
              </a:lnSpc>
              <a:spcBef>
                <a:spcPts val="360"/>
              </a:spcBef>
              <a:spcAft>
                <a:spcPts val="0"/>
              </a:spcAft>
              <a:buClr>
                <a:srgbClr val="C3260C"/>
              </a:buClr>
              <a:buSzPts val="2340"/>
              <a:buFont typeface="Georgia"/>
              <a:buChar char="*"/>
              <a:defRPr sz="1800" b="0" i="0" u="none" strike="noStrike" cap="none">
                <a:solidFill>
                  <a:srgbClr val="3F3F3F"/>
                </a:solidFill>
                <a:latin typeface="Trebuchet MS"/>
                <a:ea typeface="Trebuchet MS"/>
                <a:cs typeface="Trebuchet MS"/>
                <a:sym typeface="Trebuchet MS"/>
              </a:defRPr>
            </a:lvl3pPr>
            <a:lvl4pPr marL="1828800" marR="0" lvl="3" indent="-360680"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4pPr>
            <a:lvl5pPr marL="2286000" marR="0" lvl="4"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5pPr>
            <a:lvl6pPr marL="2743200" marR="0" lvl="5"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6pPr>
            <a:lvl7pPr marL="3200400" marR="0" lvl="6"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7pPr>
            <a:lvl8pPr marL="3657600" marR="0" lvl="7"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8pPr>
            <a:lvl9pPr marL="4114800" marR="0" lvl="8" indent="-344170" algn="l" rtl="0">
              <a:lnSpc>
                <a:spcPct val="100000"/>
              </a:lnSpc>
              <a:spcBef>
                <a:spcPts val="300"/>
              </a:spcBef>
              <a:spcAft>
                <a:spcPts val="30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標題及表格" type="tbl">
  <p:cSld name="TABLE">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C3260C"/>
              </a:buClr>
              <a:buSzPts val="4608"/>
              <a:buFont typeface="Georgia"/>
              <a:buChar char="*"/>
              <a:defRPr sz="36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39" name="Google Shape;39;p4"/>
          <p:cNvSpPr txBox="1">
            <a:spLocks noGrp="1"/>
          </p:cNvSpPr>
          <p:nvPr>
            <p:ph type="ftr" idx="11"/>
          </p:nvPr>
        </p:nvSpPr>
        <p:spPr>
          <a:xfrm>
            <a:off x="3124200" y="6597650"/>
            <a:ext cx="2895600" cy="2159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100" b="1" i="0" u="none" strike="noStrike" cap="none">
                <a:solidFill>
                  <a:srgbClr val="7F7F7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0" name="Google Shape;40;p4"/>
          <p:cNvSpPr txBox="1">
            <a:spLocks noGrp="1"/>
          </p:cNvSpPr>
          <p:nvPr>
            <p:ph type="sldNum" idx="12"/>
          </p:nvPr>
        </p:nvSpPr>
        <p:spPr>
          <a:xfrm>
            <a:off x="8675688" y="6524625"/>
            <a:ext cx="406400" cy="33337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41"/>
        <p:cNvGrpSpPr/>
        <p:nvPr/>
      </p:nvGrpSpPr>
      <p:grpSpPr>
        <a:xfrm>
          <a:off x="0" y="0"/>
          <a:ext cx="0" cy="0"/>
          <a:chOff x="0" y="0"/>
          <a:chExt cx="0" cy="0"/>
        </a:xfrm>
      </p:grpSpPr>
      <p:sp>
        <p:nvSpPr>
          <p:cNvPr id="42" name="Google Shape;42;p5"/>
          <p:cNvSpPr/>
          <p:nvPr/>
        </p:nvSpPr>
        <p:spPr>
          <a:xfrm>
            <a:off x="0" y="3866920"/>
            <a:ext cx="9144000" cy="2991080"/>
          </a:xfrm>
          <a:prstGeom prst="rect">
            <a:avLst/>
          </a:prstGeom>
          <a:gradFill>
            <a:gsLst>
              <a:gs pos="0">
                <a:srgbClr val="FFFFFF">
                  <a:alpha val="91372"/>
                </a:srgbClr>
              </a:gs>
              <a:gs pos="37000">
                <a:srgbClr val="FFFFFF">
                  <a:alpha val="76470"/>
                </a:srgbClr>
              </a:gs>
              <a:gs pos="100000">
                <a:srgbClr val="B4DCFA">
                  <a:alpha val="8000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43" name="Google Shape;43;p5"/>
          <p:cNvSpPr/>
          <p:nvPr/>
        </p:nvSpPr>
        <p:spPr>
          <a:xfrm>
            <a:off x="0" y="0"/>
            <a:ext cx="9144000" cy="3866920"/>
          </a:xfrm>
          <a:prstGeom prst="rect">
            <a:avLst/>
          </a:prstGeom>
          <a:gradFill>
            <a:gsLst>
              <a:gs pos="0">
                <a:srgbClr val="FFFFFF">
                  <a:alpha val="89411"/>
                </a:srgbClr>
              </a:gs>
              <a:gs pos="48000">
                <a:srgbClr val="FFFFFF">
                  <a:alpha val="62352"/>
                </a:srgbClr>
              </a:gs>
              <a:gs pos="100000">
                <a:srgbClr val="B4DCFA">
                  <a:alpha val="8000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44" name="Google Shape;44;p5"/>
          <p:cNvSpPr/>
          <p:nvPr/>
        </p:nvSpPr>
        <p:spPr>
          <a:xfrm>
            <a:off x="0" y="2652311"/>
            <a:ext cx="9144000" cy="2286000"/>
          </a:xfrm>
          <a:prstGeom prst="rect">
            <a:avLst/>
          </a:prstGeom>
          <a:gradFill>
            <a:gsLst>
              <a:gs pos="0">
                <a:srgbClr val="FFFFFF">
                  <a:alpha val="0"/>
                </a:srgbClr>
              </a:gs>
              <a:gs pos="29000">
                <a:srgbClr val="FFFFFF">
                  <a:alpha val="29411"/>
                </a:srgbClr>
              </a:gs>
              <a:gs pos="45000">
                <a:srgbClr val="B4DCFA">
                  <a:alpha val="40000"/>
                </a:srgbClr>
              </a:gs>
              <a:gs pos="55000">
                <a:srgbClr val="FFFFFF">
                  <a:alpha val="25490"/>
                </a:srgbClr>
              </a:gs>
              <a:gs pos="65000">
                <a:srgbClr val="B4DCFA">
                  <a:alpha val="6000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45" name="Google Shape;45;p5"/>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46" name="Google Shape;46;p5"/>
          <p:cNvSpPr txBox="1">
            <a:spLocks noGrp="1"/>
          </p:cNvSpPr>
          <p:nvPr>
            <p:ph type="title"/>
          </p:nvPr>
        </p:nvSpPr>
        <p:spPr>
          <a:xfrm>
            <a:off x="2033195" y="2172648"/>
            <a:ext cx="5966666" cy="2423346"/>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Clr>
                <a:srgbClr val="C3260C"/>
              </a:buClr>
              <a:buSzPts val="5888"/>
              <a:buFont typeface="Georgia"/>
              <a:buChar char="*"/>
              <a:defRPr sz="46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47" name="Google Shape;47;p5"/>
          <p:cNvSpPr txBox="1">
            <a:spLocks noGrp="1"/>
          </p:cNvSpPr>
          <p:nvPr>
            <p:ph type="body" idx="1"/>
          </p:nvPr>
        </p:nvSpPr>
        <p:spPr>
          <a:xfrm>
            <a:off x="2022438" y="4607511"/>
            <a:ext cx="5970494" cy="835460"/>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400"/>
              </a:spcBef>
              <a:spcAft>
                <a:spcPts val="0"/>
              </a:spcAft>
              <a:buClr>
                <a:srgbClr val="C3260C"/>
              </a:buClr>
              <a:buSzPts val="2600"/>
              <a:buFont typeface="Georgia"/>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100000"/>
              </a:lnSpc>
              <a:spcBef>
                <a:spcPts val="360"/>
              </a:spcBef>
              <a:spcAft>
                <a:spcPts val="0"/>
              </a:spcAft>
              <a:buClr>
                <a:srgbClr val="C3260C"/>
              </a:buClr>
              <a:buSzPts val="2340"/>
              <a:buFont typeface="Georgia"/>
              <a:buNone/>
              <a:defRPr sz="1800" b="0" i="0" u="none" strike="noStrike" cap="none">
                <a:solidFill>
                  <a:srgbClr val="888888"/>
                </a:solidFill>
                <a:latin typeface="Trebuchet MS"/>
                <a:ea typeface="Trebuchet MS"/>
                <a:cs typeface="Trebuchet MS"/>
                <a:sym typeface="Trebuchet MS"/>
              </a:defRPr>
            </a:lvl2pPr>
            <a:lvl3pPr marL="1371600" marR="0" lvl="2" indent="-228600" algn="l" rtl="0">
              <a:lnSpc>
                <a:spcPct val="100000"/>
              </a:lnSpc>
              <a:spcBef>
                <a:spcPts val="320"/>
              </a:spcBef>
              <a:spcAft>
                <a:spcPts val="0"/>
              </a:spcAft>
              <a:buClr>
                <a:srgbClr val="C3260C"/>
              </a:buClr>
              <a:buSzPts val="2080"/>
              <a:buFont typeface="Georgia"/>
              <a:buNone/>
              <a:defRPr sz="1600" b="0" i="0" u="none" strike="noStrike" cap="none">
                <a:solidFill>
                  <a:srgbClr val="888888"/>
                </a:solidFill>
                <a:latin typeface="Trebuchet MS"/>
                <a:ea typeface="Trebuchet MS"/>
                <a:cs typeface="Trebuchet MS"/>
                <a:sym typeface="Trebuchet MS"/>
              </a:defRPr>
            </a:lvl3pPr>
            <a:lvl4pPr marL="1828800" marR="0" lvl="3" indent="-228600" algn="l" rtl="0">
              <a:lnSpc>
                <a:spcPct val="100000"/>
              </a:lnSpc>
              <a:spcBef>
                <a:spcPts val="300"/>
              </a:spcBef>
              <a:spcAft>
                <a:spcPts val="0"/>
              </a:spcAft>
              <a:buClr>
                <a:srgbClr val="C3260C"/>
              </a:buClr>
              <a:buSzPts val="1820"/>
              <a:buFont typeface="Georgia"/>
              <a:buNone/>
              <a:defRPr sz="1400" b="0" i="0" u="none" strike="noStrike" cap="none">
                <a:solidFill>
                  <a:srgbClr val="888888"/>
                </a:solidFill>
                <a:latin typeface="Trebuchet MS"/>
                <a:ea typeface="Trebuchet MS"/>
                <a:cs typeface="Trebuchet MS"/>
                <a:sym typeface="Trebuchet MS"/>
              </a:defRPr>
            </a:lvl4pPr>
            <a:lvl5pPr marL="2286000" marR="0" lvl="4" indent="-228600" algn="l" rtl="0">
              <a:lnSpc>
                <a:spcPct val="100000"/>
              </a:lnSpc>
              <a:spcBef>
                <a:spcPts val="300"/>
              </a:spcBef>
              <a:spcAft>
                <a:spcPts val="0"/>
              </a:spcAft>
              <a:buClr>
                <a:srgbClr val="C3260C"/>
              </a:buClr>
              <a:buSzPts val="1820"/>
              <a:buFont typeface="Georgia"/>
              <a:buNone/>
              <a:defRPr sz="1400" b="0" i="0" u="none" strike="noStrike" cap="none">
                <a:solidFill>
                  <a:srgbClr val="888888"/>
                </a:solidFill>
                <a:latin typeface="Trebuchet MS"/>
                <a:ea typeface="Trebuchet MS"/>
                <a:cs typeface="Trebuchet MS"/>
                <a:sym typeface="Trebuchet MS"/>
              </a:defRPr>
            </a:lvl5pPr>
            <a:lvl6pPr marL="2743200" marR="0" lvl="5" indent="-228600" algn="l" rtl="0">
              <a:lnSpc>
                <a:spcPct val="100000"/>
              </a:lnSpc>
              <a:spcBef>
                <a:spcPts val="300"/>
              </a:spcBef>
              <a:spcAft>
                <a:spcPts val="0"/>
              </a:spcAft>
              <a:buClr>
                <a:srgbClr val="C3260C"/>
              </a:buClr>
              <a:buSzPts val="1820"/>
              <a:buFont typeface="Georgia"/>
              <a:buNone/>
              <a:defRPr sz="1400" b="0" i="0" u="none" strike="noStrike" cap="none">
                <a:solidFill>
                  <a:srgbClr val="888888"/>
                </a:solidFill>
                <a:latin typeface="Trebuchet MS"/>
                <a:ea typeface="Trebuchet MS"/>
                <a:cs typeface="Trebuchet MS"/>
                <a:sym typeface="Trebuchet MS"/>
              </a:defRPr>
            </a:lvl6pPr>
            <a:lvl7pPr marL="3200400" marR="0" lvl="6" indent="-228600" algn="l" rtl="0">
              <a:lnSpc>
                <a:spcPct val="100000"/>
              </a:lnSpc>
              <a:spcBef>
                <a:spcPts val="300"/>
              </a:spcBef>
              <a:spcAft>
                <a:spcPts val="0"/>
              </a:spcAft>
              <a:buClr>
                <a:srgbClr val="C3260C"/>
              </a:buClr>
              <a:buSzPts val="1820"/>
              <a:buFont typeface="Georgia"/>
              <a:buNone/>
              <a:defRPr sz="1400" b="0" i="0" u="none" strike="noStrike" cap="none">
                <a:solidFill>
                  <a:srgbClr val="888888"/>
                </a:solidFill>
                <a:latin typeface="Trebuchet MS"/>
                <a:ea typeface="Trebuchet MS"/>
                <a:cs typeface="Trebuchet MS"/>
                <a:sym typeface="Trebuchet MS"/>
              </a:defRPr>
            </a:lvl7pPr>
            <a:lvl8pPr marL="3657600" marR="0" lvl="7" indent="-228600" algn="l" rtl="0">
              <a:lnSpc>
                <a:spcPct val="100000"/>
              </a:lnSpc>
              <a:spcBef>
                <a:spcPts val="300"/>
              </a:spcBef>
              <a:spcAft>
                <a:spcPts val="0"/>
              </a:spcAft>
              <a:buClr>
                <a:srgbClr val="C3260C"/>
              </a:buClr>
              <a:buSzPts val="1820"/>
              <a:buFont typeface="Georgia"/>
              <a:buNone/>
              <a:defRPr sz="1400" b="0" i="0" u="none" strike="noStrike" cap="none">
                <a:solidFill>
                  <a:srgbClr val="888888"/>
                </a:solidFill>
                <a:latin typeface="Trebuchet MS"/>
                <a:ea typeface="Trebuchet MS"/>
                <a:cs typeface="Trebuchet MS"/>
                <a:sym typeface="Trebuchet MS"/>
              </a:defRPr>
            </a:lvl8pPr>
            <a:lvl9pPr marL="4114800" marR="0" lvl="8" indent="-228600" algn="l" rtl="0">
              <a:lnSpc>
                <a:spcPct val="100000"/>
              </a:lnSpc>
              <a:spcBef>
                <a:spcPts val="300"/>
              </a:spcBef>
              <a:spcAft>
                <a:spcPts val="300"/>
              </a:spcAft>
              <a:buClr>
                <a:srgbClr val="C3260C"/>
              </a:buClr>
              <a:buSzPts val="1820"/>
              <a:buFont typeface="Georgia"/>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Google Shape;48;p5"/>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Google Shape;49;p5"/>
          <p:cNvSpPr txBox="1">
            <a:spLocks noGrp="1"/>
          </p:cNvSpPr>
          <p:nvPr>
            <p:ph type="ftr" idx="11"/>
          </p:nvPr>
        </p:nvSpPr>
        <p:spPr>
          <a:xfrm>
            <a:off x="971600" y="6156176"/>
            <a:ext cx="3352801"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100" b="1" i="0" u="none" strike="noStrike" cap="none">
                <a:solidFill>
                  <a:srgbClr val="7F7F7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Google Shape;50;p5"/>
          <p:cNvSpPr txBox="1">
            <a:spLocks noGrp="1"/>
          </p:cNvSpPr>
          <p:nvPr>
            <p:ph type="sldNum" idx="12"/>
          </p:nvPr>
        </p:nvSpPr>
        <p:spPr>
          <a:xfrm>
            <a:off x="395536" y="6157085"/>
            <a:ext cx="576064"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51"/>
        <p:cNvGrpSpPr/>
        <p:nvPr/>
      </p:nvGrpSpPr>
      <p:grpSpPr>
        <a:xfrm>
          <a:off x="0" y="0"/>
          <a:ext cx="0" cy="0"/>
          <a:chOff x="0" y="0"/>
          <a:chExt cx="0" cy="0"/>
        </a:xfrm>
      </p:grpSpPr>
      <p:sp>
        <p:nvSpPr>
          <p:cNvPr id="52" name="Google Shape;52;p6"/>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3" name="Google Shape;53;p6"/>
          <p:cNvSpPr txBox="1">
            <a:spLocks noGrp="1"/>
          </p:cNvSpPr>
          <p:nvPr>
            <p:ph type="ftr" idx="11"/>
          </p:nvPr>
        </p:nvSpPr>
        <p:spPr>
          <a:xfrm>
            <a:off x="971600" y="6156176"/>
            <a:ext cx="3352801"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100" b="1" i="0" u="none" strike="noStrike" cap="none">
                <a:solidFill>
                  <a:srgbClr val="7F7F7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4" name="Google Shape;54;p6"/>
          <p:cNvSpPr txBox="1">
            <a:spLocks noGrp="1"/>
          </p:cNvSpPr>
          <p:nvPr>
            <p:ph type="sldNum" idx="12"/>
          </p:nvPr>
        </p:nvSpPr>
        <p:spPr>
          <a:xfrm>
            <a:off x="395536" y="6157085"/>
            <a:ext cx="576064"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
        <p:nvSpPr>
          <p:cNvPr id="55" name="Google Shape;55;p6"/>
          <p:cNvSpPr txBox="1">
            <a:spLocks noGrp="1"/>
          </p:cNvSpPr>
          <p:nvPr>
            <p:ph type="title"/>
          </p:nvPr>
        </p:nvSpPr>
        <p:spPr>
          <a:xfrm>
            <a:off x="1133618" y="692696"/>
            <a:ext cx="6876764" cy="1143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C3260C"/>
              </a:buClr>
              <a:buSzPts val="4608"/>
              <a:buFont typeface="Georgia"/>
              <a:buChar char="*"/>
              <a:defRPr sz="36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56" name="Google Shape;56;p6"/>
          <p:cNvSpPr txBox="1">
            <a:spLocks noGrp="1"/>
          </p:cNvSpPr>
          <p:nvPr>
            <p:ph type="body" idx="1"/>
          </p:nvPr>
        </p:nvSpPr>
        <p:spPr>
          <a:xfrm>
            <a:off x="1142999" y="731519"/>
            <a:ext cx="3346704" cy="3474720"/>
          </a:xfrm>
          <a:prstGeom prst="rect">
            <a:avLst/>
          </a:prstGeom>
          <a:noFill/>
          <a:ln>
            <a:noFill/>
          </a:ln>
        </p:spPr>
        <p:txBody>
          <a:bodyPr spcFirstLastPara="1" wrap="square" lIns="91425" tIns="45700" rIns="91425" bIns="45700" anchor="t" anchorCtr="0"/>
          <a:lstStyle>
            <a:lvl1pPr marL="457200" marR="0" lvl="0" indent="-410210" algn="l" rtl="0">
              <a:lnSpc>
                <a:spcPct val="100000"/>
              </a:lnSpc>
              <a:spcBef>
                <a:spcPts val="440"/>
              </a:spcBef>
              <a:spcAft>
                <a:spcPts val="0"/>
              </a:spcAft>
              <a:buClr>
                <a:srgbClr val="C3260C"/>
              </a:buClr>
              <a:buSzPts val="2860"/>
              <a:buFont typeface="Georgia"/>
              <a:buChar char="*"/>
              <a:defRPr sz="2200" b="0" i="0" u="none" strike="noStrike" cap="none">
                <a:solidFill>
                  <a:srgbClr val="3F3F3F"/>
                </a:solidFill>
                <a:latin typeface="Trebuchet MS"/>
                <a:ea typeface="Trebuchet MS"/>
                <a:cs typeface="Trebuchet MS"/>
                <a:sym typeface="Trebuchet MS"/>
              </a:defRPr>
            </a:lvl1pPr>
            <a:lvl2pPr marL="914400" marR="0" lvl="1" indent="-393700" algn="l" rtl="0">
              <a:lnSpc>
                <a:spcPct val="100000"/>
              </a:lnSpc>
              <a:spcBef>
                <a:spcPts val="400"/>
              </a:spcBef>
              <a:spcAft>
                <a:spcPts val="0"/>
              </a:spcAft>
              <a:buClr>
                <a:srgbClr val="C3260C"/>
              </a:buClr>
              <a:buSzPts val="2600"/>
              <a:buFont typeface="Georgia"/>
              <a:buChar char="*"/>
              <a:defRPr sz="2000" b="0" i="0" u="none" strike="noStrike" cap="none">
                <a:solidFill>
                  <a:srgbClr val="3F3F3F"/>
                </a:solidFill>
                <a:latin typeface="Trebuchet MS"/>
                <a:ea typeface="Trebuchet MS"/>
                <a:cs typeface="Trebuchet MS"/>
                <a:sym typeface="Trebuchet MS"/>
              </a:defRPr>
            </a:lvl2pPr>
            <a:lvl3pPr marL="1371600" marR="0" lvl="2" indent="-377189" algn="l" rtl="0">
              <a:lnSpc>
                <a:spcPct val="100000"/>
              </a:lnSpc>
              <a:spcBef>
                <a:spcPts val="360"/>
              </a:spcBef>
              <a:spcAft>
                <a:spcPts val="0"/>
              </a:spcAft>
              <a:buClr>
                <a:srgbClr val="C3260C"/>
              </a:buClr>
              <a:buSzPts val="2340"/>
              <a:buFont typeface="Georgia"/>
              <a:buChar char="*"/>
              <a:defRPr sz="1800" b="0" i="0" u="none" strike="noStrike" cap="none">
                <a:solidFill>
                  <a:srgbClr val="3F3F3F"/>
                </a:solidFill>
                <a:latin typeface="Trebuchet MS"/>
                <a:ea typeface="Trebuchet MS"/>
                <a:cs typeface="Trebuchet MS"/>
                <a:sym typeface="Trebuchet MS"/>
              </a:defRPr>
            </a:lvl3pPr>
            <a:lvl4pPr marL="1828800" marR="0" lvl="3" indent="-360680"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4pPr>
            <a:lvl5pPr marL="2286000" marR="0" lvl="4"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5pPr>
            <a:lvl6pPr marL="2743200" marR="0" lvl="5"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6pPr>
            <a:lvl7pPr marL="3200400" marR="0" lvl="6"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7pPr>
            <a:lvl8pPr marL="3657600" marR="0" lvl="7"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8pPr>
            <a:lvl9pPr marL="4114800" marR="0" lvl="8" indent="-344170" algn="l" rtl="0">
              <a:lnSpc>
                <a:spcPct val="100000"/>
              </a:lnSpc>
              <a:spcBef>
                <a:spcPts val="300"/>
              </a:spcBef>
              <a:spcAft>
                <a:spcPts val="30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9pPr>
          </a:lstStyle>
          <a:p>
            <a:endParaRPr/>
          </a:p>
        </p:txBody>
      </p:sp>
      <p:sp>
        <p:nvSpPr>
          <p:cNvPr id="57" name="Google Shape;57;p6"/>
          <p:cNvSpPr txBox="1">
            <a:spLocks noGrp="1"/>
          </p:cNvSpPr>
          <p:nvPr>
            <p:ph type="body" idx="2"/>
          </p:nvPr>
        </p:nvSpPr>
        <p:spPr>
          <a:xfrm>
            <a:off x="4645152" y="731520"/>
            <a:ext cx="3346704" cy="3474720"/>
          </a:xfrm>
          <a:prstGeom prst="rect">
            <a:avLst/>
          </a:prstGeom>
          <a:noFill/>
          <a:ln>
            <a:noFill/>
          </a:ln>
        </p:spPr>
        <p:txBody>
          <a:bodyPr spcFirstLastPara="1" wrap="square" lIns="91425" tIns="45700" rIns="91425" bIns="45700" anchor="t" anchorCtr="0"/>
          <a:lstStyle>
            <a:lvl1pPr marL="457200" marR="0" lvl="0" indent="-410210" algn="l" rtl="0">
              <a:lnSpc>
                <a:spcPct val="100000"/>
              </a:lnSpc>
              <a:spcBef>
                <a:spcPts val="440"/>
              </a:spcBef>
              <a:spcAft>
                <a:spcPts val="0"/>
              </a:spcAft>
              <a:buClr>
                <a:srgbClr val="C3260C"/>
              </a:buClr>
              <a:buSzPts val="2860"/>
              <a:buFont typeface="Georgia"/>
              <a:buChar char="*"/>
              <a:defRPr sz="2200" b="0" i="0" u="none" strike="noStrike" cap="none">
                <a:solidFill>
                  <a:srgbClr val="3F3F3F"/>
                </a:solidFill>
                <a:latin typeface="Trebuchet MS"/>
                <a:ea typeface="Trebuchet MS"/>
                <a:cs typeface="Trebuchet MS"/>
                <a:sym typeface="Trebuchet MS"/>
              </a:defRPr>
            </a:lvl1pPr>
            <a:lvl2pPr marL="914400" marR="0" lvl="1" indent="-393700" algn="l" rtl="0">
              <a:lnSpc>
                <a:spcPct val="100000"/>
              </a:lnSpc>
              <a:spcBef>
                <a:spcPts val="400"/>
              </a:spcBef>
              <a:spcAft>
                <a:spcPts val="0"/>
              </a:spcAft>
              <a:buClr>
                <a:srgbClr val="C3260C"/>
              </a:buClr>
              <a:buSzPts val="2600"/>
              <a:buFont typeface="Georgia"/>
              <a:buChar char="*"/>
              <a:defRPr sz="2000" b="0" i="0" u="none" strike="noStrike" cap="none">
                <a:solidFill>
                  <a:srgbClr val="3F3F3F"/>
                </a:solidFill>
                <a:latin typeface="Trebuchet MS"/>
                <a:ea typeface="Trebuchet MS"/>
                <a:cs typeface="Trebuchet MS"/>
                <a:sym typeface="Trebuchet MS"/>
              </a:defRPr>
            </a:lvl2pPr>
            <a:lvl3pPr marL="1371600" marR="0" lvl="2" indent="-377189" algn="l" rtl="0">
              <a:lnSpc>
                <a:spcPct val="100000"/>
              </a:lnSpc>
              <a:spcBef>
                <a:spcPts val="360"/>
              </a:spcBef>
              <a:spcAft>
                <a:spcPts val="0"/>
              </a:spcAft>
              <a:buClr>
                <a:srgbClr val="C3260C"/>
              </a:buClr>
              <a:buSzPts val="2340"/>
              <a:buFont typeface="Georgia"/>
              <a:buChar char="*"/>
              <a:defRPr sz="1800" b="0" i="0" u="none" strike="noStrike" cap="none">
                <a:solidFill>
                  <a:srgbClr val="3F3F3F"/>
                </a:solidFill>
                <a:latin typeface="Trebuchet MS"/>
                <a:ea typeface="Trebuchet MS"/>
                <a:cs typeface="Trebuchet MS"/>
                <a:sym typeface="Trebuchet MS"/>
              </a:defRPr>
            </a:lvl3pPr>
            <a:lvl4pPr marL="1828800" marR="0" lvl="3" indent="-360680"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4pPr>
            <a:lvl5pPr marL="2286000" marR="0" lvl="4"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5pPr>
            <a:lvl6pPr marL="2743200" marR="0" lvl="5"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6pPr>
            <a:lvl7pPr marL="3200400" marR="0" lvl="6"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7pPr>
            <a:lvl8pPr marL="3657600" marR="0" lvl="7"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8pPr>
            <a:lvl9pPr marL="4114800" marR="0" lvl="8" indent="-344170" algn="l" rtl="0">
              <a:lnSpc>
                <a:spcPct val="100000"/>
              </a:lnSpc>
              <a:spcBef>
                <a:spcPts val="300"/>
              </a:spcBef>
              <a:spcAft>
                <a:spcPts val="30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58"/>
        <p:cNvGrpSpPr/>
        <p:nvPr/>
      </p:nvGrpSpPr>
      <p:grpSpPr>
        <a:xfrm>
          <a:off x="0" y="0"/>
          <a:ext cx="0" cy="0"/>
          <a:chOff x="0" y="0"/>
          <a:chExt cx="0" cy="0"/>
        </a:xfrm>
      </p:grpSpPr>
      <p:sp>
        <p:nvSpPr>
          <p:cNvPr id="59" name="Google Shape;59;p7"/>
          <p:cNvSpPr txBox="1">
            <a:spLocks noGrp="1"/>
          </p:cNvSpPr>
          <p:nvPr>
            <p:ph type="body" idx="1"/>
          </p:nvPr>
        </p:nvSpPr>
        <p:spPr>
          <a:xfrm>
            <a:off x="1143000" y="731520"/>
            <a:ext cx="3346704" cy="639762"/>
          </a:xfrm>
          <a:prstGeom prst="rect">
            <a:avLst/>
          </a:prstGeom>
          <a:noFill/>
          <a:ln>
            <a:noFill/>
          </a:ln>
        </p:spPr>
        <p:txBody>
          <a:bodyPr spcFirstLastPara="1" wrap="square" lIns="91425" tIns="45700" rIns="91425" bIns="45700" anchor="b" anchorCtr="0"/>
          <a:lstStyle>
            <a:lvl1pPr marL="457200" marR="0" lvl="0" indent="-228600" algn="ctr" rtl="0">
              <a:lnSpc>
                <a:spcPct val="100000"/>
              </a:lnSpc>
              <a:spcBef>
                <a:spcPts val="480"/>
              </a:spcBef>
              <a:spcAft>
                <a:spcPts val="0"/>
              </a:spcAft>
              <a:buClr>
                <a:srgbClr val="C3260C"/>
              </a:buClr>
              <a:buSzPts val="3120"/>
              <a:buFont typeface="Georgia"/>
              <a:buNone/>
              <a:defRPr sz="2400" b="1" i="0" u="none" strike="noStrike" cap="none">
                <a:solidFill>
                  <a:schemeClr val="dk1"/>
                </a:solidFill>
                <a:latin typeface="Trebuchet MS"/>
                <a:ea typeface="Trebuchet MS"/>
                <a:cs typeface="Trebuchet MS"/>
                <a:sym typeface="Trebuchet MS"/>
              </a:defRPr>
            </a:lvl1pPr>
            <a:lvl2pPr marL="914400" marR="0" lvl="1" indent="-228600" algn="l" rtl="0">
              <a:lnSpc>
                <a:spcPct val="100000"/>
              </a:lnSpc>
              <a:spcBef>
                <a:spcPts val="400"/>
              </a:spcBef>
              <a:spcAft>
                <a:spcPts val="0"/>
              </a:spcAft>
              <a:buClr>
                <a:srgbClr val="C3260C"/>
              </a:buClr>
              <a:buSzPts val="2600"/>
              <a:buFont typeface="Georgia"/>
              <a:buNone/>
              <a:defRPr sz="2000" b="1" i="0" u="none" strike="noStrike" cap="none">
                <a:solidFill>
                  <a:srgbClr val="3F3F3F"/>
                </a:solidFill>
                <a:latin typeface="Trebuchet MS"/>
                <a:ea typeface="Trebuchet MS"/>
                <a:cs typeface="Trebuchet MS"/>
                <a:sym typeface="Trebuchet MS"/>
              </a:defRPr>
            </a:lvl2pPr>
            <a:lvl3pPr marL="1371600" marR="0" lvl="2" indent="-228600" algn="l" rtl="0">
              <a:lnSpc>
                <a:spcPct val="100000"/>
              </a:lnSpc>
              <a:spcBef>
                <a:spcPts val="360"/>
              </a:spcBef>
              <a:spcAft>
                <a:spcPts val="0"/>
              </a:spcAft>
              <a:buClr>
                <a:srgbClr val="C3260C"/>
              </a:buClr>
              <a:buSzPts val="2340"/>
              <a:buFont typeface="Georgia"/>
              <a:buNone/>
              <a:defRPr sz="1800" b="1" i="0" u="none" strike="noStrike" cap="none">
                <a:solidFill>
                  <a:srgbClr val="3F3F3F"/>
                </a:solidFill>
                <a:latin typeface="Trebuchet MS"/>
                <a:ea typeface="Trebuchet MS"/>
                <a:cs typeface="Trebuchet MS"/>
                <a:sym typeface="Trebuchet MS"/>
              </a:defRPr>
            </a:lvl3pPr>
            <a:lvl4pPr marL="1828800" marR="0" lvl="3" indent="-228600" algn="l" rtl="0">
              <a:lnSpc>
                <a:spcPct val="100000"/>
              </a:lnSpc>
              <a:spcBef>
                <a:spcPts val="320"/>
              </a:spcBef>
              <a:spcAft>
                <a:spcPts val="0"/>
              </a:spcAft>
              <a:buClr>
                <a:srgbClr val="C3260C"/>
              </a:buClr>
              <a:buSzPts val="2080"/>
              <a:buFont typeface="Georgia"/>
              <a:buNone/>
              <a:defRPr sz="1600" b="1" i="0" u="none" strike="noStrike" cap="none">
                <a:solidFill>
                  <a:srgbClr val="3F3F3F"/>
                </a:solidFill>
                <a:latin typeface="Trebuchet MS"/>
                <a:ea typeface="Trebuchet MS"/>
                <a:cs typeface="Trebuchet MS"/>
                <a:sym typeface="Trebuchet MS"/>
              </a:defRPr>
            </a:lvl4pPr>
            <a:lvl5pPr marL="2286000" marR="0" lvl="4" indent="-228600" algn="l" rtl="0">
              <a:lnSpc>
                <a:spcPct val="100000"/>
              </a:lnSpc>
              <a:spcBef>
                <a:spcPts val="320"/>
              </a:spcBef>
              <a:spcAft>
                <a:spcPts val="0"/>
              </a:spcAft>
              <a:buClr>
                <a:srgbClr val="C3260C"/>
              </a:buClr>
              <a:buSzPts val="2080"/>
              <a:buFont typeface="Georgia"/>
              <a:buNone/>
              <a:defRPr sz="1600" b="1" i="0" u="none" strike="noStrike" cap="none">
                <a:solidFill>
                  <a:srgbClr val="3F3F3F"/>
                </a:solidFill>
                <a:latin typeface="Trebuchet MS"/>
                <a:ea typeface="Trebuchet MS"/>
                <a:cs typeface="Trebuchet MS"/>
                <a:sym typeface="Trebuchet MS"/>
              </a:defRPr>
            </a:lvl5pPr>
            <a:lvl6pPr marL="2743200" marR="0" lvl="5" indent="-228600" algn="l" rtl="0">
              <a:lnSpc>
                <a:spcPct val="100000"/>
              </a:lnSpc>
              <a:spcBef>
                <a:spcPts val="320"/>
              </a:spcBef>
              <a:spcAft>
                <a:spcPts val="0"/>
              </a:spcAft>
              <a:buClr>
                <a:srgbClr val="C3260C"/>
              </a:buClr>
              <a:buSzPts val="2080"/>
              <a:buFont typeface="Georgia"/>
              <a:buNone/>
              <a:defRPr sz="1600" b="1" i="0" u="none" strike="noStrike" cap="none">
                <a:solidFill>
                  <a:srgbClr val="3F3F3F"/>
                </a:solidFill>
                <a:latin typeface="Trebuchet MS"/>
                <a:ea typeface="Trebuchet MS"/>
                <a:cs typeface="Trebuchet MS"/>
                <a:sym typeface="Trebuchet MS"/>
              </a:defRPr>
            </a:lvl6pPr>
            <a:lvl7pPr marL="3200400" marR="0" lvl="6" indent="-228600" algn="l" rtl="0">
              <a:lnSpc>
                <a:spcPct val="100000"/>
              </a:lnSpc>
              <a:spcBef>
                <a:spcPts val="320"/>
              </a:spcBef>
              <a:spcAft>
                <a:spcPts val="0"/>
              </a:spcAft>
              <a:buClr>
                <a:srgbClr val="C3260C"/>
              </a:buClr>
              <a:buSzPts val="2080"/>
              <a:buFont typeface="Georgia"/>
              <a:buNone/>
              <a:defRPr sz="1600" b="1" i="0" u="none" strike="noStrike" cap="none">
                <a:solidFill>
                  <a:srgbClr val="3F3F3F"/>
                </a:solidFill>
                <a:latin typeface="Trebuchet MS"/>
                <a:ea typeface="Trebuchet MS"/>
                <a:cs typeface="Trebuchet MS"/>
                <a:sym typeface="Trebuchet MS"/>
              </a:defRPr>
            </a:lvl7pPr>
            <a:lvl8pPr marL="3657600" marR="0" lvl="7" indent="-228600" algn="l" rtl="0">
              <a:lnSpc>
                <a:spcPct val="100000"/>
              </a:lnSpc>
              <a:spcBef>
                <a:spcPts val="320"/>
              </a:spcBef>
              <a:spcAft>
                <a:spcPts val="0"/>
              </a:spcAft>
              <a:buClr>
                <a:srgbClr val="C3260C"/>
              </a:buClr>
              <a:buSzPts val="2080"/>
              <a:buFont typeface="Georgia"/>
              <a:buNone/>
              <a:defRPr sz="1600" b="1" i="0" u="none" strike="noStrike" cap="none">
                <a:solidFill>
                  <a:srgbClr val="3F3F3F"/>
                </a:solidFill>
                <a:latin typeface="Trebuchet MS"/>
                <a:ea typeface="Trebuchet MS"/>
                <a:cs typeface="Trebuchet MS"/>
                <a:sym typeface="Trebuchet MS"/>
              </a:defRPr>
            </a:lvl8pPr>
            <a:lvl9pPr marL="4114800" marR="0" lvl="8" indent="-228600" algn="l" rtl="0">
              <a:lnSpc>
                <a:spcPct val="100000"/>
              </a:lnSpc>
              <a:spcBef>
                <a:spcPts val="320"/>
              </a:spcBef>
              <a:spcAft>
                <a:spcPts val="300"/>
              </a:spcAft>
              <a:buClr>
                <a:srgbClr val="C3260C"/>
              </a:buClr>
              <a:buSzPts val="2080"/>
              <a:buFont typeface="Georgia"/>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0" name="Google Shape;60;p7"/>
          <p:cNvSpPr txBox="1">
            <a:spLocks noGrp="1"/>
          </p:cNvSpPr>
          <p:nvPr>
            <p:ph type="body" idx="2"/>
          </p:nvPr>
        </p:nvSpPr>
        <p:spPr>
          <a:xfrm>
            <a:off x="1156447" y="1400327"/>
            <a:ext cx="3346704" cy="2743200"/>
          </a:xfrm>
          <a:prstGeom prst="rect">
            <a:avLst/>
          </a:prstGeom>
          <a:noFill/>
          <a:ln>
            <a:noFill/>
          </a:ln>
        </p:spPr>
        <p:txBody>
          <a:bodyPr spcFirstLastPara="1" wrap="square" lIns="91425" tIns="45700" rIns="91425" bIns="45700" anchor="t" anchorCtr="0"/>
          <a:lstStyle>
            <a:lvl1pPr marL="457200" marR="0" lvl="0" indent="-377190" algn="l" rtl="0">
              <a:lnSpc>
                <a:spcPct val="100000"/>
              </a:lnSpc>
              <a:spcBef>
                <a:spcPts val="360"/>
              </a:spcBef>
              <a:spcAft>
                <a:spcPts val="0"/>
              </a:spcAft>
              <a:buClr>
                <a:srgbClr val="C3260C"/>
              </a:buClr>
              <a:buSzPts val="2340"/>
              <a:buFont typeface="Georgia"/>
              <a:buChar char="*"/>
              <a:defRPr sz="1800" b="0" i="0" u="none" strike="noStrike" cap="none">
                <a:solidFill>
                  <a:srgbClr val="3F3F3F"/>
                </a:solidFill>
                <a:latin typeface="Trebuchet MS"/>
                <a:ea typeface="Trebuchet MS"/>
                <a:cs typeface="Trebuchet MS"/>
                <a:sym typeface="Trebuchet MS"/>
              </a:defRPr>
            </a:lvl1pPr>
            <a:lvl2pPr marL="914400" marR="0" lvl="1" indent="-377190" algn="l" rtl="0">
              <a:lnSpc>
                <a:spcPct val="100000"/>
              </a:lnSpc>
              <a:spcBef>
                <a:spcPts val="360"/>
              </a:spcBef>
              <a:spcAft>
                <a:spcPts val="0"/>
              </a:spcAft>
              <a:buClr>
                <a:srgbClr val="C3260C"/>
              </a:buClr>
              <a:buSzPts val="2340"/>
              <a:buFont typeface="Georgia"/>
              <a:buChar char="*"/>
              <a:defRPr sz="1800" b="0" i="0" u="none" strike="noStrike" cap="none">
                <a:solidFill>
                  <a:srgbClr val="3F3F3F"/>
                </a:solidFill>
                <a:latin typeface="Trebuchet MS"/>
                <a:ea typeface="Trebuchet MS"/>
                <a:cs typeface="Trebuchet MS"/>
                <a:sym typeface="Trebuchet MS"/>
              </a:defRPr>
            </a:lvl2pPr>
            <a:lvl3pPr marL="1371600" marR="0" lvl="2" indent="-360680"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3pPr>
            <a:lvl4pPr marL="1828800" marR="0" lvl="3" indent="-360680"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4pPr>
            <a:lvl5pPr marL="2286000" marR="0" lvl="4" indent="-360679"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5pPr>
            <a:lvl6pPr marL="2743200" marR="0" lvl="5" indent="-360679"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6pPr>
            <a:lvl7pPr marL="3200400" marR="0" lvl="6" indent="-360679"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7pPr>
            <a:lvl8pPr marL="3657600" marR="0" lvl="7" indent="-360679"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8pPr>
            <a:lvl9pPr marL="4114800" marR="0" lvl="8" indent="-360679" algn="l" rtl="0">
              <a:lnSpc>
                <a:spcPct val="100000"/>
              </a:lnSpc>
              <a:spcBef>
                <a:spcPts val="320"/>
              </a:spcBef>
              <a:spcAft>
                <a:spcPts val="30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9pPr>
          </a:lstStyle>
          <a:p>
            <a:endParaRPr/>
          </a:p>
        </p:txBody>
      </p:sp>
      <p:sp>
        <p:nvSpPr>
          <p:cNvPr id="61" name="Google Shape;61;p7"/>
          <p:cNvSpPr txBox="1">
            <a:spLocks noGrp="1"/>
          </p:cNvSpPr>
          <p:nvPr>
            <p:ph type="body" idx="3"/>
          </p:nvPr>
        </p:nvSpPr>
        <p:spPr>
          <a:xfrm>
            <a:off x="4647302" y="731520"/>
            <a:ext cx="3346704" cy="639762"/>
          </a:xfrm>
          <a:prstGeom prst="rect">
            <a:avLst/>
          </a:prstGeom>
          <a:noFill/>
          <a:ln>
            <a:noFill/>
          </a:ln>
        </p:spPr>
        <p:txBody>
          <a:bodyPr spcFirstLastPara="1" wrap="square" lIns="91425" tIns="45700" rIns="91425" bIns="45700" anchor="b" anchorCtr="0"/>
          <a:lstStyle>
            <a:lvl1pPr marL="457200" marR="0" lvl="0" indent="-228600" algn="ctr" rtl="0">
              <a:lnSpc>
                <a:spcPct val="100000"/>
              </a:lnSpc>
              <a:spcBef>
                <a:spcPts val="480"/>
              </a:spcBef>
              <a:spcAft>
                <a:spcPts val="0"/>
              </a:spcAft>
              <a:buClr>
                <a:srgbClr val="C3260C"/>
              </a:buClr>
              <a:buSzPts val="3120"/>
              <a:buFont typeface="Georgia"/>
              <a:buNone/>
              <a:defRPr sz="2400" b="1" i="0" u="none" strike="noStrike" cap="none">
                <a:solidFill>
                  <a:schemeClr val="dk1"/>
                </a:solidFill>
                <a:latin typeface="Trebuchet MS"/>
                <a:ea typeface="Trebuchet MS"/>
                <a:cs typeface="Trebuchet MS"/>
                <a:sym typeface="Trebuchet MS"/>
              </a:defRPr>
            </a:lvl1pPr>
            <a:lvl2pPr marL="914400" marR="0" lvl="1" indent="-228600" algn="l" rtl="0">
              <a:lnSpc>
                <a:spcPct val="100000"/>
              </a:lnSpc>
              <a:spcBef>
                <a:spcPts val="400"/>
              </a:spcBef>
              <a:spcAft>
                <a:spcPts val="0"/>
              </a:spcAft>
              <a:buClr>
                <a:srgbClr val="C3260C"/>
              </a:buClr>
              <a:buSzPts val="2600"/>
              <a:buFont typeface="Georgia"/>
              <a:buNone/>
              <a:defRPr sz="2000" b="1" i="0" u="none" strike="noStrike" cap="none">
                <a:solidFill>
                  <a:srgbClr val="3F3F3F"/>
                </a:solidFill>
                <a:latin typeface="Trebuchet MS"/>
                <a:ea typeface="Trebuchet MS"/>
                <a:cs typeface="Trebuchet MS"/>
                <a:sym typeface="Trebuchet MS"/>
              </a:defRPr>
            </a:lvl2pPr>
            <a:lvl3pPr marL="1371600" marR="0" lvl="2" indent="-228600" algn="l" rtl="0">
              <a:lnSpc>
                <a:spcPct val="100000"/>
              </a:lnSpc>
              <a:spcBef>
                <a:spcPts val="360"/>
              </a:spcBef>
              <a:spcAft>
                <a:spcPts val="0"/>
              </a:spcAft>
              <a:buClr>
                <a:srgbClr val="C3260C"/>
              </a:buClr>
              <a:buSzPts val="2340"/>
              <a:buFont typeface="Georgia"/>
              <a:buNone/>
              <a:defRPr sz="1800" b="1" i="0" u="none" strike="noStrike" cap="none">
                <a:solidFill>
                  <a:srgbClr val="3F3F3F"/>
                </a:solidFill>
                <a:latin typeface="Trebuchet MS"/>
                <a:ea typeface="Trebuchet MS"/>
                <a:cs typeface="Trebuchet MS"/>
                <a:sym typeface="Trebuchet MS"/>
              </a:defRPr>
            </a:lvl3pPr>
            <a:lvl4pPr marL="1828800" marR="0" lvl="3" indent="-228600" algn="l" rtl="0">
              <a:lnSpc>
                <a:spcPct val="100000"/>
              </a:lnSpc>
              <a:spcBef>
                <a:spcPts val="320"/>
              </a:spcBef>
              <a:spcAft>
                <a:spcPts val="0"/>
              </a:spcAft>
              <a:buClr>
                <a:srgbClr val="C3260C"/>
              </a:buClr>
              <a:buSzPts val="2080"/>
              <a:buFont typeface="Georgia"/>
              <a:buNone/>
              <a:defRPr sz="1600" b="1" i="0" u="none" strike="noStrike" cap="none">
                <a:solidFill>
                  <a:srgbClr val="3F3F3F"/>
                </a:solidFill>
                <a:latin typeface="Trebuchet MS"/>
                <a:ea typeface="Trebuchet MS"/>
                <a:cs typeface="Trebuchet MS"/>
                <a:sym typeface="Trebuchet MS"/>
              </a:defRPr>
            </a:lvl4pPr>
            <a:lvl5pPr marL="2286000" marR="0" lvl="4" indent="-228600" algn="l" rtl="0">
              <a:lnSpc>
                <a:spcPct val="100000"/>
              </a:lnSpc>
              <a:spcBef>
                <a:spcPts val="320"/>
              </a:spcBef>
              <a:spcAft>
                <a:spcPts val="0"/>
              </a:spcAft>
              <a:buClr>
                <a:srgbClr val="C3260C"/>
              </a:buClr>
              <a:buSzPts val="2080"/>
              <a:buFont typeface="Georgia"/>
              <a:buNone/>
              <a:defRPr sz="1600" b="1" i="0" u="none" strike="noStrike" cap="none">
                <a:solidFill>
                  <a:srgbClr val="3F3F3F"/>
                </a:solidFill>
                <a:latin typeface="Trebuchet MS"/>
                <a:ea typeface="Trebuchet MS"/>
                <a:cs typeface="Trebuchet MS"/>
                <a:sym typeface="Trebuchet MS"/>
              </a:defRPr>
            </a:lvl5pPr>
            <a:lvl6pPr marL="2743200" marR="0" lvl="5" indent="-228600" algn="l" rtl="0">
              <a:lnSpc>
                <a:spcPct val="100000"/>
              </a:lnSpc>
              <a:spcBef>
                <a:spcPts val="320"/>
              </a:spcBef>
              <a:spcAft>
                <a:spcPts val="0"/>
              </a:spcAft>
              <a:buClr>
                <a:srgbClr val="C3260C"/>
              </a:buClr>
              <a:buSzPts val="2080"/>
              <a:buFont typeface="Georgia"/>
              <a:buNone/>
              <a:defRPr sz="1600" b="1" i="0" u="none" strike="noStrike" cap="none">
                <a:solidFill>
                  <a:srgbClr val="3F3F3F"/>
                </a:solidFill>
                <a:latin typeface="Trebuchet MS"/>
                <a:ea typeface="Trebuchet MS"/>
                <a:cs typeface="Trebuchet MS"/>
                <a:sym typeface="Trebuchet MS"/>
              </a:defRPr>
            </a:lvl6pPr>
            <a:lvl7pPr marL="3200400" marR="0" lvl="6" indent="-228600" algn="l" rtl="0">
              <a:lnSpc>
                <a:spcPct val="100000"/>
              </a:lnSpc>
              <a:spcBef>
                <a:spcPts val="320"/>
              </a:spcBef>
              <a:spcAft>
                <a:spcPts val="0"/>
              </a:spcAft>
              <a:buClr>
                <a:srgbClr val="C3260C"/>
              </a:buClr>
              <a:buSzPts val="2080"/>
              <a:buFont typeface="Georgia"/>
              <a:buNone/>
              <a:defRPr sz="1600" b="1" i="0" u="none" strike="noStrike" cap="none">
                <a:solidFill>
                  <a:srgbClr val="3F3F3F"/>
                </a:solidFill>
                <a:latin typeface="Trebuchet MS"/>
                <a:ea typeface="Trebuchet MS"/>
                <a:cs typeface="Trebuchet MS"/>
                <a:sym typeface="Trebuchet MS"/>
              </a:defRPr>
            </a:lvl7pPr>
            <a:lvl8pPr marL="3657600" marR="0" lvl="7" indent="-228600" algn="l" rtl="0">
              <a:lnSpc>
                <a:spcPct val="100000"/>
              </a:lnSpc>
              <a:spcBef>
                <a:spcPts val="320"/>
              </a:spcBef>
              <a:spcAft>
                <a:spcPts val="0"/>
              </a:spcAft>
              <a:buClr>
                <a:srgbClr val="C3260C"/>
              </a:buClr>
              <a:buSzPts val="2080"/>
              <a:buFont typeface="Georgia"/>
              <a:buNone/>
              <a:defRPr sz="1600" b="1" i="0" u="none" strike="noStrike" cap="none">
                <a:solidFill>
                  <a:srgbClr val="3F3F3F"/>
                </a:solidFill>
                <a:latin typeface="Trebuchet MS"/>
                <a:ea typeface="Trebuchet MS"/>
                <a:cs typeface="Trebuchet MS"/>
                <a:sym typeface="Trebuchet MS"/>
              </a:defRPr>
            </a:lvl8pPr>
            <a:lvl9pPr marL="4114800" marR="0" lvl="8" indent="-228600" algn="l" rtl="0">
              <a:lnSpc>
                <a:spcPct val="100000"/>
              </a:lnSpc>
              <a:spcBef>
                <a:spcPts val="320"/>
              </a:spcBef>
              <a:spcAft>
                <a:spcPts val="300"/>
              </a:spcAft>
              <a:buClr>
                <a:srgbClr val="C3260C"/>
              </a:buClr>
              <a:buSzPts val="2080"/>
              <a:buFont typeface="Georgia"/>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2" name="Google Shape;62;p7"/>
          <p:cNvSpPr txBox="1">
            <a:spLocks noGrp="1"/>
          </p:cNvSpPr>
          <p:nvPr>
            <p:ph type="body" idx="4"/>
          </p:nvPr>
        </p:nvSpPr>
        <p:spPr>
          <a:xfrm>
            <a:off x="4645025" y="1399032"/>
            <a:ext cx="3346704" cy="2743200"/>
          </a:xfrm>
          <a:prstGeom prst="rect">
            <a:avLst/>
          </a:prstGeom>
          <a:noFill/>
          <a:ln>
            <a:noFill/>
          </a:ln>
        </p:spPr>
        <p:txBody>
          <a:bodyPr spcFirstLastPara="1" wrap="square" lIns="91425" tIns="45700" rIns="91425" bIns="45700" anchor="t" anchorCtr="0"/>
          <a:lstStyle>
            <a:lvl1pPr marL="457200" marR="0" lvl="0" indent="-377190" algn="l" rtl="0">
              <a:lnSpc>
                <a:spcPct val="100000"/>
              </a:lnSpc>
              <a:spcBef>
                <a:spcPts val="360"/>
              </a:spcBef>
              <a:spcAft>
                <a:spcPts val="0"/>
              </a:spcAft>
              <a:buClr>
                <a:srgbClr val="C3260C"/>
              </a:buClr>
              <a:buSzPts val="2340"/>
              <a:buFont typeface="Georgia"/>
              <a:buChar char="*"/>
              <a:defRPr sz="1800" b="0" i="0" u="none" strike="noStrike" cap="none">
                <a:solidFill>
                  <a:srgbClr val="3F3F3F"/>
                </a:solidFill>
                <a:latin typeface="Trebuchet MS"/>
                <a:ea typeface="Trebuchet MS"/>
                <a:cs typeface="Trebuchet MS"/>
                <a:sym typeface="Trebuchet MS"/>
              </a:defRPr>
            </a:lvl1pPr>
            <a:lvl2pPr marL="914400" marR="0" lvl="1" indent="-377190" algn="l" rtl="0">
              <a:lnSpc>
                <a:spcPct val="100000"/>
              </a:lnSpc>
              <a:spcBef>
                <a:spcPts val="360"/>
              </a:spcBef>
              <a:spcAft>
                <a:spcPts val="0"/>
              </a:spcAft>
              <a:buClr>
                <a:srgbClr val="C3260C"/>
              </a:buClr>
              <a:buSzPts val="2340"/>
              <a:buFont typeface="Georgia"/>
              <a:buChar char="*"/>
              <a:defRPr sz="1800" b="0" i="0" u="none" strike="noStrike" cap="none">
                <a:solidFill>
                  <a:srgbClr val="3F3F3F"/>
                </a:solidFill>
                <a:latin typeface="Trebuchet MS"/>
                <a:ea typeface="Trebuchet MS"/>
                <a:cs typeface="Trebuchet MS"/>
                <a:sym typeface="Trebuchet MS"/>
              </a:defRPr>
            </a:lvl2pPr>
            <a:lvl3pPr marL="1371600" marR="0" lvl="2" indent="-360680"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3pPr>
            <a:lvl4pPr marL="1828800" marR="0" lvl="3" indent="-360680"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4pPr>
            <a:lvl5pPr marL="2286000" marR="0" lvl="4" indent="-360679"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5pPr>
            <a:lvl6pPr marL="2743200" marR="0" lvl="5" indent="-360679"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6pPr>
            <a:lvl7pPr marL="3200400" marR="0" lvl="6" indent="-360679"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7pPr>
            <a:lvl8pPr marL="3657600" marR="0" lvl="7" indent="-360679"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8pPr>
            <a:lvl9pPr marL="4114800" marR="0" lvl="8" indent="-360679" algn="l" rtl="0">
              <a:lnSpc>
                <a:spcPct val="100000"/>
              </a:lnSpc>
              <a:spcBef>
                <a:spcPts val="320"/>
              </a:spcBef>
              <a:spcAft>
                <a:spcPts val="30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9pPr>
          </a:lstStyle>
          <a:p>
            <a:endParaRPr/>
          </a:p>
        </p:txBody>
      </p:sp>
      <p:sp>
        <p:nvSpPr>
          <p:cNvPr id="63" name="Google Shape;63;p7"/>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4" name="Google Shape;64;p7"/>
          <p:cNvSpPr txBox="1">
            <a:spLocks noGrp="1"/>
          </p:cNvSpPr>
          <p:nvPr>
            <p:ph type="ftr" idx="11"/>
          </p:nvPr>
        </p:nvSpPr>
        <p:spPr>
          <a:xfrm>
            <a:off x="971600" y="6156176"/>
            <a:ext cx="3352801"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100" b="1" i="0" u="none" strike="noStrike" cap="none">
                <a:solidFill>
                  <a:srgbClr val="7F7F7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Google Shape;65;p7"/>
          <p:cNvSpPr txBox="1">
            <a:spLocks noGrp="1"/>
          </p:cNvSpPr>
          <p:nvPr>
            <p:ph type="sldNum" idx="12"/>
          </p:nvPr>
        </p:nvSpPr>
        <p:spPr>
          <a:xfrm>
            <a:off x="395536" y="6157085"/>
            <a:ext cx="576064"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
        <p:nvSpPr>
          <p:cNvPr id="66" name="Google Shape;66;p7"/>
          <p:cNvSpPr txBox="1">
            <a:spLocks noGrp="1"/>
          </p:cNvSpPr>
          <p:nvPr>
            <p:ph type="title"/>
          </p:nvPr>
        </p:nvSpPr>
        <p:spPr>
          <a:xfrm>
            <a:off x="1133618" y="692696"/>
            <a:ext cx="6876764" cy="1143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C3260C"/>
              </a:buClr>
              <a:buSzPts val="4608"/>
              <a:buFont typeface="Georgia"/>
              <a:buChar char="*"/>
              <a:defRPr sz="36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1133618" y="692696"/>
            <a:ext cx="6876764" cy="1143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C3260C"/>
              </a:buClr>
              <a:buSzPts val="4608"/>
              <a:buFont typeface="Georgia"/>
              <a:buChar char="*"/>
              <a:defRPr sz="36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69" name="Google Shape;69;p8"/>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Google Shape;70;p8"/>
          <p:cNvSpPr txBox="1">
            <a:spLocks noGrp="1"/>
          </p:cNvSpPr>
          <p:nvPr>
            <p:ph type="ftr" idx="11"/>
          </p:nvPr>
        </p:nvSpPr>
        <p:spPr>
          <a:xfrm>
            <a:off x="971600" y="6156176"/>
            <a:ext cx="3352801"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100" b="1" i="0" u="none" strike="noStrike" cap="none">
                <a:solidFill>
                  <a:srgbClr val="7F7F7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Google Shape;71;p8"/>
          <p:cNvSpPr txBox="1">
            <a:spLocks noGrp="1"/>
          </p:cNvSpPr>
          <p:nvPr>
            <p:ph type="sldNum" idx="12"/>
          </p:nvPr>
        </p:nvSpPr>
        <p:spPr>
          <a:xfrm>
            <a:off x="395536" y="6157085"/>
            <a:ext cx="576064"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72"/>
        <p:cNvGrpSpPr/>
        <p:nvPr/>
      </p:nvGrpSpPr>
      <p:grpSpPr>
        <a:xfrm>
          <a:off x="0" y="0"/>
          <a:ext cx="0" cy="0"/>
          <a:chOff x="0" y="0"/>
          <a:chExt cx="0" cy="0"/>
        </a:xfrm>
      </p:grpSpPr>
      <p:sp>
        <p:nvSpPr>
          <p:cNvPr id="73" name="Google Shape;73;p9"/>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Google Shape;74;p9"/>
          <p:cNvSpPr txBox="1">
            <a:spLocks noGrp="1"/>
          </p:cNvSpPr>
          <p:nvPr>
            <p:ph type="ftr" idx="11"/>
          </p:nvPr>
        </p:nvSpPr>
        <p:spPr>
          <a:xfrm>
            <a:off x="971600" y="6156176"/>
            <a:ext cx="3352801"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100" b="1" i="0" u="none" strike="noStrike" cap="none">
                <a:solidFill>
                  <a:srgbClr val="7F7F7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Google Shape;75;p9"/>
          <p:cNvSpPr txBox="1">
            <a:spLocks noGrp="1"/>
          </p:cNvSpPr>
          <p:nvPr>
            <p:ph type="sldNum" idx="12"/>
          </p:nvPr>
        </p:nvSpPr>
        <p:spPr>
          <a:xfrm>
            <a:off x="395536" y="6157085"/>
            <a:ext cx="576064"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839095" y="2209800"/>
            <a:ext cx="3636085" cy="1258493"/>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C3260C"/>
              </a:buClr>
              <a:buSzPts val="3584"/>
              <a:buFont typeface="Georgia"/>
              <a:buChar char="*"/>
              <a:defRPr sz="2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78" name="Google Shape;78;p10"/>
          <p:cNvSpPr txBox="1">
            <a:spLocks noGrp="1"/>
          </p:cNvSpPr>
          <p:nvPr>
            <p:ph type="body" idx="1"/>
          </p:nvPr>
        </p:nvSpPr>
        <p:spPr>
          <a:xfrm>
            <a:off x="4593515" y="731520"/>
            <a:ext cx="4017085" cy="4894730"/>
          </a:xfrm>
          <a:prstGeom prst="rect">
            <a:avLst/>
          </a:prstGeom>
          <a:noFill/>
          <a:ln>
            <a:noFill/>
          </a:ln>
        </p:spPr>
        <p:txBody>
          <a:bodyPr spcFirstLastPara="1" wrap="square" lIns="91425" tIns="45700" rIns="91425" bIns="45700" anchor="ctr" anchorCtr="0"/>
          <a:lstStyle>
            <a:lvl1pPr marL="457200" marR="0" lvl="0" indent="-410210" algn="l" rtl="0">
              <a:lnSpc>
                <a:spcPct val="100000"/>
              </a:lnSpc>
              <a:spcBef>
                <a:spcPts val="440"/>
              </a:spcBef>
              <a:spcAft>
                <a:spcPts val="0"/>
              </a:spcAft>
              <a:buClr>
                <a:srgbClr val="C3260C"/>
              </a:buClr>
              <a:buSzPts val="2860"/>
              <a:buFont typeface="Georgia"/>
              <a:buChar char="*"/>
              <a:defRPr sz="2200" b="0" i="0" u="none" strike="noStrike" cap="none">
                <a:solidFill>
                  <a:srgbClr val="3F3F3F"/>
                </a:solidFill>
                <a:latin typeface="Trebuchet MS"/>
                <a:ea typeface="Trebuchet MS"/>
                <a:cs typeface="Trebuchet MS"/>
                <a:sym typeface="Trebuchet MS"/>
              </a:defRPr>
            </a:lvl1pPr>
            <a:lvl2pPr marL="914400" marR="0" lvl="1" indent="-393700" algn="l" rtl="0">
              <a:lnSpc>
                <a:spcPct val="100000"/>
              </a:lnSpc>
              <a:spcBef>
                <a:spcPts val="400"/>
              </a:spcBef>
              <a:spcAft>
                <a:spcPts val="0"/>
              </a:spcAft>
              <a:buClr>
                <a:srgbClr val="C3260C"/>
              </a:buClr>
              <a:buSzPts val="2600"/>
              <a:buFont typeface="Georgia"/>
              <a:buChar char="*"/>
              <a:defRPr sz="2000" b="0" i="0" u="none" strike="noStrike" cap="none">
                <a:solidFill>
                  <a:srgbClr val="3F3F3F"/>
                </a:solidFill>
                <a:latin typeface="Trebuchet MS"/>
                <a:ea typeface="Trebuchet MS"/>
                <a:cs typeface="Trebuchet MS"/>
                <a:sym typeface="Trebuchet MS"/>
              </a:defRPr>
            </a:lvl2pPr>
            <a:lvl3pPr marL="1371600" marR="0" lvl="2" indent="-377189" algn="l" rtl="0">
              <a:lnSpc>
                <a:spcPct val="100000"/>
              </a:lnSpc>
              <a:spcBef>
                <a:spcPts val="360"/>
              </a:spcBef>
              <a:spcAft>
                <a:spcPts val="0"/>
              </a:spcAft>
              <a:buClr>
                <a:srgbClr val="C3260C"/>
              </a:buClr>
              <a:buSzPts val="2340"/>
              <a:buFont typeface="Georgia"/>
              <a:buChar char="*"/>
              <a:defRPr sz="1800" b="0" i="0" u="none" strike="noStrike" cap="none">
                <a:solidFill>
                  <a:srgbClr val="3F3F3F"/>
                </a:solidFill>
                <a:latin typeface="Trebuchet MS"/>
                <a:ea typeface="Trebuchet MS"/>
                <a:cs typeface="Trebuchet MS"/>
                <a:sym typeface="Trebuchet MS"/>
              </a:defRPr>
            </a:lvl3pPr>
            <a:lvl4pPr marL="1828800" marR="0" lvl="3" indent="-360680"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4pPr>
            <a:lvl5pPr marL="2286000" marR="0" lvl="4"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5pPr>
            <a:lvl6pPr marL="2743200" marR="0" lvl="5" indent="-393700" algn="l" rtl="0">
              <a:lnSpc>
                <a:spcPct val="100000"/>
              </a:lnSpc>
              <a:spcBef>
                <a:spcPts val="400"/>
              </a:spcBef>
              <a:spcAft>
                <a:spcPts val="0"/>
              </a:spcAft>
              <a:buClr>
                <a:srgbClr val="C3260C"/>
              </a:buClr>
              <a:buSzPts val="2600"/>
              <a:buFont typeface="Georgia"/>
              <a:buChar char="*"/>
              <a:defRPr sz="2000" b="0" i="0" u="none" strike="noStrike" cap="none">
                <a:solidFill>
                  <a:srgbClr val="3F3F3F"/>
                </a:solidFill>
                <a:latin typeface="Trebuchet MS"/>
                <a:ea typeface="Trebuchet MS"/>
                <a:cs typeface="Trebuchet MS"/>
                <a:sym typeface="Trebuchet MS"/>
              </a:defRPr>
            </a:lvl6pPr>
            <a:lvl7pPr marL="3200400" marR="0" lvl="6" indent="-393700" algn="l" rtl="0">
              <a:lnSpc>
                <a:spcPct val="100000"/>
              </a:lnSpc>
              <a:spcBef>
                <a:spcPts val="400"/>
              </a:spcBef>
              <a:spcAft>
                <a:spcPts val="0"/>
              </a:spcAft>
              <a:buClr>
                <a:srgbClr val="C3260C"/>
              </a:buClr>
              <a:buSzPts val="2600"/>
              <a:buFont typeface="Georgia"/>
              <a:buChar char="*"/>
              <a:defRPr sz="2000" b="0" i="0" u="none" strike="noStrike" cap="none">
                <a:solidFill>
                  <a:srgbClr val="3F3F3F"/>
                </a:solidFill>
                <a:latin typeface="Trebuchet MS"/>
                <a:ea typeface="Trebuchet MS"/>
                <a:cs typeface="Trebuchet MS"/>
                <a:sym typeface="Trebuchet MS"/>
              </a:defRPr>
            </a:lvl7pPr>
            <a:lvl8pPr marL="3657600" marR="0" lvl="7" indent="-393700" algn="l" rtl="0">
              <a:lnSpc>
                <a:spcPct val="100000"/>
              </a:lnSpc>
              <a:spcBef>
                <a:spcPts val="400"/>
              </a:spcBef>
              <a:spcAft>
                <a:spcPts val="0"/>
              </a:spcAft>
              <a:buClr>
                <a:srgbClr val="C3260C"/>
              </a:buClr>
              <a:buSzPts val="2600"/>
              <a:buFont typeface="Georgia"/>
              <a:buChar char="*"/>
              <a:defRPr sz="2000" b="0" i="0" u="none" strike="noStrike" cap="none">
                <a:solidFill>
                  <a:srgbClr val="3F3F3F"/>
                </a:solidFill>
                <a:latin typeface="Trebuchet MS"/>
                <a:ea typeface="Trebuchet MS"/>
                <a:cs typeface="Trebuchet MS"/>
                <a:sym typeface="Trebuchet MS"/>
              </a:defRPr>
            </a:lvl8pPr>
            <a:lvl9pPr marL="4114800" marR="0" lvl="8" indent="-393700" algn="l" rtl="0">
              <a:lnSpc>
                <a:spcPct val="100000"/>
              </a:lnSpc>
              <a:spcBef>
                <a:spcPts val="400"/>
              </a:spcBef>
              <a:spcAft>
                <a:spcPts val="300"/>
              </a:spcAft>
              <a:buClr>
                <a:srgbClr val="C3260C"/>
              </a:buClr>
              <a:buSzPts val="2600"/>
              <a:buFont typeface="Georgia"/>
              <a:buChar char="*"/>
              <a:defRPr sz="2000" b="0" i="0" u="none" strike="noStrike" cap="none">
                <a:solidFill>
                  <a:srgbClr val="3F3F3F"/>
                </a:solidFill>
                <a:latin typeface="Trebuchet MS"/>
                <a:ea typeface="Trebuchet MS"/>
                <a:cs typeface="Trebuchet MS"/>
                <a:sym typeface="Trebuchet MS"/>
              </a:defRPr>
            </a:lvl9pPr>
          </a:lstStyle>
          <a:p>
            <a:endParaRPr/>
          </a:p>
        </p:txBody>
      </p:sp>
      <p:sp>
        <p:nvSpPr>
          <p:cNvPr id="79" name="Google Shape;79;p10"/>
          <p:cNvSpPr txBox="1">
            <a:spLocks noGrp="1"/>
          </p:cNvSpPr>
          <p:nvPr>
            <p:ph type="body" idx="2"/>
          </p:nvPr>
        </p:nvSpPr>
        <p:spPr>
          <a:xfrm>
            <a:off x="1075765" y="3497802"/>
            <a:ext cx="3388660" cy="213951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280"/>
              </a:spcBef>
              <a:spcAft>
                <a:spcPts val="0"/>
              </a:spcAft>
              <a:buClr>
                <a:srgbClr val="C3260C"/>
              </a:buClr>
              <a:buSzPts val="1820"/>
              <a:buFont typeface="Georgia"/>
              <a:buNone/>
              <a:defRPr sz="1400" b="0" i="0" u="none" strike="noStrike" cap="none">
                <a:solidFill>
                  <a:srgbClr val="3F3F3F"/>
                </a:solidFill>
                <a:latin typeface="Trebuchet MS"/>
                <a:ea typeface="Trebuchet MS"/>
                <a:cs typeface="Trebuchet MS"/>
                <a:sym typeface="Trebuchet MS"/>
              </a:defRPr>
            </a:lvl1pPr>
            <a:lvl2pPr marL="914400" marR="0" lvl="1" indent="-228600" algn="l" rtl="0">
              <a:lnSpc>
                <a:spcPct val="100000"/>
              </a:lnSpc>
              <a:spcBef>
                <a:spcPts val="300"/>
              </a:spcBef>
              <a:spcAft>
                <a:spcPts val="0"/>
              </a:spcAft>
              <a:buClr>
                <a:srgbClr val="C3260C"/>
              </a:buClr>
              <a:buSzPts val="1560"/>
              <a:buFont typeface="Georgia"/>
              <a:buNone/>
              <a:defRPr sz="1200" b="0" i="0" u="none" strike="noStrike" cap="none">
                <a:solidFill>
                  <a:srgbClr val="3F3F3F"/>
                </a:solidFill>
                <a:latin typeface="Trebuchet MS"/>
                <a:ea typeface="Trebuchet MS"/>
                <a:cs typeface="Trebuchet MS"/>
                <a:sym typeface="Trebuchet MS"/>
              </a:defRPr>
            </a:lvl2pPr>
            <a:lvl3pPr marL="1371600" marR="0" lvl="2" indent="-228600" algn="l" rtl="0">
              <a:lnSpc>
                <a:spcPct val="100000"/>
              </a:lnSpc>
              <a:spcBef>
                <a:spcPts val="300"/>
              </a:spcBef>
              <a:spcAft>
                <a:spcPts val="0"/>
              </a:spcAft>
              <a:buClr>
                <a:srgbClr val="C3260C"/>
              </a:buClr>
              <a:buSzPts val="1300"/>
              <a:buFont typeface="Georgia"/>
              <a:buNone/>
              <a:defRPr sz="1000" b="0" i="0" u="none" strike="noStrike" cap="none">
                <a:solidFill>
                  <a:srgbClr val="3F3F3F"/>
                </a:solidFill>
                <a:latin typeface="Trebuchet MS"/>
                <a:ea typeface="Trebuchet MS"/>
                <a:cs typeface="Trebuchet MS"/>
                <a:sym typeface="Trebuchet MS"/>
              </a:defRPr>
            </a:lvl3pPr>
            <a:lvl4pPr marL="1828800" marR="0" lvl="3" indent="-228600" algn="l" rtl="0">
              <a:lnSpc>
                <a:spcPct val="100000"/>
              </a:lnSpc>
              <a:spcBef>
                <a:spcPts val="300"/>
              </a:spcBef>
              <a:spcAft>
                <a:spcPts val="0"/>
              </a:spcAft>
              <a:buClr>
                <a:srgbClr val="C3260C"/>
              </a:buClr>
              <a:buSzPts val="1170"/>
              <a:buFont typeface="Georgia"/>
              <a:buNone/>
              <a:defRPr sz="900" b="0" i="0" u="none" strike="noStrike" cap="none">
                <a:solidFill>
                  <a:srgbClr val="3F3F3F"/>
                </a:solidFill>
                <a:latin typeface="Trebuchet MS"/>
                <a:ea typeface="Trebuchet MS"/>
                <a:cs typeface="Trebuchet MS"/>
                <a:sym typeface="Trebuchet MS"/>
              </a:defRPr>
            </a:lvl4pPr>
            <a:lvl5pPr marL="2286000" marR="0" lvl="4" indent="-228600" algn="l" rtl="0">
              <a:lnSpc>
                <a:spcPct val="100000"/>
              </a:lnSpc>
              <a:spcBef>
                <a:spcPts val="300"/>
              </a:spcBef>
              <a:spcAft>
                <a:spcPts val="0"/>
              </a:spcAft>
              <a:buClr>
                <a:srgbClr val="C3260C"/>
              </a:buClr>
              <a:buSzPts val="1170"/>
              <a:buFont typeface="Georgia"/>
              <a:buNone/>
              <a:defRPr sz="900" b="0" i="0" u="none" strike="noStrike" cap="none">
                <a:solidFill>
                  <a:srgbClr val="3F3F3F"/>
                </a:solidFill>
                <a:latin typeface="Trebuchet MS"/>
                <a:ea typeface="Trebuchet MS"/>
                <a:cs typeface="Trebuchet MS"/>
                <a:sym typeface="Trebuchet MS"/>
              </a:defRPr>
            </a:lvl5pPr>
            <a:lvl6pPr marL="2743200" marR="0" lvl="5" indent="-228600" algn="l" rtl="0">
              <a:lnSpc>
                <a:spcPct val="100000"/>
              </a:lnSpc>
              <a:spcBef>
                <a:spcPts val="300"/>
              </a:spcBef>
              <a:spcAft>
                <a:spcPts val="0"/>
              </a:spcAft>
              <a:buClr>
                <a:srgbClr val="C3260C"/>
              </a:buClr>
              <a:buSzPts val="1170"/>
              <a:buFont typeface="Georgia"/>
              <a:buNone/>
              <a:defRPr sz="900" b="0" i="0" u="none" strike="noStrike" cap="none">
                <a:solidFill>
                  <a:srgbClr val="3F3F3F"/>
                </a:solidFill>
                <a:latin typeface="Trebuchet MS"/>
                <a:ea typeface="Trebuchet MS"/>
                <a:cs typeface="Trebuchet MS"/>
                <a:sym typeface="Trebuchet MS"/>
              </a:defRPr>
            </a:lvl6pPr>
            <a:lvl7pPr marL="3200400" marR="0" lvl="6" indent="-228600" algn="l" rtl="0">
              <a:lnSpc>
                <a:spcPct val="100000"/>
              </a:lnSpc>
              <a:spcBef>
                <a:spcPts val="300"/>
              </a:spcBef>
              <a:spcAft>
                <a:spcPts val="0"/>
              </a:spcAft>
              <a:buClr>
                <a:srgbClr val="C3260C"/>
              </a:buClr>
              <a:buSzPts val="1170"/>
              <a:buFont typeface="Georgia"/>
              <a:buNone/>
              <a:defRPr sz="900" b="0" i="0" u="none" strike="noStrike" cap="none">
                <a:solidFill>
                  <a:srgbClr val="3F3F3F"/>
                </a:solidFill>
                <a:latin typeface="Trebuchet MS"/>
                <a:ea typeface="Trebuchet MS"/>
                <a:cs typeface="Trebuchet MS"/>
                <a:sym typeface="Trebuchet MS"/>
              </a:defRPr>
            </a:lvl7pPr>
            <a:lvl8pPr marL="3657600" marR="0" lvl="7" indent="-228600" algn="l" rtl="0">
              <a:lnSpc>
                <a:spcPct val="100000"/>
              </a:lnSpc>
              <a:spcBef>
                <a:spcPts val="300"/>
              </a:spcBef>
              <a:spcAft>
                <a:spcPts val="0"/>
              </a:spcAft>
              <a:buClr>
                <a:srgbClr val="C3260C"/>
              </a:buClr>
              <a:buSzPts val="1170"/>
              <a:buFont typeface="Georgia"/>
              <a:buNone/>
              <a:defRPr sz="900" b="0" i="0" u="none" strike="noStrike" cap="none">
                <a:solidFill>
                  <a:srgbClr val="3F3F3F"/>
                </a:solidFill>
                <a:latin typeface="Trebuchet MS"/>
                <a:ea typeface="Trebuchet MS"/>
                <a:cs typeface="Trebuchet MS"/>
                <a:sym typeface="Trebuchet MS"/>
              </a:defRPr>
            </a:lvl8pPr>
            <a:lvl9pPr marL="4114800" marR="0" lvl="8" indent="-228600" algn="l" rtl="0">
              <a:lnSpc>
                <a:spcPct val="100000"/>
              </a:lnSpc>
              <a:spcBef>
                <a:spcPts val="300"/>
              </a:spcBef>
              <a:spcAft>
                <a:spcPts val="300"/>
              </a:spcAft>
              <a:buClr>
                <a:srgbClr val="C3260C"/>
              </a:buClr>
              <a:buSzPts val="1170"/>
              <a:buFont typeface="Georgia"/>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0" name="Google Shape;80;p10"/>
          <p:cNvSpPr txBox="1">
            <a:spLocks noGrp="1"/>
          </p:cNvSpPr>
          <p:nvPr>
            <p:ph type="dt" idx="10"/>
          </p:nvPr>
        </p:nvSpPr>
        <p:spPr>
          <a:xfrm>
            <a:off x="6172200" y="6172200"/>
            <a:ext cx="2514600" cy="36512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Google Shape;81;p10"/>
          <p:cNvSpPr txBox="1">
            <a:spLocks noGrp="1"/>
          </p:cNvSpPr>
          <p:nvPr>
            <p:ph type="ftr" idx="11"/>
          </p:nvPr>
        </p:nvSpPr>
        <p:spPr>
          <a:xfrm>
            <a:off x="971600" y="6156176"/>
            <a:ext cx="3352801"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100" b="1" i="0" u="none" strike="noStrike" cap="none">
                <a:solidFill>
                  <a:srgbClr val="7F7F7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Google Shape;82;p10"/>
          <p:cNvSpPr txBox="1">
            <a:spLocks noGrp="1"/>
          </p:cNvSpPr>
          <p:nvPr>
            <p:ph type="sldNum" idx="12"/>
          </p:nvPr>
        </p:nvSpPr>
        <p:spPr>
          <a:xfrm>
            <a:off x="395536" y="6157085"/>
            <a:ext cx="576064"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9D4FE"/>
            </a:gs>
            <a:gs pos="61000">
              <a:srgbClr val="FFFFFF"/>
            </a:gs>
            <a:gs pos="100000">
              <a:srgbClr val="54BDFF"/>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1"/>
          <p:cNvSpPr/>
          <p:nvPr/>
        </p:nvSpPr>
        <p:spPr>
          <a:xfrm>
            <a:off x="0" y="5105400"/>
            <a:ext cx="9144000" cy="1752600"/>
          </a:xfrm>
          <a:prstGeom prst="rect">
            <a:avLst/>
          </a:prstGeom>
          <a:gradFill>
            <a:gsLst>
              <a:gs pos="0">
                <a:srgbClr val="FFFFFF">
                  <a:alpha val="90588"/>
                </a:srgbClr>
              </a:gs>
              <a:gs pos="37000">
                <a:srgbClr val="FFFFFF">
                  <a:alpha val="75294"/>
                </a:srgbClr>
              </a:gs>
              <a:gs pos="100000">
                <a:srgbClr val="B4DCFA">
                  <a:alpha val="78431"/>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1" name="Google Shape;11;p1"/>
          <p:cNvSpPr/>
          <p:nvPr/>
        </p:nvSpPr>
        <p:spPr>
          <a:xfrm>
            <a:off x="6424" y="17512"/>
            <a:ext cx="9144000" cy="5105400"/>
          </a:xfrm>
          <a:prstGeom prst="rect">
            <a:avLst/>
          </a:prstGeom>
          <a:gradFill>
            <a:gsLst>
              <a:gs pos="0">
                <a:srgbClr val="FFFFFF">
                  <a:alpha val="88235"/>
                </a:srgbClr>
              </a:gs>
              <a:gs pos="48000">
                <a:srgbClr val="FFFFFF">
                  <a:alpha val="61568"/>
                </a:srgbClr>
              </a:gs>
              <a:gs pos="100000">
                <a:srgbClr val="B4DCFA">
                  <a:alpha val="78431"/>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2" name="Google Shape;12;p1"/>
          <p:cNvSpPr/>
          <p:nvPr/>
        </p:nvSpPr>
        <p:spPr>
          <a:xfrm>
            <a:off x="0" y="3768304"/>
            <a:ext cx="9144000" cy="2286000"/>
          </a:xfrm>
          <a:prstGeom prst="rect">
            <a:avLst/>
          </a:prstGeom>
          <a:gradFill>
            <a:gsLst>
              <a:gs pos="0">
                <a:srgbClr val="FFFFFF">
                  <a:alpha val="0"/>
                </a:srgbClr>
              </a:gs>
              <a:gs pos="29000">
                <a:srgbClr val="FFFFFF">
                  <a:alpha val="29411"/>
                </a:srgbClr>
              </a:gs>
              <a:gs pos="45000">
                <a:srgbClr val="B4DCFA">
                  <a:alpha val="40000"/>
                </a:srgbClr>
              </a:gs>
              <a:gs pos="55000">
                <a:srgbClr val="FFFFFF">
                  <a:alpha val="25490"/>
                </a:srgbClr>
              </a:gs>
              <a:gs pos="65000">
                <a:srgbClr val="B4DCFA">
                  <a:alpha val="60000"/>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3" name="Google Shape;13;p1"/>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4" name="Google Shape;14;p1"/>
          <p:cNvSpPr txBox="1">
            <a:spLocks noGrp="1"/>
          </p:cNvSpPr>
          <p:nvPr>
            <p:ph type="title"/>
          </p:nvPr>
        </p:nvSpPr>
        <p:spPr>
          <a:xfrm>
            <a:off x="1133618" y="692696"/>
            <a:ext cx="6876764" cy="1143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C3260C"/>
              </a:buClr>
              <a:buSzPts val="4608"/>
              <a:buFont typeface="Georgia"/>
              <a:buChar char="*"/>
              <a:defRPr sz="36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5" name="Google Shape;15;p1"/>
          <p:cNvSpPr txBox="1">
            <a:spLocks noGrp="1"/>
          </p:cNvSpPr>
          <p:nvPr>
            <p:ph type="body" idx="1"/>
          </p:nvPr>
        </p:nvSpPr>
        <p:spPr>
          <a:xfrm>
            <a:off x="1115616" y="2030944"/>
            <a:ext cx="6912768" cy="3702312"/>
          </a:xfrm>
          <a:prstGeom prst="rect">
            <a:avLst/>
          </a:prstGeom>
          <a:noFill/>
          <a:ln>
            <a:noFill/>
          </a:ln>
        </p:spPr>
        <p:txBody>
          <a:bodyPr spcFirstLastPara="1" wrap="square" lIns="91425" tIns="45700" rIns="91425" bIns="45700" anchor="t" anchorCtr="0"/>
          <a:lstStyle>
            <a:lvl1pPr marL="457200" marR="0" lvl="0" indent="-410210" algn="l" rtl="0">
              <a:lnSpc>
                <a:spcPct val="100000"/>
              </a:lnSpc>
              <a:spcBef>
                <a:spcPts val="440"/>
              </a:spcBef>
              <a:spcAft>
                <a:spcPts val="0"/>
              </a:spcAft>
              <a:buClr>
                <a:srgbClr val="C3260C"/>
              </a:buClr>
              <a:buSzPts val="2860"/>
              <a:buFont typeface="Georgia"/>
              <a:buChar char="*"/>
              <a:defRPr sz="2200" b="0" i="0" u="none" strike="noStrike" cap="none">
                <a:solidFill>
                  <a:srgbClr val="3F3F3F"/>
                </a:solidFill>
                <a:latin typeface="Trebuchet MS"/>
                <a:ea typeface="Trebuchet MS"/>
                <a:cs typeface="Trebuchet MS"/>
                <a:sym typeface="Trebuchet MS"/>
              </a:defRPr>
            </a:lvl1pPr>
            <a:lvl2pPr marL="914400" marR="0" lvl="1" indent="-393700" algn="l" rtl="0">
              <a:lnSpc>
                <a:spcPct val="100000"/>
              </a:lnSpc>
              <a:spcBef>
                <a:spcPts val="400"/>
              </a:spcBef>
              <a:spcAft>
                <a:spcPts val="0"/>
              </a:spcAft>
              <a:buClr>
                <a:srgbClr val="C3260C"/>
              </a:buClr>
              <a:buSzPts val="2600"/>
              <a:buFont typeface="Georgia"/>
              <a:buChar char="*"/>
              <a:defRPr sz="2000" b="0" i="0" u="none" strike="noStrike" cap="none">
                <a:solidFill>
                  <a:srgbClr val="3F3F3F"/>
                </a:solidFill>
                <a:latin typeface="Trebuchet MS"/>
                <a:ea typeface="Trebuchet MS"/>
                <a:cs typeface="Trebuchet MS"/>
                <a:sym typeface="Trebuchet MS"/>
              </a:defRPr>
            </a:lvl2pPr>
            <a:lvl3pPr marL="1371600" marR="0" lvl="2" indent="-377189" algn="l" rtl="0">
              <a:lnSpc>
                <a:spcPct val="100000"/>
              </a:lnSpc>
              <a:spcBef>
                <a:spcPts val="360"/>
              </a:spcBef>
              <a:spcAft>
                <a:spcPts val="0"/>
              </a:spcAft>
              <a:buClr>
                <a:srgbClr val="C3260C"/>
              </a:buClr>
              <a:buSzPts val="2340"/>
              <a:buFont typeface="Georgia"/>
              <a:buChar char="*"/>
              <a:defRPr sz="1800" b="0" i="0" u="none" strike="noStrike" cap="none">
                <a:solidFill>
                  <a:srgbClr val="3F3F3F"/>
                </a:solidFill>
                <a:latin typeface="Trebuchet MS"/>
                <a:ea typeface="Trebuchet MS"/>
                <a:cs typeface="Trebuchet MS"/>
                <a:sym typeface="Trebuchet MS"/>
              </a:defRPr>
            </a:lvl3pPr>
            <a:lvl4pPr marL="1828800" marR="0" lvl="3" indent="-360680" algn="l" rtl="0">
              <a:lnSpc>
                <a:spcPct val="100000"/>
              </a:lnSpc>
              <a:spcBef>
                <a:spcPts val="320"/>
              </a:spcBef>
              <a:spcAft>
                <a:spcPts val="0"/>
              </a:spcAft>
              <a:buClr>
                <a:srgbClr val="C3260C"/>
              </a:buClr>
              <a:buSzPts val="2080"/>
              <a:buFont typeface="Georgia"/>
              <a:buChar char="*"/>
              <a:defRPr sz="1600" b="0" i="0" u="none" strike="noStrike" cap="none">
                <a:solidFill>
                  <a:srgbClr val="3F3F3F"/>
                </a:solidFill>
                <a:latin typeface="Trebuchet MS"/>
                <a:ea typeface="Trebuchet MS"/>
                <a:cs typeface="Trebuchet MS"/>
                <a:sym typeface="Trebuchet MS"/>
              </a:defRPr>
            </a:lvl4pPr>
            <a:lvl5pPr marL="2286000" marR="0" lvl="4"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5pPr>
            <a:lvl6pPr marL="2743200" marR="0" lvl="5"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6pPr>
            <a:lvl7pPr marL="3200400" marR="0" lvl="6"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7pPr>
            <a:lvl8pPr marL="3657600" marR="0" lvl="7" indent="-344170" algn="l" rtl="0">
              <a:lnSpc>
                <a:spcPct val="100000"/>
              </a:lnSpc>
              <a:spcBef>
                <a:spcPts val="300"/>
              </a:spcBef>
              <a:spcAft>
                <a:spcPts val="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8pPr>
            <a:lvl9pPr marL="4114800" marR="0" lvl="8" indent="-344170" algn="l" rtl="0">
              <a:lnSpc>
                <a:spcPct val="100000"/>
              </a:lnSpc>
              <a:spcBef>
                <a:spcPts val="300"/>
              </a:spcBef>
              <a:spcAft>
                <a:spcPts val="300"/>
              </a:spcAft>
              <a:buClr>
                <a:srgbClr val="C3260C"/>
              </a:buClr>
              <a:buSzPts val="1820"/>
              <a:buFont typeface="Georgia"/>
              <a:buChar char="*"/>
              <a:defRPr sz="1400" b="0" i="0" u="none" strike="noStrike" cap="none">
                <a:solidFill>
                  <a:srgbClr val="3F3F3F"/>
                </a:solidFill>
                <a:latin typeface="Trebuchet MS"/>
                <a:ea typeface="Trebuchet MS"/>
                <a:cs typeface="Trebuchet MS"/>
                <a:sym typeface="Trebuchet MS"/>
              </a:defRPr>
            </a:lvl9pPr>
          </a:lstStyle>
          <a:p>
            <a:endParaRPr dirty="0"/>
          </a:p>
        </p:txBody>
      </p:sp>
      <p:sp>
        <p:nvSpPr>
          <p:cNvPr id="16" name="Google Shape;16;p1"/>
          <p:cNvSpPr txBox="1">
            <a:spLocks noGrp="1"/>
          </p:cNvSpPr>
          <p:nvPr>
            <p:ph type="ftr" idx="11"/>
          </p:nvPr>
        </p:nvSpPr>
        <p:spPr>
          <a:xfrm>
            <a:off x="971600" y="6156176"/>
            <a:ext cx="3352801"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100" b="1" i="0" u="none" strike="noStrike" cap="none">
                <a:solidFill>
                  <a:srgbClr val="7F7F7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 name="Google Shape;17;p1"/>
          <p:cNvSpPr txBox="1">
            <a:spLocks noGrp="1"/>
          </p:cNvSpPr>
          <p:nvPr>
            <p:ph type="sldNum" idx="12"/>
          </p:nvPr>
        </p:nvSpPr>
        <p:spPr>
          <a:xfrm>
            <a:off x="395536" y="6157085"/>
            <a:ext cx="576064"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7F7F7F"/>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
        <p:nvSpPr>
          <p:cNvPr id="18" name="Google Shape;18;p1"/>
          <p:cNvSpPr/>
          <p:nvPr/>
        </p:nvSpPr>
        <p:spPr>
          <a:xfrm>
            <a:off x="7740352" y="5454352"/>
            <a:ext cx="1403648" cy="140364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baseline="0">
          <a:solidFill>
            <a:srgbClr val="000000"/>
          </a:solidFill>
          <a:latin typeface="Arial"/>
          <a:ea typeface="+mn-ea"/>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visualstudio/test/unit-test-basics?view=vs-2017#write-your-test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4"/>
          <p:cNvSpPr txBox="1">
            <a:spLocks noGrp="1"/>
          </p:cNvSpPr>
          <p:nvPr>
            <p:ph type="subTitle" idx="1"/>
          </p:nvPr>
        </p:nvSpPr>
        <p:spPr>
          <a:xfrm>
            <a:off x="7419372" y="6522447"/>
            <a:ext cx="1724628" cy="33555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2860"/>
              <a:buFont typeface="Georgia"/>
              <a:buNone/>
            </a:pPr>
            <a:r>
              <a:rPr lang="en-US" altLang="zh-TW" sz="1600" b="0" i="0" u="none" strike="noStrike" cap="none" smtClean="0">
                <a:solidFill>
                  <a:srgbClr val="3F3F3F"/>
                </a:solidFill>
                <a:latin typeface="Trebuchet MS"/>
                <a:ea typeface="Trebuchet MS"/>
                <a:cs typeface="Trebuchet MS"/>
                <a:sym typeface="Trebuchet MS"/>
              </a:rPr>
              <a:t>revised:2020/10</a:t>
            </a:r>
            <a:endParaRPr sz="1600" b="0" i="0" u="none" strike="noStrike" cap="none">
              <a:solidFill>
                <a:srgbClr val="3F3F3F"/>
              </a:solidFill>
              <a:latin typeface="Trebuchet MS"/>
              <a:ea typeface="Trebuchet MS"/>
              <a:cs typeface="Trebuchet MS"/>
              <a:sym typeface="Trebuchet MS"/>
            </a:endParaRPr>
          </a:p>
        </p:txBody>
      </p:sp>
      <p:sp>
        <p:nvSpPr>
          <p:cNvPr id="111" name="Google Shape;111;p14"/>
          <p:cNvSpPr txBox="1">
            <a:spLocks noGrp="1"/>
          </p:cNvSpPr>
          <p:nvPr>
            <p:ph type="ctrTitle"/>
          </p:nvPr>
        </p:nvSpPr>
        <p:spPr>
          <a:xfrm>
            <a:off x="725934" y="2852936"/>
            <a:ext cx="7692132" cy="1472648"/>
          </a:xfrm>
          <a:prstGeom prst="rect">
            <a:avLst/>
          </a:prstGeom>
          <a:noFill/>
          <a:ln>
            <a:noFill/>
          </a:ln>
        </p:spPr>
        <p:txBody>
          <a:bodyPr spcFirstLastPara="1" wrap="square" lIns="91425" tIns="45700" rIns="91425" bIns="45700" anchor="t" anchorCtr="0">
            <a:noAutofit/>
          </a:bodyPr>
          <a:lstStyle/>
          <a:p>
            <a:pPr marL="182880" marR="0" lvl="0" indent="0" algn="ctr" rtl="0">
              <a:lnSpc>
                <a:spcPct val="100000"/>
              </a:lnSpc>
              <a:spcBef>
                <a:spcPts val="0"/>
              </a:spcBef>
              <a:spcAft>
                <a:spcPts val="0"/>
              </a:spcAft>
              <a:buClr>
                <a:srgbClr val="C3260C"/>
              </a:buClr>
              <a:buSzPts val="5632"/>
              <a:buFont typeface="Georgia"/>
              <a:buNone/>
            </a:pPr>
            <a:r>
              <a:rPr lang="en-US" sz="4400" b="1" i="0" u="none" strike="noStrike" cap="none">
                <a:solidFill>
                  <a:schemeClr val="dk1"/>
                </a:solidFill>
                <a:latin typeface="Trebuchet MS"/>
                <a:ea typeface="Trebuchet MS"/>
                <a:cs typeface="Trebuchet MS"/>
                <a:sym typeface="Trebuchet MS"/>
              </a:rPr>
              <a:t>測試</a:t>
            </a:r>
            <a:endParaRPr sz="4400" b="1" i="0" u="none" strike="noStrike" cap="none">
              <a:solidFill>
                <a:schemeClr val="dk1"/>
              </a:solidFill>
              <a:latin typeface="Trebuchet MS"/>
              <a:ea typeface="Trebuchet MS"/>
              <a:cs typeface="Trebuchet MS"/>
              <a:sym typeface="Trebuchet MS"/>
            </a:endParaRPr>
          </a:p>
          <a:p>
            <a:pPr marL="182880" marR="0" lvl="0" indent="0" algn="ctr" rtl="0">
              <a:lnSpc>
                <a:spcPct val="100000"/>
              </a:lnSpc>
              <a:spcBef>
                <a:spcPts val="0"/>
              </a:spcBef>
              <a:spcAft>
                <a:spcPts val="0"/>
              </a:spcAft>
              <a:buClr>
                <a:srgbClr val="C3260C"/>
              </a:buClr>
              <a:buSzPts val="5632"/>
              <a:buFont typeface="Georgia"/>
              <a:buNone/>
            </a:pPr>
            <a:r>
              <a:rPr lang="en-US" sz="4400" b="1" i="0" u="none" strike="noStrike" cap="none">
                <a:solidFill>
                  <a:schemeClr val="dk1"/>
                </a:solidFill>
                <a:latin typeface="Trebuchet MS"/>
                <a:ea typeface="Trebuchet MS"/>
                <a:cs typeface="Trebuchet MS"/>
                <a:sym typeface="Trebuchet MS"/>
              </a:rPr>
              <a:t>Testing</a:t>
            </a:r>
            <a:endParaRPr sz="4400" b="1"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52"/>
        <p:cNvGrpSpPr/>
        <p:nvPr/>
      </p:nvGrpSpPr>
      <p:grpSpPr>
        <a:xfrm>
          <a:off x="0" y="0"/>
          <a:ext cx="0" cy="0"/>
          <a:chOff x="0" y="0"/>
          <a:chExt cx="0" cy="0"/>
        </a:xfrm>
      </p:grpSpPr>
      <p:sp>
        <p:nvSpPr>
          <p:cNvPr id="253" name="Google Shape;253;p23"/>
          <p:cNvSpPr txBox="1">
            <a:spLocks noGrp="1"/>
          </p:cNvSpPr>
          <p:nvPr>
            <p:ph type="sldNum" idx="12"/>
          </p:nvPr>
        </p:nvSpPr>
        <p:spPr>
          <a:xfrm>
            <a:off x="323528" y="6237312"/>
            <a:ext cx="576000" cy="360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7F7F7F"/>
              </a:buClr>
              <a:buSzPts val="1200"/>
              <a:buFont typeface="Trebuchet MS"/>
              <a:buNone/>
            </a:pPr>
            <a:fld id="{00000000-1234-1234-1234-123412341234}" type="slidenum">
              <a:rPr lang="en-US"/>
              <a:t>10</a:t>
            </a:fld>
            <a:endParaRPr/>
          </a:p>
        </p:txBody>
      </p:sp>
      <p:sp>
        <p:nvSpPr>
          <p:cNvPr id="254" name="Google Shape;254;p23"/>
          <p:cNvSpPr txBox="1">
            <a:spLocks noGrp="1"/>
          </p:cNvSpPr>
          <p:nvPr>
            <p:ph type="title"/>
          </p:nvPr>
        </p:nvSpPr>
        <p:spPr>
          <a:xfrm>
            <a:off x="827584" y="692696"/>
            <a:ext cx="7488900" cy="1143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t>Exhaustive Testing</a:t>
            </a:r>
            <a:endParaRPr/>
          </a:p>
        </p:txBody>
      </p:sp>
      <p:sp>
        <p:nvSpPr>
          <p:cNvPr id="255" name="Google Shape;255;p23"/>
          <p:cNvSpPr txBox="1">
            <a:spLocks noGrp="1"/>
          </p:cNvSpPr>
          <p:nvPr>
            <p:ph type="body" idx="1"/>
          </p:nvPr>
        </p:nvSpPr>
        <p:spPr>
          <a:xfrm>
            <a:off x="690225" y="1306275"/>
            <a:ext cx="7751400" cy="4494600"/>
          </a:xfrm>
          <a:prstGeom prst="rect">
            <a:avLst/>
          </a:prstGeom>
        </p:spPr>
        <p:txBody>
          <a:bodyPr spcFirstLastPara="1" wrap="square" lIns="91425" tIns="45700" rIns="91425" bIns="45700" anchor="t" anchorCtr="0">
            <a:noAutofit/>
          </a:bodyPr>
          <a:lstStyle/>
          <a:p>
            <a:pPr marL="457200" lvl="0" indent="-410210" algn="l" rtl="0">
              <a:lnSpc>
                <a:spcPct val="115000"/>
              </a:lnSpc>
              <a:spcBef>
                <a:spcPts val="440"/>
              </a:spcBef>
              <a:spcAft>
                <a:spcPts val="0"/>
              </a:spcAft>
              <a:buSzPts val="2860"/>
              <a:buChar char="*"/>
            </a:pPr>
            <a:r>
              <a:rPr lang="en-US" dirty="0"/>
              <a:t>How long would it take to test the following function exhaustively?</a:t>
            </a:r>
            <a:endParaRPr dirty="0"/>
          </a:p>
          <a:p>
            <a:pPr marL="914400" lvl="0" indent="0" algn="l" rtl="0">
              <a:lnSpc>
                <a:spcPct val="150000"/>
              </a:lnSpc>
              <a:spcBef>
                <a:spcPts val="440"/>
              </a:spcBef>
              <a:spcAft>
                <a:spcPts val="0"/>
              </a:spcAft>
              <a:buNone/>
            </a:pPr>
            <a:r>
              <a:rPr lang="en-US" sz="1800" b="1" i="1" dirty="0">
                <a:solidFill>
                  <a:srgbClr val="000000"/>
                </a:solidFill>
              </a:rPr>
              <a:t>int add(int num0, int num1) { return num0 + num1; }</a:t>
            </a:r>
            <a:endParaRPr dirty="0">
              <a:solidFill>
                <a:srgbClr val="000000"/>
              </a:solidFill>
            </a:endParaRPr>
          </a:p>
          <a:p>
            <a:pPr marL="914400" lvl="1" indent="-355600" algn="l" rtl="0">
              <a:lnSpc>
                <a:spcPct val="115000"/>
              </a:lnSpc>
              <a:spcBef>
                <a:spcPts val="400"/>
              </a:spcBef>
              <a:spcAft>
                <a:spcPts val="0"/>
              </a:spcAft>
              <a:buSzPts val="2000"/>
              <a:buChar char="*"/>
            </a:pPr>
            <a:r>
              <a:rPr lang="en-US" dirty="0"/>
              <a:t>Assume </a:t>
            </a:r>
            <a:r>
              <a:rPr lang="en-US" i="1" dirty="0">
                <a:solidFill>
                  <a:srgbClr val="000000"/>
                </a:solidFill>
              </a:rPr>
              <a:t>int</a:t>
            </a:r>
            <a:r>
              <a:rPr lang="en-US" dirty="0"/>
              <a:t> is a 32-bit data type</a:t>
            </a:r>
            <a:endParaRPr dirty="0"/>
          </a:p>
          <a:p>
            <a:pPr marL="914400" lvl="1" indent="-355600" algn="l" rtl="0">
              <a:lnSpc>
                <a:spcPct val="115000"/>
              </a:lnSpc>
              <a:spcBef>
                <a:spcPts val="0"/>
              </a:spcBef>
              <a:spcAft>
                <a:spcPts val="0"/>
              </a:spcAft>
              <a:buSzPts val="2000"/>
              <a:buChar char="*"/>
            </a:pPr>
            <a:r>
              <a:rPr lang="en-US" dirty="0"/>
              <a:t>There are 2</a:t>
            </a:r>
            <a:r>
              <a:rPr lang="en-US" baseline="30000" dirty="0"/>
              <a:t>32</a:t>
            </a:r>
            <a:r>
              <a:rPr lang="en-US" dirty="0"/>
              <a:t> * 2</a:t>
            </a:r>
            <a:r>
              <a:rPr lang="en-US" baseline="30000" dirty="0"/>
              <a:t>32</a:t>
            </a:r>
            <a:r>
              <a:rPr lang="en-US" dirty="0"/>
              <a:t> = 2</a:t>
            </a:r>
            <a:r>
              <a:rPr lang="en-US" baseline="30000" dirty="0"/>
              <a:t>64</a:t>
            </a:r>
            <a:r>
              <a:rPr lang="en-US" dirty="0"/>
              <a:t> = </a:t>
            </a:r>
            <a:r>
              <a:rPr lang="en-US" dirty="0">
                <a:solidFill>
                  <a:srgbClr val="000000"/>
                </a:solidFill>
              </a:rPr>
              <a:t>1,884,744,073,709,151,616 cases</a:t>
            </a:r>
            <a:endParaRPr dirty="0">
              <a:solidFill>
                <a:srgbClr val="000000"/>
              </a:solidFill>
            </a:endParaRPr>
          </a:p>
          <a:p>
            <a:pPr marL="914400" lvl="1" indent="-355600" algn="l" rtl="0">
              <a:lnSpc>
                <a:spcPct val="115000"/>
              </a:lnSpc>
              <a:spcBef>
                <a:spcPts val="0"/>
              </a:spcBef>
              <a:spcAft>
                <a:spcPts val="0"/>
              </a:spcAft>
              <a:buSzPts val="2000"/>
              <a:buChar char="*"/>
            </a:pPr>
            <a:r>
              <a:rPr lang="en-US" dirty="0"/>
              <a:t>If we can do one test per one nanosecond,</a:t>
            </a:r>
            <a:br>
              <a:rPr lang="en-US" dirty="0"/>
            </a:br>
            <a:r>
              <a:rPr lang="en-US" dirty="0"/>
              <a:t>it will take about </a:t>
            </a:r>
            <a:r>
              <a:rPr lang="en-US" dirty="0">
                <a:solidFill>
                  <a:srgbClr val="000000"/>
                </a:solidFill>
              </a:rPr>
              <a:t>600 years</a:t>
            </a:r>
            <a:r>
              <a:rPr lang="en-US" dirty="0"/>
              <a:t> to complete the test!</a:t>
            </a:r>
            <a:endParaRPr dirty="0"/>
          </a:p>
          <a:p>
            <a:pPr marL="457200" lvl="0" indent="-410210" algn="l" rtl="0">
              <a:spcBef>
                <a:spcPts val="0"/>
              </a:spcBef>
              <a:spcAft>
                <a:spcPts val="0"/>
              </a:spcAft>
              <a:buSzPts val="2860"/>
              <a:buChar char="*"/>
            </a:pPr>
            <a:r>
              <a:rPr lang="en-US" dirty="0"/>
              <a:t>Exhaustive Testing is impractical for testing practical software systems</a:t>
            </a:r>
            <a:endParaRPr dirty="0"/>
          </a:p>
          <a:p>
            <a:pPr marL="914400" lvl="1" indent="-393700" algn="l" rtl="0">
              <a:spcBef>
                <a:spcPts val="0"/>
              </a:spcBef>
              <a:spcAft>
                <a:spcPts val="0"/>
              </a:spcAft>
              <a:buSzPts val="2600"/>
              <a:buChar char="*"/>
            </a:pPr>
            <a:r>
              <a:rPr lang="en-US" dirty="0"/>
              <a:t>Possible input combinations and logical paths can be very large even if the program is small</a:t>
            </a:r>
            <a:endParaRPr dirty="0"/>
          </a:p>
          <a:p>
            <a:pPr marL="914400" lvl="1" indent="-393700" algn="l" rtl="0">
              <a:spcBef>
                <a:spcPts val="0"/>
              </a:spcBef>
              <a:spcAft>
                <a:spcPts val="0"/>
              </a:spcAft>
              <a:buSzPts val="2600"/>
              <a:buChar char="*"/>
            </a:pPr>
            <a:r>
              <a:rPr lang="en-US" dirty="0"/>
              <a:t>So we have to do selective testing!</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59"/>
        <p:cNvGrpSpPr/>
        <p:nvPr/>
      </p:nvGrpSpPr>
      <p:grpSpPr>
        <a:xfrm>
          <a:off x="0" y="0"/>
          <a:ext cx="0" cy="0"/>
          <a:chOff x="0" y="0"/>
          <a:chExt cx="0" cy="0"/>
        </a:xfrm>
      </p:grpSpPr>
      <p:sp>
        <p:nvSpPr>
          <p:cNvPr id="260" name="Google Shape;260;p24"/>
          <p:cNvSpPr txBox="1">
            <a:spLocks noGrp="1"/>
          </p:cNvSpPr>
          <p:nvPr>
            <p:ph type="title"/>
          </p:nvPr>
        </p:nvSpPr>
        <p:spPr>
          <a:xfrm>
            <a:off x="899592" y="602432"/>
            <a:ext cx="6996600" cy="738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600" i="0" u="none" strike="noStrike" cap="none">
                <a:solidFill>
                  <a:schemeClr val="dk1"/>
                </a:solidFill>
              </a:rPr>
              <a:t>Black-box test</a:t>
            </a:r>
            <a:endParaRPr sz="3600" i="0" u="none" strike="noStrike" cap="none">
              <a:solidFill>
                <a:schemeClr val="dk1"/>
              </a:solidFill>
            </a:endParaRPr>
          </a:p>
        </p:txBody>
      </p:sp>
      <p:sp>
        <p:nvSpPr>
          <p:cNvPr id="261" name="Google Shape;261;p24"/>
          <p:cNvSpPr txBox="1">
            <a:spLocks noGrp="1"/>
          </p:cNvSpPr>
          <p:nvPr>
            <p:ph type="body" idx="4294967295"/>
          </p:nvPr>
        </p:nvSpPr>
        <p:spPr>
          <a:xfrm>
            <a:off x="805600" y="1702475"/>
            <a:ext cx="3334500" cy="4552800"/>
          </a:xfrm>
          <a:prstGeom prst="rect">
            <a:avLst/>
          </a:prstGeom>
          <a:noFill/>
          <a:ln>
            <a:noFill/>
          </a:ln>
        </p:spPr>
        <p:txBody>
          <a:bodyPr spcFirstLastPara="1" wrap="square" lIns="91425" tIns="45700" rIns="91425" bIns="45700" anchor="t" anchorCtr="0">
            <a:noAutofit/>
          </a:bodyPr>
          <a:lstStyle/>
          <a:p>
            <a:pPr marL="45720" marR="0" lvl="0" indent="0" algn="l" rtl="0">
              <a:lnSpc>
                <a:spcPct val="100000"/>
              </a:lnSpc>
              <a:spcBef>
                <a:spcPts val="0"/>
              </a:spcBef>
              <a:spcAft>
                <a:spcPts val="0"/>
              </a:spcAft>
              <a:buClr>
                <a:srgbClr val="C3260C"/>
              </a:buClr>
              <a:buSzPts val="2860"/>
              <a:buFont typeface="Georgia"/>
              <a:buNone/>
            </a:pPr>
            <a:r>
              <a:rPr lang="en-US" sz="2200" i="0" u="none" strike="noStrike" cap="none">
                <a:solidFill>
                  <a:srgbClr val="3F3F3F"/>
                </a:solidFill>
              </a:rPr>
              <a:t>Objectives: </a:t>
            </a:r>
            <a:endParaRPr sz="2200" i="0" u="none" strike="noStrike" cap="none">
              <a:solidFill>
                <a:srgbClr val="3F3F3F"/>
              </a:solidFill>
            </a:endParaRPr>
          </a:p>
          <a:p>
            <a:pPr marL="822960" marR="0" lvl="1" indent="-419100" algn="l" rtl="0">
              <a:lnSpc>
                <a:spcPct val="100000"/>
              </a:lnSpc>
              <a:spcBef>
                <a:spcPts val="700"/>
              </a:spcBef>
              <a:spcAft>
                <a:spcPts val="0"/>
              </a:spcAft>
              <a:buClr>
                <a:srgbClr val="C3260C"/>
              </a:buClr>
              <a:buSzPts val="2000"/>
              <a:buFont typeface="Trebuchet MS"/>
              <a:buAutoNum type="arabicPeriod"/>
            </a:pPr>
            <a:r>
              <a:rPr lang="en-US" sz="1800"/>
              <a:t>C</a:t>
            </a:r>
            <a:r>
              <a:rPr lang="en-US" sz="1800" i="0" u="none" strike="noStrike" cap="none">
                <a:solidFill>
                  <a:srgbClr val="3F3F3F"/>
                </a:solidFill>
              </a:rPr>
              <a:t>heck if the implementation fulfills the design</a:t>
            </a:r>
            <a:endParaRPr sz="1800" i="0" u="none" strike="noStrike" cap="none">
              <a:solidFill>
                <a:srgbClr val="3F3F3F"/>
              </a:solidFill>
            </a:endParaRPr>
          </a:p>
          <a:p>
            <a:pPr marL="822960" marR="0" lvl="1" indent="-419100" algn="l" rtl="0">
              <a:lnSpc>
                <a:spcPct val="100000"/>
              </a:lnSpc>
              <a:spcBef>
                <a:spcPts val="700"/>
              </a:spcBef>
              <a:spcAft>
                <a:spcPts val="0"/>
              </a:spcAft>
              <a:buClr>
                <a:srgbClr val="C3260C"/>
              </a:buClr>
              <a:buSzPts val="2000"/>
              <a:buFont typeface="Trebuchet MS"/>
              <a:buAutoNum type="arabicPeriod"/>
            </a:pPr>
            <a:r>
              <a:rPr lang="en-US" sz="2000" i="0" u="none" strike="noStrike" cap="none">
                <a:solidFill>
                  <a:srgbClr val="FF0000"/>
                </a:solidFill>
              </a:rPr>
              <a:t>是否有不正確或遺漏了的功能?</a:t>
            </a:r>
            <a:br>
              <a:rPr lang="en-US" sz="2000" i="0" u="none" strike="noStrike" cap="none">
                <a:solidFill>
                  <a:srgbClr val="FF0000"/>
                </a:solidFill>
              </a:rPr>
            </a:br>
            <a:r>
              <a:rPr lang="en-US" sz="1800" i="0" u="none" strike="noStrike" cap="none">
                <a:solidFill>
                  <a:srgbClr val="FF0000"/>
                </a:solidFill>
              </a:rPr>
              <a:t>Are there any features that are incorrect or missing?</a:t>
            </a:r>
            <a:endParaRPr sz="1800" i="0" u="none" strike="noStrike" cap="none">
              <a:solidFill>
                <a:srgbClr val="3F3F3F"/>
              </a:solidFill>
            </a:endParaRPr>
          </a:p>
          <a:p>
            <a:pPr marL="822960" marR="0" lvl="1" indent="-419100" algn="l" rtl="0">
              <a:lnSpc>
                <a:spcPct val="100000"/>
              </a:lnSpc>
              <a:spcBef>
                <a:spcPts val="700"/>
              </a:spcBef>
              <a:spcAft>
                <a:spcPts val="0"/>
              </a:spcAft>
              <a:buClr>
                <a:srgbClr val="C3260C"/>
              </a:buClr>
              <a:buSzPts val="2000"/>
              <a:buFont typeface="Trebuchet MS"/>
              <a:buAutoNum type="arabicPeriod"/>
            </a:pPr>
            <a:r>
              <a:rPr lang="en-US" sz="2000" i="0" u="none" strike="noStrike" cap="none">
                <a:solidFill>
                  <a:srgbClr val="FF0000"/>
                </a:solidFill>
              </a:rPr>
              <a:t>輸出是否正確</a:t>
            </a:r>
            <a:r>
              <a:rPr lang="en-US">
                <a:solidFill>
                  <a:srgbClr val="FF0000"/>
                </a:solidFill>
              </a:rPr>
              <a:t/>
            </a:r>
            <a:br>
              <a:rPr lang="en-US">
                <a:solidFill>
                  <a:srgbClr val="FF0000"/>
                </a:solidFill>
              </a:rPr>
            </a:br>
            <a:r>
              <a:rPr lang="en-US" sz="1800">
                <a:solidFill>
                  <a:srgbClr val="FF0000"/>
                </a:solidFill>
              </a:rPr>
              <a:t>Is the output correct?</a:t>
            </a:r>
            <a:endParaRPr sz="1800">
              <a:solidFill>
                <a:srgbClr val="FF0000"/>
              </a:solidFill>
            </a:endParaRPr>
          </a:p>
          <a:p>
            <a:pPr marL="45720" marR="0" lvl="0" indent="0" algn="l" rtl="0">
              <a:lnSpc>
                <a:spcPct val="100000"/>
              </a:lnSpc>
              <a:spcBef>
                <a:spcPts val="740"/>
              </a:spcBef>
              <a:spcAft>
                <a:spcPts val="0"/>
              </a:spcAft>
              <a:buClr>
                <a:srgbClr val="C3260C"/>
              </a:buClr>
              <a:buSzPts val="2860"/>
              <a:buFont typeface="Georgia"/>
              <a:buNone/>
            </a:pPr>
            <a:endParaRPr sz="2200" i="0" u="none" strike="noStrike" cap="none">
              <a:solidFill>
                <a:srgbClr val="FF0000"/>
              </a:solidFill>
            </a:endParaRPr>
          </a:p>
          <a:p>
            <a:pPr marL="45720" marR="0" lvl="0" indent="0" algn="l" rtl="0">
              <a:lnSpc>
                <a:spcPct val="100000"/>
              </a:lnSpc>
              <a:spcBef>
                <a:spcPts val="740"/>
              </a:spcBef>
              <a:spcAft>
                <a:spcPts val="0"/>
              </a:spcAft>
              <a:buClr>
                <a:srgbClr val="C3260C"/>
              </a:buClr>
              <a:buSzPts val="2860"/>
              <a:buFont typeface="Georgia"/>
              <a:buNone/>
            </a:pPr>
            <a:r>
              <a:rPr lang="en-US" sz="2200" i="0" u="none" strike="noStrike" cap="none">
                <a:solidFill>
                  <a:schemeClr val="dk1"/>
                </a:solidFill>
              </a:rPr>
              <a:t>Actions</a:t>
            </a:r>
            <a:r>
              <a:rPr lang="en-US" sz="2200" i="0" u="none" strike="noStrike" cap="none">
                <a:solidFill>
                  <a:srgbClr val="FF0000"/>
                </a:solidFill>
              </a:rPr>
              <a:t>: </a:t>
            </a:r>
            <a:r>
              <a:rPr lang="en-US" sz="2200" i="0" u="none" strike="noStrike" cap="none">
                <a:solidFill>
                  <a:srgbClr val="3F3F3F"/>
                </a:solidFill>
              </a:rPr>
              <a:t>input vs output</a:t>
            </a:r>
            <a:endParaRPr sz="2200" i="0" u="none" strike="noStrike" cap="none">
              <a:solidFill>
                <a:srgbClr val="3F3F3F"/>
              </a:solidFill>
            </a:endParaRPr>
          </a:p>
        </p:txBody>
      </p:sp>
      <p:sp>
        <p:nvSpPr>
          <p:cNvPr id="262" name="Google Shape;262;p24"/>
          <p:cNvSpPr/>
          <p:nvPr/>
        </p:nvSpPr>
        <p:spPr>
          <a:xfrm>
            <a:off x="5965827" y="4598979"/>
            <a:ext cx="1587" cy="3651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a:ea typeface="Times"/>
              <a:cs typeface="Times"/>
              <a:sym typeface="Times"/>
            </a:endParaRPr>
          </a:p>
        </p:txBody>
      </p:sp>
      <p:sp>
        <p:nvSpPr>
          <p:cNvPr id="263" name="Google Shape;263;p24"/>
          <p:cNvSpPr/>
          <p:nvPr/>
        </p:nvSpPr>
        <p:spPr>
          <a:xfrm>
            <a:off x="5688047" y="3508371"/>
            <a:ext cx="1465262" cy="382588"/>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
        <p:nvSpPr>
          <p:cNvPr id="264" name="Google Shape;264;p24"/>
          <p:cNvSpPr/>
          <p:nvPr/>
        </p:nvSpPr>
        <p:spPr>
          <a:xfrm>
            <a:off x="8391525" y="2401877"/>
            <a:ext cx="1587" cy="3651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a:ea typeface="Times"/>
              <a:cs typeface="Times"/>
              <a:sym typeface="Times"/>
            </a:endParaRPr>
          </a:p>
        </p:txBody>
      </p:sp>
      <p:sp>
        <p:nvSpPr>
          <p:cNvPr id="265" name="Google Shape;265;p24"/>
          <p:cNvSpPr/>
          <p:nvPr/>
        </p:nvSpPr>
        <p:spPr>
          <a:xfrm>
            <a:off x="8624910" y="4146554"/>
            <a:ext cx="1587" cy="3651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a:ea typeface="Times"/>
              <a:cs typeface="Times"/>
              <a:sym typeface="Times"/>
            </a:endParaRPr>
          </a:p>
        </p:txBody>
      </p:sp>
      <p:sp>
        <p:nvSpPr>
          <p:cNvPr id="266" name="Google Shape;266;p24"/>
          <p:cNvSpPr/>
          <p:nvPr/>
        </p:nvSpPr>
        <p:spPr>
          <a:xfrm>
            <a:off x="9126560" y="4146554"/>
            <a:ext cx="1587" cy="3651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a:ea typeface="Times"/>
              <a:cs typeface="Times"/>
              <a:sym typeface="Times"/>
            </a:endParaRPr>
          </a:p>
        </p:txBody>
      </p:sp>
      <p:sp>
        <p:nvSpPr>
          <p:cNvPr id="267" name="Google Shape;267;p24"/>
          <p:cNvSpPr/>
          <p:nvPr/>
        </p:nvSpPr>
        <p:spPr>
          <a:xfrm>
            <a:off x="8328047" y="4348167"/>
            <a:ext cx="1588" cy="3651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a:ea typeface="Times"/>
              <a:cs typeface="Times"/>
              <a:sym typeface="Times"/>
            </a:endParaRPr>
          </a:p>
        </p:txBody>
      </p:sp>
      <p:sp>
        <p:nvSpPr>
          <p:cNvPr id="268" name="Google Shape;268;p24"/>
          <p:cNvSpPr txBox="1">
            <a:spLocks noGrp="1"/>
          </p:cNvSpPr>
          <p:nvPr>
            <p:ph type="sldNum" idx="4294967295"/>
          </p:nvPr>
        </p:nvSpPr>
        <p:spPr>
          <a:xfrm>
            <a:off x="8129016" y="5734050"/>
            <a:ext cx="609600" cy="521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7F7F7F"/>
                </a:solidFill>
                <a:latin typeface="Trebuchet MS"/>
                <a:ea typeface="Trebuchet MS"/>
                <a:cs typeface="Trebuchet MS"/>
                <a:sym typeface="Trebuchet MS"/>
              </a:rPr>
              <a:t>11</a:t>
            </a:fld>
            <a:endParaRPr sz="1200" b="0" i="0" u="none" strike="noStrike" cap="none">
              <a:solidFill>
                <a:srgbClr val="7F7F7F"/>
              </a:solidFill>
              <a:latin typeface="Trebuchet MS"/>
              <a:ea typeface="Trebuchet MS"/>
              <a:cs typeface="Trebuchet MS"/>
              <a:sym typeface="Trebuchet MS"/>
            </a:endParaRPr>
          </a:p>
        </p:txBody>
      </p:sp>
      <p:pic>
        <p:nvPicPr>
          <p:cNvPr id="269" name="Google Shape;269;p24"/>
          <p:cNvPicPr preferRelativeResize="0"/>
          <p:nvPr/>
        </p:nvPicPr>
        <p:blipFill rotWithShape="1">
          <a:blip r:embed="rId3">
            <a:alphaModFix/>
          </a:blip>
          <a:srcRect/>
          <a:stretch/>
        </p:blipFill>
        <p:spPr>
          <a:xfrm>
            <a:off x="4377100" y="1559463"/>
            <a:ext cx="4766899" cy="403971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5"/>
          <p:cNvSpPr txBox="1">
            <a:spLocks noGrp="1"/>
          </p:cNvSpPr>
          <p:nvPr>
            <p:ph type="title"/>
          </p:nvPr>
        </p:nvSpPr>
        <p:spPr>
          <a:xfrm>
            <a:off x="519800" y="245800"/>
            <a:ext cx="8307300" cy="561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3260C"/>
              </a:buClr>
              <a:buSzPts val="3584"/>
              <a:buFont typeface="Georgia"/>
              <a:buNone/>
            </a:pPr>
            <a:r>
              <a:rPr lang="en-US" sz="2800" b="1" i="0" u="none" strike="noStrike" cap="none">
                <a:solidFill>
                  <a:schemeClr val="dk1"/>
                </a:solidFill>
                <a:latin typeface="Trebuchet MS"/>
                <a:ea typeface="Trebuchet MS"/>
                <a:cs typeface="Trebuchet MS"/>
                <a:sym typeface="Trebuchet MS"/>
              </a:rPr>
              <a:t>Test Case Design Principle – Black box Test (1/4)</a:t>
            </a:r>
            <a:endParaRPr sz="2800" b="1" i="0" u="none" strike="noStrike" cap="none">
              <a:solidFill>
                <a:schemeClr val="dk1"/>
              </a:solidFill>
              <a:latin typeface="Trebuchet MS"/>
              <a:ea typeface="Trebuchet MS"/>
              <a:cs typeface="Trebuchet MS"/>
              <a:sym typeface="Trebuchet MS"/>
            </a:endParaRPr>
          </a:p>
        </p:txBody>
      </p:sp>
      <p:sp>
        <p:nvSpPr>
          <p:cNvPr id="275" name="Google Shape;275;p25"/>
          <p:cNvSpPr/>
          <p:nvPr/>
        </p:nvSpPr>
        <p:spPr>
          <a:xfrm>
            <a:off x="3133725" y="1465275"/>
            <a:ext cx="1071600" cy="6429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函式</a:t>
            </a:r>
            <a:br>
              <a:rPr lang="en-US" sz="1800" b="1" i="0" u="none" strike="noStrike" cap="none">
                <a:solidFill>
                  <a:schemeClr val="dk1"/>
                </a:solidFill>
                <a:latin typeface="Trebuchet MS"/>
                <a:ea typeface="Trebuchet MS"/>
                <a:cs typeface="Trebuchet MS"/>
                <a:sym typeface="Trebuchet MS"/>
              </a:rPr>
            </a:br>
            <a:r>
              <a:rPr lang="en-US" sz="1500" b="1" i="0" u="none" strike="noStrike" cap="none">
                <a:solidFill>
                  <a:schemeClr val="dk1"/>
                </a:solidFill>
                <a:latin typeface="Trebuchet MS"/>
                <a:ea typeface="Trebuchet MS"/>
                <a:cs typeface="Trebuchet MS"/>
                <a:sym typeface="Trebuchet MS"/>
              </a:rPr>
              <a:t>Function</a:t>
            </a:r>
            <a:endParaRPr sz="1500" b="0" i="0" u="none" strike="noStrike" cap="none">
              <a:solidFill>
                <a:schemeClr val="dk1"/>
              </a:solidFill>
              <a:latin typeface="Trebuchet MS"/>
              <a:ea typeface="Trebuchet MS"/>
              <a:cs typeface="Trebuchet MS"/>
              <a:sym typeface="Trebuchet MS"/>
            </a:endParaRPr>
          </a:p>
        </p:txBody>
      </p:sp>
      <p:cxnSp>
        <p:nvCxnSpPr>
          <p:cNvPr id="276" name="Google Shape;276;p25"/>
          <p:cNvCxnSpPr>
            <a:stCxn id="277" idx="3"/>
            <a:endCxn id="275" idx="1"/>
          </p:cNvCxnSpPr>
          <p:nvPr/>
        </p:nvCxnSpPr>
        <p:spPr>
          <a:xfrm>
            <a:off x="2566425" y="1786825"/>
            <a:ext cx="567300" cy="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3"/>
              </a:srgbClr>
            </a:outerShdw>
          </a:effectLst>
        </p:spPr>
      </p:cxnSp>
      <p:sp>
        <p:nvSpPr>
          <p:cNvPr id="277" name="Google Shape;277;p25"/>
          <p:cNvSpPr txBox="1"/>
          <p:nvPr/>
        </p:nvSpPr>
        <p:spPr>
          <a:xfrm>
            <a:off x="657225" y="1465375"/>
            <a:ext cx="1909200" cy="642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Trebuchet MS"/>
                <a:ea typeface="Trebuchet MS"/>
                <a:cs typeface="Trebuchet MS"/>
                <a:sym typeface="Trebuchet MS"/>
              </a:rPr>
              <a:t>正確的資料</a:t>
            </a:r>
            <a:br>
              <a:rPr lang="en-US" sz="1800" b="0" i="0" u="none" strike="noStrike" cap="none">
                <a:solidFill>
                  <a:srgbClr val="00B050"/>
                </a:solidFill>
                <a:latin typeface="Trebuchet MS"/>
                <a:ea typeface="Trebuchet MS"/>
                <a:cs typeface="Trebuchet MS"/>
                <a:sym typeface="Trebuchet MS"/>
              </a:rPr>
            </a:br>
            <a:r>
              <a:rPr lang="en-US" sz="1500" b="0" i="0" u="none" strike="noStrike" cap="none">
                <a:solidFill>
                  <a:srgbClr val="00B050"/>
                </a:solidFill>
                <a:latin typeface="Trebuchet MS"/>
                <a:ea typeface="Trebuchet MS"/>
                <a:cs typeface="Trebuchet MS"/>
                <a:sym typeface="Trebuchet MS"/>
              </a:rPr>
              <a:t>Correct in</a:t>
            </a:r>
            <a:r>
              <a:rPr lang="en-US" sz="1500">
                <a:solidFill>
                  <a:srgbClr val="00B050"/>
                </a:solidFill>
                <a:latin typeface="Trebuchet MS"/>
                <a:ea typeface="Trebuchet MS"/>
                <a:cs typeface="Trebuchet MS"/>
                <a:sym typeface="Trebuchet MS"/>
              </a:rPr>
              <a:t>put</a:t>
            </a:r>
            <a:endParaRPr sz="1500" b="0" i="0" u="none" strike="noStrike" cap="none">
              <a:solidFill>
                <a:srgbClr val="000000"/>
              </a:solidFill>
              <a:latin typeface="Arial"/>
              <a:ea typeface="Arial"/>
              <a:cs typeface="Arial"/>
              <a:sym typeface="Arial"/>
            </a:endParaRPr>
          </a:p>
        </p:txBody>
      </p:sp>
      <p:cxnSp>
        <p:nvCxnSpPr>
          <p:cNvPr id="278" name="Google Shape;278;p25"/>
          <p:cNvCxnSpPr>
            <a:stCxn id="275" idx="3"/>
            <a:endCxn id="279" idx="1"/>
          </p:cNvCxnSpPr>
          <p:nvPr/>
        </p:nvCxnSpPr>
        <p:spPr>
          <a:xfrm>
            <a:off x="4205325" y="1786725"/>
            <a:ext cx="609600" cy="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3"/>
              </a:srgbClr>
            </a:outerShdw>
          </a:effectLst>
        </p:spPr>
      </p:cxnSp>
      <p:sp>
        <p:nvSpPr>
          <p:cNvPr id="279" name="Google Shape;279;p25"/>
          <p:cNvSpPr txBox="1"/>
          <p:nvPr/>
        </p:nvSpPr>
        <p:spPr>
          <a:xfrm>
            <a:off x="4814900" y="1465325"/>
            <a:ext cx="1590600" cy="642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Trebuchet MS"/>
                <a:ea typeface="Trebuchet MS"/>
                <a:cs typeface="Trebuchet MS"/>
                <a:sym typeface="Trebuchet MS"/>
              </a:rPr>
              <a:t>正確的輸出</a:t>
            </a:r>
            <a:br>
              <a:rPr lang="en-US" sz="1800" b="0" i="0" u="none" strike="noStrike" cap="none">
                <a:solidFill>
                  <a:srgbClr val="00B050"/>
                </a:solidFill>
                <a:latin typeface="Trebuchet MS"/>
                <a:ea typeface="Trebuchet MS"/>
                <a:cs typeface="Trebuchet MS"/>
                <a:sym typeface="Trebuchet MS"/>
              </a:rPr>
            </a:br>
            <a:r>
              <a:rPr lang="en-US" sz="1500" b="0" i="0" u="none" strike="noStrike" cap="none">
                <a:solidFill>
                  <a:srgbClr val="00B050"/>
                </a:solidFill>
                <a:latin typeface="Trebuchet MS"/>
                <a:ea typeface="Trebuchet MS"/>
                <a:cs typeface="Trebuchet MS"/>
                <a:sym typeface="Trebuchet MS"/>
              </a:rPr>
              <a:t>Correct output</a:t>
            </a:r>
            <a:endParaRPr sz="1100" b="0" i="0" u="none" strike="noStrike" cap="none">
              <a:solidFill>
                <a:srgbClr val="000000"/>
              </a:solidFill>
              <a:latin typeface="Arial"/>
              <a:ea typeface="Arial"/>
              <a:cs typeface="Arial"/>
              <a:sym typeface="Arial"/>
            </a:endParaRPr>
          </a:p>
        </p:txBody>
      </p:sp>
      <p:sp>
        <p:nvSpPr>
          <p:cNvPr id="280" name="Google Shape;280;p25"/>
          <p:cNvSpPr/>
          <p:nvPr/>
        </p:nvSpPr>
        <p:spPr>
          <a:xfrm>
            <a:off x="3133725" y="2306650"/>
            <a:ext cx="1071600" cy="6429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函式</a:t>
            </a:r>
            <a:br>
              <a:rPr lang="en-US" sz="1800" b="1" i="0" u="none" strike="noStrike" cap="none">
                <a:solidFill>
                  <a:schemeClr val="dk1"/>
                </a:solidFill>
                <a:latin typeface="Trebuchet MS"/>
                <a:ea typeface="Trebuchet MS"/>
                <a:cs typeface="Trebuchet MS"/>
                <a:sym typeface="Trebuchet MS"/>
              </a:rPr>
            </a:br>
            <a:r>
              <a:rPr lang="en-US" sz="1500" b="1">
                <a:solidFill>
                  <a:schemeClr val="dk1"/>
                </a:solidFill>
                <a:latin typeface="Trebuchet MS"/>
                <a:ea typeface="Trebuchet MS"/>
                <a:cs typeface="Trebuchet MS"/>
                <a:sym typeface="Trebuchet MS"/>
              </a:rPr>
              <a:t>Function</a:t>
            </a:r>
            <a:endParaRPr sz="1800" b="0" i="0" u="none" strike="noStrike" cap="none">
              <a:solidFill>
                <a:schemeClr val="dk1"/>
              </a:solidFill>
              <a:latin typeface="Trebuchet MS"/>
              <a:ea typeface="Trebuchet MS"/>
              <a:cs typeface="Trebuchet MS"/>
              <a:sym typeface="Trebuchet MS"/>
            </a:endParaRPr>
          </a:p>
        </p:txBody>
      </p:sp>
      <p:cxnSp>
        <p:nvCxnSpPr>
          <p:cNvPr id="281" name="Google Shape;281;p25"/>
          <p:cNvCxnSpPr>
            <a:stCxn id="282" idx="3"/>
            <a:endCxn id="280" idx="1"/>
          </p:cNvCxnSpPr>
          <p:nvPr/>
        </p:nvCxnSpPr>
        <p:spPr>
          <a:xfrm rot="10800000" flipH="1">
            <a:off x="2566425" y="2628000"/>
            <a:ext cx="567300" cy="30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3"/>
              </a:srgbClr>
            </a:outerShdw>
          </a:effectLst>
        </p:spPr>
      </p:cxnSp>
      <p:sp>
        <p:nvSpPr>
          <p:cNvPr id="282" name="Google Shape;282;p25"/>
          <p:cNvSpPr txBox="1"/>
          <p:nvPr/>
        </p:nvSpPr>
        <p:spPr>
          <a:xfrm>
            <a:off x="657225" y="2306850"/>
            <a:ext cx="1909200" cy="642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Trebuchet MS"/>
                <a:ea typeface="Trebuchet MS"/>
                <a:cs typeface="Trebuchet MS"/>
                <a:sym typeface="Trebuchet MS"/>
              </a:rPr>
              <a:t>錯誤的資料</a:t>
            </a:r>
            <a:br>
              <a:rPr lang="en-US" sz="1800" b="0" i="0" u="none" strike="noStrike" cap="none">
                <a:solidFill>
                  <a:srgbClr val="FF0000"/>
                </a:solidFill>
                <a:latin typeface="Trebuchet MS"/>
                <a:ea typeface="Trebuchet MS"/>
                <a:cs typeface="Trebuchet MS"/>
                <a:sym typeface="Trebuchet MS"/>
              </a:rPr>
            </a:br>
            <a:r>
              <a:rPr lang="en-US" sz="1600" b="0" i="0" u="none" strike="noStrike" cap="none">
                <a:solidFill>
                  <a:srgbClr val="FF0000"/>
                </a:solidFill>
                <a:latin typeface="Trebuchet MS"/>
                <a:ea typeface="Trebuchet MS"/>
                <a:cs typeface="Trebuchet MS"/>
                <a:sym typeface="Trebuchet MS"/>
              </a:rPr>
              <a:t>Wrong in</a:t>
            </a:r>
            <a:r>
              <a:rPr lang="en-US" sz="1600">
                <a:solidFill>
                  <a:srgbClr val="FF0000"/>
                </a:solidFill>
                <a:latin typeface="Trebuchet MS"/>
                <a:ea typeface="Trebuchet MS"/>
                <a:cs typeface="Trebuchet MS"/>
                <a:sym typeface="Trebuchet MS"/>
              </a:rPr>
              <a:t>put</a:t>
            </a:r>
            <a:endParaRPr sz="1200" b="0" i="0" u="none" strike="noStrike" cap="none">
              <a:solidFill>
                <a:srgbClr val="000000"/>
              </a:solidFill>
              <a:latin typeface="Arial"/>
              <a:ea typeface="Arial"/>
              <a:cs typeface="Arial"/>
              <a:sym typeface="Arial"/>
            </a:endParaRPr>
          </a:p>
        </p:txBody>
      </p:sp>
      <p:cxnSp>
        <p:nvCxnSpPr>
          <p:cNvPr id="283" name="Google Shape;283;p25"/>
          <p:cNvCxnSpPr>
            <a:stCxn id="280" idx="3"/>
            <a:endCxn id="284" idx="1"/>
          </p:cNvCxnSpPr>
          <p:nvPr/>
        </p:nvCxnSpPr>
        <p:spPr>
          <a:xfrm>
            <a:off x="4205325" y="2628100"/>
            <a:ext cx="609600" cy="30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3"/>
              </a:srgbClr>
            </a:outerShdw>
          </a:effectLst>
        </p:spPr>
      </p:cxnSp>
      <p:sp>
        <p:nvSpPr>
          <p:cNvPr id="284" name="Google Shape;284;p25"/>
          <p:cNvSpPr txBox="1"/>
          <p:nvPr/>
        </p:nvSpPr>
        <p:spPr>
          <a:xfrm>
            <a:off x="4814900" y="2306850"/>
            <a:ext cx="1590600" cy="642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Trebuchet MS"/>
                <a:ea typeface="Trebuchet MS"/>
                <a:cs typeface="Trebuchet MS"/>
                <a:sym typeface="Trebuchet MS"/>
              </a:rPr>
              <a:t>錯誤的輸出</a:t>
            </a:r>
            <a:br>
              <a:rPr lang="en-US" sz="1800" b="0" i="0" u="none" strike="noStrike" cap="none">
                <a:solidFill>
                  <a:srgbClr val="FF0000"/>
                </a:solidFill>
                <a:latin typeface="Trebuchet MS"/>
                <a:ea typeface="Trebuchet MS"/>
                <a:cs typeface="Trebuchet MS"/>
                <a:sym typeface="Trebuchet MS"/>
              </a:rPr>
            </a:br>
            <a:r>
              <a:rPr lang="en-US" sz="1600" b="0" i="0" u="none" strike="noStrike" cap="none">
                <a:solidFill>
                  <a:srgbClr val="FF0000"/>
                </a:solidFill>
                <a:latin typeface="Trebuchet MS"/>
                <a:ea typeface="Trebuchet MS"/>
                <a:cs typeface="Trebuchet MS"/>
                <a:sym typeface="Trebuchet MS"/>
              </a:rPr>
              <a:t>Wrong output</a:t>
            </a:r>
            <a:endParaRPr sz="1200" b="0" i="0" u="none" strike="noStrike" cap="none">
              <a:solidFill>
                <a:srgbClr val="000000"/>
              </a:solidFill>
              <a:latin typeface="Arial"/>
              <a:ea typeface="Arial"/>
              <a:cs typeface="Arial"/>
              <a:sym typeface="Arial"/>
            </a:endParaRPr>
          </a:p>
        </p:txBody>
      </p:sp>
      <p:sp>
        <p:nvSpPr>
          <p:cNvPr id="285" name="Google Shape;285;p25"/>
          <p:cNvSpPr txBox="1"/>
          <p:nvPr/>
        </p:nvSpPr>
        <p:spPr>
          <a:xfrm>
            <a:off x="652450" y="1020775"/>
            <a:ext cx="62322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rebuchet MS"/>
                <a:ea typeface="Trebuchet MS"/>
                <a:cs typeface="Trebuchet MS"/>
                <a:sym typeface="Trebuchet MS"/>
              </a:rPr>
              <a:t>Single parameter EX: bool isExisted(Key input) </a:t>
            </a:r>
            <a:endParaRPr sz="2000" b="1" i="0" u="none" strike="noStrike" cap="none">
              <a:solidFill>
                <a:schemeClr val="dk1"/>
              </a:solidFill>
              <a:latin typeface="Trebuchet MS"/>
              <a:ea typeface="Trebuchet MS"/>
              <a:cs typeface="Trebuchet MS"/>
              <a:sym typeface="Trebuchet MS"/>
            </a:endParaRPr>
          </a:p>
        </p:txBody>
      </p:sp>
      <p:sp>
        <p:nvSpPr>
          <p:cNvPr id="286" name="Google Shape;286;p25"/>
          <p:cNvSpPr/>
          <p:nvPr/>
        </p:nvSpPr>
        <p:spPr>
          <a:xfrm>
            <a:off x="2039475" y="4027200"/>
            <a:ext cx="794400" cy="7233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函式</a:t>
            </a:r>
            <a:br>
              <a:rPr lang="en-US" sz="1800" b="1" i="0" u="none" strike="noStrike" cap="none">
                <a:solidFill>
                  <a:schemeClr val="dk1"/>
                </a:solidFill>
                <a:latin typeface="Trebuchet MS"/>
                <a:ea typeface="Trebuchet MS"/>
                <a:cs typeface="Trebuchet MS"/>
                <a:sym typeface="Trebuchet MS"/>
              </a:rPr>
            </a:br>
            <a:r>
              <a:rPr lang="en-US" sz="1100" i="0" u="none" strike="noStrike" cap="none">
                <a:solidFill>
                  <a:schemeClr val="dk1"/>
                </a:solidFill>
                <a:latin typeface="Trebuchet MS"/>
                <a:ea typeface="Trebuchet MS"/>
                <a:cs typeface="Trebuchet MS"/>
                <a:sym typeface="Trebuchet MS"/>
              </a:rPr>
              <a:t>Function</a:t>
            </a:r>
            <a:endParaRPr sz="1100" b="0" i="0" u="none" strike="noStrike" cap="none">
              <a:solidFill>
                <a:schemeClr val="dk1"/>
              </a:solidFill>
              <a:latin typeface="Trebuchet MS"/>
              <a:ea typeface="Trebuchet MS"/>
              <a:cs typeface="Trebuchet MS"/>
              <a:sym typeface="Trebuchet MS"/>
            </a:endParaRPr>
          </a:p>
        </p:txBody>
      </p:sp>
      <p:sp>
        <p:nvSpPr>
          <p:cNvPr id="287" name="Google Shape;287;p25"/>
          <p:cNvSpPr txBox="1"/>
          <p:nvPr/>
        </p:nvSpPr>
        <p:spPr>
          <a:xfrm>
            <a:off x="176225" y="3883025"/>
            <a:ext cx="1590600" cy="561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Trebuchet MS"/>
                <a:ea typeface="Trebuchet MS"/>
                <a:cs typeface="Trebuchet MS"/>
                <a:sym typeface="Trebuchet MS"/>
              </a:rPr>
              <a:t>正確的資料</a:t>
            </a:r>
            <a:endParaRPr sz="1800" b="0" i="0" u="none" strike="noStrike" cap="none">
              <a:solidFill>
                <a:srgbClr val="00B05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sz="1200">
                <a:solidFill>
                  <a:srgbClr val="00B050"/>
                </a:solidFill>
                <a:latin typeface="Trebuchet MS"/>
                <a:ea typeface="Trebuchet MS"/>
                <a:cs typeface="Trebuchet MS"/>
                <a:sym typeface="Trebuchet MS"/>
              </a:rPr>
              <a:t>Correct input</a:t>
            </a:r>
            <a:endParaRPr sz="1200">
              <a:solidFill>
                <a:srgbClr val="00B050"/>
              </a:solidFill>
              <a:latin typeface="Trebuchet MS"/>
              <a:ea typeface="Trebuchet MS"/>
              <a:cs typeface="Trebuchet MS"/>
              <a:sym typeface="Trebuchet MS"/>
            </a:endParaRPr>
          </a:p>
        </p:txBody>
      </p:sp>
      <p:sp>
        <p:nvSpPr>
          <p:cNvPr id="288" name="Google Shape;288;p25"/>
          <p:cNvSpPr txBox="1"/>
          <p:nvPr/>
        </p:nvSpPr>
        <p:spPr>
          <a:xfrm>
            <a:off x="3140200" y="4126288"/>
            <a:ext cx="1339800" cy="5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Trebuchet MS"/>
                <a:ea typeface="Trebuchet MS"/>
                <a:cs typeface="Trebuchet MS"/>
                <a:sym typeface="Trebuchet MS"/>
              </a:rPr>
              <a:t>正確的輸出</a:t>
            </a:r>
            <a:br>
              <a:rPr lang="en-US" sz="1800" b="0" i="0" u="none" strike="noStrike" cap="none">
                <a:solidFill>
                  <a:srgbClr val="00B050"/>
                </a:solidFill>
                <a:latin typeface="Trebuchet MS"/>
                <a:ea typeface="Trebuchet MS"/>
                <a:cs typeface="Trebuchet MS"/>
                <a:sym typeface="Trebuchet MS"/>
              </a:rPr>
            </a:br>
            <a:r>
              <a:rPr lang="en-US" sz="1200">
                <a:solidFill>
                  <a:srgbClr val="00B050"/>
                </a:solidFill>
                <a:latin typeface="Trebuchet MS"/>
                <a:ea typeface="Trebuchet MS"/>
                <a:cs typeface="Trebuchet MS"/>
                <a:sym typeface="Trebuchet MS"/>
              </a:rPr>
              <a:t>Correct output</a:t>
            </a:r>
            <a:endParaRPr sz="800" b="0" i="0" u="none" strike="noStrike" cap="none">
              <a:solidFill>
                <a:srgbClr val="000000"/>
              </a:solidFill>
              <a:latin typeface="Arial"/>
              <a:ea typeface="Arial"/>
              <a:cs typeface="Arial"/>
              <a:sym typeface="Arial"/>
            </a:endParaRPr>
          </a:p>
        </p:txBody>
      </p:sp>
      <p:sp>
        <p:nvSpPr>
          <p:cNvPr id="289" name="Google Shape;289;p25"/>
          <p:cNvSpPr txBox="1"/>
          <p:nvPr/>
        </p:nvSpPr>
        <p:spPr>
          <a:xfrm>
            <a:off x="657225" y="3312688"/>
            <a:ext cx="62322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rebuchet MS"/>
                <a:ea typeface="Trebuchet MS"/>
                <a:cs typeface="Trebuchet MS"/>
                <a:sym typeface="Trebuchet MS"/>
              </a:rPr>
              <a:t>Two parameters EX: int search(List list, Key input) </a:t>
            </a:r>
            <a:endParaRPr sz="2000" b="1"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Trebuchet MS"/>
              <a:ea typeface="Trebuchet MS"/>
              <a:cs typeface="Trebuchet MS"/>
              <a:sym typeface="Trebuchet MS"/>
            </a:endParaRPr>
          </a:p>
        </p:txBody>
      </p:sp>
      <p:cxnSp>
        <p:nvCxnSpPr>
          <p:cNvPr id="290" name="Google Shape;290;p25"/>
          <p:cNvCxnSpPr/>
          <p:nvPr/>
        </p:nvCxnSpPr>
        <p:spPr>
          <a:xfrm>
            <a:off x="1643027" y="5553113"/>
            <a:ext cx="376200" cy="960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3"/>
              </a:srgbClr>
            </a:outerShdw>
          </a:effectLst>
        </p:spPr>
      </p:cxnSp>
      <p:sp>
        <p:nvSpPr>
          <p:cNvPr id="291" name="Google Shape;291;p25"/>
          <p:cNvSpPr txBox="1"/>
          <p:nvPr/>
        </p:nvSpPr>
        <p:spPr>
          <a:xfrm>
            <a:off x="176327" y="5291963"/>
            <a:ext cx="15429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Trebuchet MS"/>
                <a:ea typeface="Trebuchet MS"/>
                <a:cs typeface="Trebuchet MS"/>
                <a:sym typeface="Trebuchet MS"/>
              </a:rPr>
              <a:t>正確的資料</a:t>
            </a:r>
            <a:endParaRPr sz="1800" b="0" i="0" u="none" strike="noStrike" cap="none">
              <a:solidFill>
                <a:srgbClr val="00B05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sz="1200">
                <a:solidFill>
                  <a:srgbClr val="00B050"/>
                </a:solidFill>
                <a:latin typeface="Trebuchet MS"/>
                <a:ea typeface="Trebuchet MS"/>
                <a:cs typeface="Trebuchet MS"/>
                <a:sym typeface="Trebuchet MS"/>
              </a:rPr>
              <a:t>Correct input</a:t>
            </a:r>
            <a:endParaRPr sz="1200">
              <a:solidFill>
                <a:srgbClr val="00B050"/>
              </a:solidFill>
              <a:latin typeface="Trebuchet MS"/>
              <a:ea typeface="Trebuchet MS"/>
              <a:cs typeface="Trebuchet MS"/>
              <a:sym typeface="Trebuchet MS"/>
            </a:endParaRPr>
          </a:p>
        </p:txBody>
      </p:sp>
      <p:cxnSp>
        <p:nvCxnSpPr>
          <p:cNvPr id="292" name="Google Shape;292;p25"/>
          <p:cNvCxnSpPr>
            <a:stCxn id="293" idx="3"/>
            <a:endCxn id="294" idx="1"/>
          </p:cNvCxnSpPr>
          <p:nvPr/>
        </p:nvCxnSpPr>
        <p:spPr>
          <a:xfrm rot="10800000" flipH="1">
            <a:off x="2857400" y="5819030"/>
            <a:ext cx="357300" cy="960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3"/>
              </a:srgbClr>
            </a:outerShdw>
          </a:effectLst>
        </p:spPr>
      </p:cxnSp>
      <p:sp>
        <p:nvSpPr>
          <p:cNvPr id="294" name="Google Shape;294;p25"/>
          <p:cNvSpPr txBox="1"/>
          <p:nvPr/>
        </p:nvSpPr>
        <p:spPr>
          <a:xfrm>
            <a:off x="3214700" y="5561030"/>
            <a:ext cx="1338300" cy="5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Trebuchet MS"/>
                <a:ea typeface="Trebuchet MS"/>
                <a:cs typeface="Trebuchet MS"/>
                <a:sym typeface="Trebuchet MS"/>
              </a:rPr>
              <a:t>錯誤的輸出</a:t>
            </a:r>
            <a:r>
              <a:rPr lang="en-US" sz="1800">
                <a:solidFill>
                  <a:srgbClr val="FF0000"/>
                </a:solidFill>
                <a:latin typeface="Trebuchet MS"/>
                <a:ea typeface="Trebuchet MS"/>
                <a:cs typeface="Trebuchet MS"/>
                <a:sym typeface="Trebuchet MS"/>
              </a:rPr>
              <a:t/>
            </a:r>
            <a:br>
              <a:rPr lang="en-US" sz="1800">
                <a:solidFill>
                  <a:srgbClr val="FF0000"/>
                </a:solidFill>
                <a:latin typeface="Trebuchet MS"/>
                <a:ea typeface="Trebuchet MS"/>
                <a:cs typeface="Trebuchet MS"/>
                <a:sym typeface="Trebuchet MS"/>
              </a:rPr>
            </a:br>
            <a:r>
              <a:rPr lang="en-US" sz="1200">
                <a:solidFill>
                  <a:srgbClr val="FF0000"/>
                </a:solidFill>
                <a:latin typeface="Trebuchet MS"/>
                <a:ea typeface="Trebuchet MS"/>
                <a:cs typeface="Trebuchet MS"/>
                <a:sym typeface="Trebuchet MS"/>
              </a:rPr>
              <a:t>Wrong output</a:t>
            </a:r>
            <a:endParaRPr sz="1200">
              <a:solidFill>
                <a:srgbClr val="FF0000"/>
              </a:solidFill>
              <a:latin typeface="Trebuchet MS"/>
              <a:ea typeface="Trebuchet MS"/>
              <a:cs typeface="Trebuchet MS"/>
              <a:sym typeface="Trebuchet MS"/>
            </a:endParaRPr>
          </a:p>
        </p:txBody>
      </p:sp>
      <p:cxnSp>
        <p:nvCxnSpPr>
          <p:cNvPr id="295" name="Google Shape;295;p25"/>
          <p:cNvCxnSpPr/>
          <p:nvPr/>
        </p:nvCxnSpPr>
        <p:spPr>
          <a:xfrm>
            <a:off x="1643025" y="6010350"/>
            <a:ext cx="376200" cy="960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3"/>
              </a:srgbClr>
            </a:outerShdw>
          </a:effectLst>
        </p:spPr>
      </p:cxnSp>
      <p:sp>
        <p:nvSpPr>
          <p:cNvPr id="296" name="Google Shape;296;p25"/>
          <p:cNvSpPr txBox="1"/>
          <p:nvPr/>
        </p:nvSpPr>
        <p:spPr>
          <a:xfrm>
            <a:off x="176325" y="5749200"/>
            <a:ext cx="15429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Trebuchet MS"/>
                <a:ea typeface="Trebuchet MS"/>
                <a:cs typeface="Trebuchet MS"/>
                <a:sym typeface="Trebuchet MS"/>
              </a:rPr>
              <a:t>錯誤的資料</a:t>
            </a:r>
            <a:br>
              <a:rPr lang="en-US" sz="1800" b="0" i="0" u="none" strike="noStrike" cap="none">
                <a:solidFill>
                  <a:srgbClr val="FF0000"/>
                </a:solidFill>
                <a:latin typeface="Trebuchet MS"/>
                <a:ea typeface="Trebuchet MS"/>
                <a:cs typeface="Trebuchet MS"/>
                <a:sym typeface="Trebuchet MS"/>
              </a:rPr>
            </a:br>
            <a:r>
              <a:rPr lang="en-US" sz="1200" b="0" i="0" u="none" strike="noStrike" cap="none">
                <a:solidFill>
                  <a:srgbClr val="FF0000"/>
                </a:solidFill>
                <a:latin typeface="Trebuchet MS"/>
                <a:ea typeface="Trebuchet MS"/>
                <a:cs typeface="Trebuchet MS"/>
                <a:sym typeface="Trebuchet MS"/>
              </a:rPr>
              <a:t>Wrong </a:t>
            </a:r>
            <a:r>
              <a:rPr lang="en-US" sz="1200">
                <a:solidFill>
                  <a:srgbClr val="FF0000"/>
                </a:solidFill>
                <a:latin typeface="Trebuchet MS"/>
                <a:ea typeface="Trebuchet MS"/>
                <a:cs typeface="Trebuchet MS"/>
                <a:sym typeface="Trebuchet MS"/>
              </a:rPr>
              <a:t>input</a:t>
            </a:r>
            <a:endParaRPr sz="800" b="0" i="0" u="none" strike="noStrike" cap="none">
              <a:solidFill>
                <a:srgbClr val="000000"/>
              </a:solidFill>
              <a:latin typeface="Arial"/>
              <a:ea typeface="Arial"/>
              <a:cs typeface="Arial"/>
              <a:sym typeface="Arial"/>
            </a:endParaRPr>
          </a:p>
        </p:txBody>
      </p:sp>
      <p:sp>
        <p:nvSpPr>
          <p:cNvPr id="297" name="Google Shape;297;p25"/>
          <p:cNvSpPr txBox="1">
            <a:spLocks noGrp="1"/>
          </p:cNvSpPr>
          <p:nvPr>
            <p:ph type="sldNum" idx="12"/>
          </p:nvPr>
        </p:nvSpPr>
        <p:spPr>
          <a:xfrm>
            <a:off x="323528" y="6389712"/>
            <a:ext cx="576000" cy="36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12</a:t>
            </a:fld>
            <a:endParaRPr sz="1200" b="0" i="0" u="none" strike="noStrike" cap="none">
              <a:solidFill>
                <a:srgbClr val="7F7F7F"/>
              </a:solidFill>
              <a:latin typeface="Trebuchet MS"/>
              <a:ea typeface="Trebuchet MS"/>
              <a:cs typeface="Trebuchet MS"/>
              <a:sym typeface="Trebuchet MS"/>
            </a:endParaRPr>
          </a:p>
        </p:txBody>
      </p:sp>
      <p:sp>
        <p:nvSpPr>
          <p:cNvPr id="298" name="Google Shape;298;p25"/>
          <p:cNvSpPr txBox="1"/>
          <p:nvPr/>
        </p:nvSpPr>
        <p:spPr>
          <a:xfrm>
            <a:off x="176325" y="4381575"/>
            <a:ext cx="1542900" cy="561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Trebuchet MS"/>
                <a:ea typeface="Trebuchet MS"/>
                <a:cs typeface="Trebuchet MS"/>
                <a:sym typeface="Trebuchet MS"/>
              </a:rPr>
              <a:t>正確的資料</a:t>
            </a:r>
            <a:endParaRPr sz="1800" b="0" i="0" u="none" strike="noStrike" cap="none">
              <a:solidFill>
                <a:srgbClr val="00B05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sz="1200">
                <a:solidFill>
                  <a:srgbClr val="00B050"/>
                </a:solidFill>
                <a:latin typeface="Trebuchet MS"/>
                <a:ea typeface="Trebuchet MS"/>
                <a:cs typeface="Trebuchet MS"/>
                <a:sym typeface="Trebuchet MS"/>
              </a:rPr>
              <a:t>Correct input</a:t>
            </a:r>
            <a:endParaRPr sz="1200">
              <a:solidFill>
                <a:srgbClr val="00B050"/>
              </a:solidFill>
              <a:latin typeface="Trebuchet MS"/>
              <a:ea typeface="Trebuchet MS"/>
              <a:cs typeface="Trebuchet MS"/>
              <a:sym typeface="Trebuchet MS"/>
            </a:endParaRPr>
          </a:p>
        </p:txBody>
      </p:sp>
      <p:sp>
        <p:nvSpPr>
          <p:cNvPr id="299" name="Google Shape;299;p25"/>
          <p:cNvSpPr/>
          <p:nvPr/>
        </p:nvSpPr>
        <p:spPr>
          <a:xfrm>
            <a:off x="2039475" y="5475000"/>
            <a:ext cx="794400" cy="7233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函式</a:t>
            </a:r>
            <a:br>
              <a:rPr lang="en-US" sz="1800" b="1" i="0" u="none" strike="noStrike" cap="none">
                <a:solidFill>
                  <a:schemeClr val="dk1"/>
                </a:solidFill>
                <a:latin typeface="Trebuchet MS"/>
                <a:ea typeface="Trebuchet MS"/>
                <a:cs typeface="Trebuchet MS"/>
                <a:sym typeface="Trebuchet MS"/>
              </a:rPr>
            </a:br>
            <a:r>
              <a:rPr lang="en-US" sz="1100" i="0" u="none" strike="noStrike" cap="none">
                <a:solidFill>
                  <a:schemeClr val="dk1"/>
                </a:solidFill>
                <a:latin typeface="Trebuchet MS"/>
                <a:ea typeface="Trebuchet MS"/>
                <a:cs typeface="Trebuchet MS"/>
                <a:sym typeface="Trebuchet MS"/>
              </a:rPr>
              <a:t>Function</a:t>
            </a:r>
            <a:endParaRPr sz="1100" b="0" i="0" u="none" strike="noStrike" cap="none">
              <a:solidFill>
                <a:schemeClr val="dk1"/>
              </a:solidFill>
              <a:latin typeface="Trebuchet MS"/>
              <a:ea typeface="Trebuchet MS"/>
              <a:cs typeface="Trebuchet MS"/>
              <a:sym typeface="Trebuchet MS"/>
            </a:endParaRPr>
          </a:p>
        </p:txBody>
      </p:sp>
      <p:cxnSp>
        <p:nvCxnSpPr>
          <p:cNvPr id="300" name="Google Shape;300;p25"/>
          <p:cNvCxnSpPr/>
          <p:nvPr/>
        </p:nvCxnSpPr>
        <p:spPr>
          <a:xfrm>
            <a:off x="1643027" y="4181513"/>
            <a:ext cx="376200" cy="960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0"/>
              </a:srgbClr>
            </a:outerShdw>
          </a:effectLst>
        </p:spPr>
      </p:cxnSp>
      <p:cxnSp>
        <p:nvCxnSpPr>
          <p:cNvPr id="301" name="Google Shape;301;p25"/>
          <p:cNvCxnSpPr/>
          <p:nvPr/>
        </p:nvCxnSpPr>
        <p:spPr>
          <a:xfrm>
            <a:off x="1643025" y="4638750"/>
            <a:ext cx="376200" cy="960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0"/>
              </a:srgbClr>
            </a:outerShdw>
          </a:effectLst>
        </p:spPr>
      </p:cxnSp>
      <p:cxnSp>
        <p:nvCxnSpPr>
          <p:cNvPr id="302" name="Google Shape;302;p25"/>
          <p:cNvCxnSpPr/>
          <p:nvPr/>
        </p:nvCxnSpPr>
        <p:spPr>
          <a:xfrm rot="10800000" flipH="1">
            <a:off x="2857400" y="4371230"/>
            <a:ext cx="357300" cy="960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0"/>
              </a:srgbClr>
            </a:outerShdw>
          </a:effectLst>
        </p:spPr>
      </p:cxnSp>
      <p:sp>
        <p:nvSpPr>
          <p:cNvPr id="303" name="Google Shape;303;p25"/>
          <p:cNvSpPr txBox="1"/>
          <p:nvPr/>
        </p:nvSpPr>
        <p:spPr>
          <a:xfrm>
            <a:off x="4595927" y="3844163"/>
            <a:ext cx="1542900" cy="369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n-US" sz="1800">
                <a:solidFill>
                  <a:srgbClr val="FF0000"/>
                </a:solidFill>
                <a:latin typeface="Trebuchet MS"/>
                <a:ea typeface="Trebuchet MS"/>
                <a:cs typeface="Trebuchet MS"/>
                <a:sym typeface="Trebuchet MS"/>
              </a:rPr>
              <a:t>錯誤的資料</a:t>
            </a:r>
            <a:br>
              <a:rPr lang="en-US" sz="1800">
                <a:solidFill>
                  <a:srgbClr val="FF0000"/>
                </a:solidFill>
                <a:latin typeface="Trebuchet MS"/>
                <a:ea typeface="Trebuchet MS"/>
                <a:cs typeface="Trebuchet MS"/>
                <a:sym typeface="Trebuchet MS"/>
              </a:rPr>
            </a:br>
            <a:r>
              <a:rPr lang="en-US" sz="1200">
                <a:solidFill>
                  <a:srgbClr val="FF0000"/>
                </a:solidFill>
                <a:latin typeface="Trebuchet MS"/>
                <a:ea typeface="Trebuchet MS"/>
                <a:cs typeface="Trebuchet MS"/>
                <a:sym typeface="Trebuchet MS"/>
              </a:rPr>
              <a:t>Wrong input</a:t>
            </a:r>
            <a:endParaRPr sz="1200">
              <a:solidFill>
                <a:srgbClr val="00B050"/>
              </a:solidFill>
              <a:latin typeface="Trebuchet MS"/>
              <a:ea typeface="Trebuchet MS"/>
              <a:cs typeface="Trebuchet MS"/>
              <a:sym typeface="Trebuchet MS"/>
            </a:endParaRPr>
          </a:p>
        </p:txBody>
      </p:sp>
      <p:sp>
        <p:nvSpPr>
          <p:cNvPr id="304" name="Google Shape;304;p25"/>
          <p:cNvSpPr txBox="1"/>
          <p:nvPr/>
        </p:nvSpPr>
        <p:spPr>
          <a:xfrm>
            <a:off x="4595925" y="4301400"/>
            <a:ext cx="1542900" cy="369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n-US" sz="1800">
                <a:solidFill>
                  <a:srgbClr val="00B050"/>
                </a:solidFill>
                <a:latin typeface="Trebuchet MS"/>
                <a:ea typeface="Trebuchet MS"/>
                <a:cs typeface="Trebuchet MS"/>
                <a:sym typeface="Trebuchet MS"/>
              </a:rPr>
              <a:t>正確的資料</a:t>
            </a:r>
            <a:endParaRPr sz="1800">
              <a:solidFill>
                <a:srgbClr val="00B050"/>
              </a:solidFill>
              <a:latin typeface="Trebuchet MS"/>
              <a:ea typeface="Trebuchet MS"/>
              <a:cs typeface="Trebuchet MS"/>
              <a:sym typeface="Trebuchet MS"/>
            </a:endParaRPr>
          </a:p>
          <a:p>
            <a:pPr marL="0" lvl="0" indent="0" algn="l" rtl="0">
              <a:spcBef>
                <a:spcPts val="0"/>
              </a:spcBef>
              <a:spcAft>
                <a:spcPts val="0"/>
              </a:spcAft>
              <a:buClr>
                <a:schemeClr val="dk1"/>
              </a:buClr>
              <a:buSzPts val="1800"/>
              <a:buFont typeface="Arial"/>
              <a:buNone/>
            </a:pPr>
            <a:r>
              <a:rPr lang="en-US" sz="1200">
                <a:solidFill>
                  <a:srgbClr val="00B050"/>
                </a:solidFill>
                <a:latin typeface="Trebuchet MS"/>
                <a:ea typeface="Trebuchet MS"/>
                <a:cs typeface="Trebuchet MS"/>
                <a:sym typeface="Trebuchet MS"/>
              </a:rPr>
              <a:t>Correct input</a:t>
            </a:r>
            <a:endParaRPr sz="1200">
              <a:solidFill>
                <a:srgbClr val="FF0000"/>
              </a:solidFill>
              <a:latin typeface="Trebuchet MS"/>
              <a:ea typeface="Trebuchet MS"/>
              <a:cs typeface="Trebuchet MS"/>
              <a:sym typeface="Trebuchet MS"/>
            </a:endParaRPr>
          </a:p>
        </p:txBody>
      </p:sp>
      <p:cxnSp>
        <p:nvCxnSpPr>
          <p:cNvPr id="305" name="Google Shape;305;p25"/>
          <p:cNvCxnSpPr/>
          <p:nvPr/>
        </p:nvCxnSpPr>
        <p:spPr>
          <a:xfrm>
            <a:off x="6062627" y="4105313"/>
            <a:ext cx="376200" cy="960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0"/>
              </a:srgbClr>
            </a:outerShdw>
          </a:effectLst>
        </p:spPr>
      </p:cxnSp>
      <p:cxnSp>
        <p:nvCxnSpPr>
          <p:cNvPr id="306" name="Google Shape;306;p25"/>
          <p:cNvCxnSpPr>
            <a:endCxn id="307" idx="1"/>
          </p:cNvCxnSpPr>
          <p:nvPr/>
        </p:nvCxnSpPr>
        <p:spPr>
          <a:xfrm rot="10800000" flipH="1">
            <a:off x="7277000" y="4371230"/>
            <a:ext cx="357300" cy="960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0"/>
              </a:srgbClr>
            </a:outerShdw>
          </a:effectLst>
        </p:spPr>
      </p:cxnSp>
      <p:sp>
        <p:nvSpPr>
          <p:cNvPr id="307" name="Google Shape;307;p25"/>
          <p:cNvSpPr txBox="1"/>
          <p:nvPr/>
        </p:nvSpPr>
        <p:spPr>
          <a:xfrm>
            <a:off x="7634300" y="4113230"/>
            <a:ext cx="1338300" cy="5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Trebuchet MS"/>
                <a:ea typeface="Trebuchet MS"/>
                <a:cs typeface="Trebuchet MS"/>
                <a:sym typeface="Trebuchet MS"/>
              </a:rPr>
              <a:t>錯誤的輸出</a:t>
            </a:r>
            <a:r>
              <a:rPr lang="en-US" sz="1800">
                <a:solidFill>
                  <a:srgbClr val="FF0000"/>
                </a:solidFill>
                <a:latin typeface="Trebuchet MS"/>
                <a:ea typeface="Trebuchet MS"/>
                <a:cs typeface="Trebuchet MS"/>
                <a:sym typeface="Trebuchet MS"/>
              </a:rPr>
              <a:t/>
            </a:r>
            <a:br>
              <a:rPr lang="en-US" sz="1800">
                <a:solidFill>
                  <a:srgbClr val="FF0000"/>
                </a:solidFill>
                <a:latin typeface="Trebuchet MS"/>
                <a:ea typeface="Trebuchet MS"/>
                <a:cs typeface="Trebuchet MS"/>
                <a:sym typeface="Trebuchet MS"/>
              </a:rPr>
            </a:br>
            <a:r>
              <a:rPr lang="en-US" sz="1200">
                <a:solidFill>
                  <a:srgbClr val="FF0000"/>
                </a:solidFill>
                <a:latin typeface="Trebuchet MS"/>
                <a:ea typeface="Trebuchet MS"/>
                <a:cs typeface="Trebuchet MS"/>
                <a:sym typeface="Trebuchet MS"/>
              </a:rPr>
              <a:t>Wrong output</a:t>
            </a:r>
            <a:endParaRPr sz="1200">
              <a:solidFill>
                <a:srgbClr val="FF0000"/>
              </a:solidFill>
              <a:latin typeface="Trebuchet MS"/>
              <a:ea typeface="Trebuchet MS"/>
              <a:cs typeface="Trebuchet MS"/>
              <a:sym typeface="Trebuchet MS"/>
            </a:endParaRPr>
          </a:p>
        </p:txBody>
      </p:sp>
      <p:cxnSp>
        <p:nvCxnSpPr>
          <p:cNvPr id="308" name="Google Shape;308;p25"/>
          <p:cNvCxnSpPr/>
          <p:nvPr/>
        </p:nvCxnSpPr>
        <p:spPr>
          <a:xfrm>
            <a:off x="6062625" y="4562550"/>
            <a:ext cx="376200" cy="960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0"/>
              </a:srgbClr>
            </a:outerShdw>
          </a:effectLst>
        </p:spPr>
      </p:cxnSp>
      <p:sp>
        <p:nvSpPr>
          <p:cNvPr id="309" name="Google Shape;309;p25"/>
          <p:cNvSpPr/>
          <p:nvPr/>
        </p:nvSpPr>
        <p:spPr>
          <a:xfrm>
            <a:off x="6459075" y="4027200"/>
            <a:ext cx="794400" cy="7233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函式</a:t>
            </a:r>
            <a:br>
              <a:rPr lang="en-US" sz="1800" b="1" i="0" u="none" strike="noStrike" cap="none">
                <a:solidFill>
                  <a:schemeClr val="dk1"/>
                </a:solidFill>
                <a:latin typeface="Trebuchet MS"/>
                <a:ea typeface="Trebuchet MS"/>
                <a:cs typeface="Trebuchet MS"/>
                <a:sym typeface="Trebuchet MS"/>
              </a:rPr>
            </a:br>
            <a:r>
              <a:rPr lang="en-US" sz="1100" i="0" u="none" strike="noStrike" cap="none">
                <a:solidFill>
                  <a:schemeClr val="dk1"/>
                </a:solidFill>
                <a:latin typeface="Trebuchet MS"/>
                <a:ea typeface="Trebuchet MS"/>
                <a:cs typeface="Trebuchet MS"/>
                <a:sym typeface="Trebuchet MS"/>
              </a:rPr>
              <a:t>Function</a:t>
            </a:r>
            <a:endParaRPr sz="1100" b="0" i="0" u="none" strike="noStrike" cap="none">
              <a:solidFill>
                <a:schemeClr val="dk1"/>
              </a:solidFill>
              <a:latin typeface="Trebuchet MS"/>
              <a:ea typeface="Trebuchet MS"/>
              <a:cs typeface="Trebuchet MS"/>
              <a:sym typeface="Trebuchet MS"/>
            </a:endParaRPr>
          </a:p>
        </p:txBody>
      </p:sp>
      <p:cxnSp>
        <p:nvCxnSpPr>
          <p:cNvPr id="310" name="Google Shape;310;p25"/>
          <p:cNvCxnSpPr/>
          <p:nvPr/>
        </p:nvCxnSpPr>
        <p:spPr>
          <a:xfrm>
            <a:off x="6062627" y="5553113"/>
            <a:ext cx="376200" cy="960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0"/>
              </a:srgbClr>
            </a:outerShdw>
          </a:effectLst>
        </p:spPr>
      </p:cxnSp>
      <p:sp>
        <p:nvSpPr>
          <p:cNvPr id="311" name="Google Shape;311;p25"/>
          <p:cNvSpPr txBox="1"/>
          <p:nvPr/>
        </p:nvSpPr>
        <p:spPr>
          <a:xfrm>
            <a:off x="4595927" y="5291963"/>
            <a:ext cx="1542900" cy="369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n-US" sz="1800">
                <a:solidFill>
                  <a:srgbClr val="FF0000"/>
                </a:solidFill>
                <a:latin typeface="Trebuchet MS"/>
                <a:ea typeface="Trebuchet MS"/>
                <a:cs typeface="Trebuchet MS"/>
                <a:sym typeface="Trebuchet MS"/>
              </a:rPr>
              <a:t>錯誤的資料</a:t>
            </a:r>
            <a:br>
              <a:rPr lang="en-US" sz="1800">
                <a:solidFill>
                  <a:srgbClr val="FF0000"/>
                </a:solidFill>
                <a:latin typeface="Trebuchet MS"/>
                <a:ea typeface="Trebuchet MS"/>
                <a:cs typeface="Trebuchet MS"/>
                <a:sym typeface="Trebuchet MS"/>
              </a:rPr>
            </a:br>
            <a:r>
              <a:rPr lang="en-US" sz="1200">
                <a:solidFill>
                  <a:srgbClr val="FF0000"/>
                </a:solidFill>
                <a:latin typeface="Trebuchet MS"/>
                <a:ea typeface="Trebuchet MS"/>
                <a:cs typeface="Trebuchet MS"/>
                <a:sym typeface="Trebuchet MS"/>
              </a:rPr>
              <a:t>Wrong input</a:t>
            </a:r>
            <a:endParaRPr sz="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rgbClr val="00B050"/>
              </a:solidFill>
              <a:latin typeface="Trebuchet MS"/>
              <a:ea typeface="Trebuchet MS"/>
              <a:cs typeface="Trebuchet MS"/>
              <a:sym typeface="Trebuchet MS"/>
            </a:endParaRPr>
          </a:p>
        </p:txBody>
      </p:sp>
      <p:cxnSp>
        <p:nvCxnSpPr>
          <p:cNvPr id="312" name="Google Shape;312;p25"/>
          <p:cNvCxnSpPr>
            <a:endCxn id="313" idx="1"/>
          </p:cNvCxnSpPr>
          <p:nvPr/>
        </p:nvCxnSpPr>
        <p:spPr>
          <a:xfrm rot="10800000" flipH="1">
            <a:off x="7277000" y="5819030"/>
            <a:ext cx="357300" cy="960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0"/>
              </a:srgbClr>
            </a:outerShdw>
          </a:effectLst>
        </p:spPr>
      </p:cxnSp>
      <p:sp>
        <p:nvSpPr>
          <p:cNvPr id="313" name="Google Shape;313;p25"/>
          <p:cNvSpPr txBox="1"/>
          <p:nvPr/>
        </p:nvSpPr>
        <p:spPr>
          <a:xfrm>
            <a:off x="7634300" y="5561030"/>
            <a:ext cx="1338300" cy="5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Trebuchet MS"/>
                <a:ea typeface="Trebuchet MS"/>
                <a:cs typeface="Trebuchet MS"/>
                <a:sym typeface="Trebuchet MS"/>
              </a:rPr>
              <a:t>錯誤的輸出</a:t>
            </a:r>
            <a:r>
              <a:rPr lang="en-US" sz="1800">
                <a:solidFill>
                  <a:srgbClr val="FF0000"/>
                </a:solidFill>
                <a:latin typeface="Trebuchet MS"/>
                <a:ea typeface="Trebuchet MS"/>
                <a:cs typeface="Trebuchet MS"/>
                <a:sym typeface="Trebuchet MS"/>
              </a:rPr>
              <a:t/>
            </a:r>
            <a:br>
              <a:rPr lang="en-US" sz="1800">
                <a:solidFill>
                  <a:srgbClr val="FF0000"/>
                </a:solidFill>
                <a:latin typeface="Trebuchet MS"/>
                <a:ea typeface="Trebuchet MS"/>
                <a:cs typeface="Trebuchet MS"/>
                <a:sym typeface="Trebuchet MS"/>
              </a:rPr>
            </a:br>
            <a:r>
              <a:rPr lang="en-US" sz="1200">
                <a:solidFill>
                  <a:srgbClr val="FF0000"/>
                </a:solidFill>
                <a:latin typeface="Trebuchet MS"/>
                <a:ea typeface="Trebuchet MS"/>
                <a:cs typeface="Trebuchet MS"/>
                <a:sym typeface="Trebuchet MS"/>
              </a:rPr>
              <a:t>Wrong output</a:t>
            </a:r>
            <a:endParaRPr sz="1200">
              <a:solidFill>
                <a:srgbClr val="FF0000"/>
              </a:solidFill>
              <a:latin typeface="Trebuchet MS"/>
              <a:ea typeface="Trebuchet MS"/>
              <a:cs typeface="Trebuchet MS"/>
              <a:sym typeface="Trebuchet MS"/>
            </a:endParaRPr>
          </a:p>
        </p:txBody>
      </p:sp>
      <p:cxnSp>
        <p:nvCxnSpPr>
          <p:cNvPr id="314" name="Google Shape;314;p25"/>
          <p:cNvCxnSpPr/>
          <p:nvPr/>
        </p:nvCxnSpPr>
        <p:spPr>
          <a:xfrm>
            <a:off x="6062625" y="6010350"/>
            <a:ext cx="376200" cy="960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0"/>
              </a:srgbClr>
            </a:outerShdw>
          </a:effectLst>
        </p:spPr>
      </p:cxnSp>
      <p:sp>
        <p:nvSpPr>
          <p:cNvPr id="315" name="Google Shape;315;p25"/>
          <p:cNvSpPr txBox="1"/>
          <p:nvPr/>
        </p:nvSpPr>
        <p:spPr>
          <a:xfrm>
            <a:off x="4595925" y="5749200"/>
            <a:ext cx="15429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Trebuchet MS"/>
                <a:ea typeface="Trebuchet MS"/>
                <a:cs typeface="Trebuchet MS"/>
                <a:sym typeface="Trebuchet MS"/>
              </a:rPr>
              <a:t>錯誤的資料</a:t>
            </a:r>
            <a:br>
              <a:rPr lang="en-US" sz="1800" b="0" i="0" u="none" strike="noStrike" cap="none">
                <a:solidFill>
                  <a:srgbClr val="FF0000"/>
                </a:solidFill>
                <a:latin typeface="Trebuchet MS"/>
                <a:ea typeface="Trebuchet MS"/>
                <a:cs typeface="Trebuchet MS"/>
                <a:sym typeface="Trebuchet MS"/>
              </a:rPr>
            </a:br>
            <a:r>
              <a:rPr lang="en-US" sz="1200" b="0" i="0" u="none" strike="noStrike" cap="none">
                <a:solidFill>
                  <a:srgbClr val="FF0000"/>
                </a:solidFill>
                <a:latin typeface="Trebuchet MS"/>
                <a:ea typeface="Trebuchet MS"/>
                <a:cs typeface="Trebuchet MS"/>
                <a:sym typeface="Trebuchet MS"/>
              </a:rPr>
              <a:t>Wrong </a:t>
            </a:r>
            <a:r>
              <a:rPr lang="en-US" sz="1200">
                <a:solidFill>
                  <a:srgbClr val="FF0000"/>
                </a:solidFill>
                <a:latin typeface="Trebuchet MS"/>
                <a:ea typeface="Trebuchet MS"/>
                <a:cs typeface="Trebuchet MS"/>
                <a:sym typeface="Trebuchet MS"/>
              </a:rPr>
              <a:t>input</a:t>
            </a:r>
            <a:endParaRPr sz="800" b="0" i="0" u="none" strike="noStrike" cap="none">
              <a:solidFill>
                <a:srgbClr val="000000"/>
              </a:solidFill>
              <a:latin typeface="Arial"/>
              <a:ea typeface="Arial"/>
              <a:cs typeface="Arial"/>
              <a:sym typeface="Arial"/>
            </a:endParaRPr>
          </a:p>
        </p:txBody>
      </p:sp>
      <p:sp>
        <p:nvSpPr>
          <p:cNvPr id="316" name="Google Shape;316;p25"/>
          <p:cNvSpPr/>
          <p:nvPr/>
        </p:nvSpPr>
        <p:spPr>
          <a:xfrm>
            <a:off x="6459075" y="5475000"/>
            <a:ext cx="794400" cy="7233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函式</a:t>
            </a:r>
            <a:br>
              <a:rPr lang="en-US" sz="1800" b="1" i="0" u="none" strike="noStrike" cap="none">
                <a:solidFill>
                  <a:schemeClr val="dk1"/>
                </a:solidFill>
                <a:latin typeface="Trebuchet MS"/>
                <a:ea typeface="Trebuchet MS"/>
                <a:cs typeface="Trebuchet MS"/>
                <a:sym typeface="Trebuchet MS"/>
              </a:rPr>
            </a:br>
            <a:r>
              <a:rPr lang="en-US" sz="1100" i="0" u="none" strike="noStrike" cap="none">
                <a:solidFill>
                  <a:schemeClr val="dk1"/>
                </a:solidFill>
                <a:latin typeface="Trebuchet MS"/>
                <a:ea typeface="Trebuchet MS"/>
                <a:cs typeface="Trebuchet MS"/>
                <a:sym typeface="Trebuchet MS"/>
              </a:rPr>
              <a:t>Function</a:t>
            </a:r>
            <a:endParaRPr sz="1100" b="0" i="0" u="none" strike="noStrike" cap="none">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320"/>
        <p:cNvGrpSpPr/>
        <p:nvPr/>
      </p:nvGrpSpPr>
      <p:grpSpPr>
        <a:xfrm>
          <a:off x="0" y="0"/>
          <a:ext cx="0" cy="0"/>
          <a:chOff x="0" y="0"/>
          <a:chExt cx="0" cy="0"/>
        </a:xfrm>
      </p:grpSpPr>
      <p:sp>
        <p:nvSpPr>
          <p:cNvPr id="321" name="Google Shape;321;p26"/>
          <p:cNvSpPr txBox="1">
            <a:spLocks noGrp="1"/>
          </p:cNvSpPr>
          <p:nvPr>
            <p:ph type="body" idx="1"/>
          </p:nvPr>
        </p:nvSpPr>
        <p:spPr>
          <a:xfrm>
            <a:off x="611550" y="775500"/>
            <a:ext cx="8136900" cy="5124300"/>
          </a:xfrm>
          <a:prstGeom prst="rect">
            <a:avLst/>
          </a:prstGeom>
          <a:noFill/>
          <a:ln>
            <a:noFill/>
          </a:ln>
        </p:spPr>
        <p:txBody>
          <a:bodyPr spcFirstLastPara="1" wrap="square" lIns="91425" tIns="45700" rIns="91425" bIns="45700" anchor="t" anchorCtr="0">
            <a:noAutofit/>
          </a:bodyPr>
          <a:lstStyle/>
          <a:p>
            <a:pPr marL="228600" marR="0" lvl="0" indent="-182880" algn="l" rtl="0">
              <a:lnSpc>
                <a:spcPct val="150000"/>
              </a:lnSpc>
              <a:spcBef>
                <a:spcPts val="0"/>
              </a:spcBef>
              <a:spcAft>
                <a:spcPts val="0"/>
              </a:spcAft>
              <a:buClr>
                <a:srgbClr val="C3260C"/>
              </a:buClr>
              <a:buSzPts val="2600"/>
              <a:buFont typeface="Arial"/>
              <a:buChar char="•"/>
            </a:pPr>
            <a:r>
              <a:rPr lang="en-US" dirty="0">
                <a:solidFill>
                  <a:schemeClr val="tx1"/>
                </a:solidFill>
              </a:rPr>
              <a:t>Equivalence partitioning </a:t>
            </a:r>
            <a:r>
              <a:rPr lang="en-US" b="1" dirty="0" err="1">
                <a:solidFill>
                  <a:schemeClr val="tx1"/>
                </a:solidFill>
              </a:rPr>
              <a:t>對等切割</a:t>
            </a:r>
            <a:endParaRPr b="1" dirty="0">
              <a:solidFill>
                <a:schemeClr val="tx1"/>
              </a:solidFill>
            </a:endParaRPr>
          </a:p>
          <a:p>
            <a:pPr marL="914400" marR="0" lvl="1" indent="-393700" algn="l" rtl="0">
              <a:lnSpc>
                <a:spcPct val="100000"/>
              </a:lnSpc>
              <a:spcBef>
                <a:spcPts val="0"/>
              </a:spcBef>
              <a:spcAft>
                <a:spcPts val="0"/>
              </a:spcAft>
              <a:buClr>
                <a:srgbClr val="C3260C"/>
              </a:buClr>
              <a:buSzPts val="2600"/>
              <a:buFont typeface="Arial"/>
              <a:buChar char="*"/>
            </a:pPr>
            <a:r>
              <a:rPr lang="en-US" b="0" i="0" u="none" strike="noStrike" cap="none" dirty="0" err="1">
                <a:solidFill>
                  <a:schemeClr val="tx1"/>
                </a:solidFill>
                <a:latin typeface="Calibri"/>
                <a:ea typeface="Calibri"/>
                <a:cs typeface="Calibri"/>
                <a:sym typeface="Calibri"/>
              </a:rPr>
              <a:t>同區塊的資料效力視為等價</a:t>
            </a:r>
            <a:r>
              <a:rPr lang="en-US" dirty="0">
                <a:solidFill>
                  <a:schemeClr val="tx1"/>
                </a:solidFill>
                <a:latin typeface="Calibri"/>
                <a:ea typeface="Calibri"/>
                <a:cs typeface="Calibri"/>
                <a:sym typeface="Calibri"/>
              </a:rPr>
              <a:t/>
            </a:r>
            <a:br>
              <a:rPr lang="en-US" dirty="0">
                <a:solidFill>
                  <a:schemeClr val="tx1"/>
                </a:solidFill>
                <a:latin typeface="Calibri"/>
                <a:ea typeface="Calibri"/>
                <a:cs typeface="Calibri"/>
                <a:sym typeface="Calibri"/>
              </a:rPr>
            </a:br>
            <a:r>
              <a:rPr lang="en-US" dirty="0">
                <a:solidFill>
                  <a:schemeClr val="tx1"/>
                </a:solidFill>
                <a:latin typeface="Calibri"/>
                <a:ea typeface="Calibri"/>
                <a:cs typeface="Calibri"/>
                <a:sym typeface="Calibri"/>
              </a:rPr>
              <a:t>Data in the same block are treated as equivalent classes</a:t>
            </a:r>
            <a:endParaRPr b="0" i="0" u="none" strike="noStrike" cap="none" dirty="0">
              <a:solidFill>
                <a:schemeClr val="tx1"/>
              </a:solidFill>
              <a:latin typeface="Calibri"/>
              <a:ea typeface="Calibri"/>
              <a:cs typeface="Calibri"/>
              <a:sym typeface="Calibri"/>
            </a:endParaRPr>
          </a:p>
          <a:p>
            <a:pPr marL="914400" marR="0" lvl="1" indent="-393700" algn="l" rtl="0">
              <a:lnSpc>
                <a:spcPct val="100000"/>
              </a:lnSpc>
              <a:spcBef>
                <a:spcPts val="0"/>
              </a:spcBef>
              <a:spcAft>
                <a:spcPts val="0"/>
              </a:spcAft>
              <a:buClr>
                <a:srgbClr val="C3260C"/>
              </a:buClr>
              <a:buSzPts val="2600"/>
              <a:buFont typeface="Arial"/>
              <a:buChar char="*"/>
            </a:pPr>
            <a:r>
              <a:rPr lang="en-US" b="0" i="0" u="none" strike="noStrike" cap="none" dirty="0" err="1">
                <a:solidFill>
                  <a:schemeClr val="tx1"/>
                </a:solidFill>
                <a:latin typeface="Calibri"/>
                <a:ea typeface="Calibri"/>
                <a:cs typeface="Calibri"/>
                <a:sym typeface="Calibri"/>
              </a:rPr>
              <a:t>所有範圍都需要被測試</a:t>
            </a:r>
            <a:r>
              <a:rPr lang="en-US" b="0" i="0" u="none" strike="noStrike" cap="none" dirty="0">
                <a:solidFill>
                  <a:schemeClr val="tx1"/>
                </a:solidFill>
                <a:latin typeface="Calibri"/>
                <a:ea typeface="Calibri"/>
                <a:cs typeface="Calibri"/>
                <a:sym typeface="Calibri"/>
              </a:rPr>
              <a:t> - </a:t>
            </a:r>
            <a:r>
              <a:rPr lang="en-US" dirty="0" err="1">
                <a:solidFill>
                  <a:schemeClr val="tx1"/>
                </a:solidFill>
                <a:latin typeface="Calibri"/>
                <a:ea typeface="Calibri"/>
                <a:cs typeface="Calibri"/>
                <a:sym typeface="Calibri"/>
              </a:rPr>
              <a:t>一個等價區塊一個測試案例</a:t>
            </a:r>
            <a:r>
              <a:rPr lang="en-US" dirty="0">
                <a:solidFill>
                  <a:schemeClr val="tx1"/>
                </a:solidFill>
                <a:latin typeface="Calibri"/>
                <a:ea typeface="Calibri"/>
                <a:cs typeface="Calibri"/>
                <a:sym typeface="Calibri"/>
              </a:rPr>
              <a:t/>
            </a:r>
            <a:br>
              <a:rPr lang="en-US" dirty="0">
                <a:solidFill>
                  <a:schemeClr val="tx1"/>
                </a:solidFill>
                <a:latin typeface="Calibri"/>
                <a:ea typeface="Calibri"/>
                <a:cs typeface="Calibri"/>
                <a:sym typeface="Calibri"/>
              </a:rPr>
            </a:br>
            <a:r>
              <a:rPr lang="en-US" sz="1800" dirty="0">
                <a:solidFill>
                  <a:schemeClr val="tx1"/>
                </a:solidFill>
                <a:latin typeface="Calibri"/>
                <a:ea typeface="Calibri"/>
                <a:cs typeface="Calibri"/>
                <a:sym typeface="Calibri"/>
              </a:rPr>
              <a:t>Every range needs to be tested - A test case for each equivalent class</a:t>
            </a:r>
            <a:endParaRPr sz="1800" b="0" i="0" u="none" strike="noStrike" cap="none" dirty="0">
              <a:solidFill>
                <a:schemeClr val="tx1"/>
              </a:solidFill>
              <a:latin typeface="Calibri"/>
              <a:ea typeface="Calibri"/>
              <a:cs typeface="Calibri"/>
              <a:sym typeface="Calibri"/>
            </a:endParaRPr>
          </a:p>
          <a:p>
            <a:pPr marL="228600" lvl="0" indent="-199390" algn="l" rtl="0">
              <a:lnSpc>
                <a:spcPct val="150000"/>
              </a:lnSpc>
              <a:spcBef>
                <a:spcPts val="0"/>
              </a:spcBef>
              <a:spcAft>
                <a:spcPts val="0"/>
              </a:spcAft>
              <a:buClr>
                <a:srgbClr val="C3260C"/>
              </a:buClr>
              <a:buSzPts val="2860"/>
              <a:buFont typeface="Georgia"/>
              <a:buChar char="•"/>
            </a:pPr>
            <a:r>
              <a:rPr lang="en-US" dirty="0">
                <a:solidFill>
                  <a:schemeClr val="tx1"/>
                </a:solidFill>
              </a:rPr>
              <a:t>Boundary Value Analysis (BVA) </a:t>
            </a:r>
            <a:r>
              <a:rPr lang="en-US" b="1" dirty="0" err="1">
                <a:solidFill>
                  <a:schemeClr val="tx1"/>
                </a:solidFill>
              </a:rPr>
              <a:t>邊界值分析</a:t>
            </a:r>
            <a:endParaRPr b="1" dirty="0">
              <a:solidFill>
                <a:schemeClr val="tx1"/>
              </a:solidFill>
            </a:endParaRPr>
          </a:p>
          <a:p>
            <a:pPr marL="914400" lvl="1" indent="-410210" algn="l" rtl="0">
              <a:spcBef>
                <a:spcPts val="0"/>
              </a:spcBef>
              <a:spcAft>
                <a:spcPts val="0"/>
              </a:spcAft>
              <a:buSzPts val="2860"/>
              <a:buFont typeface="Georgia"/>
              <a:buChar char="*"/>
            </a:pPr>
            <a:r>
              <a:rPr lang="en-US" dirty="0" err="1">
                <a:solidFill>
                  <a:schemeClr val="tx1"/>
                </a:solidFill>
              </a:rPr>
              <a:t>比起在特定範圍中央，錯誤更容易在輸出入資料的邊界發生</a:t>
            </a:r>
            <a:r>
              <a:rPr lang="en-US" dirty="0">
                <a:solidFill>
                  <a:schemeClr val="tx1"/>
                </a:solidFill>
              </a:rPr>
              <a:t/>
            </a:r>
            <a:br>
              <a:rPr lang="en-US" dirty="0">
                <a:solidFill>
                  <a:schemeClr val="tx1"/>
                </a:solidFill>
              </a:rPr>
            </a:br>
            <a:r>
              <a:rPr lang="en-US" sz="1800" dirty="0">
                <a:solidFill>
                  <a:schemeClr val="tx1"/>
                </a:solidFill>
              </a:rPr>
              <a:t>Errors are prone to occur at boundaries of an input/output range than in the center of the range</a:t>
            </a:r>
            <a:endParaRPr sz="1800" dirty="0">
              <a:solidFill>
                <a:schemeClr val="tx1"/>
              </a:solidFill>
            </a:endParaRPr>
          </a:p>
          <a:p>
            <a:pPr marL="914400" lvl="1" indent="-410210" algn="l" rtl="0">
              <a:spcBef>
                <a:spcPts val="0"/>
              </a:spcBef>
              <a:spcAft>
                <a:spcPts val="0"/>
              </a:spcAft>
              <a:buSzPts val="2860"/>
              <a:buFont typeface="Georgia"/>
              <a:buChar char="*"/>
            </a:pPr>
            <a:r>
              <a:rPr lang="en-US" dirty="0" err="1">
                <a:solidFill>
                  <a:schemeClr val="tx1"/>
                </a:solidFill>
              </a:rPr>
              <a:t>除了選擇在等價區塊中的邊界值，也需要測試區塊外的邊界值</a:t>
            </a:r>
            <a:r>
              <a:rPr lang="en-US" dirty="0">
                <a:solidFill>
                  <a:schemeClr val="tx1"/>
                </a:solidFill>
              </a:rPr>
              <a:t/>
            </a:r>
            <a:br>
              <a:rPr lang="en-US" dirty="0">
                <a:solidFill>
                  <a:schemeClr val="tx1"/>
                </a:solidFill>
              </a:rPr>
            </a:br>
            <a:r>
              <a:rPr lang="en-US" sz="1800" dirty="0">
                <a:solidFill>
                  <a:schemeClr val="tx1"/>
                </a:solidFill>
              </a:rPr>
              <a:t>Besides selecting data inside an equivalence class,</a:t>
            </a:r>
            <a:br>
              <a:rPr lang="en-US" sz="1800" dirty="0">
                <a:solidFill>
                  <a:schemeClr val="tx1"/>
                </a:solidFill>
              </a:rPr>
            </a:br>
            <a:r>
              <a:rPr lang="en-US" sz="1800" dirty="0">
                <a:solidFill>
                  <a:schemeClr val="tx1"/>
                </a:solidFill>
              </a:rPr>
              <a:t>BVA selects data at the edges of the equivalence class.</a:t>
            </a:r>
            <a:endParaRPr sz="1800" dirty="0">
              <a:solidFill>
                <a:schemeClr val="tx1"/>
              </a:solidFill>
            </a:endParaRPr>
          </a:p>
          <a:p>
            <a:pPr marL="914400" lvl="1" indent="-409575" algn="l" rtl="0">
              <a:spcBef>
                <a:spcPts val="0"/>
              </a:spcBef>
              <a:spcAft>
                <a:spcPts val="0"/>
              </a:spcAft>
              <a:buSzPts val="2850"/>
              <a:buChar char="*"/>
            </a:pPr>
            <a:r>
              <a:rPr lang="en-US" dirty="0" err="1">
                <a:solidFill>
                  <a:schemeClr val="tx1"/>
                </a:solidFill>
              </a:rPr>
              <a:t>對等切割只以輸入建立測資，邊界值分析同時使用輸入和輸出</a:t>
            </a:r>
            <a:r>
              <a:rPr lang="en-US" dirty="0">
                <a:solidFill>
                  <a:schemeClr val="tx1"/>
                </a:solidFill>
              </a:rPr>
              <a:t/>
            </a:r>
            <a:br>
              <a:rPr lang="en-US" dirty="0">
                <a:solidFill>
                  <a:schemeClr val="tx1"/>
                </a:solidFill>
              </a:rPr>
            </a:br>
            <a:r>
              <a:rPr lang="en-US" sz="1800" dirty="0">
                <a:solidFill>
                  <a:schemeClr val="tx1"/>
                </a:solidFill>
              </a:rPr>
              <a:t>Unlike equivalence partitioning only derive test cases by input conditions, BVA derives test cases from both input and output</a:t>
            </a:r>
            <a:endParaRPr sz="1800" dirty="0">
              <a:solidFill>
                <a:schemeClr val="tx1"/>
              </a:solidFill>
            </a:endParaRPr>
          </a:p>
        </p:txBody>
      </p:sp>
      <p:sp>
        <p:nvSpPr>
          <p:cNvPr id="322" name="Google Shape;322;p26"/>
          <p:cNvSpPr txBox="1">
            <a:spLocks noGrp="1"/>
          </p:cNvSpPr>
          <p:nvPr>
            <p:ph type="title"/>
          </p:nvPr>
        </p:nvSpPr>
        <p:spPr>
          <a:xfrm>
            <a:off x="642950" y="322452"/>
            <a:ext cx="8001000" cy="441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3584"/>
              <a:buFont typeface="Georgia"/>
              <a:buNone/>
            </a:pPr>
            <a:r>
              <a:rPr lang="en-US" sz="2800" b="1" i="0" u="none" strike="noStrike" cap="none">
                <a:solidFill>
                  <a:schemeClr val="dk1"/>
                </a:solidFill>
                <a:latin typeface="Trebuchet MS"/>
                <a:ea typeface="Trebuchet MS"/>
                <a:cs typeface="Trebuchet MS"/>
                <a:sym typeface="Trebuchet MS"/>
              </a:rPr>
              <a:t>Test Case Design – Black box Test (2/4)</a:t>
            </a:r>
            <a:endParaRPr sz="2800" b="1" i="0" u="none" strike="noStrike" cap="none">
              <a:solidFill>
                <a:schemeClr val="dk1"/>
              </a:solidFill>
              <a:latin typeface="Trebuchet MS"/>
              <a:ea typeface="Trebuchet MS"/>
              <a:cs typeface="Trebuchet MS"/>
              <a:sym typeface="Trebuchet MS"/>
            </a:endParaRPr>
          </a:p>
        </p:txBody>
      </p:sp>
      <p:sp>
        <p:nvSpPr>
          <p:cNvPr id="323" name="Google Shape;323;p26"/>
          <p:cNvSpPr txBox="1">
            <a:spLocks noGrp="1"/>
          </p:cNvSpPr>
          <p:nvPr>
            <p:ph type="sldNum" idx="12"/>
          </p:nvPr>
        </p:nvSpPr>
        <p:spPr>
          <a:xfrm>
            <a:off x="323528" y="6237312"/>
            <a:ext cx="576000" cy="360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graphicFrame>
        <p:nvGraphicFramePr>
          <p:cNvPr id="324" name="Google Shape;324;p26"/>
          <p:cNvGraphicFramePr/>
          <p:nvPr/>
        </p:nvGraphicFramePr>
        <p:xfrm>
          <a:off x="1089663" y="6144958"/>
          <a:ext cx="7779600" cy="307800"/>
        </p:xfrm>
        <a:graphic>
          <a:graphicData uri="http://schemas.openxmlformats.org/drawingml/2006/table">
            <a:tbl>
              <a:tblPr bandRow="1">
                <a:noFill/>
                <a:tableStyleId>{43AD0990-6B4A-4701-9404-719F0F7B28ED}</a:tableStyleId>
              </a:tblPr>
              <a:tblGrid>
                <a:gridCol w="1366600">
                  <a:extLst>
                    <a:ext uri="{9D8B030D-6E8A-4147-A177-3AD203B41FA5}">
                      <a16:colId xmlns:a16="http://schemas.microsoft.com/office/drawing/2014/main" val="20000"/>
                    </a:ext>
                  </a:extLst>
                </a:gridCol>
                <a:gridCol w="4463025">
                  <a:extLst>
                    <a:ext uri="{9D8B030D-6E8A-4147-A177-3AD203B41FA5}">
                      <a16:colId xmlns:a16="http://schemas.microsoft.com/office/drawing/2014/main" val="20001"/>
                    </a:ext>
                  </a:extLst>
                </a:gridCol>
                <a:gridCol w="1949975">
                  <a:extLst>
                    <a:ext uri="{9D8B030D-6E8A-4147-A177-3AD203B41FA5}">
                      <a16:colId xmlns:a16="http://schemas.microsoft.com/office/drawing/2014/main" val="20002"/>
                    </a:ext>
                  </a:extLst>
                </a:gridCol>
              </a:tblGrid>
              <a:tr h="307800">
                <a:tc>
                  <a:txBody>
                    <a:bodyPr/>
                    <a:lstStyle/>
                    <a:p>
                      <a:pPr marL="0" marR="0" lvl="0" indent="0" algn="ctr" rtl="0">
                        <a:lnSpc>
                          <a:spcPct val="100000"/>
                        </a:lnSpc>
                        <a:spcBef>
                          <a:spcPts val="0"/>
                        </a:spcBef>
                        <a:spcAft>
                          <a:spcPts val="0"/>
                        </a:spcAft>
                        <a:buClr>
                          <a:srgbClr val="000000"/>
                        </a:buClr>
                        <a:buSzPts val="1800"/>
                        <a:buFont typeface="Arial"/>
                        <a:buNone/>
                      </a:pPr>
                      <a:r>
                        <a:rPr lang="en-US"/>
                        <a:t>Less than</a:t>
                      </a:r>
                      <a:r>
                        <a:rPr lang="en-US" u="none" strike="noStrike" cap="none"/>
                        <a:t> </a:t>
                      </a:r>
                      <a:r>
                        <a:rPr lang="en-US"/>
                        <a:t>3</a:t>
                      </a:r>
                      <a:endParaRPr u="none" strike="noStrike" cap="none"/>
                    </a:p>
                  </a:txBody>
                  <a:tcPr marL="91450" marR="91450" marT="45775" marB="45775" anchor="ctr">
                    <a:solidFill>
                      <a:srgbClr val="FCD8D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a:t>Between 3 and 6</a:t>
                      </a:r>
                      <a:endParaRPr u="none" strike="noStrike" cap="none"/>
                    </a:p>
                  </a:txBody>
                  <a:tcPr marL="91450" marR="91450" marT="45775" marB="4577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a:t>More than 6</a:t>
                      </a:r>
                      <a:endParaRPr u="none" strike="noStrike" cap="none"/>
                    </a:p>
                  </a:txBody>
                  <a:tcPr marL="91450" marR="91450" marT="45775" marB="45775" anchor="ctr">
                    <a:solidFill>
                      <a:srgbClr val="DBE0F3"/>
                    </a:solidFill>
                  </a:tcPr>
                </a:tc>
                <a:extLst>
                  <a:ext uri="{0D108BD9-81ED-4DB2-BD59-A6C34878D82A}">
                    <a16:rowId xmlns:a16="http://schemas.microsoft.com/office/drawing/2014/main" val="10000"/>
                  </a:ext>
                </a:extLst>
              </a:tr>
            </a:tbl>
          </a:graphicData>
        </a:graphic>
      </p:graphicFrame>
      <p:grpSp>
        <p:nvGrpSpPr>
          <p:cNvPr id="325" name="Google Shape;325;p26"/>
          <p:cNvGrpSpPr/>
          <p:nvPr/>
        </p:nvGrpSpPr>
        <p:grpSpPr>
          <a:xfrm>
            <a:off x="2218812" y="6212885"/>
            <a:ext cx="352552" cy="440732"/>
            <a:chOff x="2205839" y="4471269"/>
            <a:chExt cx="353400" cy="1065857"/>
          </a:xfrm>
        </p:grpSpPr>
        <p:sp>
          <p:nvSpPr>
            <p:cNvPr id="326" name="Google Shape;326;p26"/>
            <p:cNvSpPr txBox="1"/>
            <p:nvPr/>
          </p:nvSpPr>
          <p:spPr>
            <a:xfrm>
              <a:off x="2205839" y="5073326"/>
              <a:ext cx="353400" cy="463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800">
                  <a:solidFill>
                    <a:srgbClr val="00B050"/>
                  </a:solidFill>
                  <a:latin typeface="Times"/>
                  <a:ea typeface="Times"/>
                  <a:cs typeface="Times"/>
                  <a:sym typeface="Times"/>
                </a:rPr>
                <a:t>2</a:t>
              </a:r>
              <a:endParaRPr sz="1800" b="0" i="0" u="none" strike="noStrike" cap="none">
                <a:solidFill>
                  <a:srgbClr val="000000"/>
                </a:solidFill>
                <a:latin typeface="Arial"/>
                <a:ea typeface="Arial"/>
                <a:cs typeface="Arial"/>
                <a:sym typeface="Arial"/>
              </a:endParaRPr>
            </a:p>
          </p:txBody>
        </p:sp>
        <p:cxnSp>
          <p:nvCxnSpPr>
            <p:cNvPr id="327" name="Google Shape;327;p26"/>
            <p:cNvCxnSpPr/>
            <p:nvPr/>
          </p:nvCxnSpPr>
          <p:spPr>
            <a:xfrm rot="10800000">
              <a:off x="2357018" y="4471269"/>
              <a:ext cx="0" cy="647100"/>
            </a:xfrm>
            <a:prstGeom prst="straightConnector1">
              <a:avLst/>
            </a:prstGeom>
            <a:noFill/>
            <a:ln w="25400" cap="flat" cmpd="sng">
              <a:solidFill>
                <a:srgbClr val="00B050"/>
              </a:solidFill>
              <a:prstDash val="solid"/>
              <a:round/>
              <a:headEnd type="none" w="sm" len="sm"/>
              <a:tailEnd type="triangle" w="med" len="med"/>
            </a:ln>
            <a:effectLst>
              <a:outerShdw blurRad="40005" dist="22984" dir="5400000" rotWithShape="0">
                <a:srgbClr val="000000">
                  <a:alpha val="44310"/>
                </a:srgbClr>
              </a:outerShdw>
            </a:effectLst>
          </p:spPr>
        </p:cxnSp>
      </p:grpSp>
      <p:grpSp>
        <p:nvGrpSpPr>
          <p:cNvPr id="328" name="Google Shape;328;p26"/>
          <p:cNvGrpSpPr/>
          <p:nvPr/>
        </p:nvGrpSpPr>
        <p:grpSpPr>
          <a:xfrm>
            <a:off x="6656437" y="6212885"/>
            <a:ext cx="352552" cy="440732"/>
            <a:chOff x="2205839" y="4471269"/>
            <a:chExt cx="353400" cy="1065857"/>
          </a:xfrm>
        </p:grpSpPr>
        <p:sp>
          <p:nvSpPr>
            <p:cNvPr id="329" name="Google Shape;329;p26"/>
            <p:cNvSpPr txBox="1"/>
            <p:nvPr/>
          </p:nvSpPr>
          <p:spPr>
            <a:xfrm>
              <a:off x="2205839" y="5073326"/>
              <a:ext cx="353400" cy="463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800">
                  <a:solidFill>
                    <a:srgbClr val="00B050"/>
                  </a:solidFill>
                  <a:latin typeface="Times"/>
                  <a:ea typeface="Times"/>
                  <a:cs typeface="Times"/>
                  <a:sym typeface="Times"/>
                </a:rPr>
                <a:t>6</a:t>
              </a:r>
              <a:endParaRPr sz="1800" b="0" i="0" u="none" strike="noStrike" cap="none">
                <a:solidFill>
                  <a:srgbClr val="000000"/>
                </a:solidFill>
                <a:latin typeface="Arial"/>
                <a:ea typeface="Arial"/>
                <a:cs typeface="Arial"/>
                <a:sym typeface="Arial"/>
              </a:endParaRPr>
            </a:p>
          </p:txBody>
        </p:sp>
        <p:cxnSp>
          <p:nvCxnSpPr>
            <p:cNvPr id="330" name="Google Shape;330;p26"/>
            <p:cNvCxnSpPr/>
            <p:nvPr/>
          </p:nvCxnSpPr>
          <p:spPr>
            <a:xfrm rot="10800000">
              <a:off x="2357018" y="4471269"/>
              <a:ext cx="0" cy="647100"/>
            </a:xfrm>
            <a:prstGeom prst="straightConnector1">
              <a:avLst/>
            </a:prstGeom>
            <a:noFill/>
            <a:ln w="25400" cap="flat" cmpd="sng">
              <a:solidFill>
                <a:srgbClr val="00B050"/>
              </a:solidFill>
              <a:prstDash val="solid"/>
              <a:round/>
              <a:headEnd type="none" w="sm" len="sm"/>
              <a:tailEnd type="triangle" w="med" len="med"/>
            </a:ln>
            <a:effectLst>
              <a:outerShdw blurRad="40005" dist="22984" dir="5400000" rotWithShape="0">
                <a:srgbClr val="000000">
                  <a:alpha val="44310"/>
                </a:srgbClr>
              </a:outerShdw>
            </a:effectLst>
          </p:spPr>
        </p:cxnSp>
      </p:grpSp>
      <p:grpSp>
        <p:nvGrpSpPr>
          <p:cNvPr id="331" name="Google Shape;331;p26"/>
          <p:cNvGrpSpPr/>
          <p:nvPr/>
        </p:nvGrpSpPr>
        <p:grpSpPr>
          <a:xfrm>
            <a:off x="2495187" y="6212885"/>
            <a:ext cx="352552" cy="440732"/>
            <a:chOff x="2205839" y="4471269"/>
            <a:chExt cx="353400" cy="1065857"/>
          </a:xfrm>
        </p:grpSpPr>
        <p:sp>
          <p:nvSpPr>
            <p:cNvPr id="332" name="Google Shape;332;p26"/>
            <p:cNvSpPr txBox="1"/>
            <p:nvPr/>
          </p:nvSpPr>
          <p:spPr>
            <a:xfrm>
              <a:off x="2205839" y="5073326"/>
              <a:ext cx="353400" cy="463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800">
                  <a:solidFill>
                    <a:srgbClr val="00B050"/>
                  </a:solidFill>
                  <a:latin typeface="Times"/>
                  <a:ea typeface="Times"/>
                  <a:cs typeface="Times"/>
                  <a:sym typeface="Times"/>
                </a:rPr>
                <a:t>3</a:t>
              </a:r>
              <a:endParaRPr sz="1800" b="0" i="0" u="none" strike="noStrike" cap="none">
                <a:solidFill>
                  <a:srgbClr val="000000"/>
                </a:solidFill>
                <a:latin typeface="Arial"/>
                <a:ea typeface="Arial"/>
                <a:cs typeface="Arial"/>
                <a:sym typeface="Arial"/>
              </a:endParaRPr>
            </a:p>
          </p:txBody>
        </p:sp>
        <p:cxnSp>
          <p:nvCxnSpPr>
            <p:cNvPr id="333" name="Google Shape;333;p26"/>
            <p:cNvCxnSpPr/>
            <p:nvPr/>
          </p:nvCxnSpPr>
          <p:spPr>
            <a:xfrm rot="10800000">
              <a:off x="2357018" y="4471269"/>
              <a:ext cx="0" cy="647100"/>
            </a:xfrm>
            <a:prstGeom prst="straightConnector1">
              <a:avLst/>
            </a:prstGeom>
            <a:noFill/>
            <a:ln w="25400" cap="flat" cmpd="sng">
              <a:solidFill>
                <a:srgbClr val="00B050"/>
              </a:solidFill>
              <a:prstDash val="solid"/>
              <a:round/>
              <a:headEnd type="none" w="sm" len="sm"/>
              <a:tailEnd type="triangle" w="med" len="med"/>
            </a:ln>
            <a:effectLst>
              <a:outerShdw blurRad="40005" dist="22984" dir="5400000" rotWithShape="0">
                <a:srgbClr val="000000">
                  <a:alpha val="44310"/>
                </a:srgbClr>
              </a:outerShdw>
            </a:effectLst>
          </p:spPr>
        </p:cxnSp>
      </p:grpSp>
      <p:grpSp>
        <p:nvGrpSpPr>
          <p:cNvPr id="334" name="Google Shape;334;p26"/>
          <p:cNvGrpSpPr/>
          <p:nvPr/>
        </p:nvGrpSpPr>
        <p:grpSpPr>
          <a:xfrm>
            <a:off x="6882087" y="6212885"/>
            <a:ext cx="352552" cy="440732"/>
            <a:chOff x="2205839" y="4471269"/>
            <a:chExt cx="353400" cy="1065857"/>
          </a:xfrm>
        </p:grpSpPr>
        <p:sp>
          <p:nvSpPr>
            <p:cNvPr id="335" name="Google Shape;335;p26"/>
            <p:cNvSpPr txBox="1"/>
            <p:nvPr/>
          </p:nvSpPr>
          <p:spPr>
            <a:xfrm>
              <a:off x="2205839" y="5073326"/>
              <a:ext cx="353400" cy="463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800">
                  <a:solidFill>
                    <a:srgbClr val="00B050"/>
                  </a:solidFill>
                  <a:latin typeface="Times"/>
                  <a:ea typeface="Times"/>
                  <a:cs typeface="Times"/>
                  <a:sym typeface="Times"/>
                </a:rPr>
                <a:t>7</a:t>
              </a:r>
              <a:endParaRPr sz="1800" b="0" i="0" u="none" strike="noStrike" cap="none">
                <a:solidFill>
                  <a:srgbClr val="000000"/>
                </a:solidFill>
                <a:latin typeface="Arial"/>
                <a:ea typeface="Arial"/>
                <a:cs typeface="Arial"/>
                <a:sym typeface="Arial"/>
              </a:endParaRPr>
            </a:p>
          </p:txBody>
        </p:sp>
        <p:cxnSp>
          <p:nvCxnSpPr>
            <p:cNvPr id="336" name="Google Shape;336;p26"/>
            <p:cNvCxnSpPr/>
            <p:nvPr/>
          </p:nvCxnSpPr>
          <p:spPr>
            <a:xfrm rot="10800000">
              <a:off x="2357018" y="4471269"/>
              <a:ext cx="0" cy="647100"/>
            </a:xfrm>
            <a:prstGeom prst="straightConnector1">
              <a:avLst/>
            </a:prstGeom>
            <a:noFill/>
            <a:ln w="25400" cap="flat" cmpd="sng">
              <a:solidFill>
                <a:srgbClr val="00B050"/>
              </a:solidFill>
              <a:prstDash val="solid"/>
              <a:round/>
              <a:headEnd type="none" w="sm" len="sm"/>
              <a:tailEnd type="triangle" w="med" len="med"/>
            </a:ln>
            <a:effectLst>
              <a:outerShdw blurRad="40005" dist="22984" dir="5400000" rotWithShape="0">
                <a:srgbClr val="000000">
                  <a:alpha val="44310"/>
                </a:srgbClr>
              </a:outerShdw>
            </a:effectLst>
          </p:spPr>
        </p:cxnSp>
      </p:grpSp>
      <p:sp>
        <p:nvSpPr>
          <p:cNvPr id="337" name="Google Shape;337;p26"/>
          <p:cNvSpPr txBox="1"/>
          <p:nvPr/>
        </p:nvSpPr>
        <p:spPr>
          <a:xfrm>
            <a:off x="4328250" y="6401475"/>
            <a:ext cx="576000" cy="8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BVA</a:t>
            </a:r>
            <a:endParaRPr u="sng"/>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342"/>
        <p:cNvGrpSpPr/>
        <p:nvPr/>
      </p:nvGrpSpPr>
      <p:grpSpPr>
        <a:xfrm>
          <a:off x="0" y="0"/>
          <a:ext cx="0" cy="0"/>
          <a:chOff x="0" y="0"/>
          <a:chExt cx="0" cy="0"/>
        </a:xfrm>
      </p:grpSpPr>
      <p:sp>
        <p:nvSpPr>
          <p:cNvPr id="343" name="Google Shape;343;p27"/>
          <p:cNvSpPr txBox="1">
            <a:spLocks noGrp="1"/>
          </p:cNvSpPr>
          <p:nvPr>
            <p:ph type="sldNum" idx="12"/>
          </p:nvPr>
        </p:nvSpPr>
        <p:spPr>
          <a:xfrm>
            <a:off x="323528" y="6237312"/>
            <a:ext cx="576000" cy="360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7F7F7F"/>
              </a:buClr>
              <a:buSzPts val="1200"/>
              <a:buFont typeface="Trebuchet MS"/>
              <a:buNone/>
            </a:pPr>
            <a:fld id="{00000000-1234-1234-1234-123412341234}" type="slidenum">
              <a:rPr lang="en-US"/>
              <a:t>14</a:t>
            </a:fld>
            <a:endParaRPr/>
          </a:p>
        </p:txBody>
      </p:sp>
      <p:sp>
        <p:nvSpPr>
          <p:cNvPr id="344" name="Google Shape;344;p27"/>
          <p:cNvSpPr txBox="1">
            <a:spLocks noGrp="1"/>
          </p:cNvSpPr>
          <p:nvPr>
            <p:ph type="title"/>
          </p:nvPr>
        </p:nvSpPr>
        <p:spPr>
          <a:xfrm>
            <a:off x="827584" y="464096"/>
            <a:ext cx="7488900" cy="1143000"/>
          </a:xfrm>
          <a:prstGeom prst="rect">
            <a:avLst/>
          </a:prstGeom>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3584"/>
              <a:buFont typeface="Georgia"/>
              <a:buNone/>
            </a:pPr>
            <a:r>
              <a:rPr lang="en-US" sz="2800"/>
              <a:t>Equivalence Partitioning</a:t>
            </a:r>
            <a:endParaRPr sz="2800"/>
          </a:p>
        </p:txBody>
      </p:sp>
      <p:sp>
        <p:nvSpPr>
          <p:cNvPr id="345" name="Google Shape;345;p27"/>
          <p:cNvSpPr txBox="1">
            <a:spLocks noGrp="1"/>
          </p:cNvSpPr>
          <p:nvPr>
            <p:ph type="body" idx="1"/>
          </p:nvPr>
        </p:nvSpPr>
        <p:spPr>
          <a:xfrm>
            <a:off x="678150" y="852025"/>
            <a:ext cx="7775700" cy="4796400"/>
          </a:xfrm>
          <a:prstGeom prst="rect">
            <a:avLst/>
          </a:prstGeom>
        </p:spPr>
        <p:txBody>
          <a:bodyPr spcFirstLastPara="1" wrap="square" lIns="91425" tIns="45700" rIns="91425" bIns="45700" anchor="t" anchorCtr="0">
            <a:noAutofit/>
          </a:bodyPr>
          <a:lstStyle/>
          <a:p>
            <a:pPr marL="457200" lvl="0" indent="-410210" algn="l" rtl="0">
              <a:spcBef>
                <a:spcPts val="440"/>
              </a:spcBef>
              <a:spcAft>
                <a:spcPts val="0"/>
              </a:spcAft>
              <a:buSzPts val="2860"/>
              <a:buChar char="*"/>
            </a:pPr>
            <a:r>
              <a:rPr lang="en-US"/>
              <a:t>Equivalence partitioning</a:t>
            </a:r>
            <a:endParaRPr/>
          </a:p>
          <a:p>
            <a:pPr marL="914400" lvl="1" indent="-342900" algn="l" rtl="0">
              <a:lnSpc>
                <a:spcPct val="115000"/>
              </a:lnSpc>
              <a:spcBef>
                <a:spcPts val="0"/>
              </a:spcBef>
              <a:spcAft>
                <a:spcPts val="0"/>
              </a:spcAft>
              <a:buSzPts val="1800"/>
              <a:buChar char="*"/>
            </a:pPr>
            <a:r>
              <a:rPr lang="en-US" sz="1800"/>
              <a:t>Divide the input domain into classes of data</a:t>
            </a:r>
            <a:endParaRPr sz="1800"/>
          </a:p>
          <a:p>
            <a:pPr marL="914400" lvl="1" indent="-342900" algn="l" rtl="0">
              <a:lnSpc>
                <a:spcPct val="115000"/>
              </a:lnSpc>
              <a:spcBef>
                <a:spcPts val="0"/>
              </a:spcBef>
              <a:spcAft>
                <a:spcPts val="0"/>
              </a:spcAft>
              <a:buSzPts val="1800"/>
              <a:buChar char="*"/>
            </a:pPr>
            <a:r>
              <a:rPr lang="en-US" sz="1800"/>
              <a:t>Derive test cases based on these partitions</a:t>
            </a:r>
            <a:endParaRPr sz="1800"/>
          </a:p>
          <a:p>
            <a:pPr marL="914400" lvl="1" indent="-342900" algn="l" rtl="0">
              <a:lnSpc>
                <a:spcPct val="115000"/>
              </a:lnSpc>
              <a:spcBef>
                <a:spcPts val="0"/>
              </a:spcBef>
              <a:spcAft>
                <a:spcPts val="0"/>
              </a:spcAft>
              <a:buSzPts val="1800"/>
              <a:buChar char="*"/>
            </a:pPr>
            <a:r>
              <a:rPr lang="en-US" sz="1800"/>
              <a:t>Test case design for equivalence partitioning is based on an evaluation of equivalence classes for an input domain</a:t>
            </a:r>
            <a:endParaRPr sz="1800"/>
          </a:p>
          <a:p>
            <a:pPr marL="457200" lvl="0" indent="-410210" algn="l" rtl="0">
              <a:spcBef>
                <a:spcPts val="0"/>
              </a:spcBef>
              <a:spcAft>
                <a:spcPts val="0"/>
              </a:spcAft>
              <a:buSzPts val="2860"/>
              <a:buChar char="*"/>
            </a:pPr>
            <a:r>
              <a:rPr lang="en-US"/>
              <a:t>Can be defined by these guidelines:</a:t>
            </a:r>
            <a:endParaRPr/>
          </a:p>
          <a:p>
            <a:pPr marL="914400" lvl="1" indent="-342900" algn="l" rtl="0">
              <a:spcBef>
                <a:spcPts val="0"/>
              </a:spcBef>
              <a:spcAft>
                <a:spcPts val="0"/>
              </a:spcAft>
              <a:buSzPts val="1800"/>
              <a:buChar char="*"/>
            </a:pPr>
            <a:r>
              <a:rPr lang="en-US" sz="1800"/>
              <a:t>If </a:t>
            </a:r>
            <a:r>
              <a:rPr lang="en-US" sz="1800">
                <a:solidFill>
                  <a:srgbClr val="000000"/>
                </a:solidFill>
              </a:rPr>
              <a:t>a range</a:t>
            </a:r>
            <a:r>
              <a:rPr lang="en-US" sz="1800"/>
              <a:t> is specified in an input condition, </a:t>
            </a:r>
            <a:br>
              <a:rPr lang="en-US" sz="1800"/>
            </a:br>
            <a:r>
              <a:rPr lang="en-US" sz="1800"/>
              <a:t>1 valid and 2 invalid equivalence classes are defined</a:t>
            </a:r>
            <a:endParaRPr sz="1800"/>
          </a:p>
          <a:p>
            <a:pPr marL="914400" lvl="1" indent="-342900" algn="l" rtl="0">
              <a:spcBef>
                <a:spcPts val="0"/>
              </a:spcBef>
              <a:spcAft>
                <a:spcPts val="0"/>
              </a:spcAft>
              <a:buSzPts val="1800"/>
              <a:buChar char="*"/>
            </a:pPr>
            <a:r>
              <a:rPr lang="en-US" sz="1800"/>
              <a:t>If </a:t>
            </a:r>
            <a:r>
              <a:rPr lang="en-US" sz="1800">
                <a:solidFill>
                  <a:srgbClr val="000000"/>
                </a:solidFill>
              </a:rPr>
              <a:t>a specific value</a:t>
            </a:r>
            <a:r>
              <a:rPr lang="en-US" sz="1800"/>
              <a:t> is required in an input condition,</a:t>
            </a:r>
            <a:br>
              <a:rPr lang="en-US" sz="1800"/>
            </a:br>
            <a:r>
              <a:rPr lang="en-US" sz="1800"/>
              <a:t>1 valid and 2 invalid equivalence classes are defined.</a:t>
            </a:r>
            <a:endParaRPr sz="1800"/>
          </a:p>
          <a:p>
            <a:pPr marL="914400" lvl="1" indent="-342900" algn="l" rtl="0">
              <a:spcBef>
                <a:spcPts val="0"/>
              </a:spcBef>
              <a:spcAft>
                <a:spcPts val="0"/>
              </a:spcAft>
              <a:buSzPts val="1800"/>
              <a:buChar char="*"/>
            </a:pPr>
            <a:r>
              <a:rPr lang="en-US" sz="1800"/>
              <a:t>If </a:t>
            </a:r>
            <a:r>
              <a:rPr lang="en-US" sz="1800">
                <a:solidFill>
                  <a:srgbClr val="000000"/>
                </a:solidFill>
              </a:rPr>
              <a:t>a member of a set</a:t>
            </a:r>
            <a:r>
              <a:rPr lang="en-US" sz="1800"/>
              <a:t> is specified in an input condition,</a:t>
            </a:r>
            <a:br>
              <a:rPr lang="en-US" sz="1800"/>
            </a:br>
            <a:r>
              <a:rPr lang="en-US" sz="1800"/>
              <a:t>1 valid and 1 invalid equivalence classes are defined.</a:t>
            </a:r>
            <a:endParaRPr sz="1800"/>
          </a:p>
          <a:p>
            <a:pPr marL="914400" lvl="1" indent="-342900" algn="l" rtl="0">
              <a:spcBef>
                <a:spcPts val="0"/>
              </a:spcBef>
              <a:spcAft>
                <a:spcPts val="0"/>
              </a:spcAft>
              <a:buSzPts val="1800"/>
              <a:buChar char="*"/>
            </a:pPr>
            <a:r>
              <a:rPr lang="en-US" sz="1800"/>
              <a:t>If </a:t>
            </a:r>
            <a:r>
              <a:rPr lang="en-US" sz="1800">
                <a:solidFill>
                  <a:srgbClr val="000000"/>
                </a:solidFill>
              </a:rPr>
              <a:t>a boolean</a:t>
            </a:r>
            <a:r>
              <a:rPr lang="en-US" sz="1800"/>
              <a:t> is given as an input condition,</a:t>
            </a:r>
            <a:br>
              <a:rPr lang="en-US" sz="1800"/>
            </a:br>
            <a:r>
              <a:rPr lang="en-US" sz="1800"/>
              <a:t>1 valid and 1 invalid equivalence classes are defined.</a:t>
            </a:r>
            <a:br>
              <a:rPr lang="en-US" sz="1800"/>
            </a:br>
            <a:endParaRPr sz="1800"/>
          </a:p>
        </p:txBody>
      </p:sp>
      <p:graphicFrame>
        <p:nvGraphicFramePr>
          <p:cNvPr id="346" name="Google Shape;346;p27"/>
          <p:cNvGraphicFramePr/>
          <p:nvPr/>
        </p:nvGraphicFramePr>
        <p:xfrm>
          <a:off x="747113" y="5783833"/>
          <a:ext cx="8001000" cy="307800"/>
        </p:xfrm>
        <a:graphic>
          <a:graphicData uri="http://schemas.openxmlformats.org/drawingml/2006/table">
            <a:tbl>
              <a:tblPr bandRow="1">
                <a:noFill/>
                <a:tableStyleId>{43AD0990-6B4A-4701-9404-719F0F7B28ED}</a:tableStyleId>
              </a:tblPr>
              <a:tblGrid>
                <a:gridCol w="1405500">
                  <a:extLst>
                    <a:ext uri="{9D8B030D-6E8A-4147-A177-3AD203B41FA5}">
                      <a16:colId xmlns:a16="http://schemas.microsoft.com/office/drawing/2014/main" val="20000"/>
                    </a:ext>
                  </a:extLst>
                </a:gridCol>
                <a:gridCol w="4590025">
                  <a:extLst>
                    <a:ext uri="{9D8B030D-6E8A-4147-A177-3AD203B41FA5}">
                      <a16:colId xmlns:a16="http://schemas.microsoft.com/office/drawing/2014/main" val="20001"/>
                    </a:ext>
                  </a:extLst>
                </a:gridCol>
                <a:gridCol w="2005475">
                  <a:extLst>
                    <a:ext uri="{9D8B030D-6E8A-4147-A177-3AD203B41FA5}">
                      <a16:colId xmlns:a16="http://schemas.microsoft.com/office/drawing/2014/main" val="20002"/>
                    </a:ext>
                  </a:extLst>
                </a:gridCol>
              </a:tblGrid>
              <a:tr h="307800">
                <a:tc>
                  <a:txBody>
                    <a:bodyPr/>
                    <a:lstStyle/>
                    <a:p>
                      <a:pPr marL="0" marR="0" lvl="0" indent="0" algn="ctr" rtl="0">
                        <a:lnSpc>
                          <a:spcPct val="100000"/>
                        </a:lnSpc>
                        <a:spcBef>
                          <a:spcPts val="0"/>
                        </a:spcBef>
                        <a:spcAft>
                          <a:spcPts val="0"/>
                        </a:spcAft>
                        <a:buClr>
                          <a:srgbClr val="000000"/>
                        </a:buClr>
                        <a:buSzPts val="1800"/>
                        <a:buFont typeface="Arial"/>
                        <a:buNone/>
                      </a:pPr>
                      <a:r>
                        <a:rPr lang="en-US"/>
                        <a:t>Less than</a:t>
                      </a:r>
                      <a:r>
                        <a:rPr lang="en-US" u="none" strike="noStrike" cap="none"/>
                        <a:t> </a:t>
                      </a:r>
                      <a:r>
                        <a:rPr lang="en-US"/>
                        <a:t>3</a:t>
                      </a:r>
                      <a:endParaRPr u="none" strike="noStrike" cap="none"/>
                    </a:p>
                  </a:txBody>
                  <a:tcPr marL="91450" marR="91450" marT="45775" marB="45775" anchor="ctr">
                    <a:solidFill>
                      <a:srgbClr val="FCD8D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a:t>Between 3 and 6</a:t>
                      </a:r>
                      <a:endParaRPr u="none" strike="noStrike" cap="none"/>
                    </a:p>
                  </a:txBody>
                  <a:tcPr marL="91450" marR="91450" marT="45775" marB="4577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a:t>More than 6</a:t>
                      </a:r>
                      <a:endParaRPr u="none" strike="noStrike" cap="none"/>
                    </a:p>
                  </a:txBody>
                  <a:tcPr marL="91450" marR="91450" marT="45775" marB="45775" anchor="ctr">
                    <a:solidFill>
                      <a:srgbClr val="DBE0F3"/>
                    </a:solidFill>
                  </a:tcPr>
                </a:tc>
                <a:extLst>
                  <a:ext uri="{0D108BD9-81ED-4DB2-BD59-A6C34878D82A}">
                    <a16:rowId xmlns:a16="http://schemas.microsoft.com/office/drawing/2014/main" val="10000"/>
                  </a:ext>
                </a:extLst>
              </a:tr>
            </a:tbl>
          </a:graphicData>
        </a:graphic>
      </p:graphicFrame>
      <p:grpSp>
        <p:nvGrpSpPr>
          <p:cNvPr id="347" name="Google Shape;347;p27"/>
          <p:cNvGrpSpPr/>
          <p:nvPr/>
        </p:nvGrpSpPr>
        <p:grpSpPr>
          <a:xfrm>
            <a:off x="1876262" y="6156560"/>
            <a:ext cx="352552" cy="440732"/>
            <a:chOff x="2205839" y="4471269"/>
            <a:chExt cx="353400" cy="1065857"/>
          </a:xfrm>
        </p:grpSpPr>
        <p:sp>
          <p:nvSpPr>
            <p:cNvPr id="348" name="Google Shape;348;p27"/>
            <p:cNvSpPr txBox="1"/>
            <p:nvPr/>
          </p:nvSpPr>
          <p:spPr>
            <a:xfrm>
              <a:off x="2205839" y="5073326"/>
              <a:ext cx="353400" cy="463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800">
                  <a:solidFill>
                    <a:srgbClr val="00B050"/>
                  </a:solidFill>
                  <a:latin typeface="Times"/>
                  <a:ea typeface="Times"/>
                  <a:cs typeface="Times"/>
                  <a:sym typeface="Times"/>
                </a:rPr>
                <a:t>2</a:t>
              </a:r>
              <a:endParaRPr sz="1800" b="0" i="0" u="none" strike="noStrike" cap="none">
                <a:solidFill>
                  <a:srgbClr val="000000"/>
                </a:solidFill>
                <a:latin typeface="Arial"/>
                <a:ea typeface="Arial"/>
                <a:cs typeface="Arial"/>
                <a:sym typeface="Arial"/>
              </a:endParaRPr>
            </a:p>
          </p:txBody>
        </p:sp>
        <p:cxnSp>
          <p:nvCxnSpPr>
            <p:cNvPr id="349" name="Google Shape;349;p27"/>
            <p:cNvCxnSpPr/>
            <p:nvPr/>
          </p:nvCxnSpPr>
          <p:spPr>
            <a:xfrm rot="10800000">
              <a:off x="2357018" y="4471269"/>
              <a:ext cx="0" cy="647100"/>
            </a:xfrm>
            <a:prstGeom prst="straightConnector1">
              <a:avLst/>
            </a:prstGeom>
            <a:noFill/>
            <a:ln w="25400" cap="flat" cmpd="sng">
              <a:solidFill>
                <a:srgbClr val="00B050"/>
              </a:solidFill>
              <a:prstDash val="solid"/>
              <a:round/>
              <a:headEnd type="none" w="sm" len="sm"/>
              <a:tailEnd type="triangle" w="med" len="med"/>
            </a:ln>
            <a:effectLst>
              <a:outerShdw blurRad="40005" dist="22984" dir="5400000" rotWithShape="0">
                <a:srgbClr val="000000">
                  <a:alpha val="44310"/>
                </a:srgbClr>
              </a:outerShdw>
            </a:effectLst>
          </p:spPr>
        </p:cxnSp>
      </p:grpSp>
      <p:grpSp>
        <p:nvGrpSpPr>
          <p:cNvPr id="350" name="Google Shape;350;p27"/>
          <p:cNvGrpSpPr/>
          <p:nvPr/>
        </p:nvGrpSpPr>
        <p:grpSpPr>
          <a:xfrm>
            <a:off x="4362162" y="6120735"/>
            <a:ext cx="352552" cy="440732"/>
            <a:chOff x="2205839" y="4471269"/>
            <a:chExt cx="353400" cy="1065857"/>
          </a:xfrm>
        </p:grpSpPr>
        <p:sp>
          <p:nvSpPr>
            <p:cNvPr id="351" name="Google Shape;351;p27"/>
            <p:cNvSpPr txBox="1"/>
            <p:nvPr/>
          </p:nvSpPr>
          <p:spPr>
            <a:xfrm>
              <a:off x="2205839" y="5073326"/>
              <a:ext cx="353400" cy="463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800">
                  <a:solidFill>
                    <a:srgbClr val="00B050"/>
                  </a:solidFill>
                  <a:latin typeface="Times"/>
                  <a:ea typeface="Times"/>
                  <a:cs typeface="Times"/>
                  <a:sym typeface="Times"/>
                </a:rPr>
                <a:t>5</a:t>
              </a:r>
              <a:endParaRPr sz="1800" b="0" i="0" u="none" strike="noStrike" cap="none">
                <a:solidFill>
                  <a:srgbClr val="000000"/>
                </a:solidFill>
                <a:latin typeface="Arial"/>
                <a:ea typeface="Arial"/>
                <a:cs typeface="Arial"/>
                <a:sym typeface="Arial"/>
              </a:endParaRPr>
            </a:p>
          </p:txBody>
        </p:sp>
        <p:cxnSp>
          <p:nvCxnSpPr>
            <p:cNvPr id="352" name="Google Shape;352;p27"/>
            <p:cNvCxnSpPr/>
            <p:nvPr/>
          </p:nvCxnSpPr>
          <p:spPr>
            <a:xfrm rot="10800000">
              <a:off x="2357018" y="4471269"/>
              <a:ext cx="0" cy="647100"/>
            </a:xfrm>
            <a:prstGeom prst="straightConnector1">
              <a:avLst/>
            </a:prstGeom>
            <a:noFill/>
            <a:ln w="25400" cap="flat" cmpd="sng">
              <a:solidFill>
                <a:srgbClr val="00B050"/>
              </a:solidFill>
              <a:prstDash val="solid"/>
              <a:round/>
              <a:headEnd type="none" w="sm" len="sm"/>
              <a:tailEnd type="triangle" w="med" len="med"/>
            </a:ln>
            <a:effectLst>
              <a:outerShdw blurRad="40005" dist="22984" dir="5400000" rotWithShape="0">
                <a:srgbClr val="000000">
                  <a:alpha val="44310"/>
                </a:srgbClr>
              </a:outerShdw>
            </a:effectLst>
          </p:spPr>
        </p:cxnSp>
      </p:grpSp>
      <p:grpSp>
        <p:nvGrpSpPr>
          <p:cNvPr id="353" name="Google Shape;353;p27"/>
          <p:cNvGrpSpPr/>
          <p:nvPr/>
        </p:nvGrpSpPr>
        <p:grpSpPr>
          <a:xfrm>
            <a:off x="7162812" y="6161110"/>
            <a:ext cx="352552" cy="440732"/>
            <a:chOff x="2205839" y="4471269"/>
            <a:chExt cx="353400" cy="1065857"/>
          </a:xfrm>
        </p:grpSpPr>
        <p:sp>
          <p:nvSpPr>
            <p:cNvPr id="354" name="Google Shape;354;p27"/>
            <p:cNvSpPr txBox="1"/>
            <p:nvPr/>
          </p:nvSpPr>
          <p:spPr>
            <a:xfrm>
              <a:off x="2205839" y="5073326"/>
              <a:ext cx="353400" cy="463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800">
                  <a:solidFill>
                    <a:srgbClr val="00B050"/>
                  </a:solidFill>
                  <a:latin typeface="Times"/>
                  <a:ea typeface="Times"/>
                  <a:cs typeface="Times"/>
                  <a:sym typeface="Times"/>
                </a:rPr>
                <a:t>7</a:t>
              </a:r>
              <a:endParaRPr sz="1800" b="0" i="0" u="none" strike="noStrike" cap="none">
                <a:solidFill>
                  <a:srgbClr val="000000"/>
                </a:solidFill>
                <a:latin typeface="Arial"/>
                <a:ea typeface="Arial"/>
                <a:cs typeface="Arial"/>
                <a:sym typeface="Arial"/>
              </a:endParaRPr>
            </a:p>
          </p:txBody>
        </p:sp>
        <p:cxnSp>
          <p:nvCxnSpPr>
            <p:cNvPr id="355" name="Google Shape;355;p27"/>
            <p:cNvCxnSpPr/>
            <p:nvPr/>
          </p:nvCxnSpPr>
          <p:spPr>
            <a:xfrm rot="10800000">
              <a:off x="2357018" y="4471269"/>
              <a:ext cx="0" cy="647100"/>
            </a:xfrm>
            <a:prstGeom prst="straightConnector1">
              <a:avLst/>
            </a:prstGeom>
            <a:noFill/>
            <a:ln w="25400" cap="flat" cmpd="sng">
              <a:solidFill>
                <a:srgbClr val="00B050"/>
              </a:solidFill>
              <a:prstDash val="solid"/>
              <a:round/>
              <a:headEnd type="none" w="sm" len="sm"/>
              <a:tailEnd type="triangle" w="med" len="med"/>
            </a:ln>
            <a:effectLst>
              <a:outerShdw blurRad="40005" dist="22984" dir="5400000" rotWithShape="0">
                <a:srgbClr val="000000">
                  <a:alpha val="44310"/>
                </a:srgbClr>
              </a:outerShdw>
            </a:effectLst>
          </p:spPr>
        </p:cxnSp>
      </p:grpSp>
      <p:sp>
        <p:nvSpPr>
          <p:cNvPr id="356" name="Google Shape;356;p27"/>
          <p:cNvSpPr txBox="1"/>
          <p:nvPr/>
        </p:nvSpPr>
        <p:spPr>
          <a:xfrm>
            <a:off x="744425" y="5394725"/>
            <a:ext cx="2656200" cy="3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If 3 &lt; x &lt; 10 :</a:t>
            </a:r>
            <a:endParaRPr sz="16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361"/>
        <p:cNvGrpSpPr/>
        <p:nvPr/>
      </p:nvGrpSpPr>
      <p:grpSpPr>
        <a:xfrm>
          <a:off x="0" y="0"/>
          <a:ext cx="0" cy="0"/>
          <a:chOff x="0" y="0"/>
          <a:chExt cx="0" cy="0"/>
        </a:xfrm>
      </p:grpSpPr>
      <p:sp>
        <p:nvSpPr>
          <p:cNvPr id="362" name="Google Shape;362;p28"/>
          <p:cNvSpPr txBox="1">
            <a:spLocks noGrp="1"/>
          </p:cNvSpPr>
          <p:nvPr>
            <p:ph type="sldNum" idx="12"/>
          </p:nvPr>
        </p:nvSpPr>
        <p:spPr>
          <a:xfrm>
            <a:off x="323528" y="6237312"/>
            <a:ext cx="576000" cy="360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15</a:t>
            </a:fld>
            <a:endParaRPr/>
          </a:p>
        </p:txBody>
      </p:sp>
      <p:sp>
        <p:nvSpPr>
          <p:cNvPr id="363" name="Google Shape;363;p28"/>
          <p:cNvSpPr txBox="1">
            <a:spLocks noGrp="1"/>
          </p:cNvSpPr>
          <p:nvPr>
            <p:ph type="title"/>
          </p:nvPr>
        </p:nvSpPr>
        <p:spPr>
          <a:xfrm>
            <a:off x="448750" y="464100"/>
            <a:ext cx="8222400" cy="1143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2800"/>
              <a:t>Test Case Design – Black box Test (2/4) Example</a:t>
            </a:r>
            <a:endParaRPr sz="2800"/>
          </a:p>
        </p:txBody>
      </p:sp>
      <p:sp>
        <p:nvSpPr>
          <p:cNvPr id="364" name="Google Shape;364;p28"/>
          <p:cNvSpPr txBox="1">
            <a:spLocks noGrp="1"/>
          </p:cNvSpPr>
          <p:nvPr>
            <p:ph type="body" idx="1"/>
          </p:nvPr>
        </p:nvSpPr>
        <p:spPr>
          <a:xfrm>
            <a:off x="678150" y="1004425"/>
            <a:ext cx="7775700" cy="2076600"/>
          </a:xfrm>
          <a:prstGeom prst="rect">
            <a:avLst/>
          </a:prstGeom>
          <a:noFill/>
        </p:spPr>
        <p:txBody>
          <a:bodyPr spcFirstLastPara="1" wrap="square" lIns="91425" tIns="45700" rIns="91425" bIns="45700" anchor="t" anchorCtr="0">
            <a:noAutofit/>
          </a:bodyPr>
          <a:lstStyle/>
          <a:p>
            <a:pPr marL="457200" lvl="0" indent="-393700" algn="l" rtl="0">
              <a:spcBef>
                <a:spcPts val="0"/>
              </a:spcBef>
              <a:spcAft>
                <a:spcPts val="0"/>
              </a:spcAft>
              <a:buSzPts val="2600"/>
              <a:buFont typeface="Arial"/>
              <a:buChar char="*"/>
            </a:pPr>
            <a:r>
              <a:rPr lang="en-US" sz="2000" dirty="0">
                <a:latin typeface="Calibri"/>
                <a:ea typeface="Calibri"/>
                <a:cs typeface="Calibri"/>
                <a:sym typeface="Calibri"/>
              </a:rPr>
              <a:t>Ex: </a:t>
            </a:r>
            <a:r>
              <a:rPr lang="en-US" sz="1600" i="1" dirty="0">
                <a:solidFill>
                  <a:schemeClr val="dk1"/>
                </a:solidFill>
              </a:rPr>
              <a:t>bool </a:t>
            </a:r>
            <a:r>
              <a:rPr lang="en-US" sz="1600" i="1" dirty="0" err="1">
                <a:solidFill>
                  <a:schemeClr val="dk1"/>
                </a:solidFill>
              </a:rPr>
              <a:t>ValidateUserID</a:t>
            </a:r>
            <a:r>
              <a:rPr lang="en-US" sz="1600" i="1" dirty="0">
                <a:solidFill>
                  <a:schemeClr val="dk1"/>
                </a:solidFill>
              </a:rPr>
              <a:t>(const char* </a:t>
            </a:r>
            <a:r>
              <a:rPr lang="en-US" sz="1600" i="1" dirty="0" err="1">
                <a:solidFill>
                  <a:schemeClr val="dk1"/>
                </a:solidFill>
              </a:rPr>
              <a:t>userID</a:t>
            </a:r>
            <a:r>
              <a:rPr lang="en-US" sz="1600" i="1" dirty="0">
                <a:solidFill>
                  <a:schemeClr val="dk1"/>
                </a:solidFill>
              </a:rPr>
              <a:t>, char [] sequence)</a:t>
            </a:r>
            <a:r>
              <a:rPr lang="en-US" sz="1600" i="1" dirty="0">
                <a:solidFill>
                  <a:schemeClr val="dk1"/>
                </a:solidFill>
                <a:latin typeface="Calibri"/>
                <a:ea typeface="Calibri"/>
                <a:cs typeface="Calibri"/>
                <a:sym typeface="Calibri"/>
              </a:rPr>
              <a:t> </a:t>
            </a:r>
            <a:endParaRPr sz="1600" i="1" dirty="0">
              <a:solidFill>
                <a:schemeClr val="dk1"/>
              </a:solidFill>
              <a:latin typeface="Calibri"/>
              <a:ea typeface="Calibri"/>
              <a:cs typeface="Calibri"/>
              <a:sym typeface="Calibri"/>
            </a:endParaRPr>
          </a:p>
          <a:p>
            <a:pPr marL="45720" lvl="0" indent="0" algn="l" rtl="0">
              <a:spcBef>
                <a:spcPts val="0"/>
              </a:spcBef>
              <a:spcAft>
                <a:spcPts val="0"/>
              </a:spcAft>
              <a:buClr>
                <a:srgbClr val="000000"/>
              </a:buClr>
              <a:buSzPts val="1100"/>
              <a:buFont typeface="Arial"/>
              <a:buNone/>
            </a:pPr>
            <a:r>
              <a:rPr lang="en-US" sz="1800" dirty="0"/>
              <a:t>//判斷註冊帳號為1~6字元，並確認不與已註冊帳號重複</a:t>
            </a:r>
            <a:endParaRPr sz="1800" dirty="0"/>
          </a:p>
          <a:p>
            <a:pPr marL="45720" lvl="0" indent="0">
              <a:spcBef>
                <a:spcPts val="0"/>
              </a:spcBef>
              <a:buClr>
                <a:srgbClr val="000000"/>
              </a:buClr>
              <a:buSzPts val="1100"/>
              <a:buNone/>
            </a:pPr>
            <a:r>
              <a:rPr lang="en-US" altLang="zh-TW" sz="1400" dirty="0">
                <a:solidFill>
                  <a:schemeClr val="dk1"/>
                </a:solidFill>
              </a:rPr>
              <a:t>//The length of a valid </a:t>
            </a:r>
            <a:r>
              <a:rPr lang="en-US" altLang="zh-TW" sz="1400" dirty="0" err="1">
                <a:solidFill>
                  <a:schemeClr val="dk1"/>
                </a:solidFill>
              </a:rPr>
              <a:t>userID</a:t>
            </a:r>
            <a:r>
              <a:rPr lang="en-US" altLang="zh-TW" sz="1400" dirty="0">
                <a:solidFill>
                  <a:schemeClr val="dk1"/>
                </a:solidFill>
              </a:rPr>
              <a:t> for registration should be 1~6 characters, and is not duplicate with existing accounts.</a:t>
            </a:r>
            <a:br>
              <a:rPr lang="en-US" altLang="zh-TW" sz="1400" dirty="0">
                <a:solidFill>
                  <a:schemeClr val="dk1"/>
                </a:solidFill>
              </a:rPr>
            </a:br>
            <a:r>
              <a:rPr lang="en-US" sz="1800" dirty="0"/>
              <a:t/>
            </a:r>
            <a:br>
              <a:rPr lang="en-US" sz="1800" dirty="0"/>
            </a:br>
            <a:r>
              <a:rPr lang="en-US" sz="1800" dirty="0">
                <a:solidFill>
                  <a:schemeClr val="dk1"/>
                </a:solidFill>
              </a:rPr>
              <a:t>Case: </a:t>
            </a:r>
            <a:r>
              <a:rPr lang="en-US" sz="1800" dirty="0" err="1">
                <a:solidFill>
                  <a:schemeClr val="dk1"/>
                </a:solidFill>
              </a:rPr>
              <a:t>為使產生重複帳號我們將sequence</a:t>
            </a:r>
            <a:r>
              <a:rPr lang="en-US" sz="1800" dirty="0">
                <a:solidFill>
                  <a:schemeClr val="dk1"/>
                </a:solidFill>
              </a:rPr>
              <a:t> </a:t>
            </a:r>
            <a:r>
              <a:rPr lang="en-US" sz="1800" dirty="0" err="1">
                <a:solidFill>
                  <a:schemeClr val="dk1"/>
                </a:solidFill>
              </a:rPr>
              <a:t>放入”Nill”一個userID</a:t>
            </a:r>
            <a:r>
              <a:rPr lang="en-US" sz="1800" dirty="0">
                <a:solidFill>
                  <a:schemeClr val="dk1"/>
                </a:solidFill>
              </a:rPr>
              <a:t/>
            </a:r>
            <a:br>
              <a:rPr lang="en-US" sz="1800" dirty="0">
                <a:solidFill>
                  <a:schemeClr val="dk1"/>
                </a:solidFill>
              </a:rPr>
            </a:br>
            <a:r>
              <a:rPr lang="en-US" sz="1400" dirty="0">
                <a:solidFill>
                  <a:schemeClr val="dk1"/>
                </a:solidFill>
              </a:rPr>
              <a:t>Case : In order to generate duplicate accounts, we will put an </a:t>
            </a:r>
            <a:r>
              <a:rPr lang="en-US" sz="1400" dirty="0" err="1">
                <a:solidFill>
                  <a:schemeClr val="dk1"/>
                </a:solidFill>
              </a:rPr>
              <a:t>userID</a:t>
            </a:r>
            <a:r>
              <a:rPr lang="en-US" sz="1400" dirty="0">
                <a:solidFill>
                  <a:schemeClr val="dk1"/>
                </a:solidFill>
              </a:rPr>
              <a:t> "</a:t>
            </a:r>
            <a:r>
              <a:rPr lang="en-US" sz="1400" dirty="0" err="1">
                <a:solidFill>
                  <a:schemeClr val="dk1"/>
                </a:solidFill>
              </a:rPr>
              <a:t>Nill</a:t>
            </a:r>
            <a:r>
              <a:rPr lang="en-US" sz="1400" dirty="0">
                <a:solidFill>
                  <a:schemeClr val="dk1"/>
                </a:solidFill>
              </a:rPr>
              <a:t>" into sequence</a:t>
            </a:r>
            <a:endParaRPr sz="1400" dirty="0">
              <a:solidFill>
                <a:schemeClr val="dk1"/>
              </a:solidFill>
            </a:endParaRPr>
          </a:p>
          <a:p>
            <a:pPr marL="457200" marR="0" lvl="0" indent="0" algn="l" rtl="0">
              <a:lnSpc>
                <a:spcPct val="100000"/>
              </a:lnSpc>
              <a:spcBef>
                <a:spcPts val="440"/>
              </a:spcBef>
              <a:spcAft>
                <a:spcPts val="0"/>
              </a:spcAft>
              <a:buNone/>
            </a:pPr>
            <a:endParaRPr dirty="0"/>
          </a:p>
        </p:txBody>
      </p:sp>
      <p:grpSp>
        <p:nvGrpSpPr>
          <p:cNvPr id="365" name="Google Shape;365;p28"/>
          <p:cNvGrpSpPr/>
          <p:nvPr/>
        </p:nvGrpSpPr>
        <p:grpSpPr>
          <a:xfrm>
            <a:off x="1104603" y="4918098"/>
            <a:ext cx="352552" cy="440437"/>
            <a:chOff x="1128349" y="4471255"/>
            <a:chExt cx="353400" cy="1071103"/>
          </a:xfrm>
        </p:grpSpPr>
        <p:sp>
          <p:nvSpPr>
            <p:cNvPr id="366" name="Google Shape;366;p28"/>
            <p:cNvSpPr txBox="1"/>
            <p:nvPr/>
          </p:nvSpPr>
          <p:spPr>
            <a:xfrm>
              <a:off x="1128349" y="5078558"/>
              <a:ext cx="353400" cy="463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800" b="0" i="0" u="none" strike="noStrike" cap="none">
                  <a:solidFill>
                    <a:srgbClr val="FF0000"/>
                  </a:solidFill>
                  <a:latin typeface="Times"/>
                  <a:ea typeface="Times"/>
                  <a:cs typeface="Times"/>
                  <a:sym typeface="Times"/>
                </a:rPr>
                <a:t>0</a:t>
              </a:r>
              <a:endParaRPr sz="1800" b="0" i="0" u="none" strike="noStrike" cap="none">
                <a:solidFill>
                  <a:srgbClr val="000000"/>
                </a:solidFill>
                <a:latin typeface="Arial"/>
                <a:ea typeface="Arial"/>
                <a:cs typeface="Arial"/>
                <a:sym typeface="Arial"/>
              </a:endParaRPr>
            </a:p>
          </p:txBody>
        </p:sp>
        <p:cxnSp>
          <p:nvCxnSpPr>
            <p:cNvPr id="367" name="Google Shape;367;p28"/>
            <p:cNvCxnSpPr/>
            <p:nvPr/>
          </p:nvCxnSpPr>
          <p:spPr>
            <a:xfrm rot="10800000">
              <a:off x="1285892" y="4471255"/>
              <a:ext cx="0" cy="647400"/>
            </a:xfrm>
            <a:prstGeom prst="straightConnector1">
              <a:avLst/>
            </a:prstGeom>
            <a:noFill/>
            <a:ln w="25400" cap="flat" cmpd="sng">
              <a:solidFill>
                <a:srgbClr val="FF0000"/>
              </a:solidFill>
              <a:prstDash val="solid"/>
              <a:round/>
              <a:headEnd type="none" w="sm" len="sm"/>
              <a:tailEnd type="triangle" w="med" len="med"/>
            </a:ln>
            <a:effectLst>
              <a:outerShdw blurRad="40005" dist="22984" dir="5400000" rotWithShape="0">
                <a:srgbClr val="000000">
                  <a:alpha val="44310"/>
                </a:srgbClr>
              </a:outerShdw>
            </a:effectLst>
          </p:spPr>
        </p:cxnSp>
      </p:grpSp>
      <p:grpSp>
        <p:nvGrpSpPr>
          <p:cNvPr id="368" name="Google Shape;368;p28"/>
          <p:cNvGrpSpPr/>
          <p:nvPr/>
        </p:nvGrpSpPr>
        <p:grpSpPr>
          <a:xfrm>
            <a:off x="1877762" y="4917935"/>
            <a:ext cx="352552" cy="440732"/>
            <a:chOff x="2205839" y="4471269"/>
            <a:chExt cx="353400" cy="1065857"/>
          </a:xfrm>
        </p:grpSpPr>
        <p:sp>
          <p:nvSpPr>
            <p:cNvPr id="369" name="Google Shape;369;p28"/>
            <p:cNvSpPr txBox="1"/>
            <p:nvPr/>
          </p:nvSpPr>
          <p:spPr>
            <a:xfrm>
              <a:off x="2205839" y="5073326"/>
              <a:ext cx="353400" cy="463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800" b="0" i="0" u="none" strike="noStrike" cap="none">
                  <a:solidFill>
                    <a:srgbClr val="00B050"/>
                  </a:solidFill>
                  <a:latin typeface="Times"/>
                  <a:ea typeface="Times"/>
                  <a:cs typeface="Times"/>
                  <a:sym typeface="Times"/>
                </a:rPr>
                <a:t>1</a:t>
              </a:r>
              <a:endParaRPr sz="1800" b="0" i="0" u="none" strike="noStrike" cap="none">
                <a:solidFill>
                  <a:srgbClr val="000000"/>
                </a:solidFill>
                <a:latin typeface="Arial"/>
                <a:ea typeface="Arial"/>
                <a:cs typeface="Arial"/>
                <a:sym typeface="Arial"/>
              </a:endParaRPr>
            </a:p>
          </p:txBody>
        </p:sp>
        <p:cxnSp>
          <p:nvCxnSpPr>
            <p:cNvPr id="370" name="Google Shape;370;p28"/>
            <p:cNvCxnSpPr/>
            <p:nvPr/>
          </p:nvCxnSpPr>
          <p:spPr>
            <a:xfrm rot="10800000">
              <a:off x="2357018" y="4471269"/>
              <a:ext cx="0" cy="647100"/>
            </a:xfrm>
            <a:prstGeom prst="straightConnector1">
              <a:avLst/>
            </a:prstGeom>
            <a:noFill/>
            <a:ln w="25400" cap="flat" cmpd="sng">
              <a:solidFill>
                <a:srgbClr val="00B050"/>
              </a:solidFill>
              <a:prstDash val="solid"/>
              <a:round/>
              <a:headEnd type="none" w="sm" len="sm"/>
              <a:tailEnd type="triangle" w="med" len="med"/>
            </a:ln>
            <a:effectLst>
              <a:outerShdw blurRad="40005" dist="22984" dir="5400000" rotWithShape="0">
                <a:srgbClr val="000000">
                  <a:alpha val="44310"/>
                </a:srgbClr>
              </a:outerShdw>
            </a:effectLst>
          </p:spPr>
        </p:cxnSp>
      </p:grpSp>
      <p:grpSp>
        <p:nvGrpSpPr>
          <p:cNvPr id="371" name="Google Shape;371;p28"/>
          <p:cNvGrpSpPr/>
          <p:nvPr/>
        </p:nvGrpSpPr>
        <p:grpSpPr>
          <a:xfrm>
            <a:off x="3827921" y="4918165"/>
            <a:ext cx="352552" cy="441052"/>
            <a:chOff x="4137870" y="4471269"/>
            <a:chExt cx="353400" cy="1065857"/>
          </a:xfrm>
        </p:grpSpPr>
        <p:sp>
          <p:nvSpPr>
            <p:cNvPr id="372" name="Google Shape;372;p28"/>
            <p:cNvSpPr txBox="1"/>
            <p:nvPr/>
          </p:nvSpPr>
          <p:spPr>
            <a:xfrm>
              <a:off x="4137870" y="5073326"/>
              <a:ext cx="353400" cy="463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800" b="0" i="0" u="none" strike="noStrike" cap="none">
                  <a:solidFill>
                    <a:srgbClr val="00B050"/>
                  </a:solidFill>
                  <a:latin typeface="Times"/>
                  <a:ea typeface="Times"/>
                  <a:cs typeface="Times"/>
                  <a:sym typeface="Times"/>
                </a:rPr>
                <a:t>4</a:t>
              </a:r>
              <a:endParaRPr sz="1800" b="0" i="0" u="none" strike="noStrike" cap="none">
                <a:solidFill>
                  <a:srgbClr val="000000"/>
                </a:solidFill>
                <a:latin typeface="Arial"/>
                <a:ea typeface="Arial"/>
                <a:cs typeface="Arial"/>
                <a:sym typeface="Arial"/>
              </a:endParaRPr>
            </a:p>
          </p:txBody>
        </p:sp>
        <p:cxnSp>
          <p:nvCxnSpPr>
            <p:cNvPr id="373" name="Google Shape;373;p28"/>
            <p:cNvCxnSpPr/>
            <p:nvPr/>
          </p:nvCxnSpPr>
          <p:spPr>
            <a:xfrm rot="10800000">
              <a:off x="4285865" y="4471269"/>
              <a:ext cx="0" cy="647100"/>
            </a:xfrm>
            <a:prstGeom prst="straightConnector1">
              <a:avLst/>
            </a:prstGeom>
            <a:noFill/>
            <a:ln w="25400" cap="flat" cmpd="sng">
              <a:solidFill>
                <a:srgbClr val="00B050"/>
              </a:solidFill>
              <a:prstDash val="solid"/>
              <a:round/>
              <a:headEnd type="none" w="sm" len="sm"/>
              <a:tailEnd type="triangle" w="med" len="med"/>
            </a:ln>
            <a:effectLst>
              <a:outerShdw blurRad="40005" dist="22984" dir="5400000" rotWithShape="0">
                <a:srgbClr val="000000">
                  <a:alpha val="44310"/>
                </a:srgbClr>
              </a:outerShdw>
            </a:effectLst>
          </p:spPr>
        </p:cxnSp>
      </p:grpSp>
      <p:grpSp>
        <p:nvGrpSpPr>
          <p:cNvPr id="374" name="Google Shape;374;p28"/>
          <p:cNvGrpSpPr/>
          <p:nvPr/>
        </p:nvGrpSpPr>
        <p:grpSpPr>
          <a:xfrm>
            <a:off x="6438757" y="4936459"/>
            <a:ext cx="352552" cy="441371"/>
            <a:chOff x="5852382" y="4471269"/>
            <a:chExt cx="353400" cy="1065857"/>
          </a:xfrm>
        </p:grpSpPr>
        <p:sp>
          <p:nvSpPr>
            <p:cNvPr id="375" name="Google Shape;375;p28"/>
            <p:cNvSpPr txBox="1"/>
            <p:nvPr/>
          </p:nvSpPr>
          <p:spPr>
            <a:xfrm>
              <a:off x="5852382" y="5073326"/>
              <a:ext cx="353400" cy="463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800" b="0" i="0" u="none" strike="noStrike" cap="none">
                  <a:solidFill>
                    <a:srgbClr val="00B050"/>
                  </a:solidFill>
                  <a:latin typeface="Times"/>
                  <a:ea typeface="Times"/>
                  <a:cs typeface="Times"/>
                  <a:sym typeface="Times"/>
                </a:rPr>
                <a:t>6</a:t>
              </a:r>
              <a:endParaRPr sz="1800" b="0" i="0" u="none" strike="noStrike" cap="none">
                <a:solidFill>
                  <a:srgbClr val="000000"/>
                </a:solidFill>
                <a:latin typeface="Arial"/>
                <a:ea typeface="Arial"/>
                <a:cs typeface="Arial"/>
                <a:sym typeface="Arial"/>
              </a:endParaRPr>
            </a:p>
          </p:txBody>
        </p:sp>
        <p:cxnSp>
          <p:nvCxnSpPr>
            <p:cNvPr id="376" name="Google Shape;376;p28"/>
            <p:cNvCxnSpPr/>
            <p:nvPr/>
          </p:nvCxnSpPr>
          <p:spPr>
            <a:xfrm rot="10800000">
              <a:off x="6000377" y="4471269"/>
              <a:ext cx="0" cy="647100"/>
            </a:xfrm>
            <a:prstGeom prst="straightConnector1">
              <a:avLst/>
            </a:prstGeom>
            <a:noFill/>
            <a:ln w="25400" cap="flat" cmpd="sng">
              <a:solidFill>
                <a:srgbClr val="00B050"/>
              </a:solidFill>
              <a:prstDash val="solid"/>
              <a:round/>
              <a:headEnd type="none" w="sm" len="sm"/>
              <a:tailEnd type="triangle" w="med" len="med"/>
            </a:ln>
            <a:effectLst>
              <a:outerShdw blurRad="40005" dist="22984" dir="5400000" rotWithShape="0">
                <a:srgbClr val="000000">
                  <a:alpha val="44310"/>
                </a:srgbClr>
              </a:outerShdw>
            </a:effectLst>
          </p:spPr>
        </p:cxnSp>
      </p:grpSp>
      <p:grpSp>
        <p:nvGrpSpPr>
          <p:cNvPr id="377" name="Google Shape;377;p28"/>
          <p:cNvGrpSpPr/>
          <p:nvPr/>
        </p:nvGrpSpPr>
        <p:grpSpPr>
          <a:xfrm>
            <a:off x="7416766" y="4919189"/>
            <a:ext cx="354142" cy="441465"/>
            <a:chOff x="6983617" y="4471043"/>
            <a:chExt cx="353400" cy="1098444"/>
          </a:xfrm>
        </p:grpSpPr>
        <p:cxnSp>
          <p:nvCxnSpPr>
            <p:cNvPr id="378" name="Google Shape;378;p28"/>
            <p:cNvCxnSpPr/>
            <p:nvPr/>
          </p:nvCxnSpPr>
          <p:spPr>
            <a:xfrm rot="10800000">
              <a:off x="7143622" y="4471043"/>
              <a:ext cx="0" cy="647700"/>
            </a:xfrm>
            <a:prstGeom prst="straightConnector1">
              <a:avLst/>
            </a:prstGeom>
            <a:noFill/>
            <a:ln w="25400" cap="flat" cmpd="sng">
              <a:solidFill>
                <a:srgbClr val="FF0000"/>
              </a:solidFill>
              <a:prstDash val="solid"/>
              <a:round/>
              <a:headEnd type="none" w="sm" len="sm"/>
              <a:tailEnd type="triangle" w="med" len="med"/>
            </a:ln>
            <a:effectLst>
              <a:outerShdw blurRad="40005" dist="22984" dir="5400000" rotWithShape="0">
                <a:srgbClr val="000000">
                  <a:alpha val="44310"/>
                </a:srgbClr>
              </a:outerShdw>
            </a:effectLst>
          </p:spPr>
        </p:cxnSp>
        <p:sp>
          <p:nvSpPr>
            <p:cNvPr id="379" name="Google Shape;379;p28"/>
            <p:cNvSpPr txBox="1"/>
            <p:nvPr/>
          </p:nvSpPr>
          <p:spPr>
            <a:xfrm>
              <a:off x="6983617" y="5105687"/>
              <a:ext cx="353400" cy="463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800" b="0" i="0" u="none" strike="noStrike" cap="none">
                  <a:solidFill>
                    <a:srgbClr val="FF0000"/>
                  </a:solidFill>
                  <a:latin typeface="Times"/>
                  <a:ea typeface="Times"/>
                  <a:cs typeface="Times"/>
                  <a:sym typeface="Times"/>
                </a:rPr>
                <a:t>7</a:t>
              </a:r>
              <a:endParaRPr sz="1800" b="0" i="0" u="none" strike="noStrike" cap="none">
                <a:solidFill>
                  <a:srgbClr val="000000"/>
                </a:solidFill>
                <a:latin typeface="Arial"/>
                <a:ea typeface="Arial"/>
                <a:cs typeface="Arial"/>
                <a:sym typeface="Arial"/>
              </a:endParaRPr>
            </a:p>
          </p:txBody>
        </p:sp>
      </p:grpSp>
      <p:graphicFrame>
        <p:nvGraphicFramePr>
          <p:cNvPr id="380" name="Google Shape;380;p28"/>
          <p:cNvGraphicFramePr/>
          <p:nvPr/>
        </p:nvGraphicFramePr>
        <p:xfrm>
          <a:off x="618788" y="4422858"/>
          <a:ext cx="8001000" cy="518270"/>
        </p:xfrm>
        <a:graphic>
          <a:graphicData uri="http://schemas.openxmlformats.org/drawingml/2006/table">
            <a:tbl>
              <a:tblPr bandRow="1">
                <a:noFill/>
                <a:tableStyleId>{43AD0990-6B4A-4701-9404-719F0F7B28ED}</a:tableStyleId>
              </a:tblPr>
              <a:tblGrid>
                <a:gridCol w="1357225">
                  <a:extLst>
                    <a:ext uri="{9D8B030D-6E8A-4147-A177-3AD203B41FA5}">
                      <a16:colId xmlns:a16="http://schemas.microsoft.com/office/drawing/2014/main" val="20000"/>
                    </a:ext>
                  </a:extLst>
                </a:gridCol>
                <a:gridCol w="4638300">
                  <a:extLst>
                    <a:ext uri="{9D8B030D-6E8A-4147-A177-3AD203B41FA5}">
                      <a16:colId xmlns:a16="http://schemas.microsoft.com/office/drawing/2014/main" val="20001"/>
                    </a:ext>
                  </a:extLst>
                </a:gridCol>
                <a:gridCol w="2005475">
                  <a:extLst>
                    <a:ext uri="{9D8B030D-6E8A-4147-A177-3AD203B41FA5}">
                      <a16:colId xmlns:a16="http://schemas.microsoft.com/office/drawing/2014/main" val="20002"/>
                    </a:ext>
                  </a:extLst>
                </a:gridCol>
              </a:tblGrid>
              <a:tr h="307800">
                <a:tc>
                  <a:txBody>
                    <a:bodyPr/>
                    <a:lstStyle/>
                    <a:p>
                      <a:pPr marL="0" marR="0" lvl="0" indent="0" algn="ctr" rtl="0">
                        <a:lnSpc>
                          <a:spcPct val="100000"/>
                        </a:lnSpc>
                        <a:spcBef>
                          <a:spcPts val="0"/>
                        </a:spcBef>
                        <a:spcAft>
                          <a:spcPts val="0"/>
                        </a:spcAft>
                        <a:buClr>
                          <a:srgbClr val="000000"/>
                        </a:buClr>
                        <a:buSzPts val="1800"/>
                        <a:buFont typeface="Arial"/>
                        <a:buNone/>
                      </a:pPr>
                      <a:r>
                        <a:rPr lang="en-US" u="none" strike="noStrike" cap="none"/>
                        <a:t>帳號長度  &lt; 1</a:t>
                      </a:r>
                      <a:br>
                        <a:rPr lang="en-US" u="none" strike="noStrike" cap="none"/>
                      </a:br>
                      <a:r>
                        <a:rPr lang="en-US" u="none" strike="noStrike" cap="none"/>
                        <a:t>length &lt; 1</a:t>
                      </a:r>
                      <a:endParaRPr u="none" strike="noStrike" cap="none"/>
                    </a:p>
                  </a:txBody>
                  <a:tcPr marL="91450" marR="91450" marT="45775" marB="45775" anchor="ctr">
                    <a:solidFill>
                      <a:srgbClr val="FCD8D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u="none" strike="noStrike" cap="none"/>
                        <a:t>帳號長度  &gt;= 1 AND 帳號長度  &lt;= 6</a:t>
                      </a:r>
                      <a:br>
                        <a:rPr lang="en-US" u="none" strike="noStrike" cap="none"/>
                      </a:br>
                      <a:r>
                        <a:rPr lang="en-US" u="none" strike="noStrike" cap="none"/>
                        <a:t>length &gt;= 1 and length &lt;= 6</a:t>
                      </a:r>
                      <a:endParaRPr u="none" strike="noStrike" cap="none"/>
                    </a:p>
                  </a:txBody>
                  <a:tcPr marL="91450" marR="91450" marT="45775" marB="4577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u="none" strike="noStrike" cap="none"/>
                        <a:t>帳號長度  &gt;  6</a:t>
                      </a:r>
                      <a:br>
                        <a:rPr lang="en-US" u="none" strike="noStrike" cap="none"/>
                      </a:br>
                      <a:r>
                        <a:rPr lang="en-US" u="none" strike="noStrike" cap="none"/>
                        <a:t>l</a:t>
                      </a:r>
                      <a:r>
                        <a:rPr lang="en-US"/>
                        <a:t>ength &gt; 6</a:t>
                      </a:r>
                      <a:endParaRPr u="none" strike="noStrike" cap="none"/>
                    </a:p>
                  </a:txBody>
                  <a:tcPr marL="91450" marR="91450" marT="45775" marB="45775" anchor="ctr">
                    <a:solidFill>
                      <a:srgbClr val="DBE0F3"/>
                    </a:solidFill>
                  </a:tcPr>
                </a:tc>
                <a:extLst>
                  <a:ext uri="{0D108BD9-81ED-4DB2-BD59-A6C34878D82A}">
                    <a16:rowId xmlns:a16="http://schemas.microsoft.com/office/drawing/2014/main" val="10000"/>
                  </a:ext>
                </a:extLst>
              </a:tr>
            </a:tbl>
          </a:graphicData>
        </a:graphic>
      </p:graphicFrame>
      <p:sp>
        <p:nvSpPr>
          <p:cNvPr id="381" name="Google Shape;381;p28"/>
          <p:cNvSpPr txBox="1"/>
          <p:nvPr/>
        </p:nvSpPr>
        <p:spPr>
          <a:xfrm>
            <a:off x="83354" y="5371613"/>
            <a:ext cx="8640900" cy="440400"/>
          </a:xfrm>
          <a:prstGeom prst="rect">
            <a:avLst/>
          </a:prstGeom>
          <a:noFill/>
          <a:ln>
            <a:noFill/>
          </a:ln>
        </p:spPr>
        <p:txBody>
          <a:bodyPr spcFirstLastPara="1" wrap="square" lIns="91425" tIns="45700" rIns="91425" bIns="45700" anchor="t" anchorCtr="0">
            <a:noAutofit/>
          </a:bodyPr>
          <a:lstStyle/>
          <a:p>
            <a:pPr marL="45720" marR="0" lvl="0" indent="0" algn="l" rtl="0">
              <a:lnSpc>
                <a:spcPct val="100000"/>
              </a:lnSpc>
              <a:spcBef>
                <a:spcPts val="0"/>
              </a:spcBef>
              <a:spcAft>
                <a:spcPts val="0"/>
              </a:spcAft>
              <a:buClr>
                <a:srgbClr val="C3260C"/>
              </a:buClr>
              <a:buSzPts val="2340"/>
              <a:buFont typeface="Georgia"/>
              <a:buNone/>
            </a:pPr>
            <a:r>
              <a:rPr lang="en-US" b="0" i="0" u="none" strike="noStrike" cap="none">
                <a:solidFill>
                  <a:srgbClr val="3F3F3F"/>
                </a:solidFill>
                <a:latin typeface="Trebuchet MS"/>
                <a:ea typeface="Trebuchet MS"/>
                <a:cs typeface="Trebuchet MS"/>
                <a:sym typeface="Trebuchet MS"/>
              </a:rPr>
              <a:t>Test data:</a:t>
            </a:r>
            <a:r>
              <a:rPr lang="en-US" sz="1800" b="0" i="0" u="none" strike="noStrike" cap="none">
                <a:solidFill>
                  <a:srgbClr val="3F3F3F"/>
                </a:solidFill>
                <a:latin typeface="Trebuchet MS"/>
                <a:ea typeface="Trebuchet MS"/>
                <a:cs typeface="Trebuchet MS"/>
                <a:sym typeface="Trebuchet MS"/>
              </a:rPr>
              <a:t> </a:t>
            </a:r>
            <a:r>
              <a:rPr lang="en-US" b="0" i="0" u="none" strike="noStrike" cap="none">
                <a:solidFill>
                  <a:srgbClr val="FF0000"/>
                </a:solidFill>
                <a:latin typeface="Trebuchet MS"/>
                <a:ea typeface="Trebuchet MS"/>
                <a:cs typeface="Trebuchet MS"/>
                <a:sym typeface="Trebuchet MS"/>
              </a:rPr>
              <a:t>空字串</a:t>
            </a:r>
            <a:r>
              <a:rPr lang="en-US" b="0" i="0" u="none" strike="noStrike" cap="none">
                <a:solidFill>
                  <a:srgbClr val="3F3F3F"/>
                </a:solidFill>
                <a:latin typeface="Trebuchet MS"/>
                <a:ea typeface="Trebuchet MS"/>
                <a:cs typeface="Trebuchet MS"/>
                <a:sym typeface="Trebuchet MS"/>
              </a:rPr>
              <a:t>       </a:t>
            </a:r>
            <a:r>
              <a:rPr lang="en-US" b="0" i="0" u="none" strike="noStrike" cap="none">
                <a:solidFill>
                  <a:srgbClr val="22725C"/>
                </a:solidFill>
                <a:latin typeface="Trebuchet MS"/>
                <a:ea typeface="Trebuchet MS"/>
                <a:cs typeface="Trebuchet MS"/>
                <a:sym typeface="Trebuchet MS"/>
              </a:rPr>
              <a:t>C</a:t>
            </a:r>
            <a:r>
              <a:rPr lang="en-US" b="0" i="0" u="none" strike="noStrike" cap="none">
                <a:solidFill>
                  <a:srgbClr val="3F3F3F"/>
                </a:solidFill>
                <a:latin typeface="Trebuchet MS"/>
                <a:ea typeface="Trebuchet MS"/>
                <a:cs typeface="Trebuchet MS"/>
                <a:sym typeface="Trebuchet MS"/>
              </a:rPr>
              <a:t>                                 </a:t>
            </a:r>
            <a:r>
              <a:rPr lang="en-US" b="0" i="0" u="none" strike="noStrike" cap="none">
                <a:solidFill>
                  <a:srgbClr val="22725C"/>
                </a:solidFill>
                <a:latin typeface="Trebuchet MS"/>
                <a:ea typeface="Trebuchet MS"/>
                <a:cs typeface="Trebuchet MS"/>
                <a:sym typeface="Trebuchet MS"/>
              </a:rPr>
              <a:t>Bill  </a:t>
            </a:r>
            <a:r>
              <a:rPr lang="en-US" b="0" i="0" u="none" strike="noStrike" cap="none">
                <a:solidFill>
                  <a:srgbClr val="0070C0"/>
                </a:solidFill>
                <a:latin typeface="Trebuchet MS"/>
                <a:ea typeface="Trebuchet MS"/>
                <a:cs typeface="Trebuchet MS"/>
                <a:sym typeface="Trebuchet MS"/>
              </a:rPr>
              <a:t>Nill</a:t>
            </a:r>
            <a:r>
              <a:rPr lang="en-US" sz="1200" b="0" i="0" u="none" strike="noStrike" cap="none">
                <a:solidFill>
                  <a:srgbClr val="0070C0"/>
                </a:solidFill>
                <a:latin typeface="Trebuchet MS"/>
                <a:ea typeface="Trebuchet MS"/>
                <a:cs typeface="Trebuchet MS"/>
                <a:sym typeface="Trebuchet MS"/>
              </a:rPr>
              <a:t> </a:t>
            </a:r>
            <a:r>
              <a:rPr lang="en-US" b="0" i="0" u="none" strike="noStrike" cap="none">
                <a:solidFill>
                  <a:srgbClr val="3F3F3F"/>
                </a:solidFill>
                <a:latin typeface="Trebuchet MS"/>
                <a:ea typeface="Trebuchet MS"/>
                <a:cs typeface="Trebuchet MS"/>
                <a:sym typeface="Trebuchet MS"/>
              </a:rPr>
              <a:t>                                  </a:t>
            </a:r>
            <a:r>
              <a:rPr lang="en-US" b="0" i="0" u="none" strike="noStrike" cap="none">
                <a:solidFill>
                  <a:srgbClr val="22725C"/>
                </a:solidFill>
                <a:latin typeface="Trebuchet MS"/>
                <a:ea typeface="Trebuchet MS"/>
                <a:cs typeface="Trebuchet MS"/>
                <a:sym typeface="Trebuchet MS"/>
              </a:rPr>
              <a:t>Office     </a:t>
            </a:r>
            <a:r>
              <a:rPr lang="en-US" b="0" i="0" u="none" strike="noStrike" cap="none">
                <a:solidFill>
                  <a:srgbClr val="3F3F3F"/>
                </a:solidFill>
                <a:latin typeface="Trebuchet MS"/>
                <a:ea typeface="Trebuchet MS"/>
                <a:cs typeface="Trebuchet MS"/>
                <a:sym typeface="Trebuchet MS"/>
              </a:rPr>
              <a:t>      </a:t>
            </a:r>
            <a:r>
              <a:rPr lang="en-US" b="0" i="0" u="none" strike="noStrike" cap="none">
                <a:solidFill>
                  <a:srgbClr val="FF0000"/>
                </a:solidFill>
                <a:latin typeface="Trebuchet MS"/>
                <a:ea typeface="Trebuchet MS"/>
                <a:cs typeface="Trebuchet MS"/>
                <a:sym typeface="Trebuchet MS"/>
              </a:rPr>
              <a:t>William</a:t>
            </a:r>
            <a:br>
              <a:rPr lang="en-US" b="0" i="0" u="none" strike="noStrike" cap="none">
                <a:solidFill>
                  <a:srgbClr val="FF0000"/>
                </a:solidFill>
                <a:latin typeface="Trebuchet MS"/>
                <a:ea typeface="Trebuchet MS"/>
                <a:cs typeface="Trebuchet MS"/>
                <a:sym typeface="Trebuchet MS"/>
              </a:rPr>
            </a:br>
            <a:r>
              <a:rPr lang="en-US" b="0" i="0" u="none" strike="noStrike" cap="none">
                <a:solidFill>
                  <a:srgbClr val="FF0000"/>
                </a:solidFill>
                <a:latin typeface="Trebuchet MS"/>
                <a:ea typeface="Trebuchet MS"/>
                <a:cs typeface="Trebuchet MS"/>
                <a:sym typeface="Trebuchet MS"/>
              </a:rPr>
              <a:t>               em</a:t>
            </a:r>
            <a:r>
              <a:rPr lang="en-US">
                <a:solidFill>
                  <a:srgbClr val="FF0000"/>
                </a:solidFill>
                <a:latin typeface="Trebuchet MS"/>
                <a:ea typeface="Trebuchet MS"/>
                <a:cs typeface="Trebuchet MS"/>
                <a:sym typeface="Trebuchet MS"/>
              </a:rPr>
              <a:t>pty string                                                    </a:t>
            </a:r>
            <a:endParaRPr b="0" i="0" u="none" strike="noStrike" cap="none">
              <a:solidFill>
                <a:srgbClr val="FF0000"/>
              </a:solidFill>
              <a:latin typeface="Trebuchet MS"/>
              <a:ea typeface="Trebuchet MS"/>
              <a:cs typeface="Trebuchet MS"/>
              <a:sym typeface="Trebuchet MS"/>
            </a:endParaRPr>
          </a:p>
        </p:txBody>
      </p:sp>
      <p:sp>
        <p:nvSpPr>
          <p:cNvPr id="382" name="Google Shape;382;p28"/>
          <p:cNvSpPr txBox="1"/>
          <p:nvPr/>
        </p:nvSpPr>
        <p:spPr>
          <a:xfrm>
            <a:off x="130200" y="4062825"/>
            <a:ext cx="24483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821908"/>
                </a:solidFill>
                <a:latin typeface="Trebuchet MS"/>
                <a:ea typeface="Trebuchet MS"/>
                <a:cs typeface="Trebuchet MS"/>
                <a:sym typeface="Trebuchet MS"/>
              </a:rPr>
              <a:t>帳號為空 </a:t>
            </a:r>
            <a:r>
              <a:rPr lang="en-US">
                <a:solidFill>
                  <a:srgbClr val="821908"/>
                </a:solidFill>
                <a:latin typeface="Trebuchet MS"/>
                <a:ea typeface="Trebuchet MS"/>
                <a:cs typeface="Trebuchet MS"/>
                <a:sym typeface="Trebuchet MS"/>
              </a:rPr>
              <a:t>empty</a:t>
            </a:r>
            <a:endParaRPr b="0" i="0" u="none" strike="noStrike" cap="none">
              <a:solidFill>
                <a:srgbClr val="821908"/>
              </a:solidFill>
              <a:latin typeface="Trebuchet MS"/>
              <a:ea typeface="Trebuchet MS"/>
              <a:cs typeface="Trebuchet MS"/>
              <a:sym typeface="Trebuchet MS"/>
            </a:endParaRPr>
          </a:p>
        </p:txBody>
      </p:sp>
      <p:sp>
        <p:nvSpPr>
          <p:cNvPr id="383" name="Google Shape;383;p28"/>
          <p:cNvSpPr txBox="1"/>
          <p:nvPr/>
        </p:nvSpPr>
        <p:spPr>
          <a:xfrm>
            <a:off x="2343288" y="4062825"/>
            <a:ext cx="35880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821908"/>
                </a:solidFill>
                <a:latin typeface="Trebuchet MS"/>
                <a:ea typeface="Trebuchet MS"/>
                <a:cs typeface="Trebuchet MS"/>
                <a:sym typeface="Trebuchet MS"/>
              </a:rPr>
              <a:t>帳號為規定範圍 </a:t>
            </a:r>
            <a:r>
              <a:rPr lang="en-US" b="0" i="0" u="none" strike="noStrike" cap="none">
                <a:solidFill>
                  <a:srgbClr val="821908"/>
                </a:solidFill>
                <a:latin typeface="Trebuchet MS"/>
                <a:ea typeface="Trebuchet MS"/>
                <a:cs typeface="Trebuchet MS"/>
                <a:sym typeface="Trebuchet MS"/>
              </a:rPr>
              <a:t>specified range</a:t>
            </a:r>
            <a:endParaRPr b="0" i="0" u="none" strike="noStrike" cap="none">
              <a:solidFill>
                <a:srgbClr val="821908"/>
              </a:solidFill>
              <a:latin typeface="Trebuchet MS"/>
              <a:ea typeface="Trebuchet MS"/>
              <a:cs typeface="Trebuchet MS"/>
              <a:sym typeface="Trebuchet MS"/>
            </a:endParaRPr>
          </a:p>
        </p:txBody>
      </p:sp>
      <p:sp>
        <p:nvSpPr>
          <p:cNvPr id="384" name="Google Shape;384;p28"/>
          <p:cNvSpPr txBox="1"/>
          <p:nvPr/>
        </p:nvSpPr>
        <p:spPr>
          <a:xfrm>
            <a:off x="6210150" y="4062825"/>
            <a:ext cx="30798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21908"/>
                </a:solidFill>
                <a:latin typeface="Trebuchet MS"/>
                <a:ea typeface="Trebuchet MS"/>
                <a:cs typeface="Trebuchet MS"/>
                <a:sym typeface="Trebuchet MS"/>
              </a:rPr>
              <a:t>帳號為不符規定 </a:t>
            </a:r>
            <a:r>
              <a:rPr lang="en-US">
                <a:solidFill>
                  <a:srgbClr val="821908"/>
                </a:solidFill>
                <a:latin typeface="Trebuchet MS"/>
                <a:ea typeface="Trebuchet MS"/>
                <a:cs typeface="Trebuchet MS"/>
                <a:sym typeface="Trebuchet MS"/>
              </a:rPr>
              <a:t>not qualified</a:t>
            </a:r>
            <a:endParaRPr b="0" i="0" u="none" strike="noStrike" cap="none">
              <a:solidFill>
                <a:srgbClr val="821908"/>
              </a:solidFill>
              <a:latin typeface="Trebuchet MS"/>
              <a:ea typeface="Trebuchet MS"/>
              <a:cs typeface="Trebuchet MS"/>
              <a:sym typeface="Trebuchet MS"/>
            </a:endParaRPr>
          </a:p>
        </p:txBody>
      </p:sp>
      <p:sp>
        <p:nvSpPr>
          <p:cNvPr id="385" name="Google Shape;385;p28"/>
          <p:cNvSpPr txBox="1"/>
          <p:nvPr/>
        </p:nvSpPr>
        <p:spPr>
          <a:xfrm>
            <a:off x="653821" y="3332886"/>
            <a:ext cx="1254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1.null user ID</a:t>
            </a:r>
            <a:endParaRPr sz="1400" b="0" i="0" u="none" strike="noStrike" cap="none">
              <a:solidFill>
                <a:schemeClr val="dk1"/>
              </a:solidFill>
              <a:latin typeface="Trebuchet MS"/>
              <a:ea typeface="Trebuchet MS"/>
              <a:cs typeface="Trebuchet MS"/>
              <a:sym typeface="Trebuchet MS"/>
            </a:endParaRPr>
          </a:p>
        </p:txBody>
      </p:sp>
      <p:sp>
        <p:nvSpPr>
          <p:cNvPr id="386" name="Google Shape;386;p28"/>
          <p:cNvSpPr txBox="1"/>
          <p:nvPr/>
        </p:nvSpPr>
        <p:spPr>
          <a:xfrm>
            <a:off x="2215844" y="3332865"/>
            <a:ext cx="14751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2. 合格ID </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  (lower bound) </a:t>
            </a:r>
            <a:endParaRPr sz="1400" b="0" i="0" u="none" strike="noStrike" cap="none">
              <a:solidFill>
                <a:schemeClr val="dk1"/>
              </a:solidFill>
              <a:latin typeface="Trebuchet MS"/>
              <a:ea typeface="Trebuchet MS"/>
              <a:cs typeface="Trebuchet MS"/>
              <a:sym typeface="Trebuchet MS"/>
            </a:endParaRPr>
          </a:p>
        </p:txBody>
      </p:sp>
      <p:sp>
        <p:nvSpPr>
          <p:cNvPr id="387" name="Google Shape;387;p28"/>
          <p:cNvSpPr txBox="1"/>
          <p:nvPr/>
        </p:nvSpPr>
        <p:spPr>
          <a:xfrm>
            <a:off x="3798925" y="3081025"/>
            <a:ext cx="1161900" cy="73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3. 合格ID</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US">
                <a:solidFill>
                  <a:schemeClr val="dk1"/>
                </a:solidFill>
                <a:latin typeface="Trebuchet MS"/>
                <a:ea typeface="Trebuchet MS"/>
                <a:cs typeface="Trebuchet MS"/>
                <a:sym typeface="Trebuchet MS"/>
              </a:rPr>
              <a:t>qualified ID</a:t>
            </a:r>
            <a:endParaRPr>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sz="6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5. 重複ID</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US">
                <a:solidFill>
                  <a:schemeClr val="dk1"/>
                </a:solidFill>
                <a:latin typeface="Trebuchet MS"/>
                <a:ea typeface="Trebuchet MS"/>
                <a:cs typeface="Trebuchet MS"/>
                <a:sym typeface="Trebuchet MS"/>
              </a:rPr>
              <a:t>duplicate ID</a:t>
            </a:r>
            <a:r>
              <a:rPr lang="en-US" sz="1400" b="0" i="0" u="none" strike="noStrike" cap="none">
                <a:solidFill>
                  <a:schemeClr val="dk1"/>
                </a:solidFill>
                <a:latin typeface="Trebuchet MS"/>
                <a:ea typeface="Trebuchet MS"/>
                <a:cs typeface="Trebuchet MS"/>
                <a:sym typeface="Trebuchet MS"/>
              </a:rPr>
              <a:t> </a:t>
            </a:r>
            <a:endParaRPr sz="1400" b="0" i="0" u="none" strike="noStrike" cap="none">
              <a:solidFill>
                <a:schemeClr val="dk1"/>
              </a:solidFill>
              <a:latin typeface="Trebuchet MS"/>
              <a:ea typeface="Trebuchet MS"/>
              <a:cs typeface="Trebuchet MS"/>
              <a:sym typeface="Trebuchet MS"/>
            </a:endParaRPr>
          </a:p>
        </p:txBody>
      </p:sp>
      <p:sp>
        <p:nvSpPr>
          <p:cNvPr id="388" name="Google Shape;388;p28"/>
          <p:cNvSpPr txBox="1"/>
          <p:nvPr/>
        </p:nvSpPr>
        <p:spPr>
          <a:xfrm>
            <a:off x="5140000" y="3333685"/>
            <a:ext cx="14895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4.合格ID </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US">
                <a:solidFill>
                  <a:schemeClr val="dk1"/>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(upper bound)</a:t>
            </a:r>
            <a:endParaRPr sz="1400" b="0" i="0" u="none" strike="noStrike" cap="none">
              <a:solidFill>
                <a:srgbClr val="000000"/>
              </a:solidFill>
              <a:latin typeface="Arial"/>
              <a:ea typeface="Arial"/>
              <a:cs typeface="Arial"/>
              <a:sym typeface="Arial"/>
            </a:endParaRPr>
          </a:p>
        </p:txBody>
      </p:sp>
      <p:sp>
        <p:nvSpPr>
          <p:cNvPr id="389" name="Google Shape;389;p28"/>
          <p:cNvSpPr txBox="1"/>
          <p:nvPr/>
        </p:nvSpPr>
        <p:spPr>
          <a:xfrm>
            <a:off x="6614323" y="3385950"/>
            <a:ext cx="14751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6.不合理ID</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US">
                <a:solidFill>
                  <a:schemeClr val="dk1"/>
                </a:solidFill>
                <a:latin typeface="Trebuchet MS"/>
                <a:ea typeface="Trebuchet MS"/>
                <a:cs typeface="Trebuchet MS"/>
                <a:sym typeface="Trebuchet MS"/>
              </a:rPr>
              <a:t>not qualified ID</a:t>
            </a:r>
            <a:endParaRPr>
              <a:solidFill>
                <a:schemeClr val="dk1"/>
              </a:solidFill>
              <a:latin typeface="Trebuchet MS"/>
              <a:ea typeface="Trebuchet MS"/>
              <a:cs typeface="Trebuchet MS"/>
              <a:sym typeface="Trebuchet MS"/>
            </a:endParaRPr>
          </a:p>
        </p:txBody>
      </p:sp>
      <p:grpSp>
        <p:nvGrpSpPr>
          <p:cNvPr id="390" name="Google Shape;390;p28"/>
          <p:cNvGrpSpPr/>
          <p:nvPr/>
        </p:nvGrpSpPr>
        <p:grpSpPr>
          <a:xfrm>
            <a:off x="4125264" y="4917398"/>
            <a:ext cx="335804" cy="440888"/>
            <a:chOff x="6992780" y="4471043"/>
            <a:chExt cx="335100" cy="1058301"/>
          </a:xfrm>
        </p:grpSpPr>
        <p:cxnSp>
          <p:nvCxnSpPr>
            <p:cNvPr id="391" name="Google Shape;391;p28"/>
            <p:cNvCxnSpPr/>
            <p:nvPr/>
          </p:nvCxnSpPr>
          <p:spPr>
            <a:xfrm rot="10800000">
              <a:off x="7143622" y="4471043"/>
              <a:ext cx="0" cy="647700"/>
            </a:xfrm>
            <a:prstGeom prst="straightConnector1">
              <a:avLst/>
            </a:prstGeom>
            <a:noFill/>
            <a:ln w="25400" cap="flat" cmpd="sng">
              <a:solidFill>
                <a:srgbClr val="0070C0"/>
              </a:solidFill>
              <a:prstDash val="solid"/>
              <a:round/>
              <a:headEnd type="none" w="sm" len="sm"/>
              <a:tailEnd type="triangle" w="med" len="med"/>
            </a:ln>
            <a:effectLst>
              <a:outerShdw blurRad="40005" dist="22984" dir="5400000" rotWithShape="0">
                <a:srgbClr val="000000">
                  <a:alpha val="44310"/>
                </a:srgbClr>
              </a:outerShdw>
            </a:effectLst>
          </p:spPr>
        </p:cxnSp>
        <p:sp>
          <p:nvSpPr>
            <p:cNvPr id="392" name="Google Shape;392;p28"/>
            <p:cNvSpPr txBox="1"/>
            <p:nvPr/>
          </p:nvSpPr>
          <p:spPr>
            <a:xfrm>
              <a:off x="6992780" y="5065544"/>
              <a:ext cx="335100" cy="4638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800" b="0" i="0" u="none" strike="noStrike" cap="none">
                  <a:solidFill>
                    <a:srgbClr val="0070C0"/>
                  </a:solidFill>
                  <a:latin typeface="Times"/>
                  <a:ea typeface="Times"/>
                  <a:cs typeface="Times"/>
                  <a:sym typeface="Times"/>
                </a:rPr>
                <a:t>4</a:t>
              </a:r>
              <a:endParaRPr sz="1800" b="0" i="0" u="none" strike="noStrike" cap="none">
                <a:solidFill>
                  <a:srgbClr val="000000"/>
                </a:solidFill>
                <a:latin typeface="Arial"/>
                <a:ea typeface="Arial"/>
                <a:cs typeface="Arial"/>
                <a:sym typeface="Arial"/>
              </a:endParaRPr>
            </a:p>
          </p:txBody>
        </p:sp>
      </p:grpSp>
      <p:sp>
        <p:nvSpPr>
          <p:cNvPr id="393" name="Google Shape;393;p28"/>
          <p:cNvSpPr txBox="1"/>
          <p:nvPr/>
        </p:nvSpPr>
        <p:spPr>
          <a:xfrm>
            <a:off x="4155124" y="5617350"/>
            <a:ext cx="2848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70C0"/>
                </a:solidFill>
                <a:latin typeface="Trebuchet MS"/>
                <a:ea typeface="Trebuchet MS"/>
                <a:cs typeface="Trebuchet MS"/>
                <a:sym typeface="Trebuchet MS"/>
              </a:rPr>
              <a:t>合理但重複帳號</a:t>
            </a:r>
            <a:endParaRPr sz="1600" b="0" i="0" u="none" strike="noStrike" cap="none">
              <a:solidFill>
                <a:srgbClr val="0070C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US">
                <a:solidFill>
                  <a:srgbClr val="0070C0"/>
                </a:solidFill>
                <a:latin typeface="Trebuchet MS"/>
                <a:ea typeface="Trebuchet MS"/>
                <a:cs typeface="Trebuchet MS"/>
                <a:sym typeface="Trebuchet MS"/>
              </a:rPr>
              <a:t>qualified but duplicate</a:t>
            </a:r>
            <a:endParaRPr>
              <a:solidFill>
                <a:srgbClr val="0070C0"/>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397"/>
        <p:cNvGrpSpPr/>
        <p:nvPr/>
      </p:nvGrpSpPr>
      <p:grpSpPr>
        <a:xfrm>
          <a:off x="0" y="0"/>
          <a:ext cx="0" cy="0"/>
          <a:chOff x="0" y="0"/>
          <a:chExt cx="0" cy="0"/>
        </a:xfrm>
      </p:grpSpPr>
      <p:sp>
        <p:nvSpPr>
          <p:cNvPr id="398" name="Google Shape;398;p29"/>
          <p:cNvSpPr txBox="1">
            <a:spLocks noGrp="1"/>
          </p:cNvSpPr>
          <p:nvPr>
            <p:ph type="body" idx="4294967295"/>
          </p:nvPr>
        </p:nvSpPr>
        <p:spPr>
          <a:xfrm>
            <a:off x="238951" y="1073225"/>
            <a:ext cx="3456300" cy="5079600"/>
          </a:xfrm>
          <a:prstGeom prst="rect">
            <a:avLst/>
          </a:prstGeom>
          <a:noFill/>
          <a:ln>
            <a:noFill/>
          </a:ln>
        </p:spPr>
        <p:txBody>
          <a:bodyPr spcFirstLastPara="1" wrap="square" lIns="91425" tIns="45700" rIns="91425" bIns="45700" anchor="t" anchorCtr="0">
            <a:noAutofit/>
          </a:bodyPr>
          <a:lstStyle/>
          <a:p>
            <a:pPr marL="228600" marR="0" lvl="0" indent="-181610" algn="l" rtl="0">
              <a:lnSpc>
                <a:spcPct val="100000"/>
              </a:lnSpc>
              <a:spcBef>
                <a:spcPts val="0"/>
              </a:spcBef>
              <a:spcAft>
                <a:spcPts val="0"/>
              </a:spcAft>
              <a:buClr>
                <a:srgbClr val="C3260C"/>
              </a:buClr>
              <a:buSzPts val="2860"/>
              <a:buFont typeface="Georgia"/>
              <a:buChar char="*"/>
            </a:pPr>
            <a:r>
              <a:rPr lang="en-US" dirty="0" err="1">
                <a:solidFill>
                  <a:srgbClr val="FF0000"/>
                </a:solidFill>
                <a:latin typeface="微軟正黑體" panose="020B0604030504040204" pitchFamily="34" charset="-120"/>
                <a:ea typeface="微軟正黑體" panose="020B0604030504040204" pitchFamily="34" charset="-120"/>
                <a:cs typeface="Times New Roman"/>
                <a:sym typeface="Times New Roman"/>
              </a:rPr>
              <a:t>測試案例</a:t>
            </a:r>
            <a:r>
              <a:rPr lang="en-US" dirty="0">
                <a:solidFill>
                  <a:srgbClr val="FF0000"/>
                </a:solidFill>
                <a:latin typeface="微軟正黑體" panose="020B0604030504040204" pitchFamily="34" charset="-120"/>
                <a:ea typeface="微軟正黑體" panose="020B0604030504040204" pitchFamily="34" charset="-120"/>
                <a:cs typeface="Times New Roman"/>
                <a:sym typeface="Times New Roman"/>
              </a:rPr>
              <a:t> </a:t>
            </a:r>
            <a:r>
              <a:rPr lang="en-US" sz="2200" b="0" i="0" u="none" strike="noStrike" cap="none" dirty="0">
                <a:solidFill>
                  <a:srgbClr val="0000FF"/>
                </a:solidFill>
                <a:latin typeface="微軟正黑體" panose="020B0604030504040204" pitchFamily="34" charset="-120"/>
                <a:ea typeface="微軟正黑體" panose="020B0604030504040204" pitchFamily="34" charset="-120"/>
                <a:cs typeface="Times New Roman"/>
                <a:sym typeface="Times New Roman"/>
              </a:rPr>
              <a:t>(</a:t>
            </a:r>
            <a:r>
              <a:rPr lang="en-US" dirty="0">
                <a:solidFill>
                  <a:srgbClr val="0000FF"/>
                </a:solidFill>
                <a:latin typeface="微軟正黑體" panose="020B0604030504040204" pitchFamily="34" charset="-120"/>
                <a:ea typeface="微軟正黑體" panose="020B0604030504040204" pitchFamily="34" charset="-120"/>
                <a:cs typeface="Times New Roman"/>
                <a:sym typeface="Times New Roman"/>
              </a:rPr>
              <a:t>T</a:t>
            </a:r>
            <a:r>
              <a:rPr lang="en-US" sz="2200" b="0" i="0" u="none" strike="noStrike" cap="none" dirty="0">
                <a:solidFill>
                  <a:srgbClr val="0000FF"/>
                </a:solidFill>
                <a:latin typeface="微軟正黑體" panose="020B0604030504040204" pitchFamily="34" charset="-120"/>
                <a:ea typeface="微軟正黑體" panose="020B0604030504040204" pitchFamily="34" charset="-120"/>
                <a:cs typeface="Times New Roman"/>
                <a:sym typeface="Times New Roman"/>
              </a:rPr>
              <a:t>est Case</a:t>
            </a:r>
            <a:r>
              <a:rPr lang="en-US" dirty="0">
                <a:solidFill>
                  <a:srgbClr val="0000FF"/>
                </a:solidFill>
                <a:latin typeface="微軟正黑體" panose="020B0604030504040204" pitchFamily="34" charset="-120"/>
                <a:ea typeface="微軟正黑體" panose="020B0604030504040204" pitchFamily="34" charset="-120"/>
                <a:cs typeface="Times New Roman"/>
                <a:sym typeface="Times New Roman"/>
              </a:rPr>
              <a:t>)</a:t>
            </a:r>
            <a:endParaRPr sz="2200" b="0" i="0" u="none" strike="noStrike" cap="none" dirty="0">
              <a:solidFill>
                <a:srgbClr val="3F3F3F"/>
              </a:solidFill>
              <a:latin typeface="微軟正黑體" panose="020B0604030504040204" pitchFamily="34" charset="-120"/>
              <a:ea typeface="微軟正黑體" panose="020B0604030504040204" pitchFamily="34" charset="-120"/>
              <a:sym typeface="Trebuchet MS"/>
            </a:endParaRPr>
          </a:p>
          <a:p>
            <a:pPr marL="365760" marR="0" lvl="1" indent="0" algn="l" rtl="0">
              <a:lnSpc>
                <a:spcPct val="100000"/>
              </a:lnSpc>
              <a:spcBef>
                <a:spcPts val="700"/>
              </a:spcBef>
              <a:spcAft>
                <a:spcPts val="0"/>
              </a:spcAft>
              <a:buClr>
                <a:srgbClr val="C3260C"/>
              </a:buClr>
              <a:buSzPts val="2600"/>
              <a:buFont typeface="Georgia"/>
              <a:buNone/>
            </a:pPr>
            <a:r>
              <a:rPr lang="en-US" sz="1800" b="0" i="0" u="none" strike="noStrike" cap="none" dirty="0" err="1">
                <a:solidFill>
                  <a:srgbClr val="3F3F3F"/>
                </a:solidFill>
                <a:latin typeface="微軟正黑體" panose="020B0604030504040204" pitchFamily="34" charset="-120"/>
                <a:ea typeface="微軟正黑體" panose="020B0604030504040204" pitchFamily="34" charset="-120"/>
                <a:cs typeface="Times New Roman"/>
                <a:sym typeface="Times New Roman"/>
              </a:rPr>
              <a:t>測試案例就是設計一個情況（Condition</a:t>
            </a:r>
            <a:r>
              <a:rPr lang="en-US" sz="1800" b="0" i="0" u="none" strike="noStrike" cap="none" dirty="0">
                <a:solidFill>
                  <a:srgbClr val="3F3F3F"/>
                </a:solidFill>
                <a:latin typeface="微軟正黑體" panose="020B0604030504040204" pitchFamily="34" charset="-120"/>
                <a:ea typeface="微軟正黑體" panose="020B0604030504040204" pitchFamily="34" charset="-120"/>
                <a:cs typeface="Times New Roman"/>
                <a:sym typeface="Times New Roman"/>
              </a:rPr>
              <a:t>），</a:t>
            </a:r>
            <a:r>
              <a:rPr lang="en-US" sz="1800" b="0" i="0" u="none" strike="noStrike" cap="none" dirty="0" err="1">
                <a:solidFill>
                  <a:srgbClr val="3F3F3F"/>
                </a:solidFill>
                <a:latin typeface="微軟正黑體" panose="020B0604030504040204" pitchFamily="34" charset="-120"/>
                <a:ea typeface="微軟正黑體" panose="020B0604030504040204" pitchFamily="34" charset="-120"/>
                <a:cs typeface="Times New Roman"/>
                <a:sym typeface="Times New Roman"/>
              </a:rPr>
              <a:t>然後軟體程式在這種情況下能夠依循運作並且達到預期的執行結果（Expected</a:t>
            </a:r>
            <a:r>
              <a:rPr lang="en-US" sz="1800" b="0" i="0" u="none" strike="noStrike" cap="none" dirty="0">
                <a:solidFill>
                  <a:srgbClr val="3F3F3F"/>
                </a:solidFill>
                <a:latin typeface="微軟正黑體" panose="020B0604030504040204" pitchFamily="34" charset="-120"/>
                <a:ea typeface="微軟正黑體" panose="020B0604030504040204" pitchFamily="34" charset="-120"/>
                <a:cs typeface="Times New Roman"/>
                <a:sym typeface="Times New Roman"/>
              </a:rPr>
              <a:t> Result）。</a:t>
            </a:r>
            <a:endParaRPr sz="1800" b="0" i="0" u="none" strike="noStrike" cap="none" dirty="0">
              <a:solidFill>
                <a:srgbClr val="3F3F3F"/>
              </a:solidFill>
              <a:latin typeface="微軟正黑體" panose="020B0604030504040204" pitchFamily="34" charset="-120"/>
              <a:ea typeface="微軟正黑體" panose="020B0604030504040204" pitchFamily="34" charset="-120"/>
              <a:cs typeface="Times New Roman"/>
              <a:sym typeface="Times New Roman"/>
            </a:endParaRPr>
          </a:p>
          <a:p>
            <a:pPr marL="365760" marR="0" lvl="1" indent="0" algn="l" rtl="0">
              <a:lnSpc>
                <a:spcPct val="100000"/>
              </a:lnSpc>
              <a:spcBef>
                <a:spcPts val="700"/>
              </a:spcBef>
              <a:spcAft>
                <a:spcPts val="0"/>
              </a:spcAft>
              <a:buClr>
                <a:srgbClr val="C3260C"/>
              </a:buClr>
              <a:buSzPts val="2600"/>
              <a:buFont typeface="Georgia"/>
              <a:buNone/>
            </a:pPr>
            <a:r>
              <a:rPr lang="en-US" sz="1400" dirty="0">
                <a:ea typeface="微軟正黑體" panose="020B0604030504040204" pitchFamily="34" charset="-120"/>
              </a:rPr>
              <a:t>"Test case" is, design a condition, and the software program can run with the condition to achieve expected result.</a:t>
            </a:r>
            <a:endParaRPr sz="1400" dirty="0">
              <a:ea typeface="微軟正黑體" panose="020B0604030504040204" pitchFamily="34" charset="-120"/>
            </a:endParaRPr>
          </a:p>
          <a:p>
            <a:pPr marL="228600" marR="0" lvl="0" indent="-181610" algn="l" rtl="0">
              <a:lnSpc>
                <a:spcPct val="100000"/>
              </a:lnSpc>
              <a:spcBef>
                <a:spcPts val="740"/>
              </a:spcBef>
              <a:spcAft>
                <a:spcPts val="0"/>
              </a:spcAft>
              <a:buClr>
                <a:srgbClr val="C3260C"/>
              </a:buClr>
              <a:buSzPts val="2860"/>
              <a:buFont typeface="Georgia"/>
              <a:buChar char="*"/>
            </a:pPr>
            <a:r>
              <a:rPr lang="en-US" sz="2200" b="0" i="0" u="none" strike="noStrike" cap="none" dirty="0" err="1">
                <a:solidFill>
                  <a:srgbClr val="FF0000"/>
                </a:solidFill>
                <a:latin typeface="微軟正黑體" panose="020B0604030504040204" pitchFamily="34" charset="-120"/>
                <a:ea typeface="微軟正黑體" panose="020B0604030504040204" pitchFamily="34" charset="-120"/>
                <a:cs typeface="Times New Roman"/>
                <a:sym typeface="Times New Roman"/>
              </a:rPr>
              <a:t>測試資料</a:t>
            </a:r>
            <a:r>
              <a:rPr lang="en-US" dirty="0">
                <a:solidFill>
                  <a:srgbClr val="FF0000"/>
                </a:solidFill>
                <a:latin typeface="微軟正黑體" panose="020B0604030504040204" pitchFamily="34" charset="-120"/>
                <a:ea typeface="微軟正黑體" panose="020B0604030504040204" pitchFamily="34" charset="-120"/>
                <a:cs typeface="Times New Roman"/>
                <a:sym typeface="Times New Roman"/>
              </a:rPr>
              <a:t> </a:t>
            </a:r>
            <a:r>
              <a:rPr lang="en-US" dirty="0">
                <a:solidFill>
                  <a:srgbClr val="0000FF"/>
                </a:solidFill>
                <a:latin typeface="微軟正黑體" panose="020B0604030504040204" pitchFamily="34" charset="-120"/>
                <a:ea typeface="微軟正黑體" panose="020B0604030504040204" pitchFamily="34" charset="-120"/>
                <a:cs typeface="Times New Roman"/>
                <a:sym typeface="Times New Roman"/>
              </a:rPr>
              <a:t>(Test Data)</a:t>
            </a:r>
            <a:endParaRPr sz="2200" b="0" i="0" u="none" strike="noStrike" cap="none" dirty="0">
              <a:solidFill>
                <a:srgbClr val="3F3F3F"/>
              </a:solidFill>
              <a:latin typeface="微軟正黑體" panose="020B0604030504040204" pitchFamily="34" charset="-120"/>
              <a:ea typeface="微軟正黑體" panose="020B0604030504040204" pitchFamily="34" charset="-120"/>
              <a:sym typeface="Trebuchet MS"/>
            </a:endParaRPr>
          </a:p>
          <a:p>
            <a:pPr marL="365760" marR="0" lvl="1" indent="0" algn="l" rtl="0">
              <a:lnSpc>
                <a:spcPct val="100000"/>
              </a:lnSpc>
              <a:spcBef>
                <a:spcPts val="700"/>
              </a:spcBef>
              <a:spcAft>
                <a:spcPts val="0"/>
              </a:spcAft>
              <a:buClr>
                <a:srgbClr val="C3260C"/>
              </a:buClr>
              <a:buSzPts val="2600"/>
              <a:buFont typeface="Georgia"/>
              <a:buNone/>
            </a:pPr>
            <a:r>
              <a:rPr lang="en-US" sz="2000" b="0" i="0" u="none" strike="noStrike" cap="none" dirty="0" err="1">
                <a:solidFill>
                  <a:srgbClr val="3F3F3F"/>
                </a:solidFill>
                <a:latin typeface="微軟正黑體" panose="020B0604030504040204" pitchFamily="34" charset="-120"/>
                <a:ea typeface="微軟正黑體" panose="020B0604030504040204" pitchFamily="34" charset="-120"/>
                <a:cs typeface="Times New Roman"/>
                <a:sym typeface="Times New Roman"/>
              </a:rPr>
              <a:t>從測試案例中產生系統測試用的實際入資料與預期輸出結果</a:t>
            </a:r>
            <a:endParaRPr sz="2000" b="0" i="0" u="none" strike="noStrike" cap="none" dirty="0">
              <a:solidFill>
                <a:srgbClr val="3F3F3F"/>
              </a:solidFill>
              <a:latin typeface="微軟正黑體" panose="020B0604030504040204" pitchFamily="34" charset="-120"/>
              <a:ea typeface="微軟正黑體" panose="020B0604030504040204" pitchFamily="34" charset="-120"/>
              <a:cs typeface="Times New Roman"/>
              <a:sym typeface="Times New Roman"/>
            </a:endParaRPr>
          </a:p>
          <a:p>
            <a:pPr marL="365760" marR="0" lvl="1" indent="0" algn="l" rtl="0">
              <a:lnSpc>
                <a:spcPct val="100000"/>
              </a:lnSpc>
              <a:spcBef>
                <a:spcPts val="700"/>
              </a:spcBef>
              <a:spcAft>
                <a:spcPts val="0"/>
              </a:spcAft>
              <a:buClr>
                <a:srgbClr val="C3260C"/>
              </a:buClr>
              <a:buSzPts val="2600"/>
              <a:buFont typeface="Georgia"/>
              <a:buNone/>
            </a:pPr>
            <a:r>
              <a:rPr lang="en-US" sz="1400" dirty="0">
                <a:ea typeface="微軟正黑體" panose="020B0604030504040204" pitchFamily="34" charset="-120"/>
              </a:rPr>
              <a:t>Make actual input data and the expected output result for testing the system from test cases.</a:t>
            </a:r>
            <a:endParaRPr sz="1400" dirty="0">
              <a:ea typeface="微軟正黑體" panose="020B0604030504040204" pitchFamily="34" charset="-120"/>
            </a:endParaRPr>
          </a:p>
        </p:txBody>
      </p:sp>
      <p:graphicFrame>
        <p:nvGraphicFramePr>
          <p:cNvPr id="399" name="Google Shape;399;p29"/>
          <p:cNvGraphicFramePr/>
          <p:nvPr>
            <p:extLst>
              <p:ext uri="{D42A27DB-BD31-4B8C-83A1-F6EECF244321}">
                <p14:modId xmlns:p14="http://schemas.microsoft.com/office/powerpoint/2010/main" val="1770746308"/>
              </p:ext>
            </p:extLst>
          </p:nvPr>
        </p:nvGraphicFramePr>
        <p:xfrm>
          <a:off x="4051892" y="4413163"/>
          <a:ext cx="4484875" cy="1872207"/>
        </p:xfrm>
        <a:graphic>
          <a:graphicData uri="http://schemas.openxmlformats.org/drawingml/2006/table">
            <a:tbl>
              <a:tblPr>
                <a:noFill/>
                <a:tableStyleId>{F1E5F48D-126F-4515-9DBF-866245C95FAA}</a:tableStyleId>
              </a:tblPr>
              <a:tblGrid>
                <a:gridCol w="498300">
                  <a:extLst>
                    <a:ext uri="{9D8B030D-6E8A-4147-A177-3AD203B41FA5}">
                      <a16:colId xmlns:a16="http://schemas.microsoft.com/office/drawing/2014/main" val="20000"/>
                    </a:ext>
                  </a:extLst>
                </a:gridCol>
                <a:gridCol w="1544850">
                  <a:extLst>
                    <a:ext uri="{9D8B030D-6E8A-4147-A177-3AD203B41FA5}">
                      <a16:colId xmlns:a16="http://schemas.microsoft.com/office/drawing/2014/main" val="20001"/>
                    </a:ext>
                  </a:extLst>
                </a:gridCol>
                <a:gridCol w="1544850">
                  <a:extLst>
                    <a:ext uri="{9D8B030D-6E8A-4147-A177-3AD203B41FA5}">
                      <a16:colId xmlns:a16="http://schemas.microsoft.com/office/drawing/2014/main" val="20002"/>
                    </a:ext>
                  </a:extLst>
                </a:gridCol>
                <a:gridCol w="896875">
                  <a:extLst>
                    <a:ext uri="{9D8B030D-6E8A-4147-A177-3AD203B41FA5}">
                      <a16:colId xmlns:a16="http://schemas.microsoft.com/office/drawing/2014/main" val="20003"/>
                    </a:ext>
                  </a:extLst>
                </a:gridCol>
              </a:tblGrid>
              <a:tr h="610886">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Case</a:t>
                      </a:r>
                      <a:endParaRPr sz="1400" b="1"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latin typeface="Times New Roman"/>
                          <a:ea typeface="Times New Roman"/>
                          <a:cs typeface="Times New Roman"/>
                          <a:sym typeface="Times New Roman"/>
                        </a:rPr>
                        <a:t>Input </a:t>
                      </a:r>
                      <a:r>
                        <a:rPr lang="en-US" sz="1400" b="1" u="none" strike="noStrike" cap="none" dirty="0" err="1">
                          <a:latin typeface="Times New Roman"/>
                          <a:ea typeface="Times New Roman"/>
                          <a:cs typeface="Times New Roman"/>
                          <a:sym typeface="Times New Roman"/>
                        </a:rPr>
                        <a:t>userID</a:t>
                      </a:r>
                      <a:endParaRPr sz="1400" u="none" strike="noStrike" cap="none" dirty="0">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Input sequence</a:t>
                      </a:r>
                      <a:endParaRPr sz="1400" b="1"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latin typeface="Times New Roman"/>
                          <a:ea typeface="Times New Roman"/>
                          <a:cs typeface="Times New Roman"/>
                          <a:sym typeface="Times New Roman"/>
                        </a:rPr>
                        <a:t>Expected</a:t>
                      </a:r>
                      <a:endParaRPr sz="1400" u="none" strike="noStrike" cap="none" dirty="0">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18604">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{Nill}</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False</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7372">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a:latin typeface="Times New Roman"/>
                          <a:ea typeface="Times New Roman"/>
                          <a:cs typeface="Times New Roman"/>
                          <a:sym typeface="Times New Roman"/>
                        </a:rPr>
                        <a:t>2</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a:latin typeface="Times New Roman"/>
                          <a:ea typeface="Times New Roman"/>
                          <a:cs typeface="Times New Roman"/>
                          <a:sym typeface="Times New Roman"/>
                        </a:rPr>
                        <a:t>{C}</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a:solidFill>
                            <a:schemeClr val="dk1"/>
                          </a:solidFill>
                          <a:latin typeface="Times New Roman"/>
                          <a:ea typeface="Times New Roman"/>
                          <a:cs typeface="Times New Roman"/>
                          <a:sym typeface="Times New Roman"/>
                        </a:rPr>
                        <a:t>{Nill}</a:t>
                      </a:r>
                      <a:endParaRPr sz="1400" u="none" strike="noStrike" cap="none">
                        <a:solidFill>
                          <a:schemeClr val="dk1"/>
                        </a:solidFill>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True</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07372">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a:latin typeface="Times New Roman"/>
                          <a:ea typeface="Times New Roman"/>
                          <a:cs typeface="Times New Roman"/>
                          <a:sym typeface="Times New Roman"/>
                        </a:rPr>
                        <a:t>3</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a:latin typeface="Times New Roman"/>
                          <a:ea typeface="Times New Roman"/>
                          <a:cs typeface="Times New Roman"/>
                          <a:sym typeface="Times New Roman"/>
                        </a:rPr>
                        <a:t>{Bill}</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a:solidFill>
                            <a:schemeClr val="dk1"/>
                          </a:solidFill>
                          <a:latin typeface="Times New Roman"/>
                          <a:ea typeface="Times New Roman"/>
                          <a:cs typeface="Times New Roman"/>
                          <a:sym typeface="Times New Roman"/>
                        </a:rPr>
                        <a:t>{Nill}</a:t>
                      </a:r>
                      <a:endParaRPr sz="1400" u="none" strike="noStrike" cap="none">
                        <a:solidFill>
                          <a:schemeClr val="dk1"/>
                        </a:solidFill>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True</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07372">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4</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{Office}</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a:solidFill>
                            <a:schemeClr val="dk1"/>
                          </a:solidFill>
                          <a:latin typeface="Times New Roman"/>
                          <a:ea typeface="Times New Roman"/>
                          <a:cs typeface="Times New Roman"/>
                          <a:sym typeface="Times New Roman"/>
                        </a:rPr>
                        <a:t>{Nill}</a:t>
                      </a:r>
                      <a:endParaRPr sz="1400" u="none" strike="noStrike" cap="none">
                        <a:solidFill>
                          <a:schemeClr val="dk1"/>
                        </a:solidFill>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True</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01709">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5</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{Nill}</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a:solidFill>
                            <a:schemeClr val="dk1"/>
                          </a:solidFill>
                          <a:latin typeface="Times New Roman"/>
                          <a:ea typeface="Times New Roman"/>
                          <a:cs typeface="Times New Roman"/>
                          <a:sym typeface="Times New Roman"/>
                        </a:rPr>
                        <a:t>{Nill}</a:t>
                      </a:r>
                      <a:endParaRPr sz="1400" u="none" strike="noStrike" cap="none">
                        <a:solidFill>
                          <a:schemeClr val="dk1"/>
                        </a:solidFill>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False</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18892">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6</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{William}</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a:solidFill>
                            <a:schemeClr val="dk1"/>
                          </a:solidFill>
                          <a:latin typeface="Times New Roman"/>
                          <a:ea typeface="Times New Roman"/>
                          <a:cs typeface="Times New Roman"/>
                          <a:sym typeface="Times New Roman"/>
                        </a:rPr>
                        <a:t>{Nill}</a:t>
                      </a:r>
                      <a:endParaRPr sz="1400" u="none" strike="noStrike" cap="none">
                        <a:solidFill>
                          <a:schemeClr val="dk1"/>
                        </a:solidFill>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False</a:t>
                      </a:r>
                      <a:endParaRPr sz="1400" u="none" strike="noStrike" cap="none" dirty="0">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400" name="Google Shape;400;p29"/>
          <p:cNvSpPr txBox="1">
            <a:spLocks noGrp="1"/>
          </p:cNvSpPr>
          <p:nvPr>
            <p:ph type="sldNum" idx="4294967295"/>
          </p:nvPr>
        </p:nvSpPr>
        <p:spPr>
          <a:xfrm>
            <a:off x="107504" y="6309320"/>
            <a:ext cx="609600" cy="521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rgbClr val="7F7F7F"/>
                </a:solidFill>
                <a:latin typeface="Trebuchet MS"/>
                <a:ea typeface="Trebuchet MS"/>
                <a:cs typeface="Trebuchet MS"/>
                <a:sym typeface="Trebuchet MS"/>
              </a:rPr>
              <a:t>16</a:t>
            </a:fld>
            <a:endParaRPr sz="1200" b="0" i="0" u="none" strike="noStrike" cap="none">
              <a:solidFill>
                <a:srgbClr val="7F7F7F"/>
              </a:solidFill>
              <a:latin typeface="Trebuchet MS"/>
              <a:ea typeface="Trebuchet MS"/>
              <a:cs typeface="Trebuchet MS"/>
              <a:sym typeface="Trebuchet MS"/>
            </a:endParaRPr>
          </a:p>
        </p:txBody>
      </p:sp>
      <p:graphicFrame>
        <p:nvGraphicFramePr>
          <p:cNvPr id="401" name="Google Shape;401;p29"/>
          <p:cNvGraphicFramePr/>
          <p:nvPr>
            <p:extLst>
              <p:ext uri="{D42A27DB-BD31-4B8C-83A1-F6EECF244321}">
                <p14:modId xmlns:p14="http://schemas.microsoft.com/office/powerpoint/2010/main" val="1853970778"/>
              </p:ext>
            </p:extLst>
          </p:nvPr>
        </p:nvGraphicFramePr>
        <p:xfrm>
          <a:off x="3984232" y="1118489"/>
          <a:ext cx="4868425" cy="3078560"/>
        </p:xfrm>
        <a:graphic>
          <a:graphicData uri="http://schemas.openxmlformats.org/drawingml/2006/table">
            <a:tbl>
              <a:tblPr firstRow="1" bandRow="1">
                <a:noFill/>
                <a:tableStyleId>{43AD0990-6B4A-4701-9404-719F0F7B28ED}</a:tableStyleId>
              </a:tblPr>
              <a:tblGrid>
                <a:gridCol w="597875">
                  <a:extLst>
                    <a:ext uri="{9D8B030D-6E8A-4147-A177-3AD203B41FA5}">
                      <a16:colId xmlns:a16="http://schemas.microsoft.com/office/drawing/2014/main" val="20000"/>
                    </a:ext>
                  </a:extLst>
                </a:gridCol>
                <a:gridCol w="2135275">
                  <a:extLst>
                    <a:ext uri="{9D8B030D-6E8A-4147-A177-3AD203B41FA5}">
                      <a16:colId xmlns:a16="http://schemas.microsoft.com/office/drawing/2014/main" val="20001"/>
                    </a:ext>
                  </a:extLst>
                </a:gridCol>
                <a:gridCol w="2135275">
                  <a:extLst>
                    <a:ext uri="{9D8B030D-6E8A-4147-A177-3AD203B41FA5}">
                      <a16:colId xmlns:a16="http://schemas.microsoft.com/office/drawing/2014/main" val="20002"/>
                    </a:ext>
                  </a:extLst>
                </a:gridCol>
              </a:tblGrid>
              <a:tr h="223250">
                <a:tc gridSpan="3">
                  <a:txBody>
                    <a:bodyPr/>
                    <a:lstStyle/>
                    <a:p>
                      <a:pPr marL="0" marR="0" lvl="0" indent="0" algn="l" rtl="0">
                        <a:lnSpc>
                          <a:spcPct val="100000"/>
                        </a:lnSpc>
                        <a:spcBef>
                          <a:spcPts val="0"/>
                        </a:spcBef>
                        <a:spcAft>
                          <a:spcPts val="0"/>
                        </a:spcAft>
                        <a:buClr>
                          <a:schemeClr val="dk1"/>
                        </a:buClr>
                        <a:buSzPts val="1400"/>
                        <a:buFont typeface="Trebuchet MS"/>
                        <a:buNone/>
                      </a:pPr>
                      <a:r>
                        <a:rPr lang="en-US" sz="1400" u="none" strike="noStrike" cap="none" dirty="0"/>
                        <a:t>bool </a:t>
                      </a:r>
                      <a:r>
                        <a:rPr lang="en-US" sz="1400" u="none" strike="noStrike" cap="none" dirty="0" err="1"/>
                        <a:t>ValidateUserID</a:t>
                      </a:r>
                      <a:r>
                        <a:rPr lang="en-US" sz="1400" u="none" strike="noStrike" cap="none" dirty="0"/>
                        <a:t>(const char* </a:t>
                      </a:r>
                      <a:r>
                        <a:rPr lang="en-US" sz="1400" u="none" strike="noStrike" cap="none" dirty="0" err="1"/>
                        <a:t>userID</a:t>
                      </a:r>
                      <a:r>
                        <a:rPr lang="en-US" sz="1400" u="none" strike="noStrike" cap="none" dirty="0">
                          <a:solidFill>
                            <a:schemeClr val="dk1"/>
                          </a:solidFill>
                        </a:rPr>
                        <a:t>, char [] sequence</a:t>
                      </a:r>
                      <a:r>
                        <a:rPr lang="en-US" sz="1400" u="none" strike="noStrike" cap="none" dirty="0"/>
                        <a:t>)</a:t>
                      </a:r>
                      <a:endParaRPr sz="1400" u="none" strike="noStrike" cap="none" dirty="0"/>
                    </a:p>
                  </a:txBody>
                  <a:tcPr marL="91450" marR="91450" marT="45725" marB="45725"/>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00"/>
                  </a:ext>
                </a:extLst>
              </a:tr>
              <a:tr h="1992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latin typeface="Times New Roman"/>
                          <a:ea typeface="Times New Roman"/>
                          <a:cs typeface="Times New Roman"/>
                          <a:sym typeface="Times New Roman"/>
                        </a:rPr>
                        <a:t>Case</a:t>
                      </a:r>
                      <a:endParaRPr sz="1400" b="1"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userID</a:t>
                      </a:r>
                      <a:endParaRPr sz="14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dk1"/>
                          </a:solidFill>
                        </a:rPr>
                        <a:t>sequence</a:t>
                      </a:r>
                      <a:endParaRPr sz="14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2545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Null</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one element</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2377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2</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Valid userID(lower bound)</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one element</a:t>
                      </a:r>
                      <a:endParaRPr sz="1400" u="none" strike="noStrike" cap="none"/>
                    </a:p>
                  </a:txBody>
                  <a:tcPr marL="91450" marR="91450" marT="45725" marB="45725"/>
                </a:tc>
                <a:extLst>
                  <a:ext uri="{0D108BD9-81ED-4DB2-BD59-A6C34878D82A}">
                    <a16:rowId xmlns:a16="http://schemas.microsoft.com/office/drawing/2014/main" val="10003"/>
                  </a:ext>
                </a:extLst>
              </a:tr>
              <a:tr h="1489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3</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Valid userID</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u="none" strike="noStrike" cap="none">
                          <a:latin typeface="Times New Roman"/>
                          <a:ea typeface="Times New Roman"/>
                          <a:cs typeface="Times New Roman"/>
                          <a:sym typeface="Times New Roman"/>
                        </a:rPr>
                        <a:t>one element</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2232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4</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Valid userID (upper bound) </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u="none" strike="noStrike" cap="none" dirty="0">
                          <a:latin typeface="Times New Roman"/>
                          <a:ea typeface="Times New Roman"/>
                          <a:cs typeface="Times New Roman"/>
                          <a:sym typeface="Times New Roman"/>
                        </a:rPr>
                        <a:t>one element</a:t>
                      </a:r>
                      <a:endParaRPr sz="14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r h="2232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5</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Invalid userID (Existed ID)</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u="none" strike="noStrike" cap="none">
                          <a:latin typeface="Times New Roman"/>
                          <a:ea typeface="Times New Roman"/>
                          <a:cs typeface="Times New Roman"/>
                          <a:sym typeface="Times New Roman"/>
                        </a:rPr>
                        <a:t>one element</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6"/>
                  </a:ext>
                </a:extLst>
              </a:tr>
              <a:tr h="2232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6</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Invalid </a:t>
                      </a:r>
                      <a:r>
                        <a:rPr lang="en-US" sz="1400" u="none" strike="noStrike" cap="none" dirty="0" err="1">
                          <a:latin typeface="Times New Roman"/>
                          <a:ea typeface="Times New Roman"/>
                          <a:cs typeface="Times New Roman"/>
                          <a:sym typeface="Times New Roman"/>
                        </a:rPr>
                        <a:t>userID</a:t>
                      </a:r>
                      <a:endParaRPr sz="14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u="none" strike="noStrike" cap="none" dirty="0">
                          <a:latin typeface="Times New Roman"/>
                          <a:ea typeface="Times New Roman"/>
                          <a:cs typeface="Times New Roman"/>
                          <a:sym typeface="Times New Roman"/>
                        </a:rPr>
                        <a:t>one element</a:t>
                      </a:r>
                      <a:endParaRPr sz="14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7"/>
                  </a:ext>
                </a:extLst>
              </a:tr>
            </a:tbl>
          </a:graphicData>
        </a:graphic>
      </p:graphicFrame>
      <p:sp>
        <p:nvSpPr>
          <p:cNvPr id="402" name="Google Shape;402;p29"/>
          <p:cNvSpPr/>
          <p:nvPr/>
        </p:nvSpPr>
        <p:spPr>
          <a:xfrm>
            <a:off x="4051892" y="5846967"/>
            <a:ext cx="4484875" cy="208600"/>
          </a:xfrm>
          <a:prstGeom prst="rect">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403" name="Google Shape;403;p29"/>
          <p:cNvSpPr/>
          <p:nvPr/>
        </p:nvSpPr>
        <p:spPr>
          <a:xfrm>
            <a:off x="3993540" y="3381137"/>
            <a:ext cx="4849807" cy="519920"/>
          </a:xfrm>
          <a:prstGeom prst="rect">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cxnSp>
        <p:nvCxnSpPr>
          <p:cNvPr id="404" name="Google Shape;404;p29"/>
          <p:cNvCxnSpPr>
            <a:cxnSpLocks/>
            <a:stCxn id="403" idx="1"/>
            <a:endCxn id="402" idx="1"/>
          </p:cNvCxnSpPr>
          <p:nvPr/>
        </p:nvCxnSpPr>
        <p:spPr>
          <a:xfrm rot="10800000" flipH="1" flipV="1">
            <a:off x="3993540" y="3641097"/>
            <a:ext cx="58352" cy="2310170"/>
          </a:xfrm>
          <a:prstGeom prst="bentConnector3">
            <a:avLst>
              <a:gd name="adj1" fmla="val -391760"/>
            </a:avLst>
          </a:prstGeom>
          <a:noFill/>
          <a:ln w="19050" cap="flat" cmpd="sng">
            <a:solidFill>
              <a:srgbClr val="FF0000"/>
            </a:solidFill>
            <a:prstDash val="dash"/>
            <a:round/>
            <a:headEnd type="none" w="sm" len="sm"/>
            <a:tailEnd type="stealth" w="med" len="med"/>
          </a:ln>
        </p:spPr>
      </p:cxnSp>
      <p:sp>
        <p:nvSpPr>
          <p:cNvPr id="405" name="Google Shape;405;p29"/>
          <p:cNvSpPr/>
          <p:nvPr/>
        </p:nvSpPr>
        <p:spPr>
          <a:xfrm>
            <a:off x="3993539" y="1644298"/>
            <a:ext cx="4859116" cy="2539061"/>
          </a:xfrm>
          <a:prstGeom prst="rect">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406" name="Google Shape;406;p29"/>
          <p:cNvSpPr/>
          <p:nvPr/>
        </p:nvSpPr>
        <p:spPr>
          <a:xfrm>
            <a:off x="3993539" y="1142033"/>
            <a:ext cx="4859118" cy="484886"/>
          </a:xfrm>
          <a:prstGeom prst="rect">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cxnSp>
        <p:nvCxnSpPr>
          <p:cNvPr id="407" name="Google Shape;407;p29"/>
          <p:cNvCxnSpPr>
            <a:cxnSpLocks/>
            <a:endCxn id="405" idx="1"/>
          </p:cNvCxnSpPr>
          <p:nvPr/>
        </p:nvCxnSpPr>
        <p:spPr>
          <a:xfrm rot="5400000">
            <a:off x="3198751" y="2119039"/>
            <a:ext cx="1589578" cy="2"/>
          </a:xfrm>
          <a:prstGeom prst="bentConnector4">
            <a:avLst>
              <a:gd name="adj1" fmla="val 10067"/>
              <a:gd name="adj2" fmla="val 11430100000"/>
            </a:avLst>
          </a:prstGeom>
          <a:noFill/>
          <a:ln w="19050" cap="flat" cmpd="sng">
            <a:solidFill>
              <a:srgbClr val="FF0000"/>
            </a:solidFill>
            <a:prstDash val="dash"/>
            <a:round/>
            <a:headEnd type="none" w="sm" len="sm"/>
            <a:tailEnd type="stealth" w="med" len="med"/>
          </a:ln>
        </p:spPr>
      </p:cxnSp>
      <p:sp>
        <p:nvSpPr>
          <p:cNvPr id="408" name="Google Shape;408;p29"/>
          <p:cNvSpPr txBox="1">
            <a:spLocks noGrp="1"/>
          </p:cNvSpPr>
          <p:nvPr>
            <p:ph type="title"/>
          </p:nvPr>
        </p:nvSpPr>
        <p:spPr>
          <a:xfrm>
            <a:off x="642938" y="398654"/>
            <a:ext cx="8001000" cy="72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3584"/>
              <a:buFont typeface="Georgia"/>
              <a:buNone/>
            </a:pPr>
            <a:r>
              <a:rPr lang="en-US" sz="2800" b="1" i="0" u="none" strike="noStrike" cap="none" dirty="0">
                <a:solidFill>
                  <a:schemeClr val="dk1"/>
                </a:solidFill>
                <a:latin typeface="Trebuchet MS"/>
                <a:ea typeface="Trebuchet MS"/>
                <a:cs typeface="Trebuchet MS"/>
                <a:sym typeface="Trebuchet MS"/>
              </a:rPr>
              <a:t>Test Case Design – Black box Test (3/4)</a:t>
            </a:r>
            <a:br>
              <a:rPr lang="en-US" sz="2800" b="1" i="0" u="none" strike="noStrike" cap="none" dirty="0">
                <a:solidFill>
                  <a:schemeClr val="dk1"/>
                </a:solidFill>
                <a:latin typeface="Trebuchet MS"/>
                <a:ea typeface="Trebuchet MS"/>
                <a:cs typeface="Trebuchet MS"/>
                <a:sym typeface="Trebuchet MS"/>
              </a:rPr>
            </a:br>
            <a:endParaRPr sz="2800" b="1" i="0" u="none" strike="noStrike" cap="none"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fade">
                                      <p:cBhvr>
                                        <p:cTn id="7" dur="500"/>
                                        <p:tgtEl>
                                          <p:spTgt spid="4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7"/>
                                        </p:tgtEl>
                                        <p:attrNameLst>
                                          <p:attrName>style.visibility</p:attrName>
                                        </p:attrNameLst>
                                      </p:cBhvr>
                                      <p:to>
                                        <p:strVal val="visible"/>
                                      </p:to>
                                    </p:set>
                                    <p:animEffect transition="in" filter="fade">
                                      <p:cBhvr>
                                        <p:cTn id="12" dur="500"/>
                                        <p:tgtEl>
                                          <p:spTgt spid="407"/>
                                        </p:tgtEl>
                                      </p:cBhvr>
                                    </p:animEffect>
                                  </p:childTnLst>
                                </p:cTn>
                              </p:par>
                              <p:par>
                                <p:cTn id="13" presetID="10" presetClass="entr" presetSubtype="0" fill="hold" nodeType="withEffect">
                                  <p:stCondLst>
                                    <p:cond delay="0"/>
                                  </p:stCondLst>
                                  <p:childTnLst>
                                    <p:set>
                                      <p:cBhvr>
                                        <p:cTn id="14" dur="1" fill="hold">
                                          <p:stCondLst>
                                            <p:cond delay="0"/>
                                          </p:stCondLst>
                                        </p:cTn>
                                        <p:tgtEl>
                                          <p:spTgt spid="405"/>
                                        </p:tgtEl>
                                        <p:attrNameLst>
                                          <p:attrName>style.visibility</p:attrName>
                                        </p:attrNameLst>
                                      </p:cBhvr>
                                      <p:to>
                                        <p:strVal val="visible"/>
                                      </p:to>
                                    </p:set>
                                    <p:animEffect transition="in" filter="fade">
                                      <p:cBhvr>
                                        <p:cTn id="15" dur="500"/>
                                        <p:tgtEl>
                                          <p:spTgt spid="40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06"/>
                                        </p:tgtEl>
                                      </p:cBhvr>
                                    </p:animEffect>
                                    <p:set>
                                      <p:cBhvr>
                                        <p:cTn id="20" dur="1" fill="hold">
                                          <p:stCondLst>
                                            <p:cond delay="500"/>
                                          </p:stCondLst>
                                        </p:cTn>
                                        <p:tgtEl>
                                          <p:spTgt spid="406"/>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407"/>
                                        </p:tgtEl>
                                      </p:cBhvr>
                                    </p:animEffect>
                                    <p:set>
                                      <p:cBhvr>
                                        <p:cTn id="23" dur="1" fill="hold">
                                          <p:stCondLst>
                                            <p:cond delay="500"/>
                                          </p:stCondLst>
                                        </p:cTn>
                                        <p:tgtEl>
                                          <p:spTgt spid="407"/>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05"/>
                                        </p:tgtEl>
                                      </p:cBhvr>
                                    </p:animEffect>
                                    <p:set>
                                      <p:cBhvr>
                                        <p:cTn id="26" dur="1" fill="hold">
                                          <p:stCondLst>
                                            <p:cond delay="500"/>
                                          </p:stCondLst>
                                        </p:cTn>
                                        <p:tgtEl>
                                          <p:spTgt spid="40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03"/>
                                        </p:tgtEl>
                                        <p:attrNameLst>
                                          <p:attrName>style.visibility</p:attrName>
                                        </p:attrNameLst>
                                      </p:cBhvr>
                                      <p:to>
                                        <p:strVal val="visible"/>
                                      </p:to>
                                    </p:set>
                                    <p:animEffect transition="in" filter="fade">
                                      <p:cBhvr>
                                        <p:cTn id="31" dur="500"/>
                                        <p:tgtEl>
                                          <p:spTgt spid="40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04"/>
                                        </p:tgtEl>
                                        <p:attrNameLst>
                                          <p:attrName>style.visibility</p:attrName>
                                        </p:attrNameLst>
                                      </p:cBhvr>
                                      <p:to>
                                        <p:strVal val="visible"/>
                                      </p:to>
                                    </p:set>
                                    <p:animEffect transition="in" filter="fade">
                                      <p:cBhvr>
                                        <p:cTn id="36" dur="500"/>
                                        <p:tgtEl>
                                          <p:spTgt spid="404"/>
                                        </p:tgtEl>
                                      </p:cBhvr>
                                    </p:animEffect>
                                  </p:childTnLst>
                                </p:cTn>
                              </p:par>
                              <p:par>
                                <p:cTn id="37" presetID="10" presetClass="entr" presetSubtype="0" fill="hold" nodeType="withEffect">
                                  <p:stCondLst>
                                    <p:cond delay="0"/>
                                  </p:stCondLst>
                                  <p:childTnLst>
                                    <p:set>
                                      <p:cBhvr>
                                        <p:cTn id="38" dur="1" fill="hold">
                                          <p:stCondLst>
                                            <p:cond delay="0"/>
                                          </p:stCondLst>
                                        </p:cTn>
                                        <p:tgtEl>
                                          <p:spTgt spid="402"/>
                                        </p:tgtEl>
                                        <p:attrNameLst>
                                          <p:attrName>style.visibility</p:attrName>
                                        </p:attrNameLst>
                                      </p:cBhvr>
                                      <p:to>
                                        <p:strVal val="visible"/>
                                      </p:to>
                                    </p:set>
                                    <p:animEffect transition="in" filter="fade">
                                      <p:cBhvr>
                                        <p:cTn id="39" dur="500"/>
                                        <p:tgtEl>
                                          <p:spTgt spid="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413"/>
        <p:cNvGrpSpPr/>
        <p:nvPr/>
      </p:nvGrpSpPr>
      <p:grpSpPr>
        <a:xfrm>
          <a:off x="0" y="0"/>
          <a:ext cx="0" cy="0"/>
          <a:chOff x="0" y="0"/>
          <a:chExt cx="0" cy="0"/>
        </a:xfrm>
      </p:grpSpPr>
      <p:sp>
        <p:nvSpPr>
          <p:cNvPr id="414" name="Google Shape;414;p30"/>
          <p:cNvSpPr txBox="1">
            <a:spLocks noGrp="1"/>
          </p:cNvSpPr>
          <p:nvPr>
            <p:ph type="sldNum" idx="12"/>
          </p:nvPr>
        </p:nvSpPr>
        <p:spPr>
          <a:xfrm>
            <a:off x="65088" y="6524625"/>
            <a:ext cx="406500" cy="333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7F7F7F"/>
                </a:solidFill>
                <a:latin typeface="Trebuchet MS"/>
                <a:ea typeface="Trebuchet MS"/>
                <a:cs typeface="Trebuchet MS"/>
                <a:sym typeface="Trebuchet MS"/>
              </a:rPr>
              <a:t>17</a:t>
            </a:fld>
            <a:endParaRPr sz="1200" b="0" i="0" u="none" strike="noStrike" cap="none">
              <a:solidFill>
                <a:srgbClr val="7F7F7F"/>
              </a:solidFill>
              <a:latin typeface="Trebuchet MS"/>
              <a:ea typeface="Trebuchet MS"/>
              <a:cs typeface="Trebuchet MS"/>
              <a:sym typeface="Trebuchet MS"/>
            </a:endParaRPr>
          </a:p>
        </p:txBody>
      </p:sp>
      <p:sp>
        <p:nvSpPr>
          <p:cNvPr id="415" name="Google Shape;415;p30"/>
          <p:cNvSpPr txBox="1"/>
          <p:nvPr/>
        </p:nvSpPr>
        <p:spPr>
          <a:xfrm>
            <a:off x="320675" y="1285875"/>
            <a:ext cx="3171900" cy="54276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dk1"/>
              </a:buClr>
              <a:buSzPts val="2400"/>
              <a:buFont typeface="Calibri"/>
              <a:buAutoNum type="arabicPeriod"/>
            </a:pPr>
            <a:r>
              <a:rPr lang="en-US" sz="2400" b="0" i="0" u="none" strike="noStrike" cap="none" dirty="0" err="1">
                <a:solidFill>
                  <a:schemeClr val="dk1"/>
                </a:solidFill>
                <a:latin typeface="Trebuchet MS"/>
                <a:ea typeface="Trebuchet MS"/>
                <a:cs typeface="Trebuchet MS"/>
                <a:sym typeface="Trebuchet MS"/>
              </a:rPr>
              <a:t>寫好一個物件的測試功能</a:t>
            </a:r>
            <a:r>
              <a:rPr lang="en-US" sz="2400" b="0" i="0" u="none" strike="noStrike" cap="none" dirty="0">
                <a:solidFill>
                  <a:schemeClr val="dk1"/>
                </a:solidFill>
                <a:latin typeface="Trebuchet MS"/>
                <a:ea typeface="Trebuchet MS"/>
                <a:cs typeface="Trebuchet MS"/>
                <a:sym typeface="Trebuchet MS"/>
              </a:rPr>
              <a:t/>
            </a:r>
            <a:br>
              <a:rPr lang="en-US" sz="2400" b="0" i="0" u="none" strike="noStrike" cap="none" dirty="0">
                <a:solidFill>
                  <a:schemeClr val="dk1"/>
                </a:solidFill>
                <a:latin typeface="Trebuchet MS"/>
                <a:ea typeface="Trebuchet MS"/>
                <a:cs typeface="Trebuchet MS"/>
                <a:sym typeface="Trebuchet MS"/>
              </a:rPr>
            </a:br>
            <a:r>
              <a:rPr lang="en-US" sz="1800" b="0" i="0" u="none" strike="noStrike" cap="none" dirty="0">
                <a:solidFill>
                  <a:schemeClr val="dk1"/>
                </a:solidFill>
                <a:latin typeface="Trebuchet MS"/>
                <a:ea typeface="Trebuchet MS"/>
                <a:cs typeface="Trebuchet MS"/>
                <a:sym typeface="Trebuchet MS"/>
              </a:rPr>
              <a:t>Write a test function for an object</a:t>
            </a:r>
            <a:endParaRPr sz="1800" b="0" i="0" u="none" strike="noStrike" cap="none" dirty="0">
              <a:solidFill>
                <a:schemeClr val="dk1"/>
              </a:solidFill>
              <a:latin typeface="Trebuchet MS"/>
              <a:ea typeface="Trebuchet MS"/>
              <a:cs typeface="Trebuchet MS"/>
              <a:sym typeface="Trebuchet MS"/>
            </a:endParaRPr>
          </a:p>
          <a:p>
            <a:pPr marL="457200" marR="0" lvl="0" indent="-304800" algn="l" rtl="0">
              <a:lnSpc>
                <a:spcPct val="100000"/>
              </a:lnSpc>
              <a:spcBef>
                <a:spcPts val="480"/>
              </a:spcBef>
              <a:spcAft>
                <a:spcPts val="0"/>
              </a:spcAft>
              <a:buClr>
                <a:schemeClr val="dk1"/>
              </a:buClr>
              <a:buSzPts val="2400"/>
              <a:buFont typeface="Calibri"/>
              <a:buNone/>
            </a:pPr>
            <a:endParaRPr sz="2400" b="0" i="0" u="none" strike="noStrike" cap="none" dirty="0">
              <a:solidFill>
                <a:schemeClr val="dk1"/>
              </a:solidFill>
              <a:latin typeface="Trebuchet MS"/>
              <a:ea typeface="Trebuchet MS"/>
              <a:cs typeface="Trebuchet MS"/>
              <a:sym typeface="Trebuchet MS"/>
            </a:endParaRPr>
          </a:p>
          <a:p>
            <a:pPr marL="457200" marR="0" lvl="0" indent="-457200" algn="l" rtl="0">
              <a:lnSpc>
                <a:spcPct val="100000"/>
              </a:lnSpc>
              <a:spcBef>
                <a:spcPts val="480"/>
              </a:spcBef>
              <a:spcAft>
                <a:spcPts val="0"/>
              </a:spcAft>
              <a:buClr>
                <a:schemeClr val="dk1"/>
              </a:buClr>
              <a:buSzPts val="2400"/>
              <a:buFont typeface="Calibri"/>
              <a:buAutoNum type="arabicPeriod"/>
            </a:pPr>
            <a:r>
              <a:rPr lang="en-US" sz="2400" b="0" i="0" u="none" strike="noStrike" cap="none" dirty="0" err="1">
                <a:solidFill>
                  <a:schemeClr val="dk1"/>
                </a:solidFill>
                <a:latin typeface="Trebuchet MS"/>
                <a:ea typeface="Trebuchet MS"/>
                <a:cs typeface="Trebuchet MS"/>
                <a:sym typeface="Trebuchet MS"/>
              </a:rPr>
              <a:t>以測試計畫test</a:t>
            </a:r>
            <a:r>
              <a:rPr lang="en-US" sz="2400" b="0" i="0" u="none" strike="noStrike" cap="none" dirty="0">
                <a:solidFill>
                  <a:schemeClr val="dk1"/>
                </a:solidFill>
                <a:latin typeface="Trebuchet MS"/>
                <a:ea typeface="Trebuchet MS"/>
                <a:cs typeface="Trebuchet MS"/>
                <a:sym typeface="Trebuchet MS"/>
              </a:rPr>
              <a:t> </a:t>
            </a:r>
            <a:r>
              <a:rPr lang="en-US" sz="2400" b="0" i="0" u="none" strike="noStrike" cap="none" dirty="0" err="1">
                <a:solidFill>
                  <a:schemeClr val="dk1"/>
                </a:solidFill>
                <a:latin typeface="Trebuchet MS"/>
                <a:ea typeface="Trebuchet MS"/>
                <a:cs typeface="Trebuchet MS"/>
                <a:sym typeface="Trebuchet MS"/>
              </a:rPr>
              <a:t>data為測試資料</a:t>
            </a:r>
            <a:r>
              <a:rPr lang="en-US" sz="2400" b="0" i="0" u="none" strike="noStrike" cap="none" dirty="0">
                <a:solidFill>
                  <a:schemeClr val="dk1"/>
                </a:solidFill>
                <a:latin typeface="Trebuchet MS"/>
                <a:ea typeface="Trebuchet MS"/>
                <a:cs typeface="Trebuchet MS"/>
                <a:sym typeface="Trebuchet MS"/>
              </a:rPr>
              <a:t/>
            </a:r>
            <a:br>
              <a:rPr lang="en-US" sz="2400" b="0" i="0" u="none" strike="noStrike" cap="none" dirty="0">
                <a:solidFill>
                  <a:schemeClr val="dk1"/>
                </a:solidFill>
                <a:latin typeface="Trebuchet MS"/>
                <a:ea typeface="Trebuchet MS"/>
                <a:cs typeface="Trebuchet MS"/>
                <a:sym typeface="Trebuchet MS"/>
              </a:rPr>
            </a:br>
            <a:r>
              <a:rPr lang="en-US" sz="1800" b="0" i="0" u="none" strike="noStrike" cap="none" dirty="0">
                <a:solidFill>
                  <a:schemeClr val="dk1"/>
                </a:solidFill>
                <a:latin typeface="Trebuchet MS"/>
                <a:ea typeface="Trebuchet MS"/>
                <a:cs typeface="Trebuchet MS"/>
                <a:sym typeface="Trebuchet MS"/>
              </a:rPr>
              <a:t>Use test data described in test plan as test data</a:t>
            </a:r>
            <a:endParaRPr sz="1800" b="0" i="0" u="none" strike="noStrike" cap="none" dirty="0">
              <a:solidFill>
                <a:schemeClr val="dk1"/>
              </a:solidFill>
              <a:latin typeface="Trebuchet MS"/>
              <a:ea typeface="Trebuchet MS"/>
              <a:cs typeface="Trebuchet MS"/>
              <a:sym typeface="Trebuchet MS"/>
            </a:endParaRPr>
          </a:p>
          <a:p>
            <a:pPr marL="457200" marR="0" lvl="0" indent="-304800" algn="l" rtl="0">
              <a:lnSpc>
                <a:spcPct val="100000"/>
              </a:lnSpc>
              <a:spcBef>
                <a:spcPts val="480"/>
              </a:spcBef>
              <a:spcAft>
                <a:spcPts val="0"/>
              </a:spcAft>
              <a:buClr>
                <a:schemeClr val="dk1"/>
              </a:buClr>
              <a:buSzPts val="2400"/>
              <a:buFont typeface="Calibri"/>
              <a:buNone/>
            </a:pPr>
            <a:endParaRPr sz="2400" b="0" i="0" u="none" strike="noStrike" cap="none" dirty="0">
              <a:solidFill>
                <a:schemeClr val="dk1"/>
              </a:solidFill>
              <a:latin typeface="Trebuchet MS"/>
              <a:ea typeface="Trebuchet MS"/>
              <a:cs typeface="Trebuchet MS"/>
              <a:sym typeface="Trebuchet MS"/>
            </a:endParaRPr>
          </a:p>
          <a:p>
            <a:pPr marL="457200" marR="0" lvl="0" indent="-457200" algn="l" rtl="0">
              <a:lnSpc>
                <a:spcPct val="100000"/>
              </a:lnSpc>
              <a:spcBef>
                <a:spcPts val="480"/>
              </a:spcBef>
              <a:spcAft>
                <a:spcPts val="0"/>
              </a:spcAft>
              <a:buClr>
                <a:schemeClr val="dk1"/>
              </a:buClr>
              <a:buSzPts val="2400"/>
              <a:buFont typeface="Calibri"/>
              <a:buAutoNum type="arabicPeriod"/>
            </a:pPr>
            <a:r>
              <a:rPr lang="en-US" sz="2400" b="0" i="0" u="none" strike="noStrike" cap="none" dirty="0" err="1">
                <a:solidFill>
                  <a:schemeClr val="dk1"/>
                </a:solidFill>
                <a:latin typeface="Trebuchet MS"/>
                <a:ea typeface="Trebuchet MS"/>
                <a:cs typeface="Trebuchet MS"/>
                <a:sym typeface="Trebuchet MS"/>
              </a:rPr>
              <a:t>由測試碼進行測試</a:t>
            </a:r>
            <a:r>
              <a:rPr lang="en-US" sz="2400" dirty="0">
                <a:solidFill>
                  <a:schemeClr val="dk1"/>
                </a:solidFill>
                <a:latin typeface="Trebuchet MS"/>
                <a:ea typeface="Trebuchet MS"/>
                <a:cs typeface="Trebuchet MS"/>
                <a:sym typeface="Trebuchet MS"/>
              </a:rPr>
              <a:t/>
            </a:r>
            <a:br>
              <a:rPr lang="en-US" sz="2400" dirty="0">
                <a:solidFill>
                  <a:schemeClr val="dk1"/>
                </a:solidFill>
                <a:latin typeface="Trebuchet MS"/>
                <a:ea typeface="Trebuchet MS"/>
                <a:cs typeface="Trebuchet MS"/>
                <a:sym typeface="Trebuchet MS"/>
              </a:rPr>
            </a:br>
            <a:r>
              <a:rPr lang="en-US" sz="1800" dirty="0">
                <a:solidFill>
                  <a:schemeClr val="dk1"/>
                </a:solidFill>
                <a:latin typeface="Trebuchet MS"/>
                <a:ea typeface="Trebuchet MS"/>
                <a:cs typeface="Trebuchet MS"/>
                <a:sym typeface="Trebuchet MS"/>
              </a:rPr>
              <a:t>Test it by test code</a:t>
            </a:r>
            <a:endParaRPr sz="1800" dirty="0">
              <a:solidFill>
                <a:schemeClr val="dk1"/>
              </a:solidFill>
              <a:latin typeface="Trebuchet MS"/>
              <a:ea typeface="Trebuchet MS"/>
              <a:cs typeface="Trebuchet MS"/>
              <a:sym typeface="Trebuchet MS"/>
            </a:endParaRPr>
          </a:p>
        </p:txBody>
      </p:sp>
      <p:graphicFrame>
        <p:nvGraphicFramePr>
          <p:cNvPr id="416" name="Google Shape;416;p30"/>
          <p:cNvGraphicFramePr/>
          <p:nvPr>
            <p:extLst>
              <p:ext uri="{D42A27DB-BD31-4B8C-83A1-F6EECF244321}">
                <p14:modId xmlns:p14="http://schemas.microsoft.com/office/powerpoint/2010/main" val="2347686901"/>
              </p:ext>
            </p:extLst>
          </p:nvPr>
        </p:nvGraphicFramePr>
        <p:xfrm>
          <a:off x="4092575" y="3624263"/>
          <a:ext cx="4857900" cy="3089300"/>
        </p:xfrm>
        <a:graphic>
          <a:graphicData uri="http://schemas.openxmlformats.org/drawingml/2006/table">
            <a:tbl>
              <a:tblPr>
                <a:noFill/>
                <a:tableStyleId>{F1E5F48D-126F-4515-9DBF-866245C95FAA}</a:tableStyleId>
              </a:tblPr>
              <a:tblGrid>
                <a:gridCol w="1235200">
                  <a:extLst>
                    <a:ext uri="{9D8B030D-6E8A-4147-A177-3AD203B41FA5}">
                      <a16:colId xmlns:a16="http://schemas.microsoft.com/office/drawing/2014/main" val="20000"/>
                    </a:ext>
                  </a:extLst>
                </a:gridCol>
                <a:gridCol w="1051525">
                  <a:extLst>
                    <a:ext uri="{9D8B030D-6E8A-4147-A177-3AD203B41FA5}">
                      <a16:colId xmlns:a16="http://schemas.microsoft.com/office/drawing/2014/main" val="20001"/>
                    </a:ext>
                  </a:extLst>
                </a:gridCol>
                <a:gridCol w="1453100">
                  <a:extLst>
                    <a:ext uri="{9D8B030D-6E8A-4147-A177-3AD203B41FA5}">
                      <a16:colId xmlns:a16="http://schemas.microsoft.com/office/drawing/2014/main" val="20002"/>
                    </a:ext>
                  </a:extLst>
                </a:gridCol>
                <a:gridCol w="1118075">
                  <a:extLst>
                    <a:ext uri="{9D8B030D-6E8A-4147-A177-3AD203B41FA5}">
                      <a16:colId xmlns:a16="http://schemas.microsoft.com/office/drawing/2014/main" val="20003"/>
                    </a:ext>
                  </a:extLst>
                </a:gridCol>
              </a:tblGrid>
              <a:tr h="361950">
                <a:tc gridSpan="2">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Test Case</a:t>
                      </a:r>
                      <a:endParaRPr sz="2000" b="1" i="0" u="none" strike="noStrike" cap="none">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38100"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7F7F"/>
                    </a:solidFill>
                  </a:tcPr>
                </a:tc>
                <a:tc hMerge="1">
                  <a:txBody>
                    <a:bodyPr/>
                    <a:lstStyle/>
                    <a:p>
                      <a:endParaRPr lang="zh-TW"/>
                    </a:p>
                  </a:txBody>
                  <a:tcPr/>
                </a:tc>
                <a:tc gridSpan="2">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Validate</a:t>
                      </a:r>
                      <a:endParaRPr sz="2000" b="1" i="0" u="none" strike="noStrike" cap="none">
                        <a:solidFill>
                          <a:schemeClr val="dk1"/>
                        </a:solidFill>
                        <a:latin typeface="Times New Roman"/>
                        <a:ea typeface="Times New Roman"/>
                        <a:cs typeface="Times New Roman"/>
                        <a:sym typeface="Times New Roman"/>
                      </a:endParaRPr>
                    </a:p>
                  </a:txBody>
                  <a:tcPr marL="91450" marR="91450" marT="45725" marB="45725" anchor="ctr">
                    <a:lnL w="38100" cap="flat" cmpd="sng">
                      <a:solidFill>
                        <a:schemeClr val="dk1"/>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7F7F"/>
                    </a:solidFill>
                  </a:tcPr>
                </a:tc>
                <a:tc hMerge="1">
                  <a:txBody>
                    <a:bodyPr/>
                    <a:lstStyle/>
                    <a:p>
                      <a:endParaRPr lang="zh-TW"/>
                    </a:p>
                  </a:txBody>
                  <a:tcPr/>
                </a:tc>
                <a:extLst>
                  <a:ext uri="{0D108BD9-81ED-4DB2-BD59-A6C34878D82A}">
                    <a16:rowId xmlns:a16="http://schemas.microsoft.com/office/drawing/2014/main" val="10000"/>
                  </a:ext>
                </a:extLst>
              </a:tr>
              <a:tr h="36195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userID</a:t>
                      </a:r>
                      <a:endParaRPr sz="2000" b="0" i="0" u="none" strike="noStrike" cap="none">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7F7F"/>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Return</a:t>
                      </a:r>
                      <a:endParaRPr sz="2000" b="0" i="0" u="none" strike="noStrike" cap="none">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38100"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7F7F"/>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測試結果</a:t>
                      </a:r>
                      <a:br>
                        <a:rPr lang="en-US" sz="2000" b="0" i="0" u="none" strike="noStrike" cap="none">
                          <a:solidFill>
                            <a:schemeClr val="dk1"/>
                          </a:solidFill>
                          <a:latin typeface="Times New Roman"/>
                          <a:ea typeface="Times New Roman"/>
                          <a:cs typeface="Times New Roman"/>
                          <a:sym typeface="Times New Roman"/>
                        </a:rPr>
                      </a:br>
                      <a:r>
                        <a:rPr lang="en-US" sz="2000" b="0" i="0" u="none" strike="noStrike" cap="none">
                          <a:solidFill>
                            <a:schemeClr val="dk1"/>
                          </a:solidFill>
                          <a:latin typeface="Times New Roman"/>
                          <a:ea typeface="Times New Roman"/>
                          <a:cs typeface="Times New Roman"/>
                          <a:sym typeface="Times New Roman"/>
                        </a:rPr>
                        <a:t>Test Result</a:t>
                      </a:r>
                      <a:endParaRPr sz="1400" u="none" strike="noStrike" cap="none"/>
                    </a:p>
                  </a:txBody>
                  <a:tcPr marL="91450" marR="91450" marT="45725" marB="45725" anchor="ctr">
                    <a:lnL w="381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7F7F"/>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確認</a:t>
                      </a:r>
                      <a:br>
                        <a:rPr lang="en-US" sz="2000" b="0" i="0" u="none" strike="noStrike" cap="none">
                          <a:solidFill>
                            <a:schemeClr val="dk1"/>
                          </a:solidFill>
                          <a:latin typeface="Times New Roman"/>
                          <a:ea typeface="Times New Roman"/>
                          <a:cs typeface="Times New Roman"/>
                          <a:sym typeface="Times New Roman"/>
                        </a:rPr>
                      </a:b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7F7F"/>
                    </a:solidFill>
                  </a:tcPr>
                </a:tc>
                <a:extLst>
                  <a:ext uri="{0D108BD9-81ED-4DB2-BD59-A6C34878D82A}">
                    <a16:rowId xmlns:a16="http://schemas.microsoft.com/office/drawing/2014/main" val="10001"/>
                  </a:ext>
                </a:extLst>
              </a:tr>
              <a:tr h="36355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a:t>
                      </a:r>
                      <a:endParaRPr sz="1400" u="none" strike="noStrike" cap="none"/>
                    </a:p>
                  </a:txBody>
                  <a:tcPr marL="90000" marR="90000" marT="46800" marB="468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False</a:t>
                      </a:r>
                      <a:endParaRPr sz="1400" u="none" strike="noStrike" cap="none"/>
                    </a:p>
                  </a:txBody>
                  <a:tcPr marL="90000" marR="90000" marT="46800" marB="46800" anchor="ctr">
                    <a:lnL w="9525" cap="flat" cmpd="sng">
                      <a:solidFill>
                        <a:srgbClr val="000000">
                          <a:alpha val="0"/>
                        </a:srgbClr>
                      </a:solidFill>
                      <a:prstDash val="solid"/>
                      <a:round/>
                      <a:headEnd type="none" w="sm" len="sm"/>
                      <a:tailEnd type="none" w="sm" len="sm"/>
                    </a:lnL>
                    <a:lnR w="38100"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False</a:t>
                      </a:r>
                      <a:endParaRPr sz="1400" u="none" strike="noStrike" cap="none"/>
                    </a:p>
                  </a:txBody>
                  <a:tcPr marL="90000" marR="90000" marT="46800" marB="46800" anchor="ctr">
                    <a:lnL w="381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B050"/>
                        </a:buClr>
                        <a:buSzPts val="2000"/>
                        <a:buFont typeface="Times New Roman"/>
                        <a:buNone/>
                      </a:pPr>
                      <a:r>
                        <a:rPr lang="en-US" sz="2000" b="1" i="0" u="none" strike="noStrike" cap="none">
                          <a:solidFill>
                            <a:srgbClr val="00B050"/>
                          </a:solidFill>
                          <a:latin typeface="Times New Roman"/>
                          <a:ea typeface="Times New Roman"/>
                          <a:cs typeface="Times New Roman"/>
                          <a:sym typeface="Times New Roman"/>
                        </a:rPr>
                        <a:t>○</a:t>
                      </a:r>
                      <a:endParaRPr sz="1400" u="none" strike="noStrike" cap="none"/>
                    </a:p>
                  </a:txBody>
                  <a:tcPr marL="90000" marR="90000" marT="46800" marB="4680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355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C</a:t>
                      </a:r>
                      <a:endParaRPr sz="1400" u="none" strike="noStrike" cap="none"/>
                    </a:p>
                  </a:txBody>
                  <a:tcPr marL="90000" marR="90000" marT="46800" marB="468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True</a:t>
                      </a:r>
                      <a:endParaRPr sz="1400" u="none" strike="noStrike" cap="none"/>
                    </a:p>
                  </a:txBody>
                  <a:tcPr marL="90000" marR="90000" marT="46800" marB="46800" anchor="ctr">
                    <a:lnL w="9525" cap="flat" cmpd="sng">
                      <a:solidFill>
                        <a:srgbClr val="000000">
                          <a:alpha val="0"/>
                        </a:srgbClr>
                      </a:solidFill>
                      <a:prstDash val="solid"/>
                      <a:round/>
                      <a:headEnd type="none" w="sm" len="sm"/>
                      <a:tailEnd type="none" w="sm" len="sm"/>
                    </a:lnL>
                    <a:lnR w="38100"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True</a:t>
                      </a:r>
                      <a:endParaRPr sz="1400" u="none" strike="noStrike" cap="none"/>
                    </a:p>
                  </a:txBody>
                  <a:tcPr marL="90000" marR="90000" marT="46800" marB="46800" anchor="ctr">
                    <a:lnL w="381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B050"/>
                        </a:buClr>
                        <a:buSzPts val="2000"/>
                        <a:buFont typeface="Times New Roman"/>
                        <a:buNone/>
                      </a:pPr>
                      <a:r>
                        <a:rPr lang="en-US" sz="2000" b="1" i="0" u="none" strike="noStrike" cap="none">
                          <a:solidFill>
                            <a:srgbClr val="00B050"/>
                          </a:solidFill>
                          <a:latin typeface="Times New Roman"/>
                          <a:ea typeface="Times New Roman"/>
                          <a:cs typeface="Times New Roman"/>
                          <a:sym typeface="Times New Roman"/>
                        </a:rPr>
                        <a:t>○</a:t>
                      </a:r>
                      <a:endParaRPr sz="1400" u="none" strike="noStrike" cap="none"/>
                    </a:p>
                  </a:txBody>
                  <a:tcPr marL="90000" marR="90000" marT="46800" marB="4680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355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Bill</a:t>
                      </a:r>
                      <a:endParaRPr sz="1400" u="none" strike="noStrike" cap="none"/>
                    </a:p>
                  </a:txBody>
                  <a:tcPr marL="90000" marR="90000" marT="46800" marB="468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True</a:t>
                      </a:r>
                      <a:endParaRPr sz="1400" u="none" strike="noStrike" cap="none"/>
                    </a:p>
                  </a:txBody>
                  <a:tcPr marL="90000" marR="90000" marT="46800" marB="46800" anchor="ctr">
                    <a:lnL w="9525" cap="flat" cmpd="sng">
                      <a:solidFill>
                        <a:srgbClr val="000000">
                          <a:alpha val="0"/>
                        </a:srgbClr>
                      </a:solidFill>
                      <a:prstDash val="solid"/>
                      <a:round/>
                      <a:headEnd type="none" w="sm" len="sm"/>
                      <a:tailEnd type="none" w="sm" len="sm"/>
                    </a:lnL>
                    <a:lnR w="38100"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True</a:t>
                      </a:r>
                      <a:endParaRPr sz="1400" u="none" strike="noStrike" cap="none"/>
                    </a:p>
                  </a:txBody>
                  <a:tcPr marL="90000" marR="90000" marT="46800" marB="46800" anchor="ctr">
                    <a:lnL w="381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B050"/>
                        </a:buClr>
                        <a:buSzPts val="2000"/>
                        <a:buFont typeface="Times New Roman"/>
                        <a:buNone/>
                      </a:pPr>
                      <a:r>
                        <a:rPr lang="en-US" sz="2000" b="1" i="0" u="none" strike="noStrike" cap="none">
                          <a:solidFill>
                            <a:srgbClr val="00B050"/>
                          </a:solidFill>
                          <a:latin typeface="Times New Roman"/>
                          <a:ea typeface="Times New Roman"/>
                          <a:cs typeface="Times New Roman"/>
                          <a:sym typeface="Times New Roman"/>
                        </a:rPr>
                        <a:t>○</a:t>
                      </a:r>
                      <a:endParaRPr sz="1400" u="none" strike="noStrike" cap="none"/>
                    </a:p>
                  </a:txBody>
                  <a:tcPr marL="90000" marR="90000" marT="46800" marB="4680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355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Office</a:t>
                      </a:r>
                      <a:endParaRPr sz="1400" u="none" strike="noStrike" cap="none"/>
                    </a:p>
                  </a:txBody>
                  <a:tcPr marL="90000" marR="90000" marT="46800" marB="468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True</a:t>
                      </a:r>
                      <a:endParaRPr sz="1400" u="none" strike="noStrike" cap="none"/>
                    </a:p>
                  </a:txBody>
                  <a:tcPr marL="90000" marR="90000" marT="46800" marB="46800" anchor="ctr">
                    <a:lnL w="9525" cap="flat" cmpd="sng">
                      <a:solidFill>
                        <a:srgbClr val="000000">
                          <a:alpha val="0"/>
                        </a:srgbClr>
                      </a:solidFill>
                      <a:prstDash val="solid"/>
                      <a:round/>
                      <a:headEnd type="none" w="sm" len="sm"/>
                      <a:tailEnd type="none" w="sm" len="sm"/>
                    </a:lnL>
                    <a:lnR w="38100"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False</a:t>
                      </a:r>
                      <a:endParaRPr sz="1400" u="none" strike="noStrike" cap="none"/>
                    </a:p>
                  </a:txBody>
                  <a:tcPr marL="90000" marR="90000" marT="46800" marB="46800" anchor="ctr">
                    <a:lnL w="381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2000"/>
                        <a:buFont typeface="Times New Roman"/>
                        <a:buNone/>
                      </a:pPr>
                      <a:r>
                        <a:rPr lang="en-US" sz="2000" b="1" i="0" u="none" strike="noStrike" cap="none">
                          <a:solidFill>
                            <a:srgbClr val="FF0000"/>
                          </a:solidFill>
                          <a:latin typeface="Times New Roman"/>
                          <a:ea typeface="Times New Roman"/>
                          <a:cs typeface="Times New Roman"/>
                          <a:sym typeface="Times New Roman"/>
                        </a:rPr>
                        <a:t>×</a:t>
                      </a:r>
                      <a:endParaRPr sz="1400" u="none" strike="noStrike" cap="none"/>
                    </a:p>
                  </a:txBody>
                  <a:tcPr marL="90000" marR="90000" marT="46800" marB="4680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6355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William</a:t>
                      </a:r>
                      <a:endParaRPr sz="1400" u="none" strike="noStrike" cap="none"/>
                    </a:p>
                  </a:txBody>
                  <a:tcPr marL="90000" marR="90000" marT="46800" marB="468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False</a:t>
                      </a:r>
                      <a:endParaRPr sz="1400" u="none" strike="noStrike" cap="none"/>
                    </a:p>
                  </a:txBody>
                  <a:tcPr marL="90000" marR="90000" marT="46800" marB="46800" anchor="ctr">
                    <a:lnL w="9525" cap="flat" cmpd="sng">
                      <a:solidFill>
                        <a:srgbClr val="000000">
                          <a:alpha val="0"/>
                        </a:srgbClr>
                      </a:solidFill>
                      <a:prstDash val="solid"/>
                      <a:round/>
                      <a:headEnd type="none" w="sm" len="sm"/>
                      <a:tailEnd type="none" w="sm" len="sm"/>
                    </a:lnL>
                    <a:lnR w="38100"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False</a:t>
                      </a:r>
                      <a:endParaRPr sz="1400" u="none" strike="noStrike" cap="none"/>
                    </a:p>
                  </a:txBody>
                  <a:tcPr marL="90000" marR="90000" marT="46800" marB="46800" anchor="ctr">
                    <a:lnL w="381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B050"/>
                        </a:buClr>
                        <a:buSzPts val="2000"/>
                        <a:buFont typeface="Times New Roman"/>
                        <a:buNone/>
                      </a:pPr>
                      <a:r>
                        <a:rPr lang="en-US" sz="2000" b="1" i="0" u="none" strike="noStrike" cap="none">
                          <a:solidFill>
                            <a:srgbClr val="00B050"/>
                          </a:solidFill>
                          <a:latin typeface="Times New Roman"/>
                          <a:ea typeface="Times New Roman"/>
                          <a:cs typeface="Times New Roman"/>
                          <a:sym typeface="Times New Roman"/>
                        </a:rPr>
                        <a:t>○</a:t>
                      </a:r>
                      <a:endParaRPr sz="1400" u="none" strike="noStrike" cap="none"/>
                    </a:p>
                  </a:txBody>
                  <a:tcPr marL="90000" marR="90000" marT="46800" marB="4680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417" name="Google Shape;417;p30"/>
          <p:cNvSpPr/>
          <p:nvPr/>
        </p:nvSpPr>
        <p:spPr>
          <a:xfrm>
            <a:off x="4092575" y="1339850"/>
            <a:ext cx="4857900" cy="22467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1" u="none" strike="noStrike" cap="none" dirty="0">
                <a:solidFill>
                  <a:schemeClr val="dk1"/>
                </a:solidFill>
                <a:latin typeface="Trebuchet MS"/>
                <a:ea typeface="Trebuchet MS"/>
                <a:cs typeface="Trebuchet MS"/>
                <a:sym typeface="Trebuchet MS"/>
              </a:rPr>
              <a:t>/*  </a:t>
            </a:r>
            <a:r>
              <a:rPr lang="en-US" sz="2000" b="0" i="0" u="none" strike="noStrike" cap="none" dirty="0" err="1">
                <a:solidFill>
                  <a:schemeClr val="dk1"/>
                </a:solidFill>
                <a:latin typeface="Calibri"/>
                <a:ea typeface="Calibri"/>
                <a:cs typeface="Calibri"/>
                <a:sym typeface="Calibri"/>
              </a:rPr>
              <a:t>帳號的長度限定為</a:t>
            </a:r>
            <a:r>
              <a:rPr lang="en-US" sz="2000" b="0" i="0" u="none" strike="noStrike" cap="none" dirty="0">
                <a:solidFill>
                  <a:schemeClr val="dk1"/>
                </a:solidFill>
                <a:latin typeface="Calibri"/>
                <a:ea typeface="Calibri"/>
                <a:cs typeface="Calibri"/>
                <a:sym typeface="Calibri"/>
              </a:rPr>
              <a:t>  1 到 6 </a:t>
            </a:r>
            <a:r>
              <a:rPr lang="en-US" sz="2000" b="0" i="0" u="none" strike="noStrike" cap="none" dirty="0" err="1">
                <a:solidFill>
                  <a:schemeClr val="dk1"/>
                </a:solidFill>
                <a:latin typeface="Calibri"/>
                <a:ea typeface="Calibri"/>
                <a:cs typeface="Calibri"/>
                <a:sym typeface="Calibri"/>
              </a:rPr>
              <a:t>個字元</a:t>
            </a:r>
            <a:r>
              <a:rPr lang="en-US" sz="2000" b="0" i="1" u="none" strike="noStrike" cap="none" dirty="0">
                <a:solidFill>
                  <a:schemeClr val="dk1"/>
                </a:solidFill>
                <a:latin typeface="Trebuchet MS"/>
                <a:ea typeface="Trebuchet MS"/>
                <a:cs typeface="Trebuchet MS"/>
                <a:sym typeface="Trebuchet MS"/>
              </a:rPr>
              <a:t>*/</a:t>
            </a:r>
            <a:br>
              <a:rPr lang="en-US" sz="2000" b="0" i="1" u="none" strike="noStrike" cap="none" dirty="0">
                <a:solidFill>
                  <a:schemeClr val="dk1"/>
                </a:solidFill>
                <a:latin typeface="Trebuchet MS"/>
                <a:ea typeface="Trebuchet MS"/>
                <a:cs typeface="Trebuchet MS"/>
                <a:sym typeface="Trebuchet MS"/>
              </a:rPr>
            </a:br>
            <a:r>
              <a:rPr lang="en-US" sz="1500" b="0" i="1" u="none" strike="noStrike" cap="none" dirty="0">
                <a:solidFill>
                  <a:schemeClr val="dk1"/>
                </a:solidFill>
                <a:latin typeface="Trebuchet MS"/>
                <a:ea typeface="Trebuchet MS"/>
                <a:cs typeface="Trebuchet MS"/>
                <a:sym typeface="Trebuchet MS"/>
              </a:rPr>
              <a:t>/* The length is limited to 1 to 6 characters*/</a:t>
            </a:r>
            <a:endParaRPr sz="1500" b="0" i="1"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r>
              <a:rPr lang="en-US" sz="1700" b="0" i="0" u="none" strike="noStrike" cap="none" dirty="0">
                <a:solidFill>
                  <a:schemeClr val="dk1"/>
                </a:solidFill>
                <a:latin typeface="Trebuchet MS"/>
                <a:ea typeface="Trebuchet MS"/>
                <a:cs typeface="Trebuchet MS"/>
                <a:sym typeface="Trebuchet MS"/>
              </a:rPr>
              <a:t>class system{</a:t>
            </a:r>
            <a:endParaRPr sz="11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2000"/>
              <a:buFont typeface="Arial"/>
              <a:buNone/>
            </a:pPr>
            <a:r>
              <a:rPr lang="en-US" sz="1700" b="0" i="0" u="none" strike="noStrike" cap="none" dirty="0">
                <a:solidFill>
                  <a:schemeClr val="dk1"/>
                </a:solidFill>
                <a:latin typeface="Trebuchet MS"/>
                <a:ea typeface="Trebuchet MS"/>
                <a:cs typeface="Trebuchet MS"/>
                <a:sym typeface="Trebuchet MS"/>
              </a:rPr>
              <a:t>bool </a:t>
            </a:r>
            <a:r>
              <a:rPr lang="en-US" sz="1700" b="0" i="0" u="none" strike="noStrike" cap="none" dirty="0" err="1">
                <a:solidFill>
                  <a:schemeClr val="dk1"/>
                </a:solidFill>
                <a:latin typeface="Trebuchet MS"/>
                <a:ea typeface="Trebuchet MS"/>
                <a:cs typeface="Trebuchet MS"/>
                <a:sym typeface="Trebuchet MS"/>
              </a:rPr>
              <a:t>ValidateUserID</a:t>
            </a:r>
            <a:r>
              <a:rPr lang="en-US" sz="1700" b="0" i="0" u="none" strike="noStrike" cap="none" dirty="0">
                <a:solidFill>
                  <a:schemeClr val="dk1"/>
                </a:solidFill>
                <a:latin typeface="Trebuchet MS"/>
                <a:ea typeface="Trebuchet MS"/>
                <a:cs typeface="Trebuchet MS"/>
                <a:sym typeface="Trebuchet MS"/>
              </a:rPr>
              <a:t>(char* </a:t>
            </a:r>
            <a:r>
              <a:rPr lang="en-US" sz="1700" b="0" i="0" u="none" strike="noStrike" cap="none" dirty="0" err="1">
                <a:solidFill>
                  <a:schemeClr val="dk1"/>
                </a:solidFill>
                <a:latin typeface="Trebuchet MS"/>
                <a:ea typeface="Trebuchet MS"/>
                <a:cs typeface="Trebuchet MS"/>
                <a:sym typeface="Trebuchet MS"/>
              </a:rPr>
              <a:t>userID</a:t>
            </a:r>
            <a:r>
              <a:rPr lang="en-US" sz="1700" b="0" i="0" u="none" strike="noStrike" cap="none" dirty="0">
                <a:solidFill>
                  <a:schemeClr val="dk1"/>
                </a:solidFill>
                <a:latin typeface="Trebuchet MS"/>
                <a:ea typeface="Trebuchet MS"/>
                <a:cs typeface="Trebuchet MS"/>
                <a:sym typeface="Trebuchet MS"/>
              </a:rPr>
              <a:t>){</a:t>
            </a:r>
            <a:endParaRPr sz="11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2000"/>
              <a:buFont typeface="Arial"/>
              <a:buNone/>
            </a:pPr>
            <a:r>
              <a:rPr lang="en-US" sz="1700" b="0" i="0" u="none" strike="noStrike" cap="none" dirty="0">
                <a:solidFill>
                  <a:schemeClr val="dk1"/>
                </a:solidFill>
                <a:latin typeface="Trebuchet MS"/>
                <a:ea typeface="Trebuchet MS"/>
                <a:cs typeface="Trebuchet MS"/>
                <a:sym typeface="Trebuchet MS"/>
              </a:rPr>
              <a:t>	int num = </a:t>
            </a:r>
            <a:r>
              <a:rPr lang="en-US" sz="1700" b="0" i="0" u="none" strike="noStrike" cap="none" dirty="0" err="1">
                <a:solidFill>
                  <a:schemeClr val="dk1"/>
                </a:solidFill>
                <a:latin typeface="Trebuchet MS"/>
                <a:ea typeface="Trebuchet MS"/>
                <a:cs typeface="Trebuchet MS"/>
                <a:sym typeface="Trebuchet MS"/>
              </a:rPr>
              <a:t>strlen</a:t>
            </a:r>
            <a:r>
              <a:rPr lang="en-US" sz="1700" b="0" i="0" u="none" strike="noStrike" cap="none" dirty="0">
                <a:solidFill>
                  <a:schemeClr val="dk1"/>
                </a:solidFill>
                <a:latin typeface="Trebuchet MS"/>
                <a:ea typeface="Trebuchet MS"/>
                <a:cs typeface="Trebuchet MS"/>
                <a:sym typeface="Trebuchet MS"/>
              </a:rPr>
              <a:t>(</a:t>
            </a:r>
            <a:r>
              <a:rPr lang="en-US" sz="1700" b="0" i="0" u="none" strike="noStrike" cap="none" dirty="0" err="1">
                <a:solidFill>
                  <a:schemeClr val="dk1"/>
                </a:solidFill>
                <a:latin typeface="Trebuchet MS"/>
                <a:ea typeface="Trebuchet MS"/>
                <a:cs typeface="Trebuchet MS"/>
                <a:sym typeface="Trebuchet MS"/>
              </a:rPr>
              <a:t>userID</a:t>
            </a:r>
            <a:r>
              <a:rPr lang="en-US" sz="1700" b="0" i="0" u="none" strike="noStrike" cap="none" dirty="0">
                <a:solidFill>
                  <a:schemeClr val="dk1"/>
                </a:solidFill>
                <a:latin typeface="Trebuchet MS"/>
                <a:ea typeface="Trebuchet MS"/>
                <a:cs typeface="Trebuchet MS"/>
                <a:sym typeface="Trebuchet MS"/>
              </a:rPr>
              <a:t>);</a:t>
            </a:r>
            <a:endParaRPr sz="1100" b="0" i="0" u="none" strike="noStrike" cap="none" dirty="0">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ts val="2000"/>
              <a:buFont typeface="Arial"/>
              <a:buNone/>
            </a:pPr>
            <a:r>
              <a:rPr lang="en-US" sz="1700" b="0" i="0" u="none" strike="noStrike" cap="none" dirty="0">
                <a:solidFill>
                  <a:schemeClr val="dk1"/>
                </a:solidFill>
                <a:latin typeface="Trebuchet MS"/>
                <a:ea typeface="Trebuchet MS"/>
                <a:cs typeface="Trebuchet MS"/>
                <a:sym typeface="Trebuchet MS"/>
              </a:rPr>
              <a:t>return (num &gt;= 1 )&amp;&amp; (num &lt;= 5 );</a:t>
            </a:r>
            <a:endParaRPr sz="1700" b="0" i="0" u="none" strike="noStrike" cap="none" dirty="0">
              <a:solidFill>
                <a:schemeClr val="dk1"/>
              </a:solidFill>
              <a:latin typeface="Trebuchet MS"/>
              <a:ea typeface="Trebuchet MS"/>
              <a:cs typeface="Trebuchet MS"/>
              <a:sym typeface="Trebuchet MS"/>
            </a:endParaRPr>
          </a:p>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rebuchet MS"/>
                <a:ea typeface="Trebuchet MS"/>
                <a:cs typeface="Trebuchet MS"/>
                <a:sym typeface="Trebuchet M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rebuchet MS"/>
                <a:ea typeface="Trebuchet MS"/>
                <a:cs typeface="Trebuchet MS"/>
                <a:sym typeface="Trebuchet MS"/>
              </a:rPr>
              <a:t>}</a:t>
            </a:r>
            <a:endParaRPr sz="2000" b="0" i="0" u="none" strike="noStrike" cap="none" dirty="0">
              <a:solidFill>
                <a:srgbClr val="0000FF"/>
              </a:solidFill>
              <a:latin typeface="Trebuchet MS"/>
              <a:ea typeface="Trebuchet MS"/>
              <a:cs typeface="Trebuchet MS"/>
              <a:sym typeface="Trebuchet MS"/>
            </a:endParaRPr>
          </a:p>
        </p:txBody>
      </p:sp>
      <p:sp>
        <p:nvSpPr>
          <p:cNvPr id="418" name="Google Shape;418;p30"/>
          <p:cNvSpPr/>
          <p:nvPr/>
        </p:nvSpPr>
        <p:spPr>
          <a:xfrm>
            <a:off x="4092575" y="5929313"/>
            <a:ext cx="4857900" cy="392100"/>
          </a:xfrm>
          <a:prstGeom prst="rect">
            <a:avLst/>
          </a:prstGeom>
          <a:solidFill>
            <a:srgbClr val="FF0000">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419" name="Google Shape;419;p30"/>
          <p:cNvSpPr/>
          <p:nvPr/>
        </p:nvSpPr>
        <p:spPr>
          <a:xfrm>
            <a:off x="4667872" y="2701974"/>
            <a:ext cx="3857906" cy="265161"/>
          </a:xfrm>
          <a:prstGeom prst="rect">
            <a:avLst/>
          </a:prstGeom>
          <a:solidFill>
            <a:srgbClr val="FF0000">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cxnSp>
        <p:nvCxnSpPr>
          <p:cNvPr id="420" name="Google Shape;420;p30"/>
          <p:cNvCxnSpPr>
            <a:cxnSpLocks/>
            <a:stCxn id="419" idx="1"/>
            <a:endCxn id="421" idx="3"/>
          </p:cNvCxnSpPr>
          <p:nvPr/>
        </p:nvCxnSpPr>
        <p:spPr>
          <a:xfrm rot="10800000" flipV="1">
            <a:off x="4257600" y="2834555"/>
            <a:ext cx="410272" cy="3256870"/>
          </a:xfrm>
          <a:prstGeom prst="curvedConnector3">
            <a:avLst>
              <a:gd name="adj1" fmla="val 50000"/>
            </a:avLst>
          </a:prstGeom>
          <a:noFill/>
          <a:ln w="28575" cap="flat" cmpd="sng">
            <a:solidFill>
              <a:srgbClr val="FF0000"/>
            </a:solidFill>
            <a:prstDash val="solid"/>
            <a:round/>
            <a:headEnd type="stealth" w="med" len="med"/>
            <a:tailEnd type="stealth" w="med" len="med"/>
          </a:ln>
        </p:spPr>
      </p:cxnSp>
      <p:sp>
        <p:nvSpPr>
          <p:cNvPr id="421" name="Google Shape;421;p30"/>
          <p:cNvSpPr txBox="1"/>
          <p:nvPr/>
        </p:nvSpPr>
        <p:spPr>
          <a:xfrm>
            <a:off x="65100" y="5610225"/>
            <a:ext cx="4192500" cy="96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700" b="0" i="0" u="none" strike="noStrike" cap="none">
                <a:solidFill>
                  <a:srgbClr val="FF0000"/>
                </a:solidFill>
                <a:latin typeface="Arial"/>
                <a:ea typeface="Arial"/>
                <a:cs typeface="Arial"/>
                <a:sym typeface="Arial"/>
              </a:rPr>
              <a:t>測試結果第四項目不符合表示程式有錯</a:t>
            </a:r>
            <a:br>
              <a:rPr lang="en-US" sz="1700" b="0" i="0" u="none" strike="noStrike" cap="none">
                <a:solidFill>
                  <a:srgbClr val="FF0000"/>
                </a:solidFill>
                <a:latin typeface="Arial"/>
                <a:ea typeface="Arial"/>
                <a:cs typeface="Arial"/>
                <a:sym typeface="Arial"/>
              </a:rPr>
            </a:br>
            <a:r>
              <a:rPr lang="en-US" sz="1300" i="0" u="none" strike="noStrike" cap="none">
                <a:solidFill>
                  <a:srgbClr val="FF0000"/>
                </a:solidFill>
                <a:latin typeface="Trebuchet MS"/>
                <a:ea typeface="Trebuchet MS"/>
                <a:cs typeface="Trebuchet MS"/>
                <a:sym typeface="Trebuchet MS"/>
              </a:rPr>
              <a:t>The fourth result of the test result is not </a:t>
            </a:r>
            <a:r>
              <a:rPr lang="en-US" sz="1300">
                <a:solidFill>
                  <a:srgbClr val="FF0000"/>
                </a:solidFill>
                <a:latin typeface="Trebuchet MS"/>
                <a:ea typeface="Trebuchet MS"/>
                <a:cs typeface="Trebuchet MS"/>
                <a:sym typeface="Trebuchet MS"/>
              </a:rPr>
              <a:t>the same </a:t>
            </a:r>
            <a:br>
              <a:rPr lang="en-US" sz="1300">
                <a:solidFill>
                  <a:srgbClr val="FF0000"/>
                </a:solidFill>
                <a:latin typeface="Trebuchet MS"/>
                <a:ea typeface="Trebuchet MS"/>
                <a:cs typeface="Trebuchet MS"/>
                <a:sym typeface="Trebuchet MS"/>
              </a:rPr>
            </a:br>
            <a:r>
              <a:rPr lang="en-US" sz="1300">
                <a:solidFill>
                  <a:srgbClr val="FF0000"/>
                </a:solidFill>
                <a:latin typeface="Trebuchet MS"/>
                <a:ea typeface="Trebuchet MS"/>
                <a:cs typeface="Trebuchet MS"/>
                <a:sym typeface="Trebuchet MS"/>
              </a:rPr>
              <a:t>as expected “Return” in test case</a:t>
            </a:r>
            <a:r>
              <a:rPr lang="en-US" sz="1300" i="0" u="none" strike="noStrike" cap="none">
                <a:solidFill>
                  <a:srgbClr val="FF0000"/>
                </a:solidFill>
                <a:latin typeface="Trebuchet MS"/>
                <a:ea typeface="Trebuchet MS"/>
                <a:cs typeface="Trebuchet MS"/>
                <a:sym typeface="Trebuchet MS"/>
              </a:rPr>
              <a:t>, indicating that </a:t>
            </a:r>
            <a:br>
              <a:rPr lang="en-US" sz="1300" i="0" u="none" strike="noStrike" cap="none">
                <a:solidFill>
                  <a:srgbClr val="FF0000"/>
                </a:solidFill>
                <a:latin typeface="Trebuchet MS"/>
                <a:ea typeface="Trebuchet MS"/>
                <a:cs typeface="Trebuchet MS"/>
                <a:sym typeface="Trebuchet MS"/>
              </a:rPr>
            </a:br>
            <a:r>
              <a:rPr lang="en-US" sz="1300" i="0" u="none" strike="noStrike" cap="none">
                <a:solidFill>
                  <a:srgbClr val="FF0000"/>
                </a:solidFill>
                <a:latin typeface="Trebuchet MS"/>
                <a:ea typeface="Trebuchet MS"/>
                <a:cs typeface="Trebuchet MS"/>
                <a:sym typeface="Trebuchet MS"/>
              </a:rPr>
              <a:t>the program</a:t>
            </a:r>
            <a:r>
              <a:rPr lang="en-US" sz="1300">
                <a:solidFill>
                  <a:srgbClr val="FF0000"/>
                </a:solidFill>
                <a:latin typeface="Trebuchet MS"/>
                <a:ea typeface="Trebuchet MS"/>
                <a:cs typeface="Trebuchet MS"/>
                <a:sym typeface="Trebuchet MS"/>
              </a:rPr>
              <a:t> run into problem</a:t>
            </a:r>
            <a:r>
              <a:rPr lang="en-US" sz="1300" i="0" u="none" strike="noStrike" cap="none">
                <a:solidFill>
                  <a:srgbClr val="FF0000"/>
                </a:solidFill>
                <a:latin typeface="Trebuchet MS"/>
                <a:ea typeface="Trebuchet MS"/>
                <a:cs typeface="Trebuchet MS"/>
                <a:sym typeface="Trebuchet MS"/>
              </a:rPr>
              <a:t>.</a:t>
            </a:r>
            <a:endParaRPr sz="1300" i="0" u="none" strike="noStrike" cap="none">
              <a:solidFill>
                <a:srgbClr val="000000"/>
              </a:solidFill>
              <a:latin typeface="Trebuchet MS"/>
              <a:ea typeface="Trebuchet MS"/>
              <a:cs typeface="Trebuchet MS"/>
              <a:sym typeface="Trebuchet MS"/>
            </a:endParaRPr>
          </a:p>
        </p:txBody>
      </p:sp>
      <p:sp>
        <p:nvSpPr>
          <p:cNvPr id="422" name="Google Shape;422;p30"/>
          <p:cNvSpPr txBox="1"/>
          <p:nvPr/>
        </p:nvSpPr>
        <p:spPr>
          <a:xfrm>
            <a:off x="500062" y="540296"/>
            <a:ext cx="8104500" cy="784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3584"/>
              <a:buFont typeface="Georgia"/>
              <a:buNone/>
            </a:pPr>
            <a:r>
              <a:rPr lang="en-US" sz="2800" b="1" i="0" u="none" strike="noStrike" cap="none">
                <a:solidFill>
                  <a:schemeClr val="dk1"/>
                </a:solidFill>
                <a:latin typeface="Trebuchet MS"/>
                <a:ea typeface="Trebuchet MS"/>
                <a:cs typeface="Trebuchet MS"/>
                <a:sym typeface="Trebuchet MS"/>
              </a:rPr>
              <a:t>Test Case Design – Black box Test (4/4)</a:t>
            </a:r>
            <a:endParaRPr sz="2800" b="1" i="0" u="none" strike="noStrike" cap="none">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8"/>
                                        </p:tgtEl>
                                        <p:attrNameLst>
                                          <p:attrName>style.visibility</p:attrName>
                                        </p:attrNameLst>
                                      </p:cBhvr>
                                      <p:to>
                                        <p:strVal val="visible"/>
                                      </p:to>
                                    </p:set>
                                    <p:animEffect transition="in" filter="fade">
                                      <p:cBhvr>
                                        <p:cTn id="7" dur="500"/>
                                        <p:tgtEl>
                                          <p:spTgt spid="418"/>
                                        </p:tgtEl>
                                      </p:cBhvr>
                                    </p:animEffect>
                                  </p:childTnLst>
                                </p:cTn>
                              </p:par>
                              <p:par>
                                <p:cTn id="8" presetID="10" presetClass="entr" presetSubtype="0" fill="hold" nodeType="withEffect">
                                  <p:stCondLst>
                                    <p:cond delay="0"/>
                                  </p:stCondLst>
                                  <p:childTnLst>
                                    <p:set>
                                      <p:cBhvr>
                                        <p:cTn id="9" dur="1" fill="hold">
                                          <p:stCondLst>
                                            <p:cond delay="0"/>
                                          </p:stCondLst>
                                        </p:cTn>
                                        <p:tgtEl>
                                          <p:spTgt spid="419"/>
                                        </p:tgtEl>
                                        <p:attrNameLst>
                                          <p:attrName>style.visibility</p:attrName>
                                        </p:attrNameLst>
                                      </p:cBhvr>
                                      <p:to>
                                        <p:strVal val="visible"/>
                                      </p:to>
                                    </p:set>
                                    <p:animEffect transition="in" filter="fade">
                                      <p:cBhvr>
                                        <p:cTn id="10" dur="500"/>
                                        <p:tgtEl>
                                          <p:spTgt spid="419"/>
                                        </p:tgtEl>
                                      </p:cBhvr>
                                    </p:animEffect>
                                  </p:childTnLst>
                                </p:cTn>
                              </p:par>
                              <p:par>
                                <p:cTn id="11" presetID="10" presetClass="entr" presetSubtype="0" fill="hold" nodeType="withEffect">
                                  <p:stCondLst>
                                    <p:cond delay="0"/>
                                  </p:stCondLst>
                                  <p:childTnLst>
                                    <p:set>
                                      <p:cBhvr>
                                        <p:cTn id="12" dur="1" fill="hold">
                                          <p:stCondLst>
                                            <p:cond delay="0"/>
                                          </p:stCondLst>
                                        </p:cTn>
                                        <p:tgtEl>
                                          <p:spTgt spid="420"/>
                                        </p:tgtEl>
                                        <p:attrNameLst>
                                          <p:attrName>style.visibility</p:attrName>
                                        </p:attrNameLst>
                                      </p:cBhvr>
                                      <p:to>
                                        <p:strVal val="visible"/>
                                      </p:to>
                                    </p:set>
                                    <p:animEffect transition="in" filter="fade">
                                      <p:cBhvr>
                                        <p:cTn id="13" dur="500"/>
                                        <p:tgtEl>
                                          <p:spTgt spid="420"/>
                                        </p:tgtEl>
                                      </p:cBhvr>
                                    </p:animEffect>
                                  </p:childTnLst>
                                </p:cTn>
                              </p:par>
                              <p:par>
                                <p:cTn id="14" presetID="10" presetClass="entr" presetSubtype="0" fill="hold" nodeType="withEffect">
                                  <p:stCondLst>
                                    <p:cond delay="0"/>
                                  </p:stCondLst>
                                  <p:childTnLst>
                                    <p:set>
                                      <p:cBhvr>
                                        <p:cTn id="15" dur="1" fill="hold">
                                          <p:stCondLst>
                                            <p:cond delay="0"/>
                                          </p:stCondLst>
                                        </p:cTn>
                                        <p:tgtEl>
                                          <p:spTgt spid="421"/>
                                        </p:tgtEl>
                                        <p:attrNameLst>
                                          <p:attrName>style.visibility</p:attrName>
                                        </p:attrNameLst>
                                      </p:cBhvr>
                                      <p:to>
                                        <p:strVal val="visible"/>
                                      </p:to>
                                    </p:set>
                                    <p:animEffect transition="in" filter="fade">
                                      <p:cBhvr>
                                        <p:cTn id="16" dur="500"/>
                                        <p:tgtEl>
                                          <p:spTgt spid="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426"/>
        <p:cNvGrpSpPr/>
        <p:nvPr/>
      </p:nvGrpSpPr>
      <p:grpSpPr>
        <a:xfrm>
          <a:off x="0" y="0"/>
          <a:ext cx="0" cy="0"/>
          <a:chOff x="0" y="0"/>
          <a:chExt cx="0" cy="0"/>
        </a:xfrm>
      </p:grpSpPr>
      <p:sp>
        <p:nvSpPr>
          <p:cNvPr id="427" name="Google Shape;427;p31"/>
          <p:cNvSpPr txBox="1">
            <a:spLocks noGrp="1"/>
          </p:cNvSpPr>
          <p:nvPr>
            <p:ph type="body" idx="1"/>
          </p:nvPr>
        </p:nvSpPr>
        <p:spPr>
          <a:xfrm>
            <a:off x="1115625" y="1540025"/>
            <a:ext cx="6912600" cy="4392600"/>
          </a:xfrm>
          <a:prstGeom prst="rect">
            <a:avLst/>
          </a:prstGeom>
          <a:noFill/>
          <a:ln>
            <a:noFill/>
          </a:ln>
        </p:spPr>
        <p:txBody>
          <a:bodyPr spcFirstLastPara="1" wrap="square" lIns="91425" tIns="45700" rIns="91425" bIns="45700" anchor="t" anchorCtr="0">
            <a:noAutofit/>
          </a:bodyPr>
          <a:lstStyle/>
          <a:p>
            <a:pPr marL="228600" marR="0" lvl="0" indent="-231140" algn="l" rtl="0">
              <a:lnSpc>
                <a:spcPct val="100000"/>
              </a:lnSpc>
              <a:spcBef>
                <a:spcPts val="0"/>
              </a:spcBef>
              <a:spcAft>
                <a:spcPts val="0"/>
              </a:spcAft>
              <a:buClr>
                <a:srgbClr val="C3260C"/>
              </a:buClr>
              <a:buSzPts val="3640"/>
              <a:buFont typeface="Georgia"/>
              <a:buChar char="*"/>
            </a:pPr>
            <a:r>
              <a:rPr lang="en-US" sz="2800" dirty="0">
                <a:latin typeface="Trebuchet MS" panose="020B0603020202020204" pitchFamily="34" charset="0"/>
                <a:ea typeface="+mn-ea"/>
                <a:cs typeface="Times New Roman"/>
                <a:sym typeface="Times New Roman"/>
              </a:rPr>
              <a:t> </a:t>
            </a:r>
            <a:r>
              <a:rPr lang="en-US" sz="2800" dirty="0" err="1">
                <a:latin typeface="Trebuchet MS" panose="020B0603020202020204" pitchFamily="34" charset="0"/>
                <a:ea typeface="+mn-ea"/>
                <a:cs typeface="Times New Roman"/>
                <a:sym typeface="Times New Roman"/>
              </a:rPr>
              <a:t>根據程式架構推導出測試案例</a:t>
            </a:r>
            <a:r>
              <a:rPr lang="en-US" sz="2800" dirty="0">
                <a:latin typeface="Trebuchet MS" panose="020B0603020202020204" pitchFamily="34" charset="0"/>
                <a:ea typeface="+mn-ea"/>
                <a:cs typeface="Times New Roman"/>
                <a:sym typeface="Times New Roman"/>
              </a:rPr>
              <a:t/>
            </a:r>
            <a:br>
              <a:rPr lang="en-US" sz="2800" dirty="0">
                <a:latin typeface="Trebuchet MS" panose="020B0603020202020204" pitchFamily="34" charset="0"/>
                <a:ea typeface="+mn-ea"/>
                <a:cs typeface="Times New Roman"/>
                <a:sym typeface="Times New Roman"/>
              </a:rPr>
            </a:br>
            <a:r>
              <a:rPr lang="en-US" sz="2800" dirty="0">
                <a:latin typeface="Trebuchet MS" panose="020B0603020202020204" pitchFamily="34" charset="0"/>
                <a:ea typeface="+mn-ea"/>
                <a:cs typeface="Times New Roman"/>
                <a:sym typeface="Times New Roman"/>
              </a:rPr>
              <a:t> </a:t>
            </a:r>
            <a:r>
              <a:rPr lang="en-US" sz="2400" b="0" i="0" u="none" strike="noStrike" cap="none" dirty="0">
                <a:solidFill>
                  <a:srgbClr val="3F3F3F"/>
                </a:solidFill>
                <a:latin typeface="Trebuchet MS" panose="020B0603020202020204" pitchFamily="34" charset="0"/>
                <a:ea typeface="+mn-ea"/>
                <a:cs typeface="Times New Roman"/>
                <a:sym typeface="Times New Roman"/>
              </a:rPr>
              <a:t>Test cases are designed by the program flow</a:t>
            </a:r>
            <a:endParaRPr sz="2400" dirty="0">
              <a:latin typeface="Trebuchet MS" panose="020B0603020202020204" pitchFamily="34" charset="0"/>
              <a:ea typeface="+mn-ea"/>
              <a:cs typeface="Times New Roman"/>
              <a:sym typeface="Times New Roman"/>
            </a:endParaRPr>
          </a:p>
          <a:p>
            <a:pPr marL="365760" marR="0" lvl="1" indent="0" algn="l" rtl="0">
              <a:lnSpc>
                <a:spcPct val="100000"/>
              </a:lnSpc>
              <a:spcBef>
                <a:spcPts val="820"/>
              </a:spcBef>
              <a:spcAft>
                <a:spcPts val="0"/>
              </a:spcAft>
              <a:buClr>
                <a:srgbClr val="C3260C"/>
              </a:buClr>
              <a:buSzPts val="3380"/>
              <a:buFont typeface="Georgia"/>
              <a:buNone/>
            </a:pPr>
            <a:r>
              <a:rPr lang="en-US" sz="2300" b="0" i="0" u="none" strike="noStrike" cap="none" dirty="0" err="1">
                <a:solidFill>
                  <a:srgbClr val="3F3F3F"/>
                </a:solidFill>
                <a:latin typeface="Trebuchet MS" panose="020B0603020202020204" pitchFamily="34" charset="0"/>
                <a:ea typeface="+mn-ea"/>
                <a:cs typeface="Times New Roman"/>
                <a:sym typeface="Times New Roman"/>
              </a:rPr>
              <a:t>白箱測試對軟體產品之內容細節進行仔細地檢查。透過測試資料以檢查特定條件或迴圈，來測試軟體的邏輯路徑，同時檢查重要的資料結構</a:t>
            </a:r>
            <a:r>
              <a:rPr lang="en-US" sz="2300" b="0" i="0" u="none" strike="noStrike" cap="none" dirty="0">
                <a:solidFill>
                  <a:srgbClr val="3F3F3F"/>
                </a:solidFill>
                <a:latin typeface="Trebuchet MS" panose="020B0603020202020204" pitchFamily="34" charset="0"/>
                <a:ea typeface="+mn-ea"/>
                <a:cs typeface="Times New Roman"/>
                <a:sym typeface="Times New Roman"/>
              </a:rPr>
              <a:t>。 </a:t>
            </a:r>
            <a:r>
              <a:rPr lang="en-US" sz="2600" dirty="0">
                <a:latin typeface="+mn-ea"/>
                <a:ea typeface="+mn-ea"/>
                <a:cs typeface="Times New Roman"/>
                <a:sym typeface="Times New Roman"/>
              </a:rPr>
              <a:t/>
            </a:r>
            <a:br>
              <a:rPr lang="en-US" sz="2600" dirty="0">
                <a:latin typeface="+mn-ea"/>
                <a:ea typeface="+mn-ea"/>
                <a:cs typeface="Times New Roman"/>
                <a:sym typeface="Times New Roman"/>
              </a:rPr>
            </a:br>
            <a:r>
              <a:rPr lang="en-US" sz="1800" dirty="0">
                <a:ea typeface="+mn-ea"/>
              </a:rPr>
              <a:t>White-box testing will check the details of the software product carefully. Logical path, specific conditions, loops, and important data structures will be tested by test data.</a:t>
            </a:r>
            <a:endParaRPr sz="1800" dirty="0">
              <a:ea typeface="+mn-ea"/>
            </a:endParaRPr>
          </a:p>
          <a:p>
            <a:pPr marL="365760" marR="0" lvl="1" indent="0" algn="l" rtl="0">
              <a:lnSpc>
                <a:spcPct val="100000"/>
              </a:lnSpc>
              <a:spcBef>
                <a:spcPts val="820"/>
              </a:spcBef>
              <a:spcAft>
                <a:spcPts val="0"/>
              </a:spcAft>
              <a:buClr>
                <a:srgbClr val="C3260C"/>
              </a:buClr>
              <a:buSzPts val="3380"/>
              <a:buFont typeface="Georgia"/>
              <a:buNone/>
            </a:pPr>
            <a:endParaRPr sz="1500" dirty="0">
              <a:ea typeface="+mn-ea"/>
            </a:endParaRPr>
          </a:p>
          <a:p>
            <a:pPr marL="228600" marR="0" lvl="0" indent="-231140" algn="l" rtl="0">
              <a:lnSpc>
                <a:spcPct val="100000"/>
              </a:lnSpc>
              <a:spcBef>
                <a:spcPts val="860"/>
              </a:spcBef>
              <a:spcAft>
                <a:spcPts val="0"/>
              </a:spcAft>
              <a:buClr>
                <a:srgbClr val="C3260C"/>
              </a:buClr>
              <a:buSzPts val="3640"/>
              <a:buFont typeface="Georgia"/>
              <a:buChar char="*"/>
            </a:pPr>
            <a:r>
              <a:rPr lang="en-US" sz="2900" b="0" i="0" u="none" strike="noStrike" cap="none" dirty="0">
                <a:solidFill>
                  <a:srgbClr val="3F3F3F"/>
                </a:solidFill>
                <a:latin typeface="+mn-ea"/>
                <a:ea typeface="+mn-ea"/>
                <a:cs typeface="Times New Roman"/>
                <a:sym typeface="Times New Roman"/>
              </a:rPr>
              <a:t> </a:t>
            </a:r>
            <a:r>
              <a:rPr lang="en-US" sz="2800" b="0" i="0" u="none" strike="noStrike" cap="none" dirty="0" err="1">
                <a:solidFill>
                  <a:srgbClr val="3F3F3F"/>
                </a:solidFill>
                <a:latin typeface="+mn-ea"/>
                <a:ea typeface="+mn-ea"/>
                <a:cs typeface="Times New Roman"/>
                <a:sym typeface="Times New Roman"/>
              </a:rPr>
              <a:t>白箱測試設計與執行是程式開發人員</a:t>
            </a:r>
            <a:r>
              <a:rPr lang="en-US" sz="2800" dirty="0">
                <a:latin typeface="+mn-ea"/>
                <a:ea typeface="+mn-ea"/>
                <a:cs typeface="Times New Roman"/>
                <a:sym typeface="Times New Roman"/>
              </a:rPr>
              <a:t/>
            </a:r>
            <a:br>
              <a:rPr lang="en-US" sz="2800" dirty="0">
                <a:latin typeface="+mn-ea"/>
                <a:ea typeface="+mn-ea"/>
                <a:cs typeface="Times New Roman"/>
                <a:sym typeface="Times New Roman"/>
              </a:rPr>
            </a:br>
            <a:r>
              <a:rPr lang="en-US" sz="2800" dirty="0">
                <a:latin typeface="+mn-ea"/>
                <a:ea typeface="+mn-ea"/>
                <a:cs typeface="Times New Roman"/>
                <a:sym typeface="Times New Roman"/>
              </a:rPr>
              <a:t>  </a:t>
            </a:r>
            <a:r>
              <a:rPr lang="en-US" sz="2400" dirty="0">
                <a:latin typeface="+mn-ea"/>
                <a:ea typeface="+mn-ea"/>
                <a:cs typeface="Times New Roman"/>
                <a:sym typeface="Times New Roman"/>
              </a:rPr>
              <a:t>Executed by developer</a:t>
            </a:r>
            <a:endParaRPr sz="2400" b="0" i="0" u="sng" strike="noStrike" cap="none" dirty="0">
              <a:solidFill>
                <a:schemeClr val="hlink"/>
              </a:solidFill>
              <a:latin typeface="+mn-ea"/>
              <a:ea typeface="+mn-ea"/>
              <a:cs typeface="Times New Roman"/>
              <a:sym typeface="Times New Roman"/>
              <a:hlinkClick r:id="rId3" action="ppaction://hlinksldjump"/>
            </a:endParaRPr>
          </a:p>
          <a:p>
            <a:pPr marL="228600" marR="0" lvl="0" indent="0" algn="l" rtl="0">
              <a:lnSpc>
                <a:spcPct val="100000"/>
              </a:lnSpc>
              <a:spcBef>
                <a:spcPts val="740"/>
              </a:spcBef>
              <a:spcAft>
                <a:spcPts val="0"/>
              </a:spcAft>
              <a:buClr>
                <a:srgbClr val="C3260C"/>
              </a:buClr>
              <a:buSzPts val="2860"/>
              <a:buFont typeface="Georgia"/>
              <a:buNone/>
            </a:pPr>
            <a:endParaRPr sz="2200" b="0" i="0" u="none" strike="noStrike" cap="none" dirty="0">
              <a:solidFill>
                <a:srgbClr val="3F3F3F"/>
              </a:solidFill>
              <a:latin typeface="+mn-ea"/>
              <a:ea typeface="+mn-ea"/>
              <a:sym typeface="Trebuchet MS"/>
            </a:endParaRPr>
          </a:p>
        </p:txBody>
      </p:sp>
      <p:sp>
        <p:nvSpPr>
          <p:cNvPr id="428" name="Google Shape;428;p31"/>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18</a:t>
            </a:fld>
            <a:endParaRPr sz="1200" b="0" i="0" u="none" strike="noStrike" cap="none">
              <a:solidFill>
                <a:srgbClr val="7F7F7F"/>
              </a:solidFill>
              <a:latin typeface="Trebuchet MS"/>
              <a:ea typeface="Trebuchet MS"/>
              <a:cs typeface="Trebuchet MS"/>
              <a:sym typeface="Trebuchet MS"/>
            </a:endParaRPr>
          </a:p>
        </p:txBody>
      </p:sp>
      <p:sp>
        <p:nvSpPr>
          <p:cNvPr id="429" name="Google Shape;429;p31"/>
          <p:cNvSpPr txBox="1">
            <a:spLocks noGrp="1"/>
          </p:cNvSpPr>
          <p:nvPr>
            <p:ph type="title"/>
          </p:nvPr>
        </p:nvSpPr>
        <p:spPr>
          <a:xfrm>
            <a:off x="827584" y="464096"/>
            <a:ext cx="7488900" cy="1143000"/>
          </a:xfrm>
          <a:prstGeom prst="rect">
            <a:avLst/>
          </a:prstGeom>
          <a:noFill/>
          <a:ln>
            <a:noFill/>
          </a:ln>
        </p:spPr>
        <p:txBody>
          <a:bodyPr spcFirstLastPara="1" wrap="square" lIns="91425" tIns="45700" rIns="91425" bIns="45700" anchor="t" anchorCtr="0">
            <a:noAutofit/>
          </a:bodyPr>
          <a:lstStyle/>
          <a:p>
            <a:pPr marL="320040" marR="0" lvl="0" indent="-320040" algn="ctr" rtl="0">
              <a:lnSpc>
                <a:spcPct val="100000"/>
              </a:lnSpc>
              <a:spcBef>
                <a:spcPts val="0"/>
              </a:spcBef>
              <a:spcAft>
                <a:spcPts val="0"/>
              </a:spcAft>
              <a:buClr>
                <a:srgbClr val="C3260C"/>
              </a:buClr>
              <a:buSzPts val="4608"/>
              <a:buFont typeface="Georgia"/>
              <a:buChar char="*"/>
            </a:pPr>
            <a:r>
              <a:rPr lang="en-US" sz="3600" b="1" i="0" u="none" strike="noStrike" cap="none">
                <a:solidFill>
                  <a:schemeClr val="dk1"/>
                </a:solidFill>
                <a:latin typeface="Times New Roman"/>
                <a:ea typeface="Times New Roman"/>
                <a:cs typeface="Times New Roman"/>
                <a:sym typeface="Times New Roman"/>
              </a:rPr>
              <a:t>White-box Testing</a:t>
            </a:r>
            <a:endParaRPr sz="3600" b="1" i="0" u="none" strike="noStrike" cap="none">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434"/>
        <p:cNvGrpSpPr/>
        <p:nvPr/>
      </p:nvGrpSpPr>
      <p:grpSpPr>
        <a:xfrm>
          <a:off x="0" y="0"/>
          <a:ext cx="0" cy="0"/>
          <a:chOff x="0" y="0"/>
          <a:chExt cx="0" cy="0"/>
        </a:xfrm>
      </p:grpSpPr>
      <p:sp>
        <p:nvSpPr>
          <p:cNvPr id="435" name="Google Shape;435;p32"/>
          <p:cNvSpPr txBox="1">
            <a:spLocks noGrp="1"/>
          </p:cNvSpPr>
          <p:nvPr>
            <p:ph type="body" idx="1"/>
          </p:nvPr>
        </p:nvSpPr>
        <p:spPr>
          <a:xfrm>
            <a:off x="569500" y="2060850"/>
            <a:ext cx="7992900" cy="2736300"/>
          </a:xfrm>
          <a:prstGeom prst="rect">
            <a:avLst/>
          </a:prstGeom>
          <a:noFill/>
          <a:ln>
            <a:noFill/>
          </a:ln>
        </p:spPr>
        <p:txBody>
          <a:bodyPr spcFirstLastPara="1" wrap="square" lIns="91425" tIns="45700" rIns="91425" bIns="45700" anchor="t" anchorCtr="0">
            <a:noAutofit/>
          </a:bodyPr>
          <a:lstStyle/>
          <a:p>
            <a:pPr marL="45720" marR="0" lvl="0" indent="0" algn="l" rtl="0">
              <a:lnSpc>
                <a:spcPct val="100000"/>
              </a:lnSpc>
              <a:spcBef>
                <a:spcPts val="0"/>
              </a:spcBef>
              <a:spcAft>
                <a:spcPts val="0"/>
              </a:spcAft>
              <a:buClr>
                <a:srgbClr val="C3260C"/>
              </a:buClr>
              <a:buSzPts val="3640"/>
              <a:buFont typeface="Georgia"/>
              <a:buNone/>
            </a:pPr>
            <a:r>
              <a:rPr lang="en-US" sz="2400"/>
              <a:t>By white-box testing, we can derive test cases that</a:t>
            </a:r>
            <a:endParaRPr sz="2400"/>
          </a:p>
          <a:p>
            <a:pPr marL="793750" marR="0" lvl="0" indent="-226059" algn="l" rtl="0">
              <a:lnSpc>
                <a:spcPct val="115000"/>
              </a:lnSpc>
              <a:spcBef>
                <a:spcPts val="860"/>
              </a:spcBef>
              <a:spcAft>
                <a:spcPts val="0"/>
              </a:spcAft>
              <a:buClr>
                <a:srgbClr val="C3260C"/>
              </a:buClr>
              <a:buSzPts val="1800"/>
              <a:buFont typeface="Georgia"/>
              <a:buChar char="*"/>
            </a:pPr>
            <a:r>
              <a:rPr lang="en-US" sz="1800"/>
              <a:t>Guarantee that all independent paths in a module have been exercised at least once</a:t>
            </a:r>
            <a:endParaRPr sz="1800"/>
          </a:p>
          <a:p>
            <a:pPr marL="793750" marR="0" lvl="0" indent="-226059" algn="l" rtl="0">
              <a:lnSpc>
                <a:spcPct val="115000"/>
              </a:lnSpc>
              <a:spcBef>
                <a:spcPts val="860"/>
              </a:spcBef>
              <a:spcAft>
                <a:spcPts val="0"/>
              </a:spcAft>
              <a:buClr>
                <a:srgbClr val="C3260C"/>
              </a:buClr>
              <a:buSzPts val="1800"/>
              <a:buFont typeface="Georgia"/>
              <a:buChar char="*"/>
            </a:pPr>
            <a:r>
              <a:rPr lang="en-US" sz="1800"/>
              <a:t>Exercise all logical decisions on their true/false sides</a:t>
            </a:r>
            <a:endParaRPr sz="1800"/>
          </a:p>
          <a:p>
            <a:pPr marL="793750" marR="0" lvl="0" indent="-226059" algn="l" rtl="0">
              <a:lnSpc>
                <a:spcPct val="115000"/>
              </a:lnSpc>
              <a:spcBef>
                <a:spcPts val="860"/>
              </a:spcBef>
              <a:spcAft>
                <a:spcPts val="0"/>
              </a:spcAft>
              <a:buClr>
                <a:srgbClr val="C3260C"/>
              </a:buClr>
              <a:buSzPts val="1800"/>
              <a:buFont typeface="Georgia"/>
              <a:buChar char="*"/>
            </a:pPr>
            <a:r>
              <a:rPr lang="en-US" sz="1800"/>
              <a:t>Exercise all loops at their boundaries and within their operational bounds.</a:t>
            </a:r>
            <a:endParaRPr sz="1800"/>
          </a:p>
          <a:p>
            <a:pPr marL="793750" marR="0" lvl="0" indent="-226059" algn="l" rtl="0">
              <a:lnSpc>
                <a:spcPct val="115000"/>
              </a:lnSpc>
              <a:spcBef>
                <a:spcPts val="860"/>
              </a:spcBef>
              <a:spcAft>
                <a:spcPts val="0"/>
              </a:spcAft>
              <a:buClr>
                <a:srgbClr val="C3260C"/>
              </a:buClr>
              <a:buSzPts val="1800"/>
              <a:buFont typeface="Georgia"/>
              <a:buChar char="*"/>
            </a:pPr>
            <a:r>
              <a:rPr lang="en-US" sz="1800"/>
              <a:t>Exercise internal data structure to assure their validity.</a:t>
            </a:r>
            <a:endParaRPr sz="1800"/>
          </a:p>
          <a:p>
            <a:pPr marL="793750" marR="0" lvl="0" indent="-226059" algn="l" rtl="0">
              <a:lnSpc>
                <a:spcPct val="115000"/>
              </a:lnSpc>
              <a:spcBef>
                <a:spcPts val="860"/>
              </a:spcBef>
              <a:spcAft>
                <a:spcPts val="0"/>
              </a:spcAft>
              <a:buClr>
                <a:srgbClr val="C3260C"/>
              </a:buClr>
              <a:buSzPts val="1800"/>
              <a:buFont typeface="Georgia"/>
              <a:buChar char="*"/>
            </a:pPr>
            <a:r>
              <a:rPr lang="en-US" sz="1800"/>
              <a:t>Make sure the software operates accroding to specifications and designs</a:t>
            </a:r>
            <a:endParaRPr sz="1800"/>
          </a:p>
          <a:p>
            <a:pPr marL="0" marR="0" lvl="0" indent="457200" algn="l" rtl="0">
              <a:lnSpc>
                <a:spcPct val="115000"/>
              </a:lnSpc>
              <a:spcBef>
                <a:spcPts val="860"/>
              </a:spcBef>
              <a:spcAft>
                <a:spcPts val="0"/>
              </a:spcAft>
              <a:buNone/>
            </a:pPr>
            <a:endParaRPr sz="2400"/>
          </a:p>
          <a:p>
            <a:pPr marL="450850" marR="0" lvl="0" indent="0" algn="l" rtl="0">
              <a:lnSpc>
                <a:spcPct val="100000"/>
              </a:lnSpc>
              <a:spcBef>
                <a:spcPts val="860"/>
              </a:spcBef>
              <a:spcAft>
                <a:spcPts val="0"/>
              </a:spcAft>
              <a:buClr>
                <a:srgbClr val="C3260C"/>
              </a:buClr>
              <a:buSzPts val="3640"/>
              <a:buFont typeface="Georgia"/>
              <a:buNone/>
            </a:pPr>
            <a:endParaRPr sz="2800" b="0" i="0" u="none" strike="noStrike" cap="none">
              <a:solidFill>
                <a:srgbClr val="3F3F3F"/>
              </a:solidFill>
              <a:latin typeface="Times New Roman"/>
              <a:ea typeface="Times New Roman"/>
              <a:cs typeface="Times New Roman"/>
              <a:sym typeface="Times New Roman"/>
            </a:endParaRPr>
          </a:p>
          <a:p>
            <a:pPr marL="450850" marR="0" lvl="0" indent="0" algn="l" rtl="0">
              <a:lnSpc>
                <a:spcPct val="100000"/>
              </a:lnSpc>
              <a:spcBef>
                <a:spcPts val="860"/>
              </a:spcBef>
              <a:spcAft>
                <a:spcPts val="0"/>
              </a:spcAft>
              <a:buClr>
                <a:srgbClr val="C3260C"/>
              </a:buClr>
              <a:buSzPts val="3640"/>
              <a:buFont typeface="Georgia"/>
              <a:buNone/>
            </a:pPr>
            <a:endParaRPr sz="2800" b="0" i="0" u="none" strike="noStrike" cap="none">
              <a:solidFill>
                <a:srgbClr val="3F3F3F"/>
              </a:solidFill>
              <a:latin typeface="Trebuchet MS"/>
              <a:ea typeface="Trebuchet MS"/>
              <a:cs typeface="Trebuchet MS"/>
              <a:sym typeface="Trebuchet MS"/>
            </a:endParaRPr>
          </a:p>
          <a:p>
            <a:pPr marL="450850" marR="0" lvl="0" indent="0" algn="l" rtl="0">
              <a:lnSpc>
                <a:spcPct val="100000"/>
              </a:lnSpc>
              <a:spcBef>
                <a:spcPts val="860"/>
              </a:spcBef>
              <a:spcAft>
                <a:spcPts val="0"/>
              </a:spcAft>
              <a:buClr>
                <a:srgbClr val="C3260C"/>
              </a:buClr>
              <a:buSzPts val="3640"/>
              <a:buFont typeface="Georgia"/>
              <a:buNone/>
            </a:pPr>
            <a:endParaRPr sz="2800" b="0" i="0" u="none" strike="noStrike" cap="none">
              <a:solidFill>
                <a:srgbClr val="3F3F3F"/>
              </a:solidFill>
              <a:latin typeface="Trebuchet MS"/>
              <a:ea typeface="Trebuchet MS"/>
              <a:cs typeface="Trebuchet MS"/>
              <a:sym typeface="Trebuchet MS"/>
            </a:endParaRPr>
          </a:p>
        </p:txBody>
      </p:sp>
      <p:sp>
        <p:nvSpPr>
          <p:cNvPr id="436" name="Google Shape;436;p32"/>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19</a:t>
            </a:fld>
            <a:endParaRPr sz="1200" b="0" i="0" u="none" strike="noStrike" cap="none">
              <a:solidFill>
                <a:srgbClr val="7F7F7F"/>
              </a:solidFill>
              <a:latin typeface="Trebuchet MS"/>
              <a:ea typeface="Trebuchet MS"/>
              <a:cs typeface="Trebuchet MS"/>
              <a:sym typeface="Trebuchet MS"/>
            </a:endParaRPr>
          </a:p>
        </p:txBody>
      </p:sp>
      <p:sp>
        <p:nvSpPr>
          <p:cNvPr id="437" name="Google Shape;437;p32"/>
          <p:cNvSpPr txBox="1">
            <a:spLocks noGrp="1"/>
          </p:cNvSpPr>
          <p:nvPr>
            <p:ph type="title"/>
          </p:nvPr>
        </p:nvSpPr>
        <p:spPr>
          <a:xfrm>
            <a:off x="755576" y="620688"/>
            <a:ext cx="74889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600" b="1" i="0" u="none" strike="noStrike" cap="none">
                <a:solidFill>
                  <a:schemeClr val="dk1"/>
                </a:solidFill>
                <a:latin typeface="Trebuchet MS"/>
                <a:ea typeface="Trebuchet MS"/>
                <a:cs typeface="Trebuchet MS"/>
                <a:sym typeface="Trebuchet MS"/>
              </a:rPr>
              <a:t>白箱測試方法</a:t>
            </a:r>
            <a:r>
              <a:rPr lang="en-US"/>
              <a:t/>
            </a:r>
            <a:br>
              <a:rPr lang="en-US"/>
            </a:br>
            <a:r>
              <a:rPr lang="en-US" sz="2600"/>
              <a:t>White Box Testing</a:t>
            </a:r>
            <a:endParaRPr sz="2600" b="1" i="0" u="none" strike="noStrike" cap="none">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827584" y="464096"/>
            <a:ext cx="74889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600" b="1" i="0" u="none" strike="noStrike" cap="none">
                <a:solidFill>
                  <a:schemeClr val="dk1"/>
                </a:solidFill>
                <a:latin typeface="Trebuchet MS"/>
                <a:ea typeface="Trebuchet MS"/>
                <a:cs typeface="Trebuchet MS"/>
                <a:sym typeface="Trebuchet MS"/>
              </a:rPr>
              <a:t>軟體生命週期</a:t>
            </a:r>
            <a:endParaRPr sz="3600" b="1"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C3260C"/>
              </a:buClr>
              <a:buSzPts val="4608"/>
              <a:buFont typeface="Georgia"/>
              <a:buNone/>
            </a:pPr>
            <a:r>
              <a:rPr lang="en-US" sz="3600" b="1" i="0" u="none" strike="noStrike" cap="none">
                <a:solidFill>
                  <a:schemeClr val="dk1"/>
                </a:solidFill>
                <a:latin typeface="Trebuchet MS"/>
                <a:ea typeface="Trebuchet MS"/>
                <a:cs typeface="Trebuchet MS"/>
                <a:sym typeface="Trebuchet MS"/>
              </a:rPr>
              <a:t>Software </a:t>
            </a:r>
            <a:r>
              <a:rPr lang="en-US"/>
              <a:t>L</a:t>
            </a:r>
            <a:r>
              <a:rPr lang="en-US" sz="3600" b="1" i="0" u="none" strike="noStrike" cap="none">
                <a:solidFill>
                  <a:schemeClr val="dk1"/>
                </a:solidFill>
                <a:latin typeface="Trebuchet MS"/>
                <a:ea typeface="Trebuchet MS"/>
                <a:cs typeface="Trebuchet MS"/>
                <a:sym typeface="Trebuchet MS"/>
              </a:rPr>
              <a:t>ife </a:t>
            </a:r>
            <a:r>
              <a:rPr lang="en-US"/>
              <a:t>C</a:t>
            </a:r>
            <a:r>
              <a:rPr lang="en-US" sz="3600" b="1" i="0" u="none" strike="noStrike" cap="none">
                <a:solidFill>
                  <a:schemeClr val="dk1"/>
                </a:solidFill>
                <a:latin typeface="Trebuchet MS"/>
                <a:ea typeface="Trebuchet MS"/>
                <a:cs typeface="Trebuchet MS"/>
                <a:sym typeface="Trebuchet MS"/>
              </a:rPr>
              <a:t>ycle</a:t>
            </a:r>
            <a:endParaRPr sz="3600" b="1" i="0" u="none" strike="noStrike" cap="none">
              <a:solidFill>
                <a:schemeClr val="dk1"/>
              </a:solidFill>
              <a:latin typeface="Trebuchet MS"/>
              <a:ea typeface="Trebuchet MS"/>
              <a:cs typeface="Trebuchet MS"/>
              <a:sym typeface="Trebuchet MS"/>
            </a:endParaRPr>
          </a:p>
        </p:txBody>
      </p:sp>
      <p:sp>
        <p:nvSpPr>
          <p:cNvPr id="118" name="Google Shape;118;p15"/>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2</a:t>
            </a:fld>
            <a:endParaRPr sz="1200" b="0" i="0" u="none" strike="noStrike" cap="none">
              <a:solidFill>
                <a:srgbClr val="7F7F7F"/>
              </a:solidFill>
              <a:latin typeface="Trebuchet MS"/>
              <a:ea typeface="Trebuchet MS"/>
              <a:cs typeface="Trebuchet MS"/>
              <a:sym typeface="Trebuchet MS"/>
            </a:endParaRPr>
          </a:p>
        </p:txBody>
      </p:sp>
      <p:cxnSp>
        <p:nvCxnSpPr>
          <p:cNvPr id="119" name="Google Shape;119;p15"/>
          <p:cNvCxnSpPr/>
          <p:nvPr/>
        </p:nvCxnSpPr>
        <p:spPr>
          <a:xfrm rot="5400000">
            <a:off x="572354" y="4928436"/>
            <a:ext cx="1143000" cy="1500"/>
          </a:xfrm>
          <a:prstGeom prst="bentConnector3">
            <a:avLst>
              <a:gd name="adj1" fmla="val 50000"/>
            </a:avLst>
          </a:prstGeom>
          <a:noFill/>
          <a:ln w="25400" cap="flat" cmpd="sng">
            <a:solidFill>
              <a:schemeClr val="dk1"/>
            </a:solidFill>
            <a:prstDash val="dash"/>
            <a:round/>
            <a:headEnd type="none" w="sm" len="sm"/>
            <a:tailEnd type="stealth" w="med" len="med"/>
          </a:ln>
          <a:effectLst>
            <a:outerShdw blurRad="40005" dist="22984" dir="5400000" rotWithShape="0">
              <a:srgbClr val="000000">
                <a:alpha val="44313"/>
              </a:srgbClr>
            </a:outerShdw>
          </a:effectLst>
        </p:spPr>
      </p:cxnSp>
      <p:grpSp>
        <p:nvGrpSpPr>
          <p:cNvPr id="120" name="Google Shape;120;p15"/>
          <p:cNvGrpSpPr/>
          <p:nvPr/>
        </p:nvGrpSpPr>
        <p:grpSpPr>
          <a:xfrm>
            <a:off x="3678238" y="4357685"/>
            <a:ext cx="2252663" cy="1143001"/>
            <a:chOff x="3678338" y="4357695"/>
            <a:chExt cx="2252980" cy="1143023"/>
          </a:xfrm>
        </p:grpSpPr>
        <p:cxnSp>
          <p:nvCxnSpPr>
            <p:cNvPr id="121" name="Google Shape;121;p15"/>
            <p:cNvCxnSpPr/>
            <p:nvPr/>
          </p:nvCxnSpPr>
          <p:spPr>
            <a:xfrm rot="5400000">
              <a:off x="3106827" y="4929207"/>
              <a:ext cx="1143022" cy="0"/>
            </a:xfrm>
            <a:prstGeom prst="straightConnector1">
              <a:avLst/>
            </a:prstGeom>
            <a:noFill/>
            <a:ln w="25400" cap="flat" cmpd="sng">
              <a:solidFill>
                <a:schemeClr val="dk1"/>
              </a:solidFill>
              <a:prstDash val="dash"/>
              <a:round/>
              <a:headEnd type="none" w="sm" len="sm"/>
              <a:tailEnd type="stealth" w="med" len="med"/>
            </a:ln>
            <a:effectLst>
              <a:outerShdw blurRad="40005" dist="22984" dir="5400000" rotWithShape="0">
                <a:srgbClr val="000000">
                  <a:alpha val="44313"/>
                </a:srgbClr>
              </a:outerShdw>
            </a:effectLst>
          </p:spPr>
        </p:cxnSp>
        <p:cxnSp>
          <p:nvCxnSpPr>
            <p:cNvPr id="122" name="Google Shape;122;p15"/>
            <p:cNvCxnSpPr/>
            <p:nvPr/>
          </p:nvCxnSpPr>
          <p:spPr>
            <a:xfrm rot="-5400000" flipH="1">
              <a:off x="4233317" y="3802717"/>
              <a:ext cx="1143022" cy="2252979"/>
            </a:xfrm>
            <a:prstGeom prst="bentConnector3">
              <a:avLst>
                <a:gd name="adj1" fmla="val 50004"/>
              </a:avLst>
            </a:prstGeom>
            <a:noFill/>
            <a:ln w="25400" cap="flat" cmpd="sng">
              <a:solidFill>
                <a:schemeClr val="dk1"/>
              </a:solidFill>
              <a:prstDash val="dash"/>
              <a:round/>
              <a:headEnd type="none" w="sm" len="sm"/>
              <a:tailEnd type="stealth" w="med" len="med"/>
            </a:ln>
            <a:effectLst>
              <a:outerShdw blurRad="40005" dist="22984" dir="5400000" rotWithShape="0">
                <a:srgbClr val="000000">
                  <a:alpha val="44313"/>
                </a:srgbClr>
              </a:outerShdw>
            </a:effectLst>
          </p:spPr>
        </p:cxnSp>
      </p:grpSp>
      <p:sp>
        <p:nvSpPr>
          <p:cNvPr id="123" name="Google Shape;123;p15"/>
          <p:cNvSpPr/>
          <p:nvPr/>
        </p:nvSpPr>
        <p:spPr>
          <a:xfrm>
            <a:off x="4786313" y="3410743"/>
            <a:ext cx="4071937" cy="1179513"/>
          </a:xfrm>
          <a:prstGeom prst="roundRect">
            <a:avLst>
              <a:gd name="adj" fmla="val 16667"/>
            </a:avLst>
          </a:prstGeom>
          <a:solidFill>
            <a:schemeClr val="lt1"/>
          </a:solidFill>
          <a:ln w="127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grpSp>
        <p:nvGrpSpPr>
          <p:cNvPr id="124" name="Google Shape;124;p15"/>
          <p:cNvGrpSpPr/>
          <p:nvPr/>
        </p:nvGrpSpPr>
        <p:grpSpPr>
          <a:xfrm>
            <a:off x="857251" y="3001961"/>
            <a:ext cx="340154" cy="642937"/>
            <a:chOff x="857224" y="3001169"/>
            <a:chExt cx="340156" cy="643314"/>
          </a:xfrm>
        </p:grpSpPr>
        <p:cxnSp>
          <p:nvCxnSpPr>
            <p:cNvPr id="125" name="Google Shape;125;p15"/>
            <p:cNvCxnSpPr/>
            <p:nvPr/>
          </p:nvCxnSpPr>
          <p:spPr>
            <a:xfrm rot="5400000">
              <a:off x="821320" y="3321238"/>
              <a:ext cx="643314" cy="3175"/>
            </a:xfrm>
            <a:prstGeom prst="straightConnector1">
              <a:avLst/>
            </a:prstGeom>
            <a:noFill/>
            <a:ln w="25400" cap="flat" cmpd="sng">
              <a:solidFill>
                <a:schemeClr val="dk1"/>
              </a:solidFill>
              <a:prstDash val="solid"/>
              <a:round/>
              <a:headEnd type="triangle" w="med" len="med"/>
              <a:tailEnd type="triangle" w="med" len="med"/>
            </a:ln>
            <a:effectLst>
              <a:outerShdw blurRad="40005" dist="22984" dir="5400000" rotWithShape="0">
                <a:srgbClr val="000000">
                  <a:alpha val="44313"/>
                </a:srgbClr>
              </a:outerShdw>
            </a:effectLst>
          </p:spPr>
        </p:cxnSp>
        <p:sp>
          <p:nvSpPr>
            <p:cNvPr id="126" name="Google Shape;126;p15"/>
            <p:cNvSpPr txBox="1"/>
            <p:nvPr/>
          </p:nvSpPr>
          <p:spPr>
            <a:xfrm>
              <a:off x="857224" y="3110214"/>
              <a:ext cx="340156" cy="4616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2</a:t>
              </a:r>
              <a:endParaRPr sz="2400" b="0" i="0" u="none" strike="noStrike" cap="none">
                <a:solidFill>
                  <a:schemeClr val="dk1"/>
                </a:solidFill>
                <a:latin typeface="Calibri"/>
                <a:ea typeface="Calibri"/>
                <a:cs typeface="Calibri"/>
                <a:sym typeface="Calibri"/>
              </a:endParaRPr>
            </a:p>
          </p:txBody>
        </p:sp>
      </p:grpSp>
      <p:grpSp>
        <p:nvGrpSpPr>
          <p:cNvPr id="127" name="Google Shape;127;p15"/>
          <p:cNvGrpSpPr/>
          <p:nvPr/>
        </p:nvGrpSpPr>
        <p:grpSpPr>
          <a:xfrm>
            <a:off x="785814" y="1643064"/>
            <a:ext cx="357186" cy="642937"/>
            <a:chOff x="1142983" y="1643363"/>
            <a:chExt cx="357191" cy="642793"/>
          </a:xfrm>
        </p:grpSpPr>
        <p:cxnSp>
          <p:nvCxnSpPr>
            <p:cNvPr id="128" name="Google Shape;128;p15"/>
            <p:cNvCxnSpPr/>
            <p:nvPr/>
          </p:nvCxnSpPr>
          <p:spPr>
            <a:xfrm rot="5400000">
              <a:off x="1178777" y="1964760"/>
              <a:ext cx="642793" cy="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3"/>
                </a:srgbClr>
              </a:outerShdw>
            </a:effectLst>
          </p:spPr>
        </p:cxnSp>
        <p:sp>
          <p:nvSpPr>
            <p:cNvPr id="129" name="Google Shape;129;p15"/>
            <p:cNvSpPr txBox="1"/>
            <p:nvPr/>
          </p:nvSpPr>
          <p:spPr>
            <a:xfrm>
              <a:off x="1142983" y="1643363"/>
              <a:ext cx="34015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1</a:t>
              </a:r>
              <a:endParaRPr sz="2400" b="0" i="0" u="none" strike="noStrike" cap="none">
                <a:solidFill>
                  <a:schemeClr val="dk1"/>
                </a:solidFill>
                <a:latin typeface="Calibri"/>
                <a:ea typeface="Calibri"/>
                <a:cs typeface="Calibri"/>
                <a:sym typeface="Calibri"/>
              </a:endParaRPr>
            </a:p>
          </p:txBody>
        </p:sp>
      </p:grpSp>
      <p:grpSp>
        <p:nvGrpSpPr>
          <p:cNvPr id="130" name="Google Shape;130;p15"/>
          <p:cNvGrpSpPr/>
          <p:nvPr/>
        </p:nvGrpSpPr>
        <p:grpSpPr>
          <a:xfrm>
            <a:off x="4429122" y="3609979"/>
            <a:ext cx="595313" cy="461852"/>
            <a:chOff x="4429114" y="3610282"/>
            <a:chExt cx="595320" cy="461665"/>
          </a:xfrm>
        </p:grpSpPr>
        <p:cxnSp>
          <p:nvCxnSpPr>
            <p:cNvPr id="131" name="Google Shape;131;p15"/>
            <p:cNvCxnSpPr/>
            <p:nvPr/>
          </p:nvCxnSpPr>
          <p:spPr>
            <a:xfrm>
              <a:off x="4429114" y="4000649"/>
              <a:ext cx="595320" cy="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3"/>
                </a:srgbClr>
              </a:outerShdw>
            </a:effectLst>
          </p:spPr>
        </p:cxnSp>
        <p:sp>
          <p:nvSpPr>
            <p:cNvPr id="132" name="Google Shape;132;p15"/>
            <p:cNvSpPr txBox="1"/>
            <p:nvPr/>
          </p:nvSpPr>
          <p:spPr>
            <a:xfrm>
              <a:off x="4446159" y="3610282"/>
              <a:ext cx="34015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4</a:t>
              </a:r>
              <a:endParaRPr sz="2400" b="0" i="0" u="none" strike="noStrike" cap="none">
                <a:solidFill>
                  <a:schemeClr val="dk1"/>
                </a:solidFill>
                <a:latin typeface="Calibri"/>
                <a:ea typeface="Calibri"/>
                <a:cs typeface="Calibri"/>
                <a:sym typeface="Calibri"/>
              </a:endParaRPr>
            </a:p>
          </p:txBody>
        </p:sp>
      </p:grpSp>
      <p:grpSp>
        <p:nvGrpSpPr>
          <p:cNvPr id="133" name="Google Shape;133;p15"/>
          <p:cNvGrpSpPr/>
          <p:nvPr/>
        </p:nvGrpSpPr>
        <p:grpSpPr>
          <a:xfrm>
            <a:off x="6786559" y="3571878"/>
            <a:ext cx="428625" cy="461606"/>
            <a:chOff x="6786571" y="3571876"/>
            <a:chExt cx="428634" cy="461665"/>
          </a:xfrm>
        </p:grpSpPr>
        <p:cxnSp>
          <p:nvCxnSpPr>
            <p:cNvPr id="134" name="Google Shape;134;p15"/>
            <p:cNvCxnSpPr/>
            <p:nvPr/>
          </p:nvCxnSpPr>
          <p:spPr>
            <a:xfrm>
              <a:off x="6786571" y="4000556"/>
              <a:ext cx="428634" cy="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3"/>
                </a:srgbClr>
              </a:outerShdw>
            </a:effectLst>
          </p:spPr>
        </p:cxnSp>
        <p:sp>
          <p:nvSpPr>
            <p:cNvPr id="135" name="Google Shape;135;p15"/>
            <p:cNvSpPr txBox="1"/>
            <p:nvPr/>
          </p:nvSpPr>
          <p:spPr>
            <a:xfrm>
              <a:off x="6786595" y="3571876"/>
              <a:ext cx="34015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5</a:t>
              </a:r>
              <a:endParaRPr sz="2400" b="0" i="0" u="none" strike="noStrike" cap="none">
                <a:solidFill>
                  <a:schemeClr val="dk1"/>
                </a:solidFill>
                <a:latin typeface="Calibri"/>
                <a:ea typeface="Calibri"/>
                <a:cs typeface="Calibri"/>
                <a:sym typeface="Calibri"/>
              </a:endParaRPr>
            </a:p>
          </p:txBody>
        </p:sp>
      </p:grpSp>
      <p:grpSp>
        <p:nvGrpSpPr>
          <p:cNvPr id="136" name="Google Shape;136;p15"/>
          <p:cNvGrpSpPr/>
          <p:nvPr/>
        </p:nvGrpSpPr>
        <p:grpSpPr>
          <a:xfrm>
            <a:off x="2000250" y="3571875"/>
            <a:ext cx="928688" cy="461662"/>
            <a:chOff x="1857338" y="3571876"/>
            <a:chExt cx="928702" cy="461665"/>
          </a:xfrm>
        </p:grpSpPr>
        <p:sp>
          <p:nvSpPr>
            <p:cNvPr id="137" name="Google Shape;137;p15"/>
            <p:cNvSpPr txBox="1"/>
            <p:nvPr/>
          </p:nvSpPr>
          <p:spPr>
            <a:xfrm>
              <a:off x="2143094" y="3571876"/>
              <a:ext cx="34015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3</a:t>
              </a:r>
              <a:endParaRPr sz="2400" b="0" i="0" u="none" strike="noStrike" cap="none">
                <a:solidFill>
                  <a:schemeClr val="dk1"/>
                </a:solidFill>
                <a:latin typeface="Calibri"/>
                <a:ea typeface="Calibri"/>
                <a:cs typeface="Calibri"/>
                <a:sym typeface="Calibri"/>
              </a:endParaRPr>
            </a:p>
          </p:txBody>
        </p:sp>
        <p:cxnSp>
          <p:nvCxnSpPr>
            <p:cNvPr id="138" name="Google Shape;138;p15"/>
            <p:cNvCxnSpPr/>
            <p:nvPr/>
          </p:nvCxnSpPr>
          <p:spPr>
            <a:xfrm rot="10800000">
              <a:off x="1857338" y="4000504"/>
              <a:ext cx="928702" cy="1588"/>
            </a:xfrm>
            <a:prstGeom prst="straightConnector1">
              <a:avLst/>
            </a:prstGeom>
            <a:noFill/>
            <a:ln w="25400" cap="flat" cmpd="sng">
              <a:solidFill>
                <a:schemeClr val="dk1"/>
              </a:solidFill>
              <a:prstDash val="solid"/>
              <a:round/>
              <a:headEnd type="stealth" w="med" len="med"/>
              <a:tailEnd type="stealth" w="med" len="med"/>
            </a:ln>
            <a:effectLst>
              <a:outerShdw blurRad="40005" dist="22984" dir="5400000" rotWithShape="0">
                <a:srgbClr val="000000">
                  <a:alpha val="44313"/>
                </a:srgbClr>
              </a:outerShdw>
            </a:effectLst>
          </p:spPr>
        </p:cxnSp>
      </p:grpSp>
      <p:cxnSp>
        <p:nvCxnSpPr>
          <p:cNvPr id="139" name="Google Shape;139;p15"/>
          <p:cNvCxnSpPr/>
          <p:nvPr/>
        </p:nvCxnSpPr>
        <p:spPr>
          <a:xfrm>
            <a:off x="3678239" y="4357689"/>
            <a:ext cx="4346700" cy="1143000"/>
          </a:xfrm>
          <a:prstGeom prst="bentConnector3">
            <a:avLst>
              <a:gd name="adj1" fmla="val 0"/>
            </a:avLst>
          </a:prstGeom>
          <a:noFill/>
          <a:ln w="25400" cap="flat" cmpd="sng">
            <a:solidFill>
              <a:schemeClr val="dk1"/>
            </a:solidFill>
            <a:prstDash val="dash"/>
            <a:round/>
            <a:headEnd type="none" w="sm" len="sm"/>
            <a:tailEnd type="stealth" w="med" len="med"/>
          </a:ln>
          <a:effectLst>
            <a:outerShdw blurRad="40005" dist="22984" dir="5400000" rotWithShape="0">
              <a:srgbClr val="000000">
                <a:alpha val="44313"/>
              </a:srgbClr>
            </a:outerShdw>
          </a:effectLst>
        </p:spPr>
      </p:cxnSp>
      <p:grpSp>
        <p:nvGrpSpPr>
          <p:cNvPr id="140" name="Google Shape;140;p15"/>
          <p:cNvGrpSpPr/>
          <p:nvPr/>
        </p:nvGrpSpPr>
        <p:grpSpPr>
          <a:xfrm>
            <a:off x="2000250" y="2643188"/>
            <a:ext cx="6269470" cy="1000124"/>
            <a:chOff x="3500406" y="4090898"/>
            <a:chExt cx="6269562" cy="1000527"/>
          </a:xfrm>
        </p:grpSpPr>
        <p:cxnSp>
          <p:nvCxnSpPr>
            <p:cNvPr id="141" name="Google Shape;141;p15"/>
            <p:cNvCxnSpPr/>
            <p:nvPr/>
          </p:nvCxnSpPr>
          <p:spPr>
            <a:xfrm rot="-5400000">
              <a:off x="9108208" y="4769827"/>
              <a:ext cx="643197" cy="0"/>
            </a:xfrm>
            <a:prstGeom prst="bentConnector3">
              <a:avLst>
                <a:gd name="adj1" fmla="val 50000"/>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3"/>
                </a:srgbClr>
              </a:outerShdw>
            </a:effectLst>
          </p:spPr>
        </p:cxnSp>
        <p:sp>
          <p:nvSpPr>
            <p:cNvPr id="142" name="Google Shape;142;p15"/>
            <p:cNvSpPr txBox="1"/>
            <p:nvPr/>
          </p:nvSpPr>
          <p:spPr>
            <a:xfrm>
              <a:off x="9429807" y="4519693"/>
              <a:ext cx="340161" cy="4618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6</a:t>
              </a:r>
              <a:endParaRPr sz="2400" b="0" i="0" u="none" strike="noStrike" cap="none">
                <a:solidFill>
                  <a:schemeClr val="dk1"/>
                </a:solidFill>
                <a:latin typeface="Calibri"/>
                <a:ea typeface="Calibri"/>
                <a:cs typeface="Calibri"/>
                <a:sym typeface="Calibri"/>
              </a:endParaRPr>
            </a:p>
          </p:txBody>
        </p:sp>
        <p:cxnSp>
          <p:nvCxnSpPr>
            <p:cNvPr id="143" name="Google Shape;143;p15"/>
            <p:cNvCxnSpPr/>
            <p:nvPr/>
          </p:nvCxnSpPr>
          <p:spPr>
            <a:xfrm rot="10800000">
              <a:off x="3500406" y="4090898"/>
              <a:ext cx="5143576" cy="0"/>
            </a:xfrm>
            <a:prstGeom prst="bentConnector3">
              <a:avLst>
                <a:gd name="adj1" fmla="val 50000"/>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3"/>
                </a:srgbClr>
              </a:outerShdw>
            </a:effectLst>
          </p:spPr>
        </p:cxnSp>
      </p:grpSp>
      <p:sp>
        <p:nvSpPr>
          <p:cNvPr id="144" name="Google Shape;144;p15"/>
          <p:cNvSpPr/>
          <p:nvPr/>
        </p:nvSpPr>
        <p:spPr>
          <a:xfrm>
            <a:off x="78062" y="5500686"/>
            <a:ext cx="2386500" cy="677700"/>
          </a:xfrm>
          <a:prstGeom prst="snipRoundRect">
            <a:avLst>
              <a:gd name="adj1" fmla="val 16667"/>
              <a:gd name="adj2" fmla="val 16667"/>
            </a:avLst>
          </a:prstGeom>
          <a:gradFill>
            <a:gsLst>
              <a:gs pos="0">
                <a:srgbClr val="CDCDCD"/>
              </a:gs>
              <a:gs pos="28000">
                <a:srgbClr val="CDCDCD"/>
              </a:gs>
              <a:gs pos="100000">
                <a:srgbClr val="9D9D9D"/>
              </a:gs>
            </a:gsLst>
            <a:lin ang="5400000" scaled="0"/>
          </a:gradFill>
          <a:ln w="9525" cap="flat" cmpd="sng">
            <a:solidFill>
              <a:schemeClr val="dk1"/>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軟體需求規格文件SRS,PEP</a:t>
            </a:r>
            <a:endParaRPr sz="1400" b="0" i="0" u="none" strike="noStrike" cap="none">
              <a:solidFill>
                <a:srgbClr val="000000"/>
              </a:solidFill>
              <a:latin typeface="Arial"/>
              <a:ea typeface="Arial"/>
              <a:cs typeface="Arial"/>
              <a:sym typeface="Arial"/>
            </a:endParaRPr>
          </a:p>
        </p:txBody>
      </p:sp>
      <p:sp>
        <p:nvSpPr>
          <p:cNvPr id="145" name="Google Shape;145;p15"/>
          <p:cNvSpPr/>
          <p:nvPr/>
        </p:nvSpPr>
        <p:spPr>
          <a:xfrm>
            <a:off x="2689525" y="5517232"/>
            <a:ext cx="1954483" cy="677585"/>
          </a:xfrm>
          <a:prstGeom prst="snipRoundRect">
            <a:avLst>
              <a:gd name="adj1" fmla="val 16667"/>
              <a:gd name="adj2" fmla="val 16667"/>
            </a:avLst>
          </a:prstGeom>
          <a:gradFill>
            <a:gsLst>
              <a:gs pos="0">
                <a:srgbClr val="CDCDCD"/>
              </a:gs>
              <a:gs pos="28000">
                <a:srgbClr val="CDCDCD"/>
              </a:gs>
              <a:gs pos="100000">
                <a:srgbClr val="9D9D9D"/>
              </a:gs>
            </a:gsLst>
            <a:lin ang="5400000" scaled="0"/>
          </a:gradFill>
          <a:ln w="9525" cap="flat" cmpd="sng">
            <a:solidFill>
              <a:schemeClr val="dk1"/>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系統設計書</a:t>
            </a:r>
            <a:endParaRPr sz="18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SDD</a:t>
            </a:r>
            <a:endParaRPr sz="1400" b="0" i="0" u="none" strike="noStrike" cap="none">
              <a:solidFill>
                <a:srgbClr val="000000"/>
              </a:solidFill>
              <a:latin typeface="Arial"/>
              <a:ea typeface="Arial"/>
              <a:cs typeface="Arial"/>
              <a:sym typeface="Arial"/>
            </a:endParaRPr>
          </a:p>
        </p:txBody>
      </p:sp>
      <p:sp>
        <p:nvSpPr>
          <p:cNvPr id="146" name="Google Shape;146;p15"/>
          <p:cNvSpPr/>
          <p:nvPr/>
        </p:nvSpPr>
        <p:spPr>
          <a:xfrm>
            <a:off x="4932040" y="5517232"/>
            <a:ext cx="1954483" cy="677585"/>
          </a:xfrm>
          <a:prstGeom prst="snipRoundRect">
            <a:avLst>
              <a:gd name="adj1" fmla="val 16667"/>
              <a:gd name="adj2" fmla="val 16667"/>
            </a:avLst>
          </a:prstGeom>
          <a:gradFill>
            <a:gsLst>
              <a:gs pos="0">
                <a:srgbClr val="CDCDCD"/>
              </a:gs>
              <a:gs pos="28000">
                <a:srgbClr val="CDCDCD"/>
              </a:gs>
              <a:gs pos="100000">
                <a:srgbClr val="9D9D9D"/>
              </a:gs>
            </a:gsLst>
            <a:lin ang="5400000" scaled="0"/>
          </a:gradFill>
          <a:ln w="9525" cap="flat" cmpd="sng">
            <a:solidFill>
              <a:schemeClr val="dk1"/>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使用者手冊</a:t>
            </a:r>
            <a:endParaRPr sz="18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User Manual</a:t>
            </a:r>
            <a:endParaRPr sz="1400" b="0" i="0" u="none" strike="noStrike" cap="none">
              <a:solidFill>
                <a:srgbClr val="000000"/>
              </a:solidFill>
              <a:latin typeface="Arial"/>
              <a:ea typeface="Arial"/>
              <a:cs typeface="Arial"/>
              <a:sym typeface="Arial"/>
            </a:endParaRPr>
          </a:p>
        </p:txBody>
      </p:sp>
      <p:sp>
        <p:nvSpPr>
          <p:cNvPr id="147" name="Google Shape;147;p15"/>
          <p:cNvSpPr/>
          <p:nvPr/>
        </p:nvSpPr>
        <p:spPr>
          <a:xfrm>
            <a:off x="7047572" y="5517232"/>
            <a:ext cx="1954483" cy="677585"/>
          </a:xfrm>
          <a:prstGeom prst="snipRoundRect">
            <a:avLst>
              <a:gd name="adj1" fmla="val 16667"/>
              <a:gd name="adj2" fmla="val 16667"/>
            </a:avLst>
          </a:prstGeom>
          <a:gradFill>
            <a:gsLst>
              <a:gs pos="0">
                <a:srgbClr val="CDCDCD"/>
              </a:gs>
              <a:gs pos="28000">
                <a:srgbClr val="CDCDCD"/>
              </a:gs>
              <a:gs pos="100000">
                <a:srgbClr val="9D9D9D"/>
              </a:gs>
            </a:gsLst>
            <a:lin ang="5400000" scaled="0"/>
          </a:gradFill>
          <a:ln w="9525" cap="flat" cmpd="sng">
            <a:solidFill>
              <a:schemeClr val="dk1"/>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測試計劃文件</a:t>
            </a:r>
            <a:endParaRPr sz="1800" b="1"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Test Document</a:t>
            </a:r>
            <a:endParaRPr sz="1800" b="0" i="0" u="none" strike="noStrike" cap="none">
              <a:solidFill>
                <a:schemeClr val="dk1"/>
              </a:solidFill>
              <a:latin typeface="Trebuchet MS"/>
              <a:ea typeface="Trebuchet MS"/>
              <a:cs typeface="Trebuchet MS"/>
              <a:sym typeface="Trebuchet MS"/>
            </a:endParaRPr>
          </a:p>
        </p:txBody>
      </p:sp>
      <p:sp>
        <p:nvSpPr>
          <p:cNvPr id="148" name="Google Shape;148;p15"/>
          <p:cNvSpPr/>
          <p:nvPr/>
        </p:nvSpPr>
        <p:spPr>
          <a:xfrm>
            <a:off x="7175224" y="2348880"/>
            <a:ext cx="1621110" cy="646331"/>
          </a:xfrm>
          <a:prstGeom prst="rect">
            <a:avLst/>
          </a:prstGeom>
          <a:gradFill>
            <a:gsLst>
              <a:gs pos="0">
                <a:srgbClr val="FFBFAB"/>
              </a:gs>
              <a:gs pos="28000">
                <a:srgbClr val="FFBFAB"/>
              </a:gs>
              <a:gs pos="100000">
                <a:srgbClr val="FF8966"/>
              </a:gs>
            </a:gsLst>
            <a:lin ang="5400000" scaled="0"/>
          </a:gradFill>
          <a:ln w="9525" cap="flat" cmpd="sng">
            <a:solidFill>
              <a:schemeClr val="accent5"/>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rebuchet MS"/>
                <a:ea typeface="Trebuchet MS"/>
                <a:cs typeface="Trebuchet MS"/>
                <a:sym typeface="Trebuchet MS"/>
              </a:rPr>
              <a:t>維護階段</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rebuchet MS"/>
                <a:ea typeface="Trebuchet MS"/>
                <a:cs typeface="Trebuchet MS"/>
                <a:sym typeface="Trebuchet MS"/>
              </a:rPr>
              <a:t>Maintenance</a:t>
            </a:r>
            <a:endParaRPr sz="1400" b="0" i="0" u="none" strike="noStrike" cap="none">
              <a:solidFill>
                <a:srgbClr val="000000"/>
              </a:solidFill>
              <a:latin typeface="Arial"/>
              <a:ea typeface="Arial"/>
              <a:cs typeface="Arial"/>
              <a:sym typeface="Arial"/>
            </a:endParaRPr>
          </a:p>
        </p:txBody>
      </p:sp>
      <p:sp>
        <p:nvSpPr>
          <p:cNvPr id="149" name="Google Shape;149;p15">
            <a:hlinkClick r:id="rId3" action="ppaction://hlinksldjump"/>
          </p:cNvPr>
          <p:cNvSpPr/>
          <p:nvPr/>
        </p:nvSpPr>
        <p:spPr>
          <a:xfrm>
            <a:off x="7215184" y="3645024"/>
            <a:ext cx="1541191" cy="749971"/>
          </a:xfrm>
          <a:prstGeom prst="rect">
            <a:avLst/>
          </a:prstGeom>
          <a:gradFill>
            <a:gsLst>
              <a:gs pos="0">
                <a:srgbClr val="FFB0AC"/>
              </a:gs>
              <a:gs pos="28000">
                <a:srgbClr val="FFB0AC"/>
              </a:gs>
              <a:gs pos="100000">
                <a:srgbClr val="F17570"/>
              </a:gs>
            </a:gsLst>
            <a:lin ang="5400000" scaled="0"/>
          </a:gradFill>
          <a:ln w="9525" cap="flat" cmpd="sng">
            <a:solidFill>
              <a:schemeClr val="accent6"/>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Trebuchet MS"/>
                <a:ea typeface="Trebuchet MS"/>
                <a:cs typeface="Trebuchet MS"/>
                <a:sym typeface="Trebuchet MS"/>
                <a:hlinkClick r:id="rId3" action="ppaction://hlinksldjump"/>
              </a:rPr>
              <a:t>測試階段</a:t>
            </a:r>
            <a:endParaRPr sz="1400" b="0" i="0" u="none" strike="noStrike" cap="none" dirty="0">
              <a:solidFill>
                <a:srgbClr val="000000"/>
              </a:solidFill>
              <a:sym typeface="Arial"/>
              <a:hlinkClick r:id="rId3" action="ppaction://hlinksldjump"/>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rebuchet MS"/>
                <a:ea typeface="Trebuchet MS"/>
                <a:cs typeface="Trebuchet MS"/>
                <a:sym typeface="Trebuchet MS"/>
                <a:hlinkClick r:id="rId3" action="ppaction://hlinksldjump"/>
              </a:rPr>
              <a:t>Testing</a:t>
            </a:r>
            <a:endParaRPr sz="1400" b="0" i="0" u="none" strike="noStrike" cap="none" dirty="0">
              <a:solidFill>
                <a:srgbClr val="000000"/>
              </a:solidFill>
              <a:latin typeface="Arial"/>
              <a:ea typeface="Arial"/>
              <a:cs typeface="Arial"/>
              <a:sym typeface="Arial"/>
            </a:endParaRPr>
          </a:p>
        </p:txBody>
      </p:sp>
      <p:sp>
        <p:nvSpPr>
          <p:cNvPr id="150" name="Google Shape;150;p15"/>
          <p:cNvSpPr/>
          <p:nvPr/>
        </p:nvSpPr>
        <p:spPr>
          <a:xfrm>
            <a:off x="5024436" y="3643313"/>
            <a:ext cx="1762128" cy="751683"/>
          </a:xfrm>
          <a:prstGeom prst="rect">
            <a:avLst/>
          </a:prstGeom>
          <a:gradFill>
            <a:gsLst>
              <a:gs pos="0">
                <a:srgbClr val="BEE9DA"/>
              </a:gs>
              <a:gs pos="28000">
                <a:srgbClr val="BEE9DA"/>
              </a:gs>
              <a:gs pos="100000">
                <a:srgbClr val="8AD1B8"/>
              </a:gs>
            </a:gsLst>
            <a:lin ang="5400000" scaled="0"/>
          </a:gradFill>
          <a:ln w="9525" cap="flat" cmpd="sng">
            <a:solidFill>
              <a:schemeClr val="accent4"/>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err="1">
                <a:solidFill>
                  <a:schemeClr val="dk1"/>
                </a:solidFill>
                <a:latin typeface="Trebuchet MS"/>
                <a:ea typeface="Trebuchet MS"/>
                <a:cs typeface="Trebuchet MS"/>
                <a:sym typeface="Trebuchet MS"/>
              </a:rPr>
              <a:t>實作階段</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rebuchet MS"/>
                <a:ea typeface="Trebuchet MS"/>
                <a:cs typeface="Trebuchet MS"/>
                <a:sym typeface="Trebuchet MS"/>
              </a:rPr>
              <a:t>Implementation</a:t>
            </a:r>
            <a:endParaRPr sz="1400" b="0" i="0" u="none" strike="noStrike" cap="none" dirty="0">
              <a:solidFill>
                <a:srgbClr val="000000"/>
              </a:solidFill>
              <a:latin typeface="Arial"/>
              <a:ea typeface="Arial"/>
              <a:cs typeface="Arial"/>
              <a:sym typeface="Arial"/>
            </a:endParaRPr>
          </a:p>
        </p:txBody>
      </p:sp>
      <p:sp>
        <p:nvSpPr>
          <p:cNvPr id="151" name="Google Shape;151;p15"/>
          <p:cNvSpPr/>
          <p:nvPr/>
        </p:nvSpPr>
        <p:spPr>
          <a:xfrm>
            <a:off x="2928938" y="3718773"/>
            <a:ext cx="1500187" cy="646331"/>
          </a:xfrm>
          <a:prstGeom prst="rect">
            <a:avLst/>
          </a:prstGeom>
          <a:gradFill>
            <a:gsLst>
              <a:gs pos="0">
                <a:srgbClr val="D0F5B5"/>
              </a:gs>
              <a:gs pos="28000">
                <a:srgbClr val="D0F5B5"/>
              </a:gs>
              <a:gs pos="100000">
                <a:srgbClr val="ABE879"/>
              </a:gs>
            </a:gsLst>
            <a:lin ang="5400000" scaled="0"/>
          </a:gradFill>
          <a:ln w="9525" cap="flat" cmpd="sng">
            <a:solidFill>
              <a:schemeClr val="accent3"/>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設計階段Design</a:t>
            </a:r>
            <a:endParaRPr sz="1400" b="0" i="0" u="none" strike="noStrike" cap="none">
              <a:solidFill>
                <a:srgbClr val="000000"/>
              </a:solidFill>
              <a:latin typeface="Arial"/>
              <a:ea typeface="Arial"/>
              <a:cs typeface="Arial"/>
              <a:sym typeface="Arial"/>
            </a:endParaRPr>
          </a:p>
        </p:txBody>
      </p:sp>
      <p:sp>
        <p:nvSpPr>
          <p:cNvPr id="152" name="Google Shape;152;p15"/>
          <p:cNvSpPr/>
          <p:nvPr/>
        </p:nvSpPr>
        <p:spPr>
          <a:xfrm>
            <a:off x="179512" y="3645024"/>
            <a:ext cx="1829223" cy="712664"/>
          </a:xfrm>
          <a:prstGeom prst="rect">
            <a:avLst/>
          </a:prstGeom>
          <a:gradFill>
            <a:gsLst>
              <a:gs pos="0">
                <a:srgbClr val="B2E1FB"/>
              </a:gs>
              <a:gs pos="28000">
                <a:srgbClr val="B2E1FB"/>
              </a:gs>
              <a:gs pos="100000">
                <a:srgbClr val="74C7F0"/>
              </a:gs>
            </a:gsLst>
            <a:lin ang="5400000" scaled="0"/>
          </a:gradFill>
          <a:ln w="9525" cap="flat" cmpd="sng">
            <a:solidFill>
              <a:schemeClr val="accent2"/>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分析階段Analysis</a:t>
            </a:r>
            <a:endParaRPr sz="18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rebuchet MS"/>
              <a:ea typeface="Trebuchet MS"/>
              <a:cs typeface="Trebuchet MS"/>
              <a:sym typeface="Trebuchet MS"/>
            </a:endParaRPr>
          </a:p>
        </p:txBody>
      </p:sp>
      <p:sp>
        <p:nvSpPr>
          <p:cNvPr id="153" name="Google Shape;153;p15"/>
          <p:cNvSpPr/>
          <p:nvPr/>
        </p:nvSpPr>
        <p:spPr>
          <a:xfrm>
            <a:off x="150489" y="2276872"/>
            <a:ext cx="1829223" cy="725091"/>
          </a:xfrm>
          <a:prstGeom prst="rect">
            <a:avLst/>
          </a:prstGeom>
          <a:gradFill>
            <a:gsLst>
              <a:gs pos="0">
                <a:srgbClr val="BEC4E7"/>
              </a:gs>
              <a:gs pos="28000">
                <a:srgbClr val="BEC4E7"/>
              </a:gs>
              <a:gs pos="100000">
                <a:srgbClr val="8A91CE"/>
              </a:gs>
            </a:gsLst>
            <a:lin ang="5400000" scaled="0"/>
          </a:gradFill>
          <a:ln w="9525" cap="flat" cmpd="sng">
            <a:solidFill>
              <a:schemeClr val="accent1"/>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計畫階段Planning</a:t>
            </a:r>
            <a:endParaRPr sz="1400" b="0" i="0" u="none" strike="noStrike" cap="none">
              <a:solidFill>
                <a:srgbClr val="000000"/>
              </a:solidFill>
              <a:latin typeface="Arial"/>
              <a:ea typeface="Arial"/>
              <a:cs typeface="Arial"/>
              <a:sym typeface="Arial"/>
            </a:endParaRPr>
          </a:p>
        </p:txBody>
      </p:sp>
      <p:cxnSp>
        <p:nvCxnSpPr>
          <p:cNvPr id="154" name="Google Shape;154;p15"/>
          <p:cNvCxnSpPr>
            <a:stCxn id="150" idx="2"/>
            <a:endCxn id="147" idx="3"/>
          </p:cNvCxnSpPr>
          <p:nvPr/>
        </p:nvCxnSpPr>
        <p:spPr>
          <a:xfrm rot="-5400000" flipH="1">
            <a:off x="6403950" y="3896546"/>
            <a:ext cx="1122300" cy="2119200"/>
          </a:xfrm>
          <a:prstGeom prst="bentConnector3">
            <a:avLst>
              <a:gd name="adj1" fmla="val 31688"/>
            </a:avLst>
          </a:prstGeom>
          <a:noFill/>
          <a:ln w="25400" cap="flat" cmpd="sng">
            <a:solidFill>
              <a:schemeClr val="dk1"/>
            </a:solidFill>
            <a:prstDash val="dash"/>
            <a:round/>
            <a:headEnd type="none" w="sm" len="sm"/>
            <a:tailEnd type="stealth" w="med" len="med"/>
          </a:ln>
          <a:effectLst>
            <a:outerShdw blurRad="40005" dist="22984" dir="5400000" rotWithShape="0">
              <a:srgbClr val="000000">
                <a:alpha val="44313"/>
              </a:srgbClr>
            </a:outerShdw>
          </a:effectLst>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442"/>
        <p:cNvGrpSpPr/>
        <p:nvPr/>
      </p:nvGrpSpPr>
      <p:grpSpPr>
        <a:xfrm>
          <a:off x="0" y="0"/>
          <a:ext cx="0" cy="0"/>
          <a:chOff x="0" y="0"/>
          <a:chExt cx="0" cy="0"/>
        </a:xfrm>
      </p:grpSpPr>
      <p:sp>
        <p:nvSpPr>
          <p:cNvPr id="443" name="Google Shape;443;p33"/>
          <p:cNvSpPr txBox="1">
            <a:spLocks noGrp="1"/>
          </p:cNvSpPr>
          <p:nvPr>
            <p:ph type="sldNum" idx="12"/>
          </p:nvPr>
        </p:nvSpPr>
        <p:spPr>
          <a:xfrm>
            <a:off x="323528" y="6237312"/>
            <a:ext cx="576000" cy="36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20</a:t>
            </a:fld>
            <a:endParaRPr sz="1200" b="0" i="0" u="none" strike="noStrike" cap="none">
              <a:solidFill>
                <a:srgbClr val="7F7F7F"/>
              </a:solidFill>
              <a:latin typeface="Trebuchet MS"/>
              <a:ea typeface="Trebuchet MS"/>
              <a:cs typeface="Trebuchet MS"/>
              <a:sym typeface="Trebuchet MS"/>
            </a:endParaRPr>
          </a:p>
        </p:txBody>
      </p:sp>
      <p:sp>
        <p:nvSpPr>
          <p:cNvPr id="444" name="Google Shape;444;p33"/>
          <p:cNvSpPr txBox="1">
            <a:spLocks noGrp="1"/>
          </p:cNvSpPr>
          <p:nvPr>
            <p:ph type="title"/>
          </p:nvPr>
        </p:nvSpPr>
        <p:spPr>
          <a:xfrm>
            <a:off x="755576" y="620688"/>
            <a:ext cx="74889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600" b="1" i="0" u="none" strike="noStrike" cap="none">
                <a:solidFill>
                  <a:schemeClr val="dk1"/>
                </a:solidFill>
                <a:latin typeface="Trebuchet MS"/>
                <a:ea typeface="Trebuchet MS"/>
                <a:cs typeface="Trebuchet MS"/>
                <a:sym typeface="Trebuchet MS"/>
              </a:rPr>
              <a:t>白箱測試方法</a:t>
            </a:r>
            <a:r>
              <a:rPr lang="en-US"/>
              <a:t/>
            </a:r>
            <a:br>
              <a:rPr lang="en-US"/>
            </a:br>
            <a:r>
              <a:rPr lang="en-US" sz="2600"/>
              <a:t>White Box Testing</a:t>
            </a:r>
            <a:endParaRPr sz="2600" b="1" i="0" u="none" strike="noStrike" cap="none">
              <a:solidFill>
                <a:schemeClr val="dk1"/>
              </a:solidFill>
              <a:latin typeface="Trebuchet MS"/>
              <a:ea typeface="Trebuchet MS"/>
              <a:cs typeface="Trebuchet MS"/>
              <a:sym typeface="Trebuchet MS"/>
            </a:endParaRPr>
          </a:p>
        </p:txBody>
      </p:sp>
      <p:sp>
        <p:nvSpPr>
          <p:cNvPr id="445" name="Google Shape;445;p33"/>
          <p:cNvSpPr txBox="1">
            <a:spLocks noGrp="1"/>
          </p:cNvSpPr>
          <p:nvPr>
            <p:ph type="body" idx="1"/>
          </p:nvPr>
        </p:nvSpPr>
        <p:spPr>
          <a:xfrm>
            <a:off x="899592" y="2060848"/>
            <a:ext cx="6912900" cy="2736300"/>
          </a:xfrm>
          <a:prstGeom prst="rect">
            <a:avLst/>
          </a:prstGeom>
          <a:noFill/>
          <a:ln>
            <a:noFill/>
          </a:ln>
        </p:spPr>
        <p:txBody>
          <a:bodyPr spcFirstLastPara="1" wrap="square" lIns="91425" tIns="45700" rIns="91425" bIns="45700" anchor="t" anchorCtr="0">
            <a:noAutofit/>
          </a:bodyPr>
          <a:lstStyle/>
          <a:p>
            <a:pPr marL="45720" marR="0" lvl="0" indent="0" algn="l" rtl="0">
              <a:lnSpc>
                <a:spcPct val="100000"/>
              </a:lnSpc>
              <a:spcBef>
                <a:spcPts val="0"/>
              </a:spcBef>
              <a:spcAft>
                <a:spcPts val="0"/>
              </a:spcAft>
              <a:buClr>
                <a:srgbClr val="C3260C"/>
              </a:buClr>
              <a:buSzPts val="3640"/>
              <a:buFont typeface="Georgia"/>
              <a:buNone/>
            </a:pPr>
            <a:r>
              <a:rPr lang="en-US" sz="2800"/>
              <a:t>Approaches of white box testing:</a:t>
            </a:r>
            <a:endParaRPr sz="2800"/>
          </a:p>
          <a:p>
            <a:pPr marL="793750" marR="0" lvl="0" indent="-264160" algn="l" rtl="0">
              <a:lnSpc>
                <a:spcPct val="115000"/>
              </a:lnSpc>
              <a:spcBef>
                <a:spcPts val="860"/>
              </a:spcBef>
              <a:spcAft>
                <a:spcPts val="0"/>
              </a:spcAft>
              <a:buClr>
                <a:srgbClr val="C3260C"/>
              </a:buClr>
              <a:buSzPts val="2400"/>
              <a:buFont typeface="Georgia"/>
              <a:buChar char="*"/>
            </a:pPr>
            <a:r>
              <a:rPr lang="en-US" sz="2400"/>
              <a:t>Branch coverage</a:t>
            </a:r>
            <a:endParaRPr sz="2400"/>
          </a:p>
          <a:p>
            <a:pPr marL="793750" marR="0" lvl="0" indent="-264160" algn="l" rtl="0">
              <a:lnSpc>
                <a:spcPct val="115000"/>
              </a:lnSpc>
              <a:spcBef>
                <a:spcPts val="860"/>
              </a:spcBef>
              <a:spcAft>
                <a:spcPts val="0"/>
              </a:spcAft>
              <a:buClr>
                <a:srgbClr val="C3260C"/>
              </a:buClr>
              <a:buSzPts val="2400"/>
              <a:buFont typeface="Georgia"/>
              <a:buChar char="*"/>
            </a:pPr>
            <a:r>
              <a:rPr lang="en-US" sz="2400"/>
              <a:t>Path testing</a:t>
            </a:r>
            <a:endParaRPr sz="2400"/>
          </a:p>
          <a:p>
            <a:pPr marL="793750" marR="0" lvl="0" indent="-264160" algn="l" rtl="0">
              <a:lnSpc>
                <a:spcPct val="115000"/>
              </a:lnSpc>
              <a:spcBef>
                <a:spcPts val="860"/>
              </a:spcBef>
              <a:spcAft>
                <a:spcPts val="0"/>
              </a:spcAft>
              <a:buClr>
                <a:srgbClr val="C3260C"/>
              </a:buClr>
              <a:buSzPts val="2400"/>
              <a:buFont typeface="Georgia"/>
              <a:buChar char="*"/>
            </a:pPr>
            <a:r>
              <a:rPr lang="en-US" sz="2400"/>
              <a:t>Branch coverage v.s. Path coverage</a:t>
            </a:r>
            <a:endParaRPr sz="2400"/>
          </a:p>
          <a:p>
            <a:pPr marL="793750" lvl="0" indent="-264160" algn="l" rtl="0">
              <a:lnSpc>
                <a:spcPct val="115000"/>
              </a:lnSpc>
              <a:spcBef>
                <a:spcPts val="860"/>
              </a:spcBef>
              <a:spcAft>
                <a:spcPts val="0"/>
              </a:spcAft>
              <a:buClr>
                <a:srgbClr val="C3260C"/>
              </a:buClr>
              <a:buSzPts val="2400"/>
              <a:buFont typeface="Georgia"/>
              <a:buChar char="*"/>
            </a:pPr>
            <a:r>
              <a:rPr lang="en-US" sz="2400"/>
              <a:t>Statement Coverage</a:t>
            </a:r>
            <a:endParaRPr sz="2400">
              <a:latin typeface="Times New Roman"/>
              <a:ea typeface="Times New Roman"/>
              <a:cs typeface="Times New Roman"/>
              <a:sym typeface="Times New Roman"/>
            </a:endParaRPr>
          </a:p>
          <a:p>
            <a:pPr marL="1371600" lvl="2" indent="-355598" algn="l" rtl="0">
              <a:spcBef>
                <a:spcPts val="0"/>
              </a:spcBef>
              <a:spcAft>
                <a:spcPts val="0"/>
              </a:spcAft>
              <a:buSzPts val="2000"/>
              <a:buChar char="*"/>
            </a:pPr>
            <a:r>
              <a:rPr lang="en-US" sz="2000"/>
              <a:t>The test case will be executed in such a way that each statement of the code is executed at least once.</a:t>
            </a:r>
            <a:endParaRPr sz="2000">
              <a:latin typeface="Times New Roman"/>
              <a:ea typeface="Times New Roman"/>
              <a:cs typeface="Times New Roman"/>
              <a:sym typeface="Times New Roman"/>
            </a:endParaRPr>
          </a:p>
          <a:p>
            <a:pPr marL="228600" marR="0" lvl="0" indent="0" algn="ctr" rtl="0">
              <a:lnSpc>
                <a:spcPct val="100000"/>
              </a:lnSpc>
              <a:spcBef>
                <a:spcPts val="940"/>
              </a:spcBef>
              <a:spcAft>
                <a:spcPts val="0"/>
              </a:spcAft>
              <a:buClr>
                <a:srgbClr val="C3260C"/>
              </a:buClr>
              <a:buSzPts val="4160"/>
              <a:buFont typeface="Georgia"/>
              <a:buNone/>
            </a:pPr>
            <a:endParaRPr sz="3200" b="0" i="0" u="none" strike="noStrike" cap="none">
              <a:solidFill>
                <a:srgbClr val="3F3F3F"/>
              </a:solidFill>
              <a:latin typeface="Trebuchet MS"/>
              <a:ea typeface="Trebuchet MS"/>
              <a:cs typeface="Trebuchet MS"/>
              <a:sym typeface="Trebuchet MS"/>
            </a:endParaRPr>
          </a:p>
          <a:p>
            <a:pPr marL="450850" marR="0" lvl="0" indent="0" algn="l" rtl="0">
              <a:lnSpc>
                <a:spcPct val="100000"/>
              </a:lnSpc>
              <a:spcBef>
                <a:spcPts val="860"/>
              </a:spcBef>
              <a:spcAft>
                <a:spcPts val="0"/>
              </a:spcAft>
              <a:buClr>
                <a:srgbClr val="C3260C"/>
              </a:buClr>
              <a:buSzPts val="3640"/>
              <a:buFont typeface="Georgia"/>
              <a:buNone/>
            </a:pPr>
            <a:endParaRPr sz="2800" b="0" i="0" u="none" strike="noStrike" cap="none">
              <a:solidFill>
                <a:srgbClr val="3F3F3F"/>
              </a:solidFill>
              <a:latin typeface="Times New Roman"/>
              <a:ea typeface="Times New Roman"/>
              <a:cs typeface="Times New Roman"/>
              <a:sym typeface="Times New Roman"/>
            </a:endParaRPr>
          </a:p>
          <a:p>
            <a:pPr marL="450850" marR="0" lvl="0" indent="0" algn="l" rtl="0">
              <a:lnSpc>
                <a:spcPct val="100000"/>
              </a:lnSpc>
              <a:spcBef>
                <a:spcPts val="860"/>
              </a:spcBef>
              <a:spcAft>
                <a:spcPts val="0"/>
              </a:spcAft>
              <a:buClr>
                <a:srgbClr val="C3260C"/>
              </a:buClr>
              <a:buSzPts val="3640"/>
              <a:buFont typeface="Georgia"/>
              <a:buNone/>
            </a:pPr>
            <a:endParaRPr sz="2800" b="0" i="0" u="none" strike="noStrike" cap="none">
              <a:solidFill>
                <a:srgbClr val="3F3F3F"/>
              </a:solidFill>
              <a:latin typeface="Trebuchet MS"/>
              <a:ea typeface="Trebuchet MS"/>
              <a:cs typeface="Trebuchet MS"/>
              <a:sym typeface="Trebuchet MS"/>
            </a:endParaRPr>
          </a:p>
          <a:p>
            <a:pPr marL="450850" marR="0" lvl="0" indent="0" algn="l" rtl="0">
              <a:lnSpc>
                <a:spcPct val="100000"/>
              </a:lnSpc>
              <a:spcBef>
                <a:spcPts val="860"/>
              </a:spcBef>
              <a:spcAft>
                <a:spcPts val="0"/>
              </a:spcAft>
              <a:buClr>
                <a:srgbClr val="C3260C"/>
              </a:buClr>
              <a:buSzPts val="3640"/>
              <a:buFont typeface="Georgia"/>
              <a:buNone/>
            </a:pPr>
            <a:endParaRPr sz="2800" b="0" i="0" u="none" strike="noStrike" cap="none">
              <a:solidFill>
                <a:srgbClr val="3F3F3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449"/>
        <p:cNvGrpSpPr/>
        <p:nvPr/>
      </p:nvGrpSpPr>
      <p:grpSpPr>
        <a:xfrm>
          <a:off x="0" y="0"/>
          <a:ext cx="0" cy="0"/>
          <a:chOff x="0" y="0"/>
          <a:chExt cx="0" cy="0"/>
        </a:xfrm>
      </p:grpSpPr>
      <p:sp>
        <p:nvSpPr>
          <p:cNvPr id="450" name="Google Shape;450;p34"/>
          <p:cNvSpPr txBox="1">
            <a:spLocks noGrp="1"/>
          </p:cNvSpPr>
          <p:nvPr>
            <p:ph type="title"/>
          </p:nvPr>
        </p:nvSpPr>
        <p:spPr>
          <a:xfrm>
            <a:off x="809596" y="228600"/>
            <a:ext cx="7467600" cy="85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600" i="0" u="none" strike="noStrike" cap="none">
                <a:solidFill>
                  <a:schemeClr val="dk1"/>
                </a:solidFill>
              </a:rPr>
              <a:t>Branch coverage</a:t>
            </a:r>
            <a:endParaRPr sz="3600" i="0" u="none" strike="noStrike" cap="none">
              <a:solidFill>
                <a:schemeClr val="dk1"/>
              </a:solidFill>
            </a:endParaRPr>
          </a:p>
        </p:txBody>
      </p:sp>
      <p:sp>
        <p:nvSpPr>
          <p:cNvPr id="451" name="Google Shape;451;p34"/>
          <p:cNvSpPr txBox="1">
            <a:spLocks noGrp="1"/>
          </p:cNvSpPr>
          <p:nvPr>
            <p:ph type="body" idx="4294967295"/>
          </p:nvPr>
        </p:nvSpPr>
        <p:spPr>
          <a:xfrm>
            <a:off x="410175" y="980775"/>
            <a:ext cx="4584900" cy="5877300"/>
          </a:xfrm>
          <a:prstGeom prst="rect">
            <a:avLst/>
          </a:prstGeom>
          <a:noFill/>
          <a:ln>
            <a:noFill/>
          </a:ln>
        </p:spPr>
        <p:txBody>
          <a:bodyPr spcFirstLastPara="1" wrap="square" lIns="91425" tIns="45700" rIns="91425" bIns="45700" anchor="t" anchorCtr="0">
            <a:noAutofit/>
          </a:bodyPr>
          <a:lstStyle/>
          <a:p>
            <a:pPr marL="228600" marR="0" lvl="0" indent="-182880" algn="l" rtl="0">
              <a:lnSpc>
                <a:spcPct val="90000"/>
              </a:lnSpc>
              <a:spcBef>
                <a:spcPts val="0"/>
              </a:spcBef>
              <a:spcAft>
                <a:spcPts val="0"/>
              </a:spcAft>
              <a:buClr>
                <a:srgbClr val="C3260C"/>
              </a:buClr>
              <a:buSzPts val="2405"/>
              <a:buFont typeface="Georgia"/>
              <a:buChar char="*"/>
            </a:pPr>
            <a:r>
              <a:rPr lang="en-US" sz="1850" b="0" i="0" u="none" strike="noStrike" cap="none" dirty="0" err="1">
                <a:solidFill>
                  <a:srgbClr val="3F3F3F"/>
                </a:solidFill>
                <a:latin typeface="+mn-ea"/>
                <a:ea typeface="+mn-ea"/>
                <a:cs typeface="Times New Roman"/>
                <a:sym typeface="Times New Roman"/>
              </a:rPr>
              <a:t>目的:選擇足夠的</a:t>
            </a:r>
            <a:r>
              <a:rPr lang="en-US" sz="1850" b="0" i="0" u="none" strike="noStrike" cap="none" dirty="0">
                <a:solidFill>
                  <a:srgbClr val="3F3F3F"/>
                </a:solidFill>
                <a:latin typeface="+mn-ea"/>
                <a:ea typeface="+mn-ea"/>
                <a:cs typeface="Times New Roman"/>
                <a:sym typeface="Times New Roman"/>
              </a:rPr>
              <a:t> TEST </a:t>
            </a:r>
            <a:r>
              <a:rPr lang="en-US" sz="1850" b="0" i="0" u="none" strike="noStrike" cap="none" dirty="0" err="1">
                <a:solidFill>
                  <a:srgbClr val="3F3F3F"/>
                </a:solidFill>
                <a:latin typeface="+mn-ea"/>
                <a:ea typeface="+mn-ea"/>
                <a:cs typeface="Times New Roman"/>
                <a:sym typeface="Times New Roman"/>
              </a:rPr>
              <a:t>CASE，讓程式中每一個分支都至少被執行一次</a:t>
            </a:r>
            <a:r>
              <a:rPr lang="en-US" sz="1850" b="0" i="0" u="none" strike="noStrike" cap="none" dirty="0">
                <a:solidFill>
                  <a:srgbClr val="3F3F3F"/>
                </a:solidFill>
                <a:latin typeface="+mn-ea"/>
                <a:ea typeface="+mn-ea"/>
                <a:cs typeface="Times New Roman"/>
                <a:sym typeface="Times New Roman"/>
              </a:rPr>
              <a:t/>
            </a:r>
            <a:br>
              <a:rPr lang="en-US" sz="1850" b="0" i="0" u="none" strike="noStrike" cap="none" dirty="0">
                <a:solidFill>
                  <a:srgbClr val="3F3F3F"/>
                </a:solidFill>
                <a:latin typeface="+mn-ea"/>
                <a:ea typeface="+mn-ea"/>
                <a:cs typeface="Times New Roman"/>
                <a:sym typeface="Times New Roman"/>
              </a:rPr>
            </a:br>
            <a:r>
              <a:rPr lang="en-US" sz="1400" dirty="0">
                <a:ea typeface="+mn-ea"/>
              </a:rPr>
              <a:t>Goal </a:t>
            </a:r>
            <a:r>
              <a:rPr lang="en-US" sz="1400" i="0" u="none" strike="noStrike" cap="none" dirty="0">
                <a:solidFill>
                  <a:srgbClr val="3F3F3F"/>
                </a:solidFill>
                <a:ea typeface="+mn-ea"/>
              </a:rPr>
              <a:t>: Select enough TEST CASE to have each branch in the program be executed at least once</a:t>
            </a:r>
            <a:br>
              <a:rPr lang="en-US" sz="1400" i="0" u="none" strike="noStrike" cap="none" dirty="0">
                <a:solidFill>
                  <a:srgbClr val="3F3F3F"/>
                </a:solidFill>
                <a:ea typeface="+mn-ea"/>
              </a:rPr>
            </a:br>
            <a:endParaRPr sz="800" i="0" u="none" strike="noStrike" cap="none" dirty="0">
              <a:solidFill>
                <a:srgbClr val="3F3F3F"/>
              </a:solidFill>
              <a:ea typeface="+mn-ea"/>
            </a:endParaRPr>
          </a:p>
          <a:p>
            <a:pPr marL="285750" marR="0" lvl="1" indent="-285750" algn="l" rtl="0">
              <a:lnSpc>
                <a:spcPct val="90000"/>
              </a:lnSpc>
              <a:spcBef>
                <a:spcPts val="0"/>
              </a:spcBef>
              <a:spcAft>
                <a:spcPts val="0"/>
              </a:spcAft>
              <a:buClr>
                <a:schemeClr val="folHlink"/>
              </a:buClr>
              <a:buSzPts val="1110"/>
              <a:buFont typeface="Arial"/>
              <a:buChar char="●"/>
            </a:pPr>
            <a:r>
              <a:rPr lang="en-US" sz="1850" b="0" i="0" u="none" strike="noStrike" cap="none" dirty="0" err="1">
                <a:solidFill>
                  <a:srgbClr val="3F3F3F"/>
                </a:solidFill>
                <a:latin typeface="+mn-ea"/>
                <a:ea typeface="+mn-ea"/>
                <a:cs typeface="Times New Roman"/>
                <a:sym typeface="Times New Roman"/>
              </a:rPr>
              <a:t>為了使程式中的分支都被執行最少一次</a:t>
            </a:r>
            <a:r>
              <a:rPr lang="en-US" sz="1850" b="0" i="0" u="none" strike="noStrike" cap="none" dirty="0">
                <a:solidFill>
                  <a:srgbClr val="3F3F3F"/>
                </a:solidFill>
                <a:latin typeface="+mn-ea"/>
                <a:ea typeface="+mn-ea"/>
                <a:cs typeface="Times New Roman"/>
                <a:sym typeface="Times New Roman"/>
              </a:rPr>
              <a:t> </a:t>
            </a:r>
            <a:r>
              <a:rPr lang="en-US" sz="1850" b="0" i="0" u="none" strike="noStrike" cap="none" dirty="0" err="1">
                <a:solidFill>
                  <a:srgbClr val="3F3F3F"/>
                </a:solidFill>
                <a:latin typeface="+mn-ea"/>
                <a:ea typeface="+mn-ea"/>
                <a:cs typeface="Times New Roman"/>
                <a:sym typeface="Times New Roman"/>
              </a:rPr>
              <a:t>那我們用</a:t>
            </a:r>
            <a:r>
              <a:rPr lang="en-US" sz="1850" b="0" i="0" u="none" strike="noStrike" cap="none" dirty="0">
                <a:solidFill>
                  <a:srgbClr val="3F3F3F"/>
                </a:solidFill>
                <a:latin typeface="+mn-ea"/>
                <a:ea typeface="+mn-ea"/>
                <a:cs typeface="Times New Roman"/>
                <a:sym typeface="Times New Roman"/>
              </a:rPr>
              <a:t/>
            </a:r>
            <a:br>
              <a:rPr lang="en-US" sz="1850" b="0" i="0" u="none" strike="noStrike" cap="none" dirty="0">
                <a:solidFill>
                  <a:srgbClr val="3F3F3F"/>
                </a:solidFill>
                <a:latin typeface="+mn-ea"/>
                <a:ea typeface="+mn-ea"/>
                <a:cs typeface="Times New Roman"/>
                <a:sym typeface="Times New Roman"/>
              </a:rPr>
            </a:br>
            <a:r>
              <a:rPr lang="en-US" sz="1400" i="0" u="none" strike="noStrike" cap="none" dirty="0">
                <a:solidFill>
                  <a:srgbClr val="3F3F3F"/>
                </a:solidFill>
                <a:ea typeface="+mn-ea"/>
              </a:rPr>
              <a:t>In order to make the branches in the program be executed at least once, then we use</a:t>
            </a:r>
            <a:endParaRPr sz="1400" i="0" u="none" strike="noStrike" cap="none" dirty="0">
              <a:solidFill>
                <a:srgbClr val="3F3F3F"/>
              </a:solidFill>
              <a:ea typeface="+mn-ea"/>
            </a:endParaRPr>
          </a:p>
          <a:p>
            <a:pPr marL="548640" marR="0" lvl="1" indent="-182880" algn="l" rtl="0">
              <a:lnSpc>
                <a:spcPct val="90000"/>
              </a:lnSpc>
              <a:spcBef>
                <a:spcPts val="0"/>
              </a:spcBef>
              <a:spcAft>
                <a:spcPts val="0"/>
              </a:spcAft>
              <a:buClr>
                <a:srgbClr val="C3260C"/>
              </a:buClr>
              <a:buSzPts val="1924"/>
              <a:buFont typeface="Georgia"/>
              <a:buChar char="*"/>
            </a:pPr>
            <a:r>
              <a:rPr lang="en-US" sz="1480" b="0" i="0" u="none" strike="noStrike" cap="none" dirty="0">
                <a:solidFill>
                  <a:srgbClr val="3F3F3F"/>
                </a:solidFill>
                <a:latin typeface="+mn-ea"/>
                <a:ea typeface="+mn-ea"/>
                <a:cs typeface="Times New Roman"/>
                <a:sym typeface="Times New Roman"/>
              </a:rPr>
              <a:t>Input :    </a:t>
            </a:r>
            <a:endParaRPr sz="1480" b="0" i="0" u="none" strike="noStrike" cap="none" dirty="0">
              <a:solidFill>
                <a:srgbClr val="3F3F3F"/>
              </a:solidFill>
              <a:latin typeface="+mn-ea"/>
              <a:ea typeface="+mn-ea"/>
              <a:cs typeface="Times New Roman"/>
              <a:sym typeface="Times New Roman"/>
            </a:endParaRPr>
          </a:p>
          <a:p>
            <a:pPr marL="548640" marR="0" lvl="1" indent="-182880" algn="l" rtl="0">
              <a:lnSpc>
                <a:spcPct val="90000"/>
              </a:lnSpc>
              <a:spcBef>
                <a:spcPts val="0"/>
              </a:spcBef>
              <a:spcAft>
                <a:spcPts val="0"/>
              </a:spcAft>
              <a:buClr>
                <a:srgbClr val="C3260C"/>
              </a:buClr>
              <a:buSzPts val="1924"/>
              <a:buFont typeface="Georgia"/>
              <a:buChar char="*"/>
            </a:pPr>
            <a:r>
              <a:rPr lang="en-US" sz="1480" b="0" i="0" u="none" strike="noStrike" cap="none" smtClean="0">
                <a:solidFill>
                  <a:srgbClr val="3F3F3F"/>
                </a:solidFill>
                <a:latin typeface="+mn-ea"/>
                <a:ea typeface="+mn-ea"/>
                <a:cs typeface="Times New Roman"/>
                <a:sym typeface="Times New Roman"/>
              </a:rPr>
              <a:t>case 1: useID </a:t>
            </a:r>
            <a:r>
              <a:rPr lang="en-US" sz="1480" b="0" i="0" u="none" strike="noStrike" cap="none" dirty="0">
                <a:solidFill>
                  <a:srgbClr val="3F3F3F"/>
                </a:solidFill>
                <a:latin typeface="+mn-ea"/>
                <a:ea typeface="+mn-ea"/>
                <a:cs typeface="Times New Roman"/>
                <a:sym typeface="Times New Roman"/>
              </a:rPr>
              <a:t>= {Office} sequence={</a:t>
            </a:r>
            <a:r>
              <a:rPr lang="en-US" sz="1480" b="0" i="0" u="none" strike="noStrike" cap="none" dirty="0" err="1">
                <a:solidFill>
                  <a:srgbClr val="3F3F3F"/>
                </a:solidFill>
                <a:latin typeface="+mn-ea"/>
                <a:ea typeface="+mn-ea"/>
                <a:cs typeface="Times New Roman"/>
                <a:sym typeface="Times New Roman"/>
              </a:rPr>
              <a:t>Nill</a:t>
            </a:r>
            <a:r>
              <a:rPr lang="en-US" sz="1480" b="0" i="0" u="none" strike="noStrike" cap="none" dirty="0">
                <a:solidFill>
                  <a:srgbClr val="3F3F3F"/>
                </a:solidFill>
                <a:latin typeface="+mn-ea"/>
                <a:ea typeface="+mn-ea"/>
                <a:cs typeface="Times New Roman"/>
                <a:sym typeface="Times New Roman"/>
              </a:rPr>
              <a:t>} </a:t>
            </a:r>
            <a:endParaRPr sz="2000" b="0" i="0" u="none" strike="noStrike" cap="none" dirty="0">
              <a:solidFill>
                <a:srgbClr val="3F3F3F"/>
              </a:solidFill>
              <a:latin typeface="+mn-ea"/>
              <a:ea typeface="+mn-ea"/>
              <a:sym typeface="Trebuchet MS"/>
            </a:endParaRPr>
          </a:p>
          <a:p>
            <a:pPr marL="548640" lvl="1" indent="-182880">
              <a:lnSpc>
                <a:spcPct val="90000"/>
              </a:lnSpc>
              <a:spcBef>
                <a:spcPts val="0"/>
              </a:spcBef>
              <a:buSzPts val="1924"/>
            </a:pPr>
            <a:r>
              <a:rPr lang="en-US" altLang="zh-TW" sz="1480">
                <a:ea typeface="+mn-ea"/>
                <a:cs typeface="Times New Roman"/>
                <a:sym typeface="Times New Roman"/>
              </a:rPr>
              <a:t>case </a:t>
            </a:r>
            <a:r>
              <a:rPr lang="en-US" altLang="zh-TW" sz="1480" smtClean="0">
                <a:ea typeface="+mn-ea"/>
                <a:cs typeface="Times New Roman"/>
                <a:sym typeface="Times New Roman"/>
              </a:rPr>
              <a:t>2: </a:t>
            </a:r>
            <a:r>
              <a:rPr lang="en-US" sz="1480" b="0" i="0" u="none" strike="noStrike" cap="none" smtClean="0">
                <a:solidFill>
                  <a:srgbClr val="3F3F3F"/>
                </a:solidFill>
                <a:latin typeface="+mn-ea"/>
                <a:ea typeface="+mn-ea"/>
                <a:cs typeface="Times New Roman"/>
                <a:sym typeface="Times New Roman"/>
              </a:rPr>
              <a:t>useID </a:t>
            </a:r>
            <a:r>
              <a:rPr lang="en-US" sz="1480" b="0" i="0" u="none" strike="noStrike" cap="none" dirty="0">
                <a:solidFill>
                  <a:srgbClr val="3F3F3F"/>
                </a:solidFill>
                <a:latin typeface="+mn-ea"/>
                <a:ea typeface="+mn-ea"/>
                <a:cs typeface="Times New Roman"/>
                <a:sym typeface="Times New Roman"/>
              </a:rPr>
              <a:t>= {C} sequence={</a:t>
            </a:r>
            <a:r>
              <a:rPr lang="en-US" sz="1480" b="0" i="0" u="none" strike="noStrike" cap="none" dirty="0" err="1">
                <a:solidFill>
                  <a:srgbClr val="3F3F3F"/>
                </a:solidFill>
                <a:latin typeface="+mn-ea"/>
                <a:ea typeface="+mn-ea"/>
                <a:cs typeface="Times New Roman"/>
                <a:sym typeface="Times New Roman"/>
              </a:rPr>
              <a:t>Nill</a:t>
            </a:r>
            <a:r>
              <a:rPr lang="en-US" sz="1480" b="0" i="0" u="none" strike="noStrike" cap="none" dirty="0">
                <a:solidFill>
                  <a:srgbClr val="3F3F3F"/>
                </a:solidFill>
                <a:latin typeface="+mn-ea"/>
                <a:ea typeface="+mn-ea"/>
                <a:cs typeface="Times New Roman"/>
                <a:sym typeface="Times New Roman"/>
              </a:rPr>
              <a:t>} </a:t>
            </a:r>
            <a:endParaRPr sz="2000" b="0" i="0" u="none" strike="noStrike" cap="none" dirty="0">
              <a:solidFill>
                <a:srgbClr val="3F3F3F"/>
              </a:solidFill>
              <a:latin typeface="+mn-ea"/>
              <a:ea typeface="+mn-ea"/>
              <a:sym typeface="Trebuchet MS"/>
            </a:endParaRPr>
          </a:p>
          <a:p>
            <a:pPr marL="548640" lvl="1" indent="-182880">
              <a:lnSpc>
                <a:spcPct val="90000"/>
              </a:lnSpc>
              <a:spcBef>
                <a:spcPts val="0"/>
              </a:spcBef>
              <a:buSzPts val="1924"/>
            </a:pPr>
            <a:r>
              <a:rPr lang="en-US" altLang="zh-TW" sz="1480">
                <a:ea typeface="+mn-ea"/>
                <a:cs typeface="Times New Roman"/>
                <a:sym typeface="Times New Roman"/>
              </a:rPr>
              <a:t>case </a:t>
            </a:r>
            <a:r>
              <a:rPr lang="en-US" altLang="zh-TW" sz="1480" smtClean="0">
                <a:ea typeface="+mn-ea"/>
                <a:cs typeface="Times New Roman"/>
                <a:sym typeface="Times New Roman"/>
              </a:rPr>
              <a:t>3: </a:t>
            </a:r>
            <a:r>
              <a:rPr lang="en-US" sz="1480" b="0" i="0" u="none" strike="noStrike" cap="none" smtClean="0">
                <a:solidFill>
                  <a:srgbClr val="3F3F3F"/>
                </a:solidFill>
                <a:latin typeface="+mn-ea"/>
                <a:ea typeface="+mn-ea"/>
                <a:cs typeface="Times New Roman"/>
                <a:sym typeface="Times New Roman"/>
              </a:rPr>
              <a:t>useID </a:t>
            </a:r>
            <a:r>
              <a:rPr lang="en-US" sz="1480" b="0" i="0" u="none" strike="noStrike" cap="none" dirty="0">
                <a:solidFill>
                  <a:srgbClr val="3F3F3F"/>
                </a:solidFill>
                <a:latin typeface="+mn-ea"/>
                <a:ea typeface="+mn-ea"/>
                <a:cs typeface="Times New Roman"/>
                <a:sym typeface="Times New Roman"/>
              </a:rPr>
              <a:t>= {</a:t>
            </a:r>
            <a:r>
              <a:rPr lang="en-US" sz="1480" b="0" i="0" u="none" strike="noStrike" cap="none" dirty="0" err="1">
                <a:solidFill>
                  <a:srgbClr val="3F3F3F"/>
                </a:solidFill>
                <a:latin typeface="+mn-ea"/>
                <a:ea typeface="+mn-ea"/>
                <a:cs typeface="Times New Roman"/>
                <a:sym typeface="Times New Roman"/>
              </a:rPr>
              <a:t>Nill</a:t>
            </a:r>
            <a:r>
              <a:rPr lang="en-US" sz="1480" b="0" i="0" u="none" strike="noStrike" cap="none" dirty="0">
                <a:solidFill>
                  <a:srgbClr val="3F3F3F"/>
                </a:solidFill>
                <a:latin typeface="+mn-ea"/>
                <a:ea typeface="+mn-ea"/>
                <a:cs typeface="Times New Roman"/>
                <a:sym typeface="Times New Roman"/>
              </a:rPr>
              <a:t>} sequence={</a:t>
            </a:r>
            <a:r>
              <a:rPr lang="en-US" sz="1480" b="0" i="0" u="none" strike="noStrike" cap="none" err="1">
                <a:solidFill>
                  <a:srgbClr val="3F3F3F"/>
                </a:solidFill>
                <a:latin typeface="+mn-ea"/>
                <a:ea typeface="+mn-ea"/>
                <a:cs typeface="Times New Roman"/>
                <a:sym typeface="Times New Roman"/>
              </a:rPr>
              <a:t>Nill</a:t>
            </a:r>
            <a:r>
              <a:rPr lang="en-US" sz="1480" b="0" i="0" u="none" strike="noStrike" cap="none" smtClean="0">
                <a:solidFill>
                  <a:srgbClr val="3F3F3F"/>
                </a:solidFill>
                <a:latin typeface="+mn-ea"/>
                <a:ea typeface="+mn-ea"/>
                <a:cs typeface="Times New Roman"/>
                <a:sym typeface="Times New Roman"/>
              </a:rPr>
              <a:t>}</a:t>
            </a:r>
            <a:endParaRPr lang="en-US" sz="1480" dirty="0">
              <a:latin typeface="+mn-ea"/>
              <a:ea typeface="+mn-ea"/>
              <a:cs typeface="Times New Roman"/>
              <a:sym typeface="Times New Roman"/>
            </a:endParaRPr>
          </a:p>
          <a:p>
            <a:pPr marL="365760" lvl="1" indent="0">
              <a:lnSpc>
                <a:spcPct val="90000"/>
              </a:lnSpc>
              <a:spcBef>
                <a:spcPts val="0"/>
              </a:spcBef>
              <a:buSzPts val="1924"/>
              <a:buNone/>
            </a:pPr>
            <a:r>
              <a:rPr lang="en-US" sz="1400" i="0" u="none" strike="noStrike" cap="none" dirty="0">
                <a:solidFill>
                  <a:srgbClr val="3F3F3F"/>
                </a:solidFill>
                <a:ea typeface="+mn-ea"/>
              </a:rPr>
              <a:t/>
            </a:r>
            <a:br>
              <a:rPr lang="en-US" sz="1400" i="0" u="none" strike="noStrike" cap="none" dirty="0">
                <a:solidFill>
                  <a:srgbClr val="3F3F3F"/>
                </a:solidFill>
                <a:ea typeface="+mn-ea"/>
              </a:rPr>
            </a:br>
            <a:endParaRPr sz="800" i="0" u="none" strike="noStrike" cap="none" dirty="0">
              <a:solidFill>
                <a:srgbClr val="3F3F3F"/>
              </a:solidFill>
              <a:ea typeface="+mn-ea"/>
            </a:endParaRPr>
          </a:p>
          <a:p>
            <a:pPr marL="228600" marR="0" lvl="0" indent="-182880" algn="l" rtl="0">
              <a:lnSpc>
                <a:spcPct val="90000"/>
              </a:lnSpc>
              <a:spcBef>
                <a:spcPts val="0"/>
              </a:spcBef>
              <a:spcAft>
                <a:spcPts val="0"/>
              </a:spcAft>
              <a:buClr>
                <a:srgbClr val="C3260C"/>
              </a:buClr>
              <a:buSzPts val="2165"/>
              <a:buFont typeface="Georgia"/>
              <a:buChar char="*"/>
            </a:pPr>
            <a:r>
              <a:rPr lang="en-US" sz="1665" b="0" i="0" u="none" strike="noStrike" cap="none" dirty="0" err="1">
                <a:solidFill>
                  <a:srgbClr val="3F3F3F"/>
                </a:solidFill>
                <a:latin typeface="微軟正黑體" panose="020B0604030504040204" pitchFamily="34" charset="-120"/>
                <a:ea typeface="微軟正黑體" panose="020B0604030504040204" pitchFamily="34" charset="-120"/>
                <a:cs typeface="Times New Roman"/>
                <a:sym typeface="Times New Roman"/>
              </a:rPr>
              <a:t>優點:可以</a:t>
            </a:r>
            <a:r>
              <a:rPr lang="zh-TW" altLang="en-US" sz="1665" b="0" i="0" u="none" strike="noStrike" cap="none" dirty="0">
                <a:solidFill>
                  <a:srgbClr val="3F3F3F"/>
                </a:solidFill>
                <a:latin typeface="微軟正黑體" panose="020B0604030504040204" pitchFamily="34" charset="-120"/>
                <a:ea typeface="微軟正黑體" panose="020B0604030504040204" pitchFamily="34" charset="-120"/>
                <a:cs typeface="Times New Roman"/>
                <a:sym typeface="Times New Roman"/>
              </a:rPr>
              <a:t>檢查</a:t>
            </a:r>
            <a:r>
              <a:rPr lang="en-US" sz="1665" b="0" i="0" u="none" strike="noStrike" cap="none" dirty="0" err="1">
                <a:solidFill>
                  <a:srgbClr val="3F3F3F"/>
                </a:solidFill>
                <a:latin typeface="微軟正黑體" panose="020B0604030504040204" pitchFamily="34" charset="-120"/>
                <a:ea typeface="微軟正黑體" panose="020B0604030504040204" pitchFamily="34" charset="-120"/>
                <a:cs typeface="Times New Roman"/>
                <a:sym typeface="Times New Roman"/>
              </a:rPr>
              <a:t>所有的node是否有遺漏的問題</a:t>
            </a:r>
            <a:r>
              <a:rPr lang="en-US" sz="1665" b="0" i="0" u="none" strike="noStrike" cap="none" dirty="0">
                <a:solidFill>
                  <a:srgbClr val="3F3F3F"/>
                </a:solidFill>
                <a:latin typeface="微軟正黑體" panose="020B0604030504040204" pitchFamily="34" charset="-120"/>
                <a:ea typeface="微軟正黑體" panose="020B0604030504040204" pitchFamily="34" charset="-120"/>
                <a:cs typeface="Times New Roman"/>
                <a:sym typeface="Times New Roman"/>
              </a:rPr>
              <a:t/>
            </a:r>
            <a:br>
              <a:rPr lang="en-US" sz="1665" b="0" i="0" u="none" strike="noStrike" cap="none" dirty="0">
                <a:solidFill>
                  <a:srgbClr val="3F3F3F"/>
                </a:solidFill>
                <a:latin typeface="微軟正黑體" panose="020B0604030504040204" pitchFamily="34" charset="-120"/>
                <a:ea typeface="微軟正黑體" panose="020B0604030504040204" pitchFamily="34" charset="-120"/>
                <a:cs typeface="Times New Roman"/>
                <a:sym typeface="Times New Roman"/>
              </a:rPr>
            </a:br>
            <a:r>
              <a:rPr lang="en-US" sz="1400" dirty="0">
                <a:ea typeface="+mn-ea"/>
              </a:rPr>
              <a:t>PROS</a:t>
            </a:r>
            <a:r>
              <a:rPr lang="en-US" sz="1400" i="0" u="none" strike="noStrike" cap="none" dirty="0">
                <a:solidFill>
                  <a:srgbClr val="3F3F3F"/>
                </a:solidFill>
                <a:ea typeface="+mn-ea"/>
              </a:rPr>
              <a:t>: </a:t>
            </a:r>
            <a:r>
              <a:rPr lang="en-US" sz="1400" dirty="0">
                <a:ea typeface="+mn-ea"/>
              </a:rPr>
              <a:t>Able to check missing of any node</a:t>
            </a:r>
            <a:br>
              <a:rPr lang="en-US" sz="1400" dirty="0">
                <a:ea typeface="+mn-ea"/>
              </a:rPr>
            </a:br>
            <a:endParaRPr sz="800" i="0" u="none" strike="noStrike" cap="none" dirty="0">
              <a:solidFill>
                <a:srgbClr val="3F3F3F"/>
              </a:solidFill>
              <a:ea typeface="+mn-ea"/>
            </a:endParaRPr>
          </a:p>
          <a:p>
            <a:pPr marL="228600" marR="0" lvl="0" indent="-182880" algn="l" rtl="0">
              <a:lnSpc>
                <a:spcPct val="90000"/>
              </a:lnSpc>
              <a:spcBef>
                <a:spcPts val="0"/>
              </a:spcBef>
              <a:spcAft>
                <a:spcPts val="0"/>
              </a:spcAft>
              <a:buClr>
                <a:srgbClr val="C3260C"/>
              </a:buClr>
              <a:buSzPts val="2165"/>
              <a:buFont typeface="Georgia"/>
              <a:buChar char="*"/>
            </a:pPr>
            <a:r>
              <a:rPr lang="en-US" sz="1665" b="0" i="0" u="none" strike="noStrike" cap="none" dirty="0" err="1">
                <a:solidFill>
                  <a:srgbClr val="3F3F3F"/>
                </a:solidFill>
                <a:latin typeface="+mn-ea"/>
                <a:ea typeface="+mn-ea"/>
                <a:cs typeface="Times New Roman"/>
                <a:sym typeface="Times New Roman"/>
              </a:rPr>
              <a:t>缺點:沒辦法看出程式是否正確</a:t>
            </a:r>
            <a:r>
              <a:rPr lang="en-US" sz="1665" b="0" i="0" u="none" strike="noStrike" cap="none" dirty="0">
                <a:solidFill>
                  <a:srgbClr val="3F3F3F"/>
                </a:solidFill>
                <a:latin typeface="+mn-ea"/>
                <a:ea typeface="+mn-ea"/>
                <a:cs typeface="Times New Roman"/>
                <a:sym typeface="Times New Roman"/>
              </a:rPr>
              <a:t/>
            </a:r>
            <a:br>
              <a:rPr lang="en-US" sz="1665" b="0" i="0" u="none" strike="noStrike" cap="none" dirty="0">
                <a:solidFill>
                  <a:srgbClr val="3F3F3F"/>
                </a:solidFill>
                <a:latin typeface="+mn-ea"/>
                <a:ea typeface="+mn-ea"/>
                <a:cs typeface="Times New Roman"/>
                <a:sym typeface="Times New Roman"/>
              </a:rPr>
            </a:br>
            <a:r>
              <a:rPr lang="en-US" sz="1400" dirty="0">
                <a:ea typeface="+mn-ea"/>
              </a:rPr>
              <a:t>CONS</a:t>
            </a:r>
            <a:r>
              <a:rPr lang="en-US" sz="1400" i="0" u="none" strike="noStrike" cap="none" dirty="0">
                <a:solidFill>
                  <a:srgbClr val="3F3F3F"/>
                </a:solidFill>
                <a:ea typeface="+mn-ea"/>
              </a:rPr>
              <a:t>: </a:t>
            </a:r>
            <a:r>
              <a:rPr lang="en-US" sz="1400" dirty="0">
                <a:ea typeface="+mn-ea"/>
              </a:rPr>
              <a:t>Not able to determine the program is correct or not</a:t>
            </a:r>
            <a:r>
              <a:rPr lang="en-US" sz="2035" b="0" i="0" u="none" strike="noStrike" cap="none" dirty="0">
                <a:solidFill>
                  <a:srgbClr val="3F3F3F"/>
                </a:solidFill>
                <a:latin typeface="+mn-ea"/>
                <a:ea typeface="+mn-ea"/>
                <a:cs typeface="Times New Roman"/>
                <a:sym typeface="Times New Roman"/>
              </a:rPr>
              <a:t>		</a:t>
            </a:r>
            <a:endParaRPr sz="2035" b="0" i="0" u="none" strike="noStrike" cap="none" dirty="0">
              <a:solidFill>
                <a:srgbClr val="3F3F3F"/>
              </a:solidFill>
              <a:latin typeface="+mn-ea"/>
              <a:ea typeface="+mn-ea"/>
              <a:cs typeface="Times New Roman"/>
              <a:sym typeface="Times New Roman"/>
            </a:endParaRPr>
          </a:p>
          <a:p>
            <a:pPr marL="228600" marR="0" lvl="0" indent="-45434" algn="l" rtl="0">
              <a:lnSpc>
                <a:spcPct val="90000"/>
              </a:lnSpc>
              <a:spcBef>
                <a:spcPts val="0"/>
              </a:spcBef>
              <a:spcAft>
                <a:spcPts val="0"/>
              </a:spcAft>
              <a:buClr>
                <a:srgbClr val="C3260C"/>
              </a:buClr>
              <a:buSzPts val="2165"/>
              <a:buFont typeface="Georgia"/>
              <a:buNone/>
            </a:pPr>
            <a:endParaRPr sz="1665" b="0" i="0" u="none" strike="noStrike" cap="none" dirty="0">
              <a:solidFill>
                <a:srgbClr val="3F3F3F"/>
              </a:solidFill>
              <a:latin typeface="+mn-ea"/>
              <a:ea typeface="+mn-ea"/>
              <a:cs typeface="Times New Roman"/>
              <a:sym typeface="Times New Roman"/>
            </a:endParaRPr>
          </a:p>
        </p:txBody>
      </p:sp>
      <p:sp>
        <p:nvSpPr>
          <p:cNvPr id="476" name="Google Shape;476;p34"/>
          <p:cNvSpPr txBox="1">
            <a:spLocks noGrp="1"/>
          </p:cNvSpPr>
          <p:nvPr>
            <p:ph type="sldNum" idx="4294967295"/>
          </p:nvPr>
        </p:nvSpPr>
        <p:spPr>
          <a:xfrm>
            <a:off x="8129016" y="6267450"/>
            <a:ext cx="609600" cy="521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7F7F7F"/>
                </a:solidFill>
                <a:latin typeface="Trebuchet MS"/>
                <a:ea typeface="Trebuchet MS"/>
                <a:cs typeface="Trebuchet MS"/>
                <a:sym typeface="Trebuchet MS"/>
              </a:rPr>
              <a:t>21</a:t>
            </a:fld>
            <a:endParaRPr sz="1200" b="0" i="0" u="none" strike="noStrike" cap="none">
              <a:solidFill>
                <a:srgbClr val="7F7F7F"/>
              </a:solidFill>
              <a:latin typeface="Trebuchet MS"/>
              <a:ea typeface="Trebuchet MS"/>
              <a:cs typeface="Trebuchet MS"/>
              <a:sym typeface="Trebuchet MS"/>
            </a:endParaRPr>
          </a:p>
        </p:txBody>
      </p:sp>
      <p:pic>
        <p:nvPicPr>
          <p:cNvPr id="5" name="圖片 4">
            <a:extLst>
              <a:ext uri="{FF2B5EF4-FFF2-40B4-BE49-F238E27FC236}">
                <a16:creationId xmlns:a16="http://schemas.microsoft.com/office/drawing/2014/main" id="{6F3BF956-9EAA-4CD6-9E6F-5A02ACF5A219}"/>
              </a:ext>
            </a:extLst>
          </p:cNvPr>
          <p:cNvPicPr>
            <a:picLocks noChangeAspect="1"/>
          </p:cNvPicPr>
          <p:nvPr/>
        </p:nvPicPr>
        <p:blipFill>
          <a:blip r:embed="rId3"/>
          <a:stretch>
            <a:fillRect/>
          </a:stretch>
        </p:blipFill>
        <p:spPr>
          <a:xfrm>
            <a:off x="4995075" y="914700"/>
            <a:ext cx="4086225" cy="49625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449"/>
        <p:cNvGrpSpPr/>
        <p:nvPr/>
      </p:nvGrpSpPr>
      <p:grpSpPr>
        <a:xfrm>
          <a:off x="0" y="0"/>
          <a:ext cx="0" cy="0"/>
          <a:chOff x="0" y="0"/>
          <a:chExt cx="0" cy="0"/>
        </a:xfrm>
      </p:grpSpPr>
      <p:sp>
        <p:nvSpPr>
          <p:cNvPr id="450" name="Google Shape;450;p34"/>
          <p:cNvSpPr txBox="1">
            <a:spLocks noGrp="1"/>
          </p:cNvSpPr>
          <p:nvPr>
            <p:ph type="title"/>
          </p:nvPr>
        </p:nvSpPr>
        <p:spPr>
          <a:xfrm>
            <a:off x="809596" y="228600"/>
            <a:ext cx="7467600" cy="85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600" i="0" u="none" strike="noStrike" cap="none">
                <a:solidFill>
                  <a:schemeClr val="dk1"/>
                </a:solidFill>
              </a:rPr>
              <a:t>Branch coverage</a:t>
            </a:r>
            <a:endParaRPr sz="3600" i="0" u="none" strike="noStrike" cap="none">
              <a:solidFill>
                <a:schemeClr val="dk1"/>
              </a:solidFill>
            </a:endParaRPr>
          </a:p>
        </p:txBody>
      </p:sp>
      <p:sp>
        <p:nvSpPr>
          <p:cNvPr id="476" name="Google Shape;476;p34"/>
          <p:cNvSpPr txBox="1">
            <a:spLocks noGrp="1"/>
          </p:cNvSpPr>
          <p:nvPr>
            <p:ph type="sldNum" idx="4294967295"/>
          </p:nvPr>
        </p:nvSpPr>
        <p:spPr>
          <a:xfrm>
            <a:off x="8129016" y="6267450"/>
            <a:ext cx="609600" cy="521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7F7F7F"/>
                </a:solidFill>
                <a:latin typeface="Trebuchet MS"/>
                <a:ea typeface="Trebuchet MS"/>
                <a:cs typeface="Trebuchet MS"/>
                <a:sym typeface="Trebuchet MS"/>
              </a:rPr>
              <a:t>22</a:t>
            </a:fld>
            <a:endParaRPr sz="1200" b="0" i="0" u="none" strike="noStrike" cap="none">
              <a:solidFill>
                <a:srgbClr val="7F7F7F"/>
              </a:solidFill>
              <a:latin typeface="Trebuchet MS"/>
              <a:ea typeface="Trebuchet MS"/>
              <a:cs typeface="Trebuchet MS"/>
              <a:sym typeface="Trebuchet MS"/>
            </a:endParaRPr>
          </a:p>
        </p:txBody>
      </p:sp>
      <p:grpSp>
        <p:nvGrpSpPr>
          <p:cNvPr id="3" name="群組 2"/>
          <p:cNvGrpSpPr/>
          <p:nvPr/>
        </p:nvGrpSpPr>
        <p:grpSpPr>
          <a:xfrm>
            <a:off x="5150583" y="1605183"/>
            <a:ext cx="3607594" cy="5072062"/>
            <a:chOff x="4613763" y="1354857"/>
            <a:chExt cx="3607594" cy="5072062"/>
          </a:xfrm>
        </p:grpSpPr>
        <p:sp>
          <p:nvSpPr>
            <p:cNvPr id="6" name="Google Shape;490;p36"/>
            <p:cNvSpPr/>
            <p:nvPr/>
          </p:nvSpPr>
          <p:spPr>
            <a:xfrm>
              <a:off x="5685326" y="1354857"/>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1</a:t>
              </a:r>
              <a:endParaRPr sz="1400" b="0" i="0" u="none" strike="noStrike" cap="none">
                <a:solidFill>
                  <a:srgbClr val="000000"/>
                </a:solidFill>
                <a:latin typeface="Arial"/>
                <a:ea typeface="Arial"/>
                <a:cs typeface="Arial"/>
                <a:sym typeface="Arial"/>
              </a:endParaRPr>
            </a:p>
          </p:txBody>
        </p:sp>
        <p:sp>
          <p:nvSpPr>
            <p:cNvPr id="8" name="Google Shape;509;p36"/>
            <p:cNvSpPr/>
            <p:nvPr/>
          </p:nvSpPr>
          <p:spPr>
            <a:xfrm>
              <a:off x="5685326" y="2069232"/>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2</a:t>
              </a:r>
              <a:endParaRPr sz="1400" b="0" i="0" u="none" strike="noStrike" cap="none">
                <a:solidFill>
                  <a:srgbClr val="000000"/>
                </a:solidFill>
                <a:latin typeface="Arial"/>
                <a:ea typeface="Arial"/>
                <a:cs typeface="Arial"/>
                <a:sym typeface="Arial"/>
              </a:endParaRPr>
            </a:p>
          </p:txBody>
        </p:sp>
        <p:sp>
          <p:nvSpPr>
            <p:cNvPr id="9" name="Google Shape;510;p36"/>
            <p:cNvSpPr/>
            <p:nvPr/>
          </p:nvSpPr>
          <p:spPr>
            <a:xfrm>
              <a:off x="5685326" y="2926482"/>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3</a:t>
              </a:r>
              <a:endParaRPr sz="1400" b="0" i="0" u="none" strike="noStrike" cap="none">
                <a:solidFill>
                  <a:srgbClr val="000000"/>
                </a:solidFill>
                <a:latin typeface="Arial"/>
                <a:ea typeface="Arial"/>
                <a:cs typeface="Arial"/>
                <a:sym typeface="Arial"/>
              </a:endParaRPr>
            </a:p>
          </p:txBody>
        </p:sp>
        <p:sp>
          <p:nvSpPr>
            <p:cNvPr id="10" name="Google Shape;511;p36"/>
            <p:cNvSpPr/>
            <p:nvPr/>
          </p:nvSpPr>
          <p:spPr>
            <a:xfrm>
              <a:off x="5685326" y="3640857"/>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4</a:t>
              </a:r>
              <a:endParaRPr sz="1400" b="0" i="0" u="none" strike="noStrike" cap="none">
                <a:solidFill>
                  <a:srgbClr val="000000"/>
                </a:solidFill>
                <a:latin typeface="Arial"/>
                <a:ea typeface="Arial"/>
                <a:cs typeface="Arial"/>
                <a:sym typeface="Arial"/>
              </a:endParaRPr>
            </a:p>
          </p:txBody>
        </p:sp>
        <p:sp>
          <p:nvSpPr>
            <p:cNvPr id="11" name="Google Shape;512;p36"/>
            <p:cNvSpPr/>
            <p:nvPr/>
          </p:nvSpPr>
          <p:spPr>
            <a:xfrm>
              <a:off x="4828076" y="4212357"/>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5</a:t>
              </a:r>
              <a:endParaRPr sz="1400" b="0" i="0" u="none" strike="noStrike" cap="none">
                <a:solidFill>
                  <a:srgbClr val="000000"/>
                </a:solidFill>
                <a:latin typeface="Arial"/>
                <a:ea typeface="Arial"/>
                <a:cs typeface="Arial"/>
                <a:sym typeface="Arial"/>
              </a:endParaRPr>
            </a:p>
          </p:txBody>
        </p:sp>
        <p:sp>
          <p:nvSpPr>
            <p:cNvPr id="12" name="Google Shape;513;p36"/>
            <p:cNvSpPr/>
            <p:nvPr/>
          </p:nvSpPr>
          <p:spPr>
            <a:xfrm>
              <a:off x="6542576" y="4212357"/>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6</a:t>
              </a:r>
              <a:endParaRPr sz="1400" b="0" i="0" u="none" strike="noStrike" cap="none">
                <a:solidFill>
                  <a:srgbClr val="000000"/>
                </a:solidFill>
                <a:latin typeface="Arial"/>
                <a:ea typeface="Arial"/>
                <a:cs typeface="Arial"/>
                <a:sym typeface="Arial"/>
              </a:endParaRPr>
            </a:p>
          </p:txBody>
        </p:sp>
        <p:sp>
          <p:nvSpPr>
            <p:cNvPr id="13" name="Google Shape;514;p36"/>
            <p:cNvSpPr/>
            <p:nvPr/>
          </p:nvSpPr>
          <p:spPr>
            <a:xfrm>
              <a:off x="5899638" y="4998169"/>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7</a:t>
              </a:r>
              <a:endParaRPr sz="1400" b="0" i="0" u="none" strike="noStrike" cap="none">
                <a:solidFill>
                  <a:srgbClr val="000000"/>
                </a:solidFill>
                <a:latin typeface="Arial"/>
                <a:ea typeface="Arial"/>
                <a:cs typeface="Arial"/>
                <a:sym typeface="Arial"/>
              </a:endParaRPr>
            </a:p>
          </p:txBody>
        </p:sp>
        <p:sp>
          <p:nvSpPr>
            <p:cNvPr id="14" name="Google Shape;515;p36"/>
            <p:cNvSpPr/>
            <p:nvPr/>
          </p:nvSpPr>
          <p:spPr>
            <a:xfrm>
              <a:off x="7256951" y="4998169"/>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8</a:t>
              </a:r>
              <a:endParaRPr sz="1400" b="0" i="0" u="none" strike="noStrike" cap="none">
                <a:solidFill>
                  <a:srgbClr val="000000"/>
                </a:solidFill>
                <a:latin typeface="Arial"/>
                <a:ea typeface="Arial"/>
                <a:cs typeface="Arial"/>
                <a:sym typeface="Arial"/>
              </a:endParaRPr>
            </a:p>
          </p:txBody>
        </p:sp>
        <p:sp>
          <p:nvSpPr>
            <p:cNvPr id="15" name="Google Shape;516;p36"/>
            <p:cNvSpPr/>
            <p:nvPr/>
          </p:nvSpPr>
          <p:spPr>
            <a:xfrm>
              <a:off x="4828076" y="5998294"/>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9</a:t>
              </a:r>
              <a:endParaRPr sz="1400" b="0" i="0" u="none" strike="noStrike" cap="none">
                <a:solidFill>
                  <a:srgbClr val="000000"/>
                </a:solidFill>
                <a:latin typeface="Arial"/>
                <a:ea typeface="Arial"/>
                <a:cs typeface="Arial"/>
                <a:sym typeface="Arial"/>
              </a:endParaRPr>
            </a:p>
          </p:txBody>
        </p:sp>
        <p:cxnSp>
          <p:nvCxnSpPr>
            <p:cNvPr id="16" name="Google Shape;517;p36"/>
            <p:cNvCxnSpPr>
              <a:stCxn id="8" idx="2"/>
              <a:endCxn id="15" idx="2"/>
            </p:cNvCxnSpPr>
            <p:nvPr/>
          </p:nvCxnSpPr>
          <p:spPr>
            <a:xfrm flipH="1">
              <a:off x="4828226" y="2283545"/>
              <a:ext cx="857100" cy="3929100"/>
            </a:xfrm>
            <a:prstGeom prst="bentConnector3">
              <a:avLst>
                <a:gd name="adj1" fmla="val 126688"/>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17" name="Google Shape;518;p36"/>
            <p:cNvCxnSpPr>
              <a:stCxn id="8" idx="4"/>
              <a:endCxn id="9" idx="0"/>
            </p:cNvCxnSpPr>
            <p:nvPr/>
          </p:nvCxnSpPr>
          <p:spPr>
            <a:xfrm>
              <a:off x="5899638" y="2497857"/>
              <a:ext cx="0" cy="4287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18" name="Google Shape;519;p36"/>
            <p:cNvCxnSpPr>
              <a:stCxn id="9" idx="4"/>
              <a:endCxn id="10" idx="0"/>
            </p:cNvCxnSpPr>
            <p:nvPr/>
          </p:nvCxnSpPr>
          <p:spPr>
            <a:xfrm>
              <a:off x="5899638" y="3355107"/>
              <a:ext cx="0" cy="2856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19" name="Google Shape;520;p36"/>
            <p:cNvCxnSpPr>
              <a:stCxn id="10" idx="3"/>
              <a:endCxn id="11" idx="0"/>
            </p:cNvCxnSpPr>
            <p:nvPr/>
          </p:nvCxnSpPr>
          <p:spPr>
            <a:xfrm flipH="1">
              <a:off x="5042497" y="4006711"/>
              <a:ext cx="705600" cy="2055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20" name="Google Shape;521;p36"/>
            <p:cNvCxnSpPr>
              <a:stCxn id="10" idx="5"/>
              <a:endCxn id="12" idx="0"/>
            </p:cNvCxnSpPr>
            <p:nvPr/>
          </p:nvCxnSpPr>
          <p:spPr>
            <a:xfrm>
              <a:off x="6051180" y="4006711"/>
              <a:ext cx="705600" cy="2055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21" name="Google Shape;522;p36"/>
            <p:cNvCxnSpPr>
              <a:stCxn id="12" idx="3"/>
              <a:endCxn id="13" idx="0"/>
            </p:cNvCxnSpPr>
            <p:nvPr/>
          </p:nvCxnSpPr>
          <p:spPr>
            <a:xfrm flipH="1">
              <a:off x="6113947" y="4578211"/>
              <a:ext cx="491400" cy="4200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22" name="Google Shape;523;p36"/>
            <p:cNvCxnSpPr>
              <a:stCxn id="12" idx="5"/>
              <a:endCxn id="14" idx="0"/>
            </p:cNvCxnSpPr>
            <p:nvPr/>
          </p:nvCxnSpPr>
          <p:spPr>
            <a:xfrm>
              <a:off x="6908430" y="4578211"/>
              <a:ext cx="562800" cy="4200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23" name="Google Shape;524;p36"/>
            <p:cNvCxnSpPr>
              <a:stCxn id="14" idx="6"/>
              <a:endCxn id="8" idx="5"/>
            </p:cNvCxnSpPr>
            <p:nvPr/>
          </p:nvCxnSpPr>
          <p:spPr>
            <a:xfrm rot="10800000">
              <a:off x="6051176" y="2435082"/>
              <a:ext cx="1634400" cy="2777400"/>
            </a:xfrm>
            <a:prstGeom prst="bentConnector4">
              <a:avLst>
                <a:gd name="adj1" fmla="val -13993"/>
                <a:gd name="adj2" fmla="val 100214"/>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24" name="Google Shape;525;p36"/>
            <p:cNvCxnSpPr>
              <a:stCxn id="13" idx="4"/>
              <a:endCxn id="8" idx="7"/>
            </p:cNvCxnSpPr>
            <p:nvPr/>
          </p:nvCxnSpPr>
          <p:spPr>
            <a:xfrm rot="5400000" flipH="1">
              <a:off x="4435151" y="3747994"/>
              <a:ext cx="3294900" cy="62700"/>
            </a:xfrm>
            <a:prstGeom prst="bentConnector5">
              <a:avLst>
                <a:gd name="adj1" fmla="val -6936"/>
                <a:gd name="adj2" fmla="val -3250590"/>
                <a:gd name="adj3" fmla="val 100424"/>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25" name="Google Shape;526;p36"/>
            <p:cNvCxnSpPr>
              <a:stCxn id="11" idx="4"/>
              <a:endCxn id="15" idx="0"/>
            </p:cNvCxnSpPr>
            <p:nvPr/>
          </p:nvCxnSpPr>
          <p:spPr>
            <a:xfrm rot="16200000" flipH="1">
              <a:off x="4364088" y="5319282"/>
              <a:ext cx="1357200" cy="600"/>
            </a:xfrm>
            <a:prstGeom prst="bentConnector3">
              <a:avLst>
                <a:gd name="adj1" fmla="val 5012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26" name="Google Shape;527;p36"/>
            <p:cNvCxnSpPr>
              <a:stCxn id="6" idx="4"/>
              <a:endCxn id="8" idx="0"/>
            </p:cNvCxnSpPr>
            <p:nvPr/>
          </p:nvCxnSpPr>
          <p:spPr>
            <a:xfrm>
              <a:off x="5899638" y="1783482"/>
              <a:ext cx="0" cy="2859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sp>
          <p:nvSpPr>
            <p:cNvPr id="27" name="Google Shape;528;p36"/>
            <p:cNvSpPr txBox="1"/>
            <p:nvPr/>
          </p:nvSpPr>
          <p:spPr>
            <a:xfrm>
              <a:off x="4613763" y="1997794"/>
              <a:ext cx="1143000" cy="307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head </a:t>
              </a:r>
              <a:r>
                <a:rPr lang="en-US" altLang="zh-TW">
                  <a:solidFill>
                    <a:schemeClr val="dk1"/>
                  </a:solidFill>
                  <a:latin typeface="Trebuchet MS"/>
                  <a:ea typeface="Trebuchet MS"/>
                  <a:cs typeface="Trebuchet MS"/>
                  <a:sym typeface="Trebuchet MS"/>
                </a:rPr>
                <a:t>&gt;</a:t>
              </a:r>
              <a:r>
                <a:rPr lang="en-US" sz="1400" b="0" i="0" u="none" strike="noStrike" cap="none" smtClean="0">
                  <a:solidFill>
                    <a:schemeClr val="dk1"/>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tail</a:t>
              </a:r>
              <a:endParaRPr sz="1400" b="0" i="0" u="none" strike="noStrike" cap="none">
                <a:solidFill>
                  <a:schemeClr val="dk1"/>
                </a:solidFill>
                <a:latin typeface="Trebuchet MS"/>
                <a:ea typeface="Trebuchet MS"/>
                <a:cs typeface="Trebuchet MS"/>
                <a:sym typeface="Trebuchet MS"/>
              </a:endParaRPr>
            </a:p>
          </p:txBody>
        </p:sp>
        <p:sp>
          <p:nvSpPr>
            <p:cNvPr id="28" name="Google Shape;529;p36"/>
            <p:cNvSpPr txBox="1"/>
            <p:nvPr/>
          </p:nvSpPr>
          <p:spPr>
            <a:xfrm>
              <a:off x="5971076" y="2569294"/>
              <a:ext cx="1214437" cy="307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head &lt;= tail</a:t>
              </a:r>
              <a:endParaRPr sz="1400" b="0" i="0" u="none" strike="noStrike" cap="none">
                <a:solidFill>
                  <a:schemeClr val="dk1"/>
                </a:solidFill>
                <a:latin typeface="Trebuchet MS"/>
                <a:ea typeface="Trebuchet MS"/>
                <a:cs typeface="Trebuchet MS"/>
                <a:sym typeface="Trebuchet MS"/>
              </a:endParaRPr>
            </a:p>
          </p:txBody>
        </p:sp>
        <p:sp>
          <p:nvSpPr>
            <p:cNvPr id="29" name="Google Shape;530;p36"/>
            <p:cNvSpPr txBox="1"/>
            <p:nvPr/>
          </p:nvSpPr>
          <p:spPr>
            <a:xfrm>
              <a:off x="4828076" y="3783732"/>
              <a:ext cx="857250" cy="307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=userID</a:t>
              </a:r>
              <a:endParaRPr sz="1400" b="0" i="0" u="none" strike="noStrike" cap="none">
                <a:solidFill>
                  <a:schemeClr val="dk1"/>
                </a:solidFill>
                <a:latin typeface="Trebuchet MS"/>
                <a:ea typeface="Trebuchet MS"/>
                <a:cs typeface="Trebuchet MS"/>
                <a:sym typeface="Trebuchet MS"/>
              </a:endParaRPr>
            </a:p>
          </p:txBody>
        </p:sp>
        <p:sp>
          <p:nvSpPr>
            <p:cNvPr id="30" name="Google Shape;531;p36"/>
            <p:cNvSpPr txBox="1"/>
            <p:nvPr/>
          </p:nvSpPr>
          <p:spPr>
            <a:xfrm>
              <a:off x="6185388" y="3783732"/>
              <a:ext cx="1071563" cy="307975"/>
            </a:xfrm>
            <a:prstGeom prst="rect">
              <a:avLst/>
            </a:prstGeom>
            <a:blipFill rotWithShape="1">
              <a:blip r:embed="rId3">
                <a:alphaModFix/>
              </a:blip>
              <a:stretch>
                <a:fillRect t="-5881" b="-1764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31" name="Google Shape;532;p36"/>
            <p:cNvSpPr txBox="1"/>
            <p:nvPr/>
          </p:nvSpPr>
          <p:spPr>
            <a:xfrm>
              <a:off x="5550987" y="4522811"/>
              <a:ext cx="153432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&lt;=userID</a:t>
              </a:r>
              <a:endParaRPr sz="1400" b="0" i="0" u="none" strike="noStrike" cap="none">
                <a:solidFill>
                  <a:schemeClr val="dk1"/>
                </a:solidFill>
                <a:latin typeface="Trebuchet MS"/>
                <a:ea typeface="Trebuchet MS"/>
                <a:cs typeface="Trebuchet MS"/>
                <a:sym typeface="Trebuchet MS"/>
              </a:endParaRPr>
            </a:p>
          </p:txBody>
        </p:sp>
        <p:sp>
          <p:nvSpPr>
            <p:cNvPr id="32" name="Google Shape;533;p36"/>
            <p:cNvSpPr txBox="1"/>
            <p:nvPr/>
          </p:nvSpPr>
          <p:spPr>
            <a:xfrm>
              <a:off x="7050403" y="4433846"/>
              <a:ext cx="117095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&gt;userID</a:t>
              </a:r>
              <a:endParaRPr sz="1400" b="0" i="0" u="none" strike="noStrike" cap="none">
                <a:solidFill>
                  <a:schemeClr val="dk1"/>
                </a:solidFill>
                <a:latin typeface="Trebuchet MS"/>
                <a:ea typeface="Trebuchet MS"/>
                <a:cs typeface="Trebuchet MS"/>
                <a:sym typeface="Trebuchet MS"/>
              </a:endParaRPr>
            </a:p>
          </p:txBody>
        </p:sp>
      </p:grpSp>
      <p:grpSp>
        <p:nvGrpSpPr>
          <p:cNvPr id="33" name="Google Shape;543;p36"/>
          <p:cNvGrpSpPr/>
          <p:nvPr/>
        </p:nvGrpSpPr>
        <p:grpSpPr>
          <a:xfrm>
            <a:off x="6542576" y="723948"/>
            <a:ext cx="2601424" cy="766762"/>
            <a:chOff x="755650" y="1844675"/>
            <a:chExt cx="4352983" cy="1402552"/>
          </a:xfrm>
        </p:grpSpPr>
        <p:sp>
          <p:nvSpPr>
            <p:cNvPr id="34" name="Google Shape;544;p36"/>
            <p:cNvSpPr/>
            <p:nvPr/>
          </p:nvSpPr>
          <p:spPr>
            <a:xfrm>
              <a:off x="827371" y="1844675"/>
              <a:ext cx="576434" cy="57496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2">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cxnSp>
          <p:nvCxnSpPr>
            <p:cNvPr id="35" name="Google Shape;545;p36"/>
            <p:cNvCxnSpPr/>
            <p:nvPr/>
          </p:nvCxnSpPr>
          <p:spPr>
            <a:xfrm rot="10800000">
              <a:off x="755650" y="2973388"/>
              <a:ext cx="792163" cy="0"/>
            </a:xfrm>
            <a:prstGeom prst="straightConnector1">
              <a:avLst/>
            </a:prstGeom>
            <a:noFill/>
            <a:ln w="38100" cap="flat" cmpd="sng">
              <a:solidFill>
                <a:schemeClr val="dk1"/>
              </a:solidFill>
              <a:prstDash val="solid"/>
              <a:round/>
              <a:headEnd type="none" w="sm" len="sm"/>
              <a:tailEnd type="triangle" w="lg" len="lg"/>
            </a:ln>
          </p:spPr>
        </p:cxnSp>
        <p:sp>
          <p:nvSpPr>
            <p:cNvPr id="36" name="Google Shape;546;p36"/>
            <p:cNvSpPr txBox="1"/>
            <p:nvPr/>
          </p:nvSpPr>
          <p:spPr>
            <a:xfrm>
              <a:off x="1547811" y="1916114"/>
              <a:ext cx="1120429" cy="5629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Node</a:t>
              </a:r>
              <a:endParaRPr sz="1400" b="0" i="0" u="none" strike="noStrike" cap="none">
                <a:solidFill>
                  <a:schemeClr val="dk1"/>
                </a:solidFill>
                <a:latin typeface="Trebuchet MS"/>
                <a:ea typeface="Trebuchet MS"/>
                <a:cs typeface="Trebuchet MS"/>
                <a:sym typeface="Trebuchet MS"/>
              </a:endParaRPr>
            </a:p>
          </p:txBody>
        </p:sp>
        <p:sp>
          <p:nvSpPr>
            <p:cNvPr id="37" name="Google Shape;547;p36"/>
            <p:cNvSpPr txBox="1"/>
            <p:nvPr/>
          </p:nvSpPr>
          <p:spPr>
            <a:xfrm>
              <a:off x="1619249" y="2684463"/>
              <a:ext cx="3489384" cy="5627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Arc: the flow of control</a:t>
              </a:r>
              <a:endParaRPr sz="1400" b="0" i="0" u="none" strike="noStrike" cap="none">
                <a:solidFill>
                  <a:srgbClr val="000000"/>
                </a:solidFill>
                <a:latin typeface="Arial"/>
                <a:ea typeface="Arial"/>
                <a:cs typeface="Arial"/>
                <a:sym typeface="Arial"/>
              </a:endParaRPr>
            </a:p>
          </p:txBody>
        </p:sp>
      </p:grpSp>
      <p:graphicFrame>
        <p:nvGraphicFramePr>
          <p:cNvPr id="2" name="表格 1"/>
          <p:cNvGraphicFramePr>
            <a:graphicFrameLocks noGrp="1"/>
          </p:cNvGraphicFramePr>
          <p:nvPr>
            <p:extLst>
              <p:ext uri="{D42A27DB-BD31-4B8C-83A1-F6EECF244321}">
                <p14:modId xmlns:p14="http://schemas.microsoft.com/office/powerpoint/2010/main" val="2103369203"/>
              </p:ext>
            </p:extLst>
          </p:nvPr>
        </p:nvGraphicFramePr>
        <p:xfrm>
          <a:off x="161513" y="2548790"/>
          <a:ext cx="4689574" cy="2913888"/>
        </p:xfrm>
        <a:graphic>
          <a:graphicData uri="http://schemas.openxmlformats.org/drawingml/2006/table">
            <a:tbl>
              <a:tblPr firstRow="1" bandRow="1">
                <a:tableStyleId>{F1E5F48D-126F-4515-9DBF-866245C95FAA}</a:tableStyleId>
              </a:tblPr>
              <a:tblGrid>
                <a:gridCol w="1422532">
                  <a:extLst>
                    <a:ext uri="{9D8B030D-6E8A-4147-A177-3AD203B41FA5}">
                      <a16:colId xmlns:a16="http://schemas.microsoft.com/office/drawing/2014/main" val="1669740254"/>
                    </a:ext>
                  </a:extLst>
                </a:gridCol>
                <a:gridCol w="544507">
                  <a:extLst>
                    <a:ext uri="{9D8B030D-6E8A-4147-A177-3AD203B41FA5}">
                      <a16:colId xmlns:a16="http://schemas.microsoft.com/office/drawing/2014/main" val="4258649672"/>
                    </a:ext>
                  </a:extLst>
                </a:gridCol>
                <a:gridCol w="544507">
                  <a:extLst>
                    <a:ext uri="{9D8B030D-6E8A-4147-A177-3AD203B41FA5}">
                      <a16:colId xmlns:a16="http://schemas.microsoft.com/office/drawing/2014/main" val="4022484773"/>
                    </a:ext>
                  </a:extLst>
                </a:gridCol>
                <a:gridCol w="544507">
                  <a:extLst>
                    <a:ext uri="{9D8B030D-6E8A-4147-A177-3AD203B41FA5}">
                      <a16:colId xmlns:a16="http://schemas.microsoft.com/office/drawing/2014/main" val="1003619404"/>
                    </a:ext>
                  </a:extLst>
                </a:gridCol>
                <a:gridCol w="544507">
                  <a:extLst>
                    <a:ext uri="{9D8B030D-6E8A-4147-A177-3AD203B41FA5}">
                      <a16:colId xmlns:a16="http://schemas.microsoft.com/office/drawing/2014/main" val="1048404027"/>
                    </a:ext>
                  </a:extLst>
                </a:gridCol>
                <a:gridCol w="544507">
                  <a:extLst>
                    <a:ext uri="{9D8B030D-6E8A-4147-A177-3AD203B41FA5}">
                      <a16:colId xmlns:a16="http://schemas.microsoft.com/office/drawing/2014/main" val="598105835"/>
                    </a:ext>
                  </a:extLst>
                </a:gridCol>
                <a:gridCol w="544507">
                  <a:extLst>
                    <a:ext uri="{9D8B030D-6E8A-4147-A177-3AD203B41FA5}">
                      <a16:colId xmlns:a16="http://schemas.microsoft.com/office/drawing/2014/main" val="356525388"/>
                    </a:ext>
                  </a:extLst>
                </a:gridCol>
              </a:tblGrid>
              <a:tr h="275034">
                <a:tc rowSpan="2">
                  <a:txBody>
                    <a:bodyPr/>
                    <a:lstStyle/>
                    <a:p>
                      <a:pPr algn="ctr"/>
                      <a:endParaRPr lang="zh-TW" altLang="en-US"/>
                    </a:p>
                  </a:txBody>
                  <a:tcPr>
                    <a:solidFill>
                      <a:schemeClr val="bg1">
                        <a:lumMod val="85000"/>
                      </a:schemeClr>
                    </a:solidFill>
                  </a:tcPr>
                </a:tc>
                <a:tc gridSpan="6">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mtClean="0"/>
                        <a:t>Branch</a:t>
                      </a:r>
                      <a:endParaRPr lang="zh-TW" altLang="en-US" smtClean="0"/>
                    </a:p>
                  </a:txBody>
                  <a:tcPr>
                    <a:solidFill>
                      <a:schemeClr val="bg1">
                        <a:lumMod val="85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861035137"/>
                  </a:ext>
                </a:extLst>
              </a:tr>
              <a:tr h="275034">
                <a:tc vMerge="1">
                  <a:txBody>
                    <a:bodyPr/>
                    <a:lstStyle/>
                    <a:p>
                      <a:endParaRPr lang="zh-TW" altLang="en-US" b="1"/>
                    </a:p>
                  </a:txBody>
                  <a:tcPr>
                    <a:solidFill>
                      <a:schemeClr val="bg1">
                        <a:lumMod val="85000"/>
                      </a:schemeClr>
                    </a:solidFill>
                  </a:tcPr>
                </a:tc>
                <a:tc>
                  <a:txBody>
                    <a:bodyPr/>
                    <a:lstStyle/>
                    <a:p>
                      <a:pPr algn="ctr"/>
                      <a:r>
                        <a:rPr lang="en-US" altLang="zh-TW" smtClean="0"/>
                        <a:t>2-9</a:t>
                      </a:r>
                      <a:endParaRPr lang="zh-TW" altLang="en-US"/>
                    </a:p>
                  </a:txBody>
                  <a:tcPr>
                    <a:solidFill>
                      <a:schemeClr val="bg1">
                        <a:lumMod val="85000"/>
                      </a:schemeClr>
                    </a:solidFill>
                  </a:tcPr>
                </a:tc>
                <a:tc>
                  <a:txBody>
                    <a:bodyPr/>
                    <a:lstStyle/>
                    <a:p>
                      <a:pPr algn="ctr"/>
                      <a:r>
                        <a:rPr lang="en-US" altLang="zh-TW" smtClean="0"/>
                        <a:t>2-3</a:t>
                      </a:r>
                      <a:endParaRPr lang="zh-TW" altLang="en-US"/>
                    </a:p>
                  </a:txBody>
                  <a:tcPr>
                    <a:solidFill>
                      <a:schemeClr val="bg1">
                        <a:lumMod val="85000"/>
                      </a:schemeClr>
                    </a:solidFill>
                  </a:tcPr>
                </a:tc>
                <a:tc>
                  <a:txBody>
                    <a:bodyPr/>
                    <a:lstStyle/>
                    <a:p>
                      <a:pPr algn="ctr"/>
                      <a:r>
                        <a:rPr lang="en-US" altLang="zh-TW" smtClean="0"/>
                        <a:t>4-5</a:t>
                      </a:r>
                      <a:endParaRPr lang="zh-TW" altLang="en-US"/>
                    </a:p>
                  </a:txBody>
                  <a:tcPr>
                    <a:solidFill>
                      <a:schemeClr val="bg1">
                        <a:lumMod val="85000"/>
                      </a:schemeClr>
                    </a:solidFill>
                  </a:tcPr>
                </a:tc>
                <a:tc>
                  <a:txBody>
                    <a:bodyPr/>
                    <a:lstStyle/>
                    <a:p>
                      <a:pPr algn="ctr"/>
                      <a:r>
                        <a:rPr lang="en-US" altLang="zh-TW" smtClean="0"/>
                        <a:t>4-6</a:t>
                      </a:r>
                      <a:endParaRPr lang="zh-TW" altLang="en-US"/>
                    </a:p>
                  </a:txBody>
                  <a:tcPr>
                    <a:solidFill>
                      <a:schemeClr val="bg1">
                        <a:lumMod val="85000"/>
                      </a:schemeClr>
                    </a:solidFill>
                  </a:tcPr>
                </a:tc>
                <a:tc>
                  <a:txBody>
                    <a:bodyPr/>
                    <a:lstStyle/>
                    <a:p>
                      <a:pPr algn="ctr"/>
                      <a:r>
                        <a:rPr lang="en-US" altLang="zh-TW" smtClean="0"/>
                        <a:t>6-7</a:t>
                      </a:r>
                      <a:endParaRPr lang="zh-TW" altLang="en-US"/>
                    </a:p>
                  </a:txBody>
                  <a:tcPr>
                    <a:solidFill>
                      <a:schemeClr val="bg1">
                        <a:lumMod val="85000"/>
                      </a:schemeClr>
                    </a:solidFill>
                  </a:tcPr>
                </a:tc>
                <a:tc>
                  <a:txBody>
                    <a:bodyPr/>
                    <a:lstStyle/>
                    <a:p>
                      <a:pPr algn="ctr"/>
                      <a:r>
                        <a:rPr lang="en-US" altLang="zh-TW" smtClean="0"/>
                        <a:t>6-8</a:t>
                      </a:r>
                      <a:endParaRPr lang="zh-TW" altLang="en-US"/>
                    </a:p>
                  </a:txBody>
                  <a:tcPr>
                    <a:solidFill>
                      <a:schemeClr val="bg1">
                        <a:lumMod val="85000"/>
                      </a:schemeClr>
                    </a:solidFill>
                  </a:tcPr>
                </a:tc>
                <a:extLst>
                  <a:ext uri="{0D108BD9-81ED-4DB2-BD59-A6C34878D82A}">
                    <a16:rowId xmlns:a16="http://schemas.microsoft.com/office/drawing/2014/main" val="183512730"/>
                  </a:ext>
                </a:extLst>
              </a:tr>
              <a:tr h="693085">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80" b="1" i="0" u="none" strike="noStrike" cap="none" smtClean="0">
                          <a:solidFill>
                            <a:srgbClr val="3F3F3F"/>
                          </a:solidFill>
                          <a:latin typeface="+mn-ea"/>
                          <a:ea typeface="Arial"/>
                          <a:cs typeface="Times New Roman"/>
                          <a:sym typeface="Times New Roman"/>
                        </a:rPr>
                        <a:t>Case 1:</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80" b="1" i="0" u="none" strike="noStrike" cap="none" smtClean="0">
                          <a:solidFill>
                            <a:srgbClr val="3F3F3F"/>
                          </a:solidFill>
                          <a:latin typeface="+mn-ea"/>
                          <a:ea typeface="Arial"/>
                          <a:cs typeface="Times New Roman"/>
                          <a:sym typeface="Times New Roman"/>
                        </a:rPr>
                        <a:t>useID = {Office}</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80" b="1" i="0" u="none" strike="noStrike" cap="none" smtClean="0">
                          <a:solidFill>
                            <a:srgbClr val="3F3F3F"/>
                          </a:solidFill>
                          <a:latin typeface="+mn-ea"/>
                          <a:ea typeface="Arial"/>
                          <a:cs typeface="Times New Roman"/>
                          <a:sym typeface="Times New Roman"/>
                        </a:rPr>
                        <a:t>sequence={Nill} </a:t>
                      </a:r>
                      <a:endParaRPr lang="en-US" altLang="zh-TW" sz="2000" b="1" i="0" u="none" strike="noStrike" cap="none" smtClean="0">
                        <a:solidFill>
                          <a:srgbClr val="3F3F3F"/>
                        </a:solidFill>
                        <a:latin typeface="+mn-ea"/>
                        <a:ea typeface="Arial"/>
                        <a:cs typeface="Arial"/>
                        <a:sym typeface="Trebuchet MS"/>
                      </a:endParaRPr>
                    </a:p>
                  </a:txBody>
                  <a:tcPr>
                    <a:solidFill>
                      <a:schemeClr val="bg1">
                        <a:lumMod val="85000"/>
                      </a:schemeClr>
                    </a:solidFill>
                  </a:tcPr>
                </a:tc>
                <a:tc>
                  <a:txBody>
                    <a:bodyPr/>
                    <a:lstStyle/>
                    <a:p>
                      <a:pPr algn="ctr"/>
                      <a:endParaRPr lang="zh-TW" altLang="en-US"/>
                    </a:p>
                  </a:txBody>
                  <a:tcPr anchor="ctr"/>
                </a:tc>
                <a:tc>
                  <a:txBody>
                    <a:bodyPr/>
                    <a:lstStyle/>
                    <a:p>
                      <a:pPr algn="ctr"/>
                      <a:r>
                        <a:rPr lang="en-US" altLang="zh-TW" smtClean="0"/>
                        <a:t>V</a:t>
                      </a:r>
                      <a:endParaRPr lang="zh-TW" altLang="en-US"/>
                    </a:p>
                  </a:txBody>
                  <a:tcPr anchor="ctr"/>
                </a:tc>
                <a:tc>
                  <a:txBody>
                    <a:bodyPr/>
                    <a:lstStyle/>
                    <a:p>
                      <a:pPr algn="ctr"/>
                      <a:endParaRPr lang="zh-TW" altLang="en-US"/>
                    </a:p>
                  </a:txBody>
                  <a:tcPr anchor="ctr"/>
                </a:tc>
                <a:tc>
                  <a:txBody>
                    <a:bodyPr/>
                    <a:lstStyle/>
                    <a:p>
                      <a:pPr algn="ctr"/>
                      <a:r>
                        <a:rPr lang="en-US" altLang="zh-TW" smtClean="0"/>
                        <a:t>V</a:t>
                      </a:r>
                    </a:p>
                  </a:txBody>
                  <a:tcPr anchor="ctr"/>
                </a:tc>
                <a:tc>
                  <a:txBody>
                    <a:bodyPr/>
                    <a:lstStyle/>
                    <a:p>
                      <a:pPr algn="ctr"/>
                      <a:r>
                        <a:rPr lang="en-US" altLang="zh-TW" smtClean="0"/>
                        <a:t>V</a:t>
                      </a:r>
                      <a:endParaRPr lang="zh-TW" altLang="en-US"/>
                    </a:p>
                  </a:txBody>
                  <a:tcPr anchor="ctr"/>
                </a:tc>
                <a:tc>
                  <a:txBody>
                    <a:bodyPr/>
                    <a:lstStyle/>
                    <a:p>
                      <a:pPr algn="ctr"/>
                      <a:endParaRPr lang="zh-TW" altLang="en-US"/>
                    </a:p>
                  </a:txBody>
                  <a:tcPr anchor="ctr"/>
                </a:tc>
                <a:extLst>
                  <a:ext uri="{0D108BD9-81ED-4DB2-BD59-A6C34878D82A}">
                    <a16:rowId xmlns:a16="http://schemas.microsoft.com/office/drawing/2014/main" val="3359481357"/>
                  </a:ext>
                </a:extLst>
              </a:tr>
              <a:tr h="693085">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80" b="1" i="0" u="none" strike="noStrike" cap="none" smtClean="0">
                          <a:solidFill>
                            <a:srgbClr val="3F3F3F"/>
                          </a:solidFill>
                          <a:latin typeface="+mn-ea"/>
                          <a:ea typeface="Arial"/>
                          <a:cs typeface="Times New Roman"/>
                          <a:sym typeface="Times New Roman"/>
                        </a:rPr>
                        <a:t>Case 2:</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80" b="1" i="0" u="none" strike="noStrike" cap="none" smtClean="0">
                          <a:solidFill>
                            <a:srgbClr val="3F3F3F"/>
                          </a:solidFill>
                          <a:latin typeface="+mn-ea"/>
                          <a:ea typeface="Arial"/>
                          <a:cs typeface="Times New Roman"/>
                          <a:sym typeface="Times New Roman"/>
                        </a:rPr>
                        <a:t>useID = {C} sequence={Nill} </a:t>
                      </a:r>
                      <a:endParaRPr lang="en-US" altLang="zh-TW" sz="2000" b="1" i="0" u="none" strike="noStrike" cap="none" smtClean="0">
                        <a:solidFill>
                          <a:srgbClr val="3F3F3F"/>
                        </a:solidFill>
                        <a:latin typeface="+mn-ea"/>
                        <a:ea typeface="Arial"/>
                        <a:cs typeface="Arial"/>
                        <a:sym typeface="Trebuchet MS"/>
                      </a:endParaRPr>
                    </a:p>
                  </a:txBody>
                  <a:tcPr>
                    <a:solidFill>
                      <a:schemeClr val="bg1">
                        <a:lumMod val="85000"/>
                      </a:schemeClr>
                    </a:solidFill>
                  </a:tcPr>
                </a:tc>
                <a:tc>
                  <a:txBody>
                    <a:bodyPr/>
                    <a:lstStyle/>
                    <a:p>
                      <a:pPr algn="ctr"/>
                      <a:endParaRPr lang="zh-TW" altLang="en-US"/>
                    </a:p>
                  </a:txBody>
                  <a:tcPr anchor="ctr"/>
                </a:tc>
                <a:tc>
                  <a:txBody>
                    <a:bodyPr/>
                    <a:lstStyle/>
                    <a:p>
                      <a:pPr algn="ctr"/>
                      <a:r>
                        <a:rPr lang="en-US" altLang="zh-TW" smtClean="0"/>
                        <a:t>V</a:t>
                      </a:r>
                      <a:endParaRPr lang="zh-TW" altLang="en-US"/>
                    </a:p>
                  </a:txBody>
                  <a:tcPr anchor="ctr"/>
                </a:tc>
                <a:tc>
                  <a:txBody>
                    <a:bodyPr/>
                    <a:lstStyle/>
                    <a:p>
                      <a:pPr algn="ctr"/>
                      <a:endParaRPr lang="zh-TW" altLang="en-US"/>
                    </a:p>
                  </a:txBody>
                  <a:tcPr anchor="ctr"/>
                </a:tc>
                <a:tc>
                  <a:txBody>
                    <a:bodyPr/>
                    <a:lstStyle/>
                    <a:p>
                      <a:pPr algn="ctr"/>
                      <a:r>
                        <a:rPr lang="en-US" altLang="zh-TW" smtClean="0"/>
                        <a:t>V</a:t>
                      </a:r>
                      <a:endParaRPr lang="zh-TW" altLang="en-US"/>
                    </a:p>
                  </a:txBody>
                  <a:tcPr anchor="ctr"/>
                </a:tc>
                <a:tc>
                  <a:txBody>
                    <a:bodyPr/>
                    <a:lstStyle/>
                    <a:p>
                      <a:pPr algn="ctr"/>
                      <a:endParaRPr lang="zh-TW" altLang="en-US"/>
                    </a:p>
                  </a:txBody>
                  <a:tcPr anchor="ctr"/>
                </a:tc>
                <a:tc>
                  <a:txBody>
                    <a:bodyPr/>
                    <a:lstStyle/>
                    <a:p>
                      <a:pPr algn="ctr"/>
                      <a:r>
                        <a:rPr lang="en-US" altLang="zh-TW" smtClean="0"/>
                        <a:t>V</a:t>
                      </a:r>
                      <a:endParaRPr lang="zh-TW" altLang="en-US"/>
                    </a:p>
                  </a:txBody>
                  <a:tcPr anchor="ctr"/>
                </a:tc>
                <a:extLst>
                  <a:ext uri="{0D108BD9-81ED-4DB2-BD59-A6C34878D82A}">
                    <a16:rowId xmlns:a16="http://schemas.microsoft.com/office/drawing/2014/main" val="288297668"/>
                  </a:ext>
                </a:extLst>
              </a:tr>
              <a:tr h="693085">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80" b="1" i="0" u="none" strike="noStrike" cap="none" smtClean="0">
                          <a:solidFill>
                            <a:srgbClr val="3F3F3F"/>
                          </a:solidFill>
                          <a:latin typeface="+mn-ea"/>
                          <a:ea typeface="Arial"/>
                          <a:cs typeface="Times New Roman"/>
                          <a:sym typeface="Times New Roman"/>
                        </a:rPr>
                        <a:t>Case 3:</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80" b="1" i="0" u="none" strike="noStrike" cap="none" smtClean="0">
                          <a:solidFill>
                            <a:srgbClr val="3F3F3F"/>
                          </a:solidFill>
                          <a:latin typeface="+mn-ea"/>
                          <a:ea typeface="Arial"/>
                          <a:cs typeface="Times New Roman"/>
                          <a:sym typeface="Times New Roman"/>
                        </a:rPr>
                        <a:t>useID = {Nill} sequence={Nill}</a:t>
                      </a:r>
                    </a:p>
                  </a:txBody>
                  <a:tcPr>
                    <a:solidFill>
                      <a:schemeClr val="bg1">
                        <a:lumMod val="85000"/>
                      </a:schemeClr>
                    </a:solidFill>
                  </a:tcPr>
                </a:tc>
                <a:tc>
                  <a:txBody>
                    <a:bodyPr/>
                    <a:lstStyle/>
                    <a:p>
                      <a:pPr algn="ctr"/>
                      <a:endParaRPr lang="zh-TW" altLang="en-US"/>
                    </a:p>
                  </a:txBody>
                  <a:tcPr anchor="ctr"/>
                </a:tc>
                <a:tc>
                  <a:txBody>
                    <a:bodyPr/>
                    <a:lstStyle/>
                    <a:p>
                      <a:pPr algn="ctr"/>
                      <a:r>
                        <a:rPr lang="en-US" altLang="zh-TW" smtClean="0"/>
                        <a:t>V</a:t>
                      </a:r>
                      <a:endParaRPr lang="zh-TW" altLang="en-US"/>
                    </a:p>
                  </a:txBody>
                  <a:tcPr anchor="ctr"/>
                </a:tc>
                <a:tc>
                  <a:txBody>
                    <a:bodyPr/>
                    <a:lstStyle/>
                    <a:p>
                      <a:pPr algn="ctr"/>
                      <a:r>
                        <a:rPr lang="en-US" altLang="zh-TW" smtClean="0"/>
                        <a:t>V</a:t>
                      </a:r>
                      <a:endParaRPr lang="zh-TW" altLang="en-US"/>
                    </a:p>
                  </a:txBody>
                  <a:tcPr anchor="ctr"/>
                </a:tc>
                <a:tc>
                  <a:txBody>
                    <a:bodyPr/>
                    <a:lstStyle/>
                    <a:p>
                      <a:pPr algn="ctr"/>
                      <a:endParaRPr lang="zh-TW" altLang="en-US"/>
                    </a:p>
                  </a:txBody>
                  <a:tcPr anchor="ctr"/>
                </a:tc>
                <a:tc>
                  <a:txBody>
                    <a:bodyPr/>
                    <a:lstStyle/>
                    <a:p>
                      <a:pPr algn="ctr"/>
                      <a:endParaRPr lang="zh-TW" altLang="en-US"/>
                    </a:p>
                  </a:txBody>
                  <a:tcPr anchor="ctr"/>
                </a:tc>
                <a:tc>
                  <a:txBody>
                    <a:bodyPr/>
                    <a:lstStyle/>
                    <a:p>
                      <a:pPr algn="ctr"/>
                      <a:endParaRPr lang="zh-TW" altLang="en-US"/>
                    </a:p>
                  </a:txBody>
                  <a:tcPr anchor="ctr"/>
                </a:tc>
                <a:extLst>
                  <a:ext uri="{0D108BD9-81ED-4DB2-BD59-A6C34878D82A}">
                    <a16:rowId xmlns:a16="http://schemas.microsoft.com/office/drawing/2014/main" val="2913482362"/>
                  </a:ext>
                </a:extLst>
              </a:tr>
            </a:tbl>
          </a:graphicData>
        </a:graphic>
      </p:graphicFrame>
      <p:sp>
        <p:nvSpPr>
          <p:cNvPr id="4" name="矩形 3"/>
          <p:cNvSpPr/>
          <p:nvPr/>
        </p:nvSpPr>
        <p:spPr>
          <a:xfrm>
            <a:off x="279087" y="1100724"/>
            <a:ext cx="4572000" cy="1092607"/>
          </a:xfrm>
          <a:prstGeom prst="rect">
            <a:avLst/>
          </a:prstGeom>
        </p:spPr>
        <p:txBody>
          <a:bodyPr>
            <a:spAutoFit/>
          </a:bodyPr>
          <a:lstStyle/>
          <a:p>
            <a:r>
              <a:rPr lang="zh-TW" altLang="en-US" sz="1850" smtClean="0">
                <a:solidFill>
                  <a:srgbClr val="3F3F3F"/>
                </a:solidFill>
                <a:latin typeface="Trebuchet MS"/>
                <a:ea typeface="+mn-ea"/>
                <a:cs typeface="Times New Roman"/>
                <a:sym typeface="Times New Roman"/>
              </a:rPr>
              <a:t>檢</a:t>
            </a:r>
            <a:r>
              <a:rPr lang="zh-TW" altLang="en-US" sz="1850">
                <a:solidFill>
                  <a:srgbClr val="3F3F3F"/>
                </a:solidFill>
                <a:latin typeface="Trebuchet MS"/>
                <a:ea typeface="+mn-ea"/>
                <a:cs typeface="Times New Roman"/>
                <a:sym typeface="Times New Roman"/>
              </a:rPr>
              <a:t>查</a:t>
            </a:r>
            <a:r>
              <a:rPr lang="en-US" altLang="zh-TW" sz="1850" smtClean="0">
                <a:solidFill>
                  <a:srgbClr val="3F3F3F"/>
                </a:solidFill>
                <a:latin typeface="Trebuchet MS"/>
                <a:ea typeface="+mn-ea"/>
                <a:cs typeface="Times New Roman"/>
                <a:sym typeface="Times New Roman"/>
              </a:rPr>
              <a:t>:</a:t>
            </a:r>
            <a:r>
              <a:rPr lang="zh-TW" altLang="en-US" sz="1850" smtClean="0">
                <a:solidFill>
                  <a:srgbClr val="3F3F3F"/>
                </a:solidFill>
                <a:latin typeface="Trebuchet MS"/>
                <a:ea typeface="+mn-ea"/>
                <a:cs typeface="Times New Roman"/>
                <a:sym typeface="Times New Roman"/>
              </a:rPr>
              <a:t>是否所有的</a:t>
            </a:r>
            <a:r>
              <a:rPr lang="en-US" altLang="zh-TW" sz="1850" smtClean="0">
                <a:solidFill>
                  <a:srgbClr val="3F3F3F"/>
                </a:solidFill>
                <a:latin typeface="Trebuchet MS"/>
                <a:ea typeface="+mn-ea"/>
                <a:cs typeface="Times New Roman"/>
                <a:sym typeface="Times New Roman"/>
              </a:rPr>
              <a:t>TEST CASE</a:t>
            </a:r>
            <a:r>
              <a:rPr lang="zh-TW" altLang="en-US" sz="1850" smtClean="0">
                <a:solidFill>
                  <a:srgbClr val="3F3F3F"/>
                </a:solidFill>
                <a:latin typeface="Trebuchet MS"/>
                <a:ea typeface="+mn-ea"/>
                <a:cs typeface="Times New Roman"/>
                <a:sym typeface="Times New Roman"/>
              </a:rPr>
              <a:t>能</a:t>
            </a:r>
            <a:r>
              <a:rPr lang="en-US" altLang="zh-TW" sz="1850" smtClean="0">
                <a:solidFill>
                  <a:srgbClr val="3F3F3F"/>
                </a:solidFill>
                <a:latin typeface="Trebuchet MS"/>
                <a:ea typeface="+mn-ea"/>
                <a:cs typeface="Times New Roman"/>
                <a:sym typeface="Times New Roman"/>
              </a:rPr>
              <a:t>讓程式中每一個分支都至少被執行一次</a:t>
            </a:r>
          </a:p>
          <a:p>
            <a:r>
              <a:rPr lang="en-US" altLang="zh-TW"/>
              <a:t>Check: </a:t>
            </a:r>
            <a:r>
              <a:rPr lang="en-US" altLang="zh-TW" smtClean="0"/>
              <a:t>If </a:t>
            </a:r>
            <a:r>
              <a:rPr lang="en-US" altLang="zh-TW"/>
              <a:t>all TEST CASE can make every branch in the program be executed at least once</a:t>
            </a:r>
            <a:endParaRPr lang="zh-TW" altLang="en-US"/>
          </a:p>
        </p:txBody>
      </p:sp>
      <p:graphicFrame>
        <p:nvGraphicFramePr>
          <p:cNvPr id="38" name="表格 37"/>
          <p:cNvGraphicFramePr>
            <a:graphicFrameLocks noGrp="1"/>
          </p:cNvGraphicFramePr>
          <p:nvPr>
            <p:extLst>
              <p:ext uri="{D42A27DB-BD31-4B8C-83A1-F6EECF244321}">
                <p14:modId xmlns:p14="http://schemas.microsoft.com/office/powerpoint/2010/main" val="125684839"/>
              </p:ext>
            </p:extLst>
          </p:nvPr>
        </p:nvGraphicFramePr>
        <p:xfrm>
          <a:off x="158731" y="2548790"/>
          <a:ext cx="4689574" cy="3681984"/>
        </p:xfrm>
        <a:graphic>
          <a:graphicData uri="http://schemas.openxmlformats.org/drawingml/2006/table">
            <a:tbl>
              <a:tblPr firstRow="1" bandRow="1">
                <a:tableStyleId>{F1E5F48D-126F-4515-9DBF-866245C95FAA}</a:tableStyleId>
              </a:tblPr>
              <a:tblGrid>
                <a:gridCol w="1422532">
                  <a:extLst>
                    <a:ext uri="{9D8B030D-6E8A-4147-A177-3AD203B41FA5}">
                      <a16:colId xmlns:a16="http://schemas.microsoft.com/office/drawing/2014/main" val="1669740254"/>
                    </a:ext>
                  </a:extLst>
                </a:gridCol>
                <a:gridCol w="544507">
                  <a:extLst>
                    <a:ext uri="{9D8B030D-6E8A-4147-A177-3AD203B41FA5}">
                      <a16:colId xmlns:a16="http://schemas.microsoft.com/office/drawing/2014/main" val="4258649672"/>
                    </a:ext>
                  </a:extLst>
                </a:gridCol>
                <a:gridCol w="544507">
                  <a:extLst>
                    <a:ext uri="{9D8B030D-6E8A-4147-A177-3AD203B41FA5}">
                      <a16:colId xmlns:a16="http://schemas.microsoft.com/office/drawing/2014/main" val="4022484773"/>
                    </a:ext>
                  </a:extLst>
                </a:gridCol>
                <a:gridCol w="544507">
                  <a:extLst>
                    <a:ext uri="{9D8B030D-6E8A-4147-A177-3AD203B41FA5}">
                      <a16:colId xmlns:a16="http://schemas.microsoft.com/office/drawing/2014/main" val="1003619404"/>
                    </a:ext>
                  </a:extLst>
                </a:gridCol>
                <a:gridCol w="544507">
                  <a:extLst>
                    <a:ext uri="{9D8B030D-6E8A-4147-A177-3AD203B41FA5}">
                      <a16:colId xmlns:a16="http://schemas.microsoft.com/office/drawing/2014/main" val="1048404027"/>
                    </a:ext>
                  </a:extLst>
                </a:gridCol>
                <a:gridCol w="544507">
                  <a:extLst>
                    <a:ext uri="{9D8B030D-6E8A-4147-A177-3AD203B41FA5}">
                      <a16:colId xmlns:a16="http://schemas.microsoft.com/office/drawing/2014/main" val="598105835"/>
                    </a:ext>
                  </a:extLst>
                </a:gridCol>
                <a:gridCol w="544507">
                  <a:extLst>
                    <a:ext uri="{9D8B030D-6E8A-4147-A177-3AD203B41FA5}">
                      <a16:colId xmlns:a16="http://schemas.microsoft.com/office/drawing/2014/main" val="356525388"/>
                    </a:ext>
                  </a:extLst>
                </a:gridCol>
              </a:tblGrid>
              <a:tr h="275034">
                <a:tc rowSpan="2">
                  <a:txBody>
                    <a:bodyPr/>
                    <a:lstStyle/>
                    <a:p>
                      <a:pPr algn="ctr"/>
                      <a:endParaRPr lang="zh-TW" altLang="en-US"/>
                    </a:p>
                  </a:txBody>
                  <a:tcPr>
                    <a:solidFill>
                      <a:schemeClr val="bg1">
                        <a:lumMod val="85000"/>
                      </a:schemeClr>
                    </a:solidFill>
                  </a:tcPr>
                </a:tc>
                <a:tc gridSpan="6">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mtClean="0"/>
                        <a:t>Branch</a:t>
                      </a:r>
                      <a:endParaRPr lang="zh-TW" altLang="en-US" smtClean="0"/>
                    </a:p>
                  </a:txBody>
                  <a:tcPr>
                    <a:solidFill>
                      <a:schemeClr val="bg1">
                        <a:lumMod val="85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861035137"/>
                  </a:ext>
                </a:extLst>
              </a:tr>
              <a:tr h="275034">
                <a:tc vMerge="1">
                  <a:txBody>
                    <a:bodyPr/>
                    <a:lstStyle/>
                    <a:p>
                      <a:endParaRPr lang="zh-TW" altLang="en-US" b="1"/>
                    </a:p>
                  </a:txBody>
                  <a:tcPr>
                    <a:solidFill>
                      <a:schemeClr val="bg1">
                        <a:lumMod val="85000"/>
                      </a:schemeClr>
                    </a:solidFill>
                  </a:tcPr>
                </a:tc>
                <a:tc>
                  <a:txBody>
                    <a:bodyPr/>
                    <a:lstStyle/>
                    <a:p>
                      <a:pPr algn="ctr"/>
                      <a:r>
                        <a:rPr lang="en-US" altLang="zh-TW" smtClean="0"/>
                        <a:t>2-9</a:t>
                      </a:r>
                      <a:endParaRPr lang="zh-TW" altLang="en-US"/>
                    </a:p>
                  </a:txBody>
                  <a:tcPr>
                    <a:solidFill>
                      <a:schemeClr val="bg1">
                        <a:lumMod val="85000"/>
                      </a:schemeClr>
                    </a:solidFill>
                  </a:tcPr>
                </a:tc>
                <a:tc>
                  <a:txBody>
                    <a:bodyPr/>
                    <a:lstStyle/>
                    <a:p>
                      <a:pPr algn="ctr"/>
                      <a:r>
                        <a:rPr lang="en-US" altLang="zh-TW" smtClean="0"/>
                        <a:t>2-3</a:t>
                      </a:r>
                      <a:endParaRPr lang="zh-TW" altLang="en-US"/>
                    </a:p>
                  </a:txBody>
                  <a:tcPr>
                    <a:solidFill>
                      <a:schemeClr val="bg1">
                        <a:lumMod val="85000"/>
                      </a:schemeClr>
                    </a:solidFill>
                  </a:tcPr>
                </a:tc>
                <a:tc>
                  <a:txBody>
                    <a:bodyPr/>
                    <a:lstStyle/>
                    <a:p>
                      <a:pPr algn="ctr"/>
                      <a:r>
                        <a:rPr lang="en-US" altLang="zh-TW" smtClean="0"/>
                        <a:t>4-5</a:t>
                      </a:r>
                      <a:endParaRPr lang="zh-TW" altLang="en-US"/>
                    </a:p>
                  </a:txBody>
                  <a:tcPr>
                    <a:solidFill>
                      <a:schemeClr val="bg1">
                        <a:lumMod val="85000"/>
                      </a:schemeClr>
                    </a:solidFill>
                  </a:tcPr>
                </a:tc>
                <a:tc>
                  <a:txBody>
                    <a:bodyPr/>
                    <a:lstStyle/>
                    <a:p>
                      <a:pPr algn="ctr"/>
                      <a:r>
                        <a:rPr lang="en-US" altLang="zh-TW" smtClean="0"/>
                        <a:t>4-6</a:t>
                      </a:r>
                      <a:endParaRPr lang="zh-TW" altLang="en-US"/>
                    </a:p>
                  </a:txBody>
                  <a:tcPr>
                    <a:solidFill>
                      <a:schemeClr val="bg1">
                        <a:lumMod val="85000"/>
                      </a:schemeClr>
                    </a:solidFill>
                  </a:tcPr>
                </a:tc>
                <a:tc>
                  <a:txBody>
                    <a:bodyPr/>
                    <a:lstStyle/>
                    <a:p>
                      <a:pPr algn="ctr"/>
                      <a:r>
                        <a:rPr lang="en-US" altLang="zh-TW" smtClean="0"/>
                        <a:t>6-7</a:t>
                      </a:r>
                      <a:endParaRPr lang="zh-TW" altLang="en-US"/>
                    </a:p>
                  </a:txBody>
                  <a:tcPr>
                    <a:solidFill>
                      <a:schemeClr val="bg1">
                        <a:lumMod val="85000"/>
                      </a:schemeClr>
                    </a:solidFill>
                  </a:tcPr>
                </a:tc>
                <a:tc>
                  <a:txBody>
                    <a:bodyPr/>
                    <a:lstStyle/>
                    <a:p>
                      <a:pPr algn="ctr"/>
                      <a:r>
                        <a:rPr lang="en-US" altLang="zh-TW" smtClean="0"/>
                        <a:t>6-8</a:t>
                      </a:r>
                      <a:endParaRPr lang="zh-TW" altLang="en-US"/>
                    </a:p>
                  </a:txBody>
                  <a:tcPr>
                    <a:solidFill>
                      <a:schemeClr val="bg1">
                        <a:lumMod val="85000"/>
                      </a:schemeClr>
                    </a:solidFill>
                  </a:tcPr>
                </a:tc>
                <a:extLst>
                  <a:ext uri="{0D108BD9-81ED-4DB2-BD59-A6C34878D82A}">
                    <a16:rowId xmlns:a16="http://schemas.microsoft.com/office/drawing/2014/main" val="183512730"/>
                  </a:ext>
                </a:extLst>
              </a:tr>
              <a:tr h="693085">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80" b="1" i="0" u="none" strike="noStrike" cap="none" smtClean="0">
                          <a:solidFill>
                            <a:srgbClr val="3F3F3F"/>
                          </a:solidFill>
                          <a:latin typeface="+mn-ea"/>
                          <a:ea typeface="Arial"/>
                          <a:cs typeface="Times New Roman"/>
                          <a:sym typeface="Times New Roman"/>
                        </a:rPr>
                        <a:t>Case 1:</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80" b="1" i="0" u="none" strike="noStrike" cap="none" smtClean="0">
                          <a:solidFill>
                            <a:srgbClr val="3F3F3F"/>
                          </a:solidFill>
                          <a:latin typeface="+mn-ea"/>
                          <a:ea typeface="Arial"/>
                          <a:cs typeface="Times New Roman"/>
                          <a:sym typeface="Times New Roman"/>
                        </a:rPr>
                        <a:t>useID = {Office}</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80" b="1" i="0" u="none" strike="noStrike" cap="none" smtClean="0">
                          <a:solidFill>
                            <a:srgbClr val="3F3F3F"/>
                          </a:solidFill>
                          <a:latin typeface="+mn-ea"/>
                          <a:ea typeface="Arial"/>
                          <a:cs typeface="Times New Roman"/>
                          <a:sym typeface="Times New Roman"/>
                        </a:rPr>
                        <a:t>sequence={Nill} </a:t>
                      </a:r>
                      <a:endParaRPr lang="en-US" altLang="zh-TW" sz="2000" b="1" i="0" u="none" strike="noStrike" cap="none" smtClean="0">
                        <a:solidFill>
                          <a:srgbClr val="3F3F3F"/>
                        </a:solidFill>
                        <a:latin typeface="+mn-ea"/>
                        <a:ea typeface="Arial"/>
                        <a:cs typeface="Arial"/>
                        <a:sym typeface="Trebuchet MS"/>
                      </a:endParaRPr>
                    </a:p>
                  </a:txBody>
                  <a:tcPr>
                    <a:solidFill>
                      <a:schemeClr val="bg1">
                        <a:lumMod val="85000"/>
                      </a:schemeClr>
                    </a:solidFill>
                  </a:tcPr>
                </a:tc>
                <a:tc>
                  <a:txBody>
                    <a:bodyPr/>
                    <a:lstStyle/>
                    <a:p>
                      <a:pPr algn="ctr"/>
                      <a:endParaRPr lang="zh-TW" altLang="en-US"/>
                    </a:p>
                  </a:txBody>
                  <a:tcPr anchor="ctr"/>
                </a:tc>
                <a:tc>
                  <a:txBody>
                    <a:bodyPr/>
                    <a:lstStyle/>
                    <a:p>
                      <a:pPr algn="ctr"/>
                      <a:r>
                        <a:rPr lang="en-US" altLang="zh-TW" smtClean="0"/>
                        <a:t>V</a:t>
                      </a:r>
                      <a:endParaRPr lang="zh-TW" altLang="en-US"/>
                    </a:p>
                  </a:txBody>
                  <a:tcPr anchor="ctr"/>
                </a:tc>
                <a:tc>
                  <a:txBody>
                    <a:bodyPr/>
                    <a:lstStyle/>
                    <a:p>
                      <a:pPr algn="ctr"/>
                      <a:endParaRPr lang="zh-TW" altLang="en-US"/>
                    </a:p>
                  </a:txBody>
                  <a:tcPr anchor="ctr"/>
                </a:tc>
                <a:tc>
                  <a:txBody>
                    <a:bodyPr/>
                    <a:lstStyle/>
                    <a:p>
                      <a:pPr algn="ctr"/>
                      <a:r>
                        <a:rPr lang="en-US" altLang="zh-TW" smtClean="0"/>
                        <a:t>V</a:t>
                      </a:r>
                    </a:p>
                  </a:txBody>
                  <a:tcPr anchor="ctr"/>
                </a:tc>
                <a:tc>
                  <a:txBody>
                    <a:bodyPr/>
                    <a:lstStyle/>
                    <a:p>
                      <a:pPr algn="ctr"/>
                      <a:r>
                        <a:rPr lang="en-US" altLang="zh-TW" smtClean="0"/>
                        <a:t>V</a:t>
                      </a:r>
                      <a:endParaRPr lang="zh-TW" altLang="en-US"/>
                    </a:p>
                  </a:txBody>
                  <a:tcPr anchor="ctr"/>
                </a:tc>
                <a:tc>
                  <a:txBody>
                    <a:bodyPr/>
                    <a:lstStyle/>
                    <a:p>
                      <a:pPr algn="ctr"/>
                      <a:endParaRPr lang="zh-TW" altLang="en-US"/>
                    </a:p>
                  </a:txBody>
                  <a:tcPr anchor="ctr"/>
                </a:tc>
                <a:extLst>
                  <a:ext uri="{0D108BD9-81ED-4DB2-BD59-A6C34878D82A}">
                    <a16:rowId xmlns:a16="http://schemas.microsoft.com/office/drawing/2014/main" val="3359481357"/>
                  </a:ext>
                </a:extLst>
              </a:tr>
              <a:tr h="693085">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80" b="1" i="0" u="none" strike="noStrike" cap="none" smtClean="0">
                          <a:solidFill>
                            <a:srgbClr val="3F3F3F"/>
                          </a:solidFill>
                          <a:latin typeface="+mn-ea"/>
                          <a:ea typeface="Arial"/>
                          <a:cs typeface="Times New Roman"/>
                          <a:sym typeface="Times New Roman"/>
                        </a:rPr>
                        <a:t>Case 2:</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80" b="1" i="0" u="none" strike="noStrike" cap="none" smtClean="0">
                          <a:solidFill>
                            <a:srgbClr val="3F3F3F"/>
                          </a:solidFill>
                          <a:latin typeface="+mn-ea"/>
                          <a:ea typeface="Arial"/>
                          <a:cs typeface="Times New Roman"/>
                          <a:sym typeface="Times New Roman"/>
                        </a:rPr>
                        <a:t>useID = {C} sequence={Nill} </a:t>
                      </a:r>
                      <a:endParaRPr lang="en-US" altLang="zh-TW" sz="2000" b="1" i="0" u="none" strike="noStrike" cap="none" smtClean="0">
                        <a:solidFill>
                          <a:srgbClr val="3F3F3F"/>
                        </a:solidFill>
                        <a:latin typeface="+mn-ea"/>
                        <a:ea typeface="Arial"/>
                        <a:cs typeface="Arial"/>
                        <a:sym typeface="Trebuchet MS"/>
                      </a:endParaRPr>
                    </a:p>
                  </a:txBody>
                  <a:tcPr>
                    <a:solidFill>
                      <a:schemeClr val="bg1">
                        <a:lumMod val="85000"/>
                      </a:schemeClr>
                    </a:solidFill>
                  </a:tcPr>
                </a:tc>
                <a:tc>
                  <a:txBody>
                    <a:bodyPr/>
                    <a:lstStyle/>
                    <a:p>
                      <a:pPr algn="ctr"/>
                      <a:endParaRPr lang="zh-TW" altLang="en-US"/>
                    </a:p>
                  </a:txBody>
                  <a:tcPr anchor="ctr"/>
                </a:tc>
                <a:tc>
                  <a:txBody>
                    <a:bodyPr/>
                    <a:lstStyle/>
                    <a:p>
                      <a:pPr algn="ctr"/>
                      <a:r>
                        <a:rPr lang="en-US" altLang="zh-TW" smtClean="0"/>
                        <a:t>V</a:t>
                      </a:r>
                      <a:endParaRPr lang="zh-TW" altLang="en-US"/>
                    </a:p>
                  </a:txBody>
                  <a:tcPr anchor="ctr"/>
                </a:tc>
                <a:tc>
                  <a:txBody>
                    <a:bodyPr/>
                    <a:lstStyle/>
                    <a:p>
                      <a:pPr algn="ctr"/>
                      <a:endParaRPr lang="zh-TW" altLang="en-US"/>
                    </a:p>
                  </a:txBody>
                  <a:tcPr anchor="ctr"/>
                </a:tc>
                <a:tc>
                  <a:txBody>
                    <a:bodyPr/>
                    <a:lstStyle/>
                    <a:p>
                      <a:pPr algn="ctr"/>
                      <a:r>
                        <a:rPr lang="en-US" altLang="zh-TW" smtClean="0"/>
                        <a:t>V</a:t>
                      </a:r>
                      <a:endParaRPr lang="zh-TW" altLang="en-US"/>
                    </a:p>
                  </a:txBody>
                  <a:tcPr anchor="ctr"/>
                </a:tc>
                <a:tc>
                  <a:txBody>
                    <a:bodyPr/>
                    <a:lstStyle/>
                    <a:p>
                      <a:pPr algn="ctr"/>
                      <a:endParaRPr lang="zh-TW" altLang="en-US"/>
                    </a:p>
                  </a:txBody>
                  <a:tcPr anchor="ctr"/>
                </a:tc>
                <a:tc>
                  <a:txBody>
                    <a:bodyPr/>
                    <a:lstStyle/>
                    <a:p>
                      <a:pPr algn="ctr"/>
                      <a:r>
                        <a:rPr lang="en-US" altLang="zh-TW" smtClean="0"/>
                        <a:t>V</a:t>
                      </a:r>
                      <a:endParaRPr lang="zh-TW" altLang="en-US"/>
                    </a:p>
                  </a:txBody>
                  <a:tcPr anchor="ctr"/>
                </a:tc>
                <a:extLst>
                  <a:ext uri="{0D108BD9-81ED-4DB2-BD59-A6C34878D82A}">
                    <a16:rowId xmlns:a16="http://schemas.microsoft.com/office/drawing/2014/main" val="288297668"/>
                  </a:ext>
                </a:extLst>
              </a:tr>
              <a:tr h="693085">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80" b="1" i="0" u="none" strike="noStrike" cap="none" smtClean="0">
                          <a:solidFill>
                            <a:srgbClr val="3F3F3F"/>
                          </a:solidFill>
                          <a:latin typeface="+mn-ea"/>
                          <a:ea typeface="Arial"/>
                          <a:cs typeface="Times New Roman"/>
                          <a:sym typeface="Times New Roman"/>
                        </a:rPr>
                        <a:t>Case 3:</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80" b="1" i="0" u="none" strike="noStrike" cap="none" smtClean="0">
                          <a:solidFill>
                            <a:srgbClr val="3F3F3F"/>
                          </a:solidFill>
                          <a:latin typeface="+mn-ea"/>
                          <a:ea typeface="Arial"/>
                          <a:cs typeface="Times New Roman"/>
                          <a:sym typeface="Times New Roman"/>
                        </a:rPr>
                        <a:t>useID = {Nill} sequence={Nill}</a:t>
                      </a:r>
                    </a:p>
                  </a:txBody>
                  <a:tcPr>
                    <a:solidFill>
                      <a:schemeClr val="bg1">
                        <a:lumMod val="85000"/>
                      </a:schemeClr>
                    </a:solidFill>
                  </a:tcPr>
                </a:tc>
                <a:tc>
                  <a:txBody>
                    <a:bodyPr/>
                    <a:lstStyle/>
                    <a:p>
                      <a:pPr algn="ctr"/>
                      <a:endParaRPr lang="zh-TW" altLang="en-US"/>
                    </a:p>
                  </a:txBody>
                  <a:tcPr anchor="ctr"/>
                </a:tc>
                <a:tc>
                  <a:txBody>
                    <a:bodyPr/>
                    <a:lstStyle/>
                    <a:p>
                      <a:pPr algn="ctr"/>
                      <a:r>
                        <a:rPr lang="en-US" altLang="zh-TW" smtClean="0"/>
                        <a:t>V</a:t>
                      </a:r>
                      <a:endParaRPr lang="zh-TW" altLang="en-US"/>
                    </a:p>
                  </a:txBody>
                  <a:tcPr anchor="ctr"/>
                </a:tc>
                <a:tc>
                  <a:txBody>
                    <a:bodyPr/>
                    <a:lstStyle/>
                    <a:p>
                      <a:pPr algn="ctr"/>
                      <a:r>
                        <a:rPr lang="en-US" altLang="zh-TW" smtClean="0"/>
                        <a:t>V</a:t>
                      </a:r>
                      <a:endParaRPr lang="zh-TW" altLang="en-US"/>
                    </a:p>
                  </a:txBody>
                  <a:tcPr anchor="ctr"/>
                </a:tc>
                <a:tc>
                  <a:txBody>
                    <a:bodyPr/>
                    <a:lstStyle/>
                    <a:p>
                      <a:pPr algn="ctr"/>
                      <a:endParaRPr lang="zh-TW" altLang="en-US"/>
                    </a:p>
                  </a:txBody>
                  <a:tcPr anchor="ctr"/>
                </a:tc>
                <a:tc>
                  <a:txBody>
                    <a:bodyPr/>
                    <a:lstStyle/>
                    <a:p>
                      <a:pPr algn="ctr"/>
                      <a:endParaRPr lang="zh-TW" altLang="en-US"/>
                    </a:p>
                  </a:txBody>
                  <a:tcPr anchor="ctr"/>
                </a:tc>
                <a:tc>
                  <a:txBody>
                    <a:bodyPr/>
                    <a:lstStyle/>
                    <a:p>
                      <a:pPr algn="ctr"/>
                      <a:endParaRPr lang="zh-TW" altLang="en-US"/>
                    </a:p>
                  </a:txBody>
                  <a:tcPr anchor="ctr"/>
                </a:tc>
                <a:extLst>
                  <a:ext uri="{0D108BD9-81ED-4DB2-BD59-A6C34878D82A}">
                    <a16:rowId xmlns:a16="http://schemas.microsoft.com/office/drawing/2014/main" val="2913482362"/>
                  </a:ext>
                </a:extLst>
              </a:tr>
              <a:tr h="592374">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80" b="1" i="0" u="none" strike="noStrike" cap="none" smtClean="0">
                          <a:solidFill>
                            <a:srgbClr val="0070C0"/>
                          </a:solidFill>
                          <a:latin typeface="+mn-ea"/>
                          <a:ea typeface="Arial"/>
                          <a:cs typeface="Times New Roman"/>
                          <a:sym typeface="Times New Roman"/>
                        </a:rPr>
                        <a:t>Case 4:</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80" b="1" i="0" u="none" strike="noStrike" cap="none" smtClean="0">
                          <a:solidFill>
                            <a:srgbClr val="0070C0"/>
                          </a:solidFill>
                          <a:latin typeface="+mn-ea"/>
                          <a:ea typeface="Arial"/>
                          <a:cs typeface="Times New Roman"/>
                          <a:sym typeface="Times New Roman"/>
                        </a:rPr>
                        <a:t>useID = {Nill} sequence={}</a:t>
                      </a:r>
                    </a:p>
                  </a:txBody>
                  <a:tcPr>
                    <a:solidFill>
                      <a:schemeClr val="bg1">
                        <a:lumMod val="85000"/>
                      </a:schemeClr>
                    </a:solidFill>
                  </a:tcPr>
                </a:tc>
                <a:tc>
                  <a:txBody>
                    <a:bodyPr/>
                    <a:lstStyle/>
                    <a:p>
                      <a:pPr algn="ctr"/>
                      <a:r>
                        <a:rPr lang="en-US" altLang="zh-TW" smtClean="0"/>
                        <a:t>V</a:t>
                      </a:r>
                      <a:endParaRPr lang="zh-TW" altLang="en-US"/>
                    </a:p>
                  </a:txBody>
                  <a:tcPr anchor="ctr"/>
                </a:tc>
                <a:tc>
                  <a:txBody>
                    <a:bodyPr/>
                    <a:lstStyle/>
                    <a:p>
                      <a:pPr algn="ctr"/>
                      <a:endParaRPr lang="zh-TW" altLang="en-US"/>
                    </a:p>
                  </a:txBody>
                  <a:tcPr/>
                </a:tc>
                <a:tc>
                  <a:txBody>
                    <a:bodyPr/>
                    <a:lstStyle/>
                    <a:p>
                      <a:pPr algn="ctr"/>
                      <a:endParaRPr lang="zh-TW" altLang="en-US"/>
                    </a:p>
                  </a:txBody>
                  <a:tcPr/>
                </a:tc>
                <a:tc>
                  <a:txBody>
                    <a:bodyPr/>
                    <a:lstStyle/>
                    <a:p>
                      <a:pPr algn="ctr"/>
                      <a:endParaRPr lang="zh-TW" altLang="en-US"/>
                    </a:p>
                  </a:txBody>
                  <a:tcPr/>
                </a:tc>
                <a:tc>
                  <a:txBody>
                    <a:bodyPr/>
                    <a:lstStyle/>
                    <a:p>
                      <a:pPr algn="ctr"/>
                      <a:endParaRPr lang="zh-TW" altLang="en-US"/>
                    </a:p>
                  </a:txBody>
                  <a:tcPr/>
                </a:tc>
                <a:tc>
                  <a:txBody>
                    <a:bodyPr/>
                    <a:lstStyle/>
                    <a:p>
                      <a:pPr algn="ctr"/>
                      <a:endParaRPr lang="zh-TW" altLang="en-US"/>
                    </a:p>
                  </a:txBody>
                  <a:tcPr/>
                </a:tc>
                <a:extLst>
                  <a:ext uri="{0D108BD9-81ED-4DB2-BD59-A6C34878D82A}">
                    <a16:rowId xmlns:a16="http://schemas.microsoft.com/office/drawing/2014/main" val="1945079112"/>
                  </a:ext>
                </a:extLst>
              </a:tr>
            </a:tbl>
          </a:graphicData>
        </a:graphic>
      </p:graphicFrame>
      <p:sp>
        <p:nvSpPr>
          <p:cNvPr id="5" name="矩形 4"/>
          <p:cNvSpPr/>
          <p:nvPr/>
        </p:nvSpPr>
        <p:spPr>
          <a:xfrm>
            <a:off x="1526960" y="2382220"/>
            <a:ext cx="648070" cy="318768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03510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480"/>
        <p:cNvGrpSpPr/>
        <p:nvPr/>
      </p:nvGrpSpPr>
      <p:grpSpPr>
        <a:xfrm>
          <a:off x="0" y="0"/>
          <a:ext cx="0" cy="0"/>
          <a:chOff x="0" y="0"/>
          <a:chExt cx="0" cy="0"/>
        </a:xfrm>
      </p:grpSpPr>
      <p:sp>
        <p:nvSpPr>
          <p:cNvPr id="481" name="Google Shape;481;p35"/>
          <p:cNvSpPr txBox="1">
            <a:spLocks noGrp="1"/>
          </p:cNvSpPr>
          <p:nvPr>
            <p:ph type="title"/>
          </p:nvPr>
        </p:nvSpPr>
        <p:spPr>
          <a:xfrm>
            <a:off x="585788" y="458416"/>
            <a:ext cx="7310400" cy="810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dirty="0" err="1">
                <a:latin typeface="+mn-ea"/>
                <a:ea typeface="+mn-ea"/>
                <a:cs typeface="Times New Roman"/>
                <a:sym typeface="Times New Roman"/>
              </a:rPr>
              <a:t>路徑測試</a:t>
            </a:r>
            <a:r>
              <a:rPr lang="en-US" dirty="0">
                <a:latin typeface="+mn-ea"/>
                <a:ea typeface="+mn-ea"/>
                <a:cs typeface="Times New Roman"/>
                <a:sym typeface="Times New Roman"/>
              </a:rPr>
              <a:t/>
            </a:r>
            <a:br>
              <a:rPr lang="en-US" dirty="0">
                <a:latin typeface="+mn-ea"/>
                <a:ea typeface="+mn-ea"/>
                <a:cs typeface="Times New Roman"/>
                <a:sym typeface="Times New Roman"/>
              </a:rPr>
            </a:br>
            <a:r>
              <a:rPr lang="en-US" sz="3600" i="0" u="none" strike="noStrike" cap="none" dirty="0">
                <a:solidFill>
                  <a:schemeClr val="dk1"/>
                </a:solidFill>
                <a:ea typeface="+mn-ea"/>
              </a:rPr>
              <a:t>Path testing</a:t>
            </a:r>
            <a:endParaRPr sz="3600" i="0" u="none" strike="noStrike" cap="none" dirty="0">
              <a:solidFill>
                <a:schemeClr val="dk1"/>
              </a:solidFill>
              <a:ea typeface="+mn-ea"/>
            </a:endParaRPr>
          </a:p>
        </p:txBody>
      </p:sp>
      <p:sp>
        <p:nvSpPr>
          <p:cNvPr id="482" name="Google Shape;482;p35"/>
          <p:cNvSpPr txBox="1">
            <a:spLocks noGrp="1"/>
          </p:cNvSpPr>
          <p:nvPr>
            <p:ph type="body" idx="4294967295"/>
          </p:nvPr>
        </p:nvSpPr>
        <p:spPr>
          <a:xfrm>
            <a:off x="683575" y="1772827"/>
            <a:ext cx="7776900" cy="4815600"/>
          </a:xfrm>
          <a:prstGeom prst="rect">
            <a:avLst/>
          </a:prstGeom>
          <a:noFill/>
          <a:ln>
            <a:noFill/>
          </a:ln>
        </p:spPr>
        <p:txBody>
          <a:bodyPr spcFirstLastPara="1" wrap="square" lIns="91425" tIns="45700" rIns="91425" bIns="45700" anchor="t" anchorCtr="0">
            <a:noAutofit/>
          </a:bodyPr>
          <a:lstStyle/>
          <a:p>
            <a:pPr marL="228600" marR="0" lvl="0" indent="-181610" algn="l" rtl="0">
              <a:lnSpc>
                <a:spcPct val="100000"/>
              </a:lnSpc>
              <a:spcBef>
                <a:spcPts val="0"/>
              </a:spcBef>
              <a:spcAft>
                <a:spcPts val="0"/>
              </a:spcAft>
              <a:buClr>
                <a:srgbClr val="C3260C"/>
              </a:buClr>
              <a:buSzPts val="2860"/>
              <a:buFont typeface="Georgia"/>
              <a:buChar char="*"/>
            </a:pPr>
            <a:r>
              <a:rPr lang="en-US" dirty="0" err="1">
                <a:latin typeface="+mn-ea"/>
                <a:ea typeface="+mn-ea"/>
                <a:cs typeface="Times New Roman"/>
                <a:sym typeface="Times New Roman"/>
              </a:rPr>
              <a:t>目的</a:t>
            </a:r>
            <a:r>
              <a:rPr lang="en-US" dirty="0">
                <a:latin typeface="+mn-ea"/>
                <a:ea typeface="+mn-ea"/>
                <a:cs typeface="Times New Roman"/>
                <a:sym typeface="Times New Roman"/>
              </a:rPr>
              <a:t> </a:t>
            </a:r>
            <a:r>
              <a:rPr lang="en-US" dirty="0">
                <a:ea typeface="+mn-ea"/>
              </a:rPr>
              <a:t>(</a:t>
            </a:r>
            <a:r>
              <a:rPr lang="en-US" sz="2200" i="0" u="none" strike="noStrike" cap="none" dirty="0">
                <a:solidFill>
                  <a:srgbClr val="3F3F3F"/>
                </a:solidFill>
                <a:ea typeface="+mn-ea"/>
              </a:rPr>
              <a:t>Objective)</a:t>
            </a:r>
            <a:endParaRPr sz="2200" i="0" u="none" strike="noStrike" cap="none" dirty="0">
              <a:solidFill>
                <a:srgbClr val="3F3F3F"/>
              </a:solidFill>
              <a:ea typeface="+mn-ea"/>
            </a:endParaRPr>
          </a:p>
          <a:p>
            <a:pPr marL="548640" marR="0" lvl="1" indent="-182880" algn="l" rtl="0">
              <a:lnSpc>
                <a:spcPct val="100000"/>
              </a:lnSpc>
              <a:spcBef>
                <a:spcPts val="700"/>
              </a:spcBef>
              <a:spcAft>
                <a:spcPts val="0"/>
              </a:spcAft>
              <a:buClr>
                <a:srgbClr val="C3260C"/>
              </a:buClr>
              <a:buSzPts val="2600"/>
              <a:buFont typeface="Georgia"/>
              <a:buChar char="*"/>
            </a:pPr>
            <a:r>
              <a:rPr lang="en-US" dirty="0" err="1">
                <a:solidFill>
                  <a:srgbClr val="FF0000"/>
                </a:solidFill>
                <a:latin typeface="+mn-ea"/>
                <a:ea typeface="+mn-ea"/>
                <a:cs typeface="Times New Roman"/>
                <a:sym typeface="Times New Roman"/>
              </a:rPr>
              <a:t>最終目標是要對每個程式路徑作測試</a:t>
            </a:r>
            <a:r>
              <a:rPr lang="en-US" dirty="0">
                <a:solidFill>
                  <a:srgbClr val="FF0000"/>
                </a:solidFill>
                <a:latin typeface="+mn-ea"/>
                <a:ea typeface="+mn-ea"/>
                <a:cs typeface="Times New Roman"/>
                <a:sym typeface="Times New Roman"/>
              </a:rPr>
              <a:t/>
            </a:r>
            <a:br>
              <a:rPr lang="en-US" dirty="0">
                <a:solidFill>
                  <a:srgbClr val="FF0000"/>
                </a:solidFill>
                <a:latin typeface="+mn-ea"/>
                <a:ea typeface="+mn-ea"/>
                <a:cs typeface="Times New Roman"/>
                <a:sym typeface="Times New Roman"/>
              </a:rPr>
            </a:br>
            <a:r>
              <a:rPr lang="en-US" i="0" u="none" strike="noStrike" cap="none" dirty="0">
                <a:solidFill>
                  <a:srgbClr val="3F3F3F"/>
                </a:solidFill>
                <a:ea typeface="+mn-ea"/>
              </a:rPr>
              <a:t>The objective of path testing is to ensure that the set of test cases is such that each path through the program is executed at least once</a:t>
            </a:r>
            <a:endParaRPr i="0" u="none" strike="noStrike" cap="none" dirty="0">
              <a:solidFill>
                <a:srgbClr val="3F3F3F"/>
              </a:solidFill>
              <a:ea typeface="+mn-ea"/>
            </a:endParaRPr>
          </a:p>
          <a:p>
            <a:pPr marL="228600" marR="0" lvl="0" indent="-181610" algn="l" rtl="0">
              <a:lnSpc>
                <a:spcPct val="100000"/>
              </a:lnSpc>
              <a:spcBef>
                <a:spcPts val="740"/>
              </a:spcBef>
              <a:spcAft>
                <a:spcPts val="0"/>
              </a:spcAft>
              <a:buClr>
                <a:srgbClr val="C3260C"/>
              </a:buClr>
              <a:buSzPts val="2860"/>
              <a:buFont typeface="Georgia"/>
              <a:buChar char="*"/>
            </a:pPr>
            <a:r>
              <a:rPr lang="en-US" dirty="0" err="1">
                <a:solidFill>
                  <a:srgbClr val="0000FF"/>
                </a:solidFill>
                <a:latin typeface="+mn-ea"/>
                <a:ea typeface="+mn-ea"/>
                <a:cs typeface="Times New Roman"/>
                <a:sym typeface="Times New Roman"/>
              </a:rPr>
              <a:t>程式控制流程</a:t>
            </a:r>
            <a:r>
              <a:rPr lang="en-US" dirty="0">
                <a:solidFill>
                  <a:srgbClr val="0000FF"/>
                </a:solidFill>
                <a:latin typeface="+mn-ea"/>
                <a:ea typeface="+mn-ea"/>
                <a:cs typeface="Times New Roman"/>
                <a:sym typeface="Times New Roman"/>
              </a:rPr>
              <a:t> </a:t>
            </a:r>
            <a:r>
              <a:rPr lang="en-US" dirty="0">
                <a:latin typeface="+mn-ea"/>
                <a:ea typeface="+mn-ea"/>
                <a:cs typeface="Times New Roman"/>
                <a:sym typeface="Times New Roman"/>
              </a:rPr>
              <a:t>(</a:t>
            </a:r>
            <a:r>
              <a:rPr lang="en-US" sz="2200" b="0" i="0" u="none" strike="noStrike" cap="none" dirty="0">
                <a:solidFill>
                  <a:srgbClr val="3F3F3F"/>
                </a:solidFill>
                <a:latin typeface="+mn-ea"/>
                <a:ea typeface="+mn-ea"/>
                <a:cs typeface="Times New Roman"/>
                <a:sym typeface="Times New Roman"/>
              </a:rPr>
              <a:t>Program flow graphs) </a:t>
            </a:r>
            <a:endParaRPr sz="2200" b="0" i="0" u="none" strike="noStrike" cap="none" dirty="0">
              <a:solidFill>
                <a:srgbClr val="3F3F3F"/>
              </a:solidFill>
              <a:latin typeface="+mn-ea"/>
              <a:ea typeface="+mn-ea"/>
              <a:sym typeface="Trebuchet MS"/>
            </a:endParaRPr>
          </a:p>
          <a:p>
            <a:pPr marL="548640" marR="0" lvl="1" indent="-182880" algn="l" rtl="0">
              <a:lnSpc>
                <a:spcPct val="80000"/>
              </a:lnSpc>
              <a:spcBef>
                <a:spcPts val="700"/>
              </a:spcBef>
              <a:spcAft>
                <a:spcPts val="0"/>
              </a:spcAft>
              <a:buClr>
                <a:srgbClr val="C3260C"/>
              </a:buClr>
              <a:buSzPts val="2600"/>
              <a:buFont typeface="Georgia"/>
              <a:buChar char="*"/>
            </a:pPr>
            <a:r>
              <a:rPr lang="en-US" sz="2000" b="0" i="0" u="none" strike="noStrike" cap="none" dirty="0" err="1">
                <a:solidFill>
                  <a:srgbClr val="3F3F3F"/>
                </a:solidFill>
                <a:latin typeface="+mn-ea"/>
                <a:ea typeface="+mn-ea"/>
                <a:cs typeface="Times New Roman"/>
                <a:sym typeface="Times New Roman"/>
              </a:rPr>
              <a:t>每個分支當做個別的路徑</a:t>
            </a:r>
            <a:r>
              <a:rPr lang="en-US" sz="2000" b="0" i="0" u="none" strike="noStrike" cap="none" dirty="0">
                <a:solidFill>
                  <a:srgbClr val="3F3F3F"/>
                </a:solidFill>
                <a:latin typeface="+mn-ea"/>
                <a:ea typeface="+mn-ea"/>
                <a:cs typeface="Times New Roman"/>
                <a:sym typeface="Times New Roman"/>
              </a:rPr>
              <a:t/>
            </a:r>
            <a:br>
              <a:rPr lang="en-US" sz="2000" b="0" i="0" u="none" strike="noStrike" cap="none" dirty="0">
                <a:solidFill>
                  <a:srgbClr val="3F3F3F"/>
                </a:solidFill>
                <a:latin typeface="+mn-ea"/>
                <a:ea typeface="+mn-ea"/>
                <a:cs typeface="Times New Roman"/>
                <a:sym typeface="Times New Roman"/>
              </a:rPr>
            </a:br>
            <a:r>
              <a:rPr lang="en-US" sz="1800" i="0" u="none" strike="noStrike" cap="none" dirty="0">
                <a:solidFill>
                  <a:srgbClr val="3F3F3F"/>
                </a:solidFill>
                <a:ea typeface="+mn-ea"/>
              </a:rPr>
              <a:t>Each branch as an individual path</a:t>
            </a:r>
            <a:endParaRPr sz="1800" i="0" u="none" strike="noStrike" cap="none" dirty="0">
              <a:solidFill>
                <a:schemeClr val="lt2"/>
              </a:solidFill>
              <a:ea typeface="+mn-ea"/>
            </a:endParaRPr>
          </a:p>
          <a:p>
            <a:pPr marL="548640" marR="0" lvl="1" indent="-182880" algn="l" rtl="0">
              <a:lnSpc>
                <a:spcPct val="80000"/>
              </a:lnSpc>
              <a:spcBef>
                <a:spcPts val="700"/>
              </a:spcBef>
              <a:spcAft>
                <a:spcPts val="0"/>
              </a:spcAft>
              <a:buClr>
                <a:srgbClr val="C3260C"/>
              </a:buClr>
              <a:buSzPts val="2600"/>
              <a:buFont typeface="Georgia"/>
              <a:buChar char="*"/>
            </a:pPr>
            <a:r>
              <a:rPr lang="en-US" sz="2000" b="0" i="0" u="none" strike="noStrike" cap="none" dirty="0">
                <a:solidFill>
                  <a:srgbClr val="3F3F3F"/>
                </a:solidFill>
                <a:latin typeface="+mn-ea"/>
                <a:ea typeface="+mn-ea"/>
                <a:cs typeface="Times New Roman"/>
                <a:sym typeface="Times New Roman"/>
              </a:rPr>
              <a:t>Loop </a:t>
            </a:r>
            <a:r>
              <a:rPr lang="en-US" sz="2000" b="0" i="0" u="none" strike="noStrike" cap="none" dirty="0" err="1">
                <a:solidFill>
                  <a:srgbClr val="3F3F3F"/>
                </a:solidFill>
                <a:latin typeface="+mn-ea"/>
                <a:ea typeface="+mn-ea"/>
                <a:cs typeface="Times New Roman"/>
                <a:sym typeface="Times New Roman"/>
              </a:rPr>
              <a:t>結束後則指回</a:t>
            </a:r>
            <a:r>
              <a:rPr lang="en-US" sz="2000" b="0" i="0" u="none" strike="noStrike" cap="none" dirty="0">
                <a:solidFill>
                  <a:srgbClr val="3F3F3F"/>
                </a:solidFill>
                <a:latin typeface="+mn-ea"/>
                <a:ea typeface="+mn-ea"/>
                <a:cs typeface="Times New Roman"/>
                <a:sym typeface="Times New Roman"/>
              </a:rPr>
              <a:t> loop </a:t>
            </a:r>
            <a:r>
              <a:rPr lang="en-US" sz="2000" b="0" i="0" u="none" strike="noStrike" cap="none" dirty="0" err="1">
                <a:solidFill>
                  <a:srgbClr val="3F3F3F"/>
                </a:solidFill>
                <a:latin typeface="+mn-ea"/>
                <a:ea typeface="+mn-ea"/>
                <a:cs typeface="Times New Roman"/>
                <a:sym typeface="Times New Roman"/>
              </a:rPr>
              <a:t>起始條件的</a:t>
            </a:r>
            <a:r>
              <a:rPr lang="en-US" sz="2000" b="0" i="0" u="none" strike="noStrike" cap="none" dirty="0">
                <a:solidFill>
                  <a:srgbClr val="3F3F3F"/>
                </a:solidFill>
                <a:latin typeface="+mn-ea"/>
                <a:ea typeface="+mn-ea"/>
                <a:cs typeface="Times New Roman"/>
                <a:sym typeface="Times New Roman"/>
              </a:rPr>
              <a:t> node</a:t>
            </a:r>
            <a:br>
              <a:rPr lang="en-US" sz="2000" b="0" i="0" u="none" strike="noStrike" cap="none" dirty="0">
                <a:solidFill>
                  <a:srgbClr val="3F3F3F"/>
                </a:solidFill>
                <a:latin typeface="+mn-ea"/>
                <a:ea typeface="+mn-ea"/>
                <a:cs typeface="Times New Roman"/>
                <a:sym typeface="Times New Roman"/>
              </a:rPr>
            </a:br>
            <a:r>
              <a:rPr lang="en-US" sz="1500" dirty="0">
                <a:ea typeface="+mn-ea"/>
              </a:rPr>
              <a:t>An arrow will loop back to the node of initial condition after the end of loop</a:t>
            </a:r>
            <a:endParaRPr sz="1500" i="0" u="none" strike="noStrike" cap="none" dirty="0">
              <a:solidFill>
                <a:srgbClr val="3F3F3F"/>
              </a:solidFill>
              <a:ea typeface="+mn-ea"/>
            </a:endParaRPr>
          </a:p>
          <a:p>
            <a:pPr marL="548640" marR="0" lvl="1" indent="-182880" algn="l" rtl="0">
              <a:lnSpc>
                <a:spcPct val="80000"/>
              </a:lnSpc>
              <a:spcBef>
                <a:spcPts val="700"/>
              </a:spcBef>
              <a:spcAft>
                <a:spcPts val="0"/>
              </a:spcAft>
              <a:buClr>
                <a:srgbClr val="C3260C"/>
              </a:buClr>
              <a:buSzPts val="2600"/>
              <a:buFont typeface="Georgia"/>
              <a:buChar char="*"/>
            </a:pPr>
            <a:r>
              <a:rPr lang="en-US" sz="2000" b="0" i="0" u="none" strike="noStrike" cap="none" dirty="0">
                <a:solidFill>
                  <a:srgbClr val="3F3F3F"/>
                </a:solidFill>
                <a:latin typeface="+mn-ea"/>
                <a:ea typeface="+mn-ea"/>
                <a:cs typeface="Times New Roman"/>
                <a:sym typeface="Times New Roman"/>
              </a:rPr>
              <a:t>Example</a:t>
            </a:r>
            <a:endParaRPr sz="2000" b="0" i="0" u="none" strike="noStrike" cap="none" dirty="0">
              <a:solidFill>
                <a:srgbClr val="3F3F3F"/>
              </a:solidFill>
              <a:latin typeface="+mn-ea"/>
              <a:ea typeface="+mn-ea"/>
              <a:cs typeface="Times New Roman"/>
              <a:sym typeface="Times New Roman"/>
            </a:endParaRPr>
          </a:p>
          <a:p>
            <a:pPr marL="548640" marR="0" lvl="1" indent="-182880" algn="l" rtl="0">
              <a:lnSpc>
                <a:spcPct val="80000"/>
              </a:lnSpc>
              <a:spcBef>
                <a:spcPts val="700"/>
              </a:spcBef>
              <a:spcAft>
                <a:spcPts val="0"/>
              </a:spcAft>
              <a:buClr>
                <a:srgbClr val="C3260C"/>
              </a:buClr>
              <a:buSzPts val="2600"/>
              <a:buFont typeface="Georgia"/>
              <a:buChar char="*"/>
            </a:pPr>
            <a:r>
              <a:rPr lang="en-US" dirty="0" err="1">
                <a:solidFill>
                  <a:srgbClr val="0000FF"/>
                </a:solidFill>
                <a:latin typeface="+mn-ea"/>
                <a:ea typeface="+mn-ea"/>
                <a:cs typeface="Times New Roman"/>
                <a:sym typeface="Times New Roman"/>
              </a:rPr>
              <a:t>循環複雜度</a:t>
            </a:r>
            <a:r>
              <a:rPr lang="en-US" dirty="0">
                <a:solidFill>
                  <a:srgbClr val="0000FF"/>
                </a:solidFill>
                <a:latin typeface="+mn-ea"/>
                <a:ea typeface="+mn-ea"/>
                <a:cs typeface="Times New Roman"/>
                <a:sym typeface="Times New Roman"/>
              </a:rPr>
              <a:t/>
            </a:r>
            <a:br>
              <a:rPr lang="en-US" dirty="0">
                <a:solidFill>
                  <a:srgbClr val="0000FF"/>
                </a:solidFill>
                <a:latin typeface="+mn-ea"/>
                <a:ea typeface="+mn-ea"/>
                <a:cs typeface="Times New Roman"/>
                <a:sym typeface="Times New Roman"/>
              </a:rPr>
            </a:br>
            <a:r>
              <a:rPr lang="en-US" sz="1800" i="0" u="none" strike="noStrike" cap="none" dirty="0">
                <a:solidFill>
                  <a:srgbClr val="3F3F3F"/>
                </a:solidFill>
                <a:ea typeface="+mn-ea"/>
              </a:rPr>
              <a:t>Used as a basis for computing the cyclomatic complexity</a:t>
            </a:r>
            <a:endParaRPr sz="1800" i="0" u="none" strike="noStrike" cap="none" dirty="0">
              <a:solidFill>
                <a:srgbClr val="3F3F3F"/>
              </a:solidFill>
              <a:ea typeface="+mn-ea"/>
            </a:endParaRPr>
          </a:p>
          <a:p>
            <a:pPr marL="548640" marR="0" lvl="1" indent="-17780" algn="l" rtl="0">
              <a:lnSpc>
                <a:spcPct val="80000"/>
              </a:lnSpc>
              <a:spcBef>
                <a:spcPts val="700"/>
              </a:spcBef>
              <a:spcAft>
                <a:spcPts val="0"/>
              </a:spcAft>
              <a:buClr>
                <a:srgbClr val="C3260C"/>
              </a:buClr>
              <a:buSzPts val="2600"/>
              <a:buFont typeface="Georgia"/>
              <a:buNone/>
            </a:pPr>
            <a:endParaRPr sz="2000" b="0" i="0" u="none" strike="noStrike" cap="none" dirty="0">
              <a:solidFill>
                <a:srgbClr val="0000FF"/>
              </a:solidFill>
              <a:latin typeface="+mn-ea"/>
              <a:ea typeface="+mn-ea"/>
              <a:cs typeface="Times New Roman"/>
              <a:sym typeface="Times New Roman"/>
            </a:endParaRPr>
          </a:p>
        </p:txBody>
      </p:sp>
      <p:sp>
        <p:nvSpPr>
          <p:cNvPr id="483" name="Google Shape;483;p35"/>
          <p:cNvSpPr txBox="1">
            <a:spLocks noGrp="1"/>
          </p:cNvSpPr>
          <p:nvPr>
            <p:ph type="sldNum" idx="4294967295"/>
          </p:nvPr>
        </p:nvSpPr>
        <p:spPr>
          <a:xfrm>
            <a:off x="8129016" y="5734050"/>
            <a:ext cx="609600" cy="521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7F7F7F"/>
                </a:solidFill>
                <a:latin typeface="Trebuchet MS"/>
                <a:ea typeface="Trebuchet MS"/>
                <a:cs typeface="Trebuchet MS"/>
                <a:sym typeface="Trebuchet MS"/>
              </a:rPr>
              <a:t>23</a:t>
            </a:fld>
            <a:endParaRPr sz="1200" b="0" i="0" u="none" strike="noStrike" cap="none">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487"/>
        <p:cNvGrpSpPr/>
        <p:nvPr/>
      </p:nvGrpSpPr>
      <p:grpSpPr>
        <a:xfrm>
          <a:off x="0" y="0"/>
          <a:ext cx="0" cy="0"/>
          <a:chOff x="0" y="0"/>
          <a:chExt cx="0" cy="0"/>
        </a:xfrm>
      </p:grpSpPr>
      <p:sp>
        <p:nvSpPr>
          <p:cNvPr id="488" name="Google Shape;488;p36"/>
          <p:cNvSpPr txBox="1">
            <a:spLocks noGrp="1"/>
          </p:cNvSpPr>
          <p:nvPr>
            <p:ph type="title"/>
          </p:nvPr>
        </p:nvSpPr>
        <p:spPr>
          <a:xfrm>
            <a:off x="571500" y="280988"/>
            <a:ext cx="8066100" cy="531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147"/>
              <a:buFont typeface="Georgia"/>
              <a:buNone/>
            </a:pPr>
            <a:r>
              <a:rPr lang="en-US" sz="3240" i="0" u="none" strike="noStrike" cap="none">
                <a:solidFill>
                  <a:schemeClr val="dk1"/>
                </a:solidFill>
              </a:rPr>
              <a:t>Construct the program control flow </a:t>
            </a:r>
            <a:endParaRPr sz="3240" i="0" u="none" strike="noStrike" cap="none">
              <a:solidFill>
                <a:schemeClr val="dk1"/>
              </a:solidFill>
            </a:endParaRPr>
          </a:p>
        </p:txBody>
      </p:sp>
      <p:sp>
        <p:nvSpPr>
          <p:cNvPr id="489" name="Google Shape;489;p36"/>
          <p:cNvSpPr txBox="1"/>
          <p:nvPr/>
        </p:nvSpPr>
        <p:spPr>
          <a:xfrm>
            <a:off x="571500" y="1000125"/>
            <a:ext cx="7096844" cy="58477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public class </a:t>
            </a:r>
            <a:r>
              <a:rPr lang="en-US" sz="1100" b="1" i="0" u="none" strike="noStrike" cap="none" dirty="0" err="1">
                <a:solidFill>
                  <a:srgbClr val="0000FF"/>
                </a:solidFill>
                <a:latin typeface="Trebuchet MS"/>
                <a:ea typeface="Trebuchet MS"/>
                <a:cs typeface="Trebuchet MS"/>
                <a:sym typeface="Trebuchet MS"/>
              </a:rPr>
              <a:t>accountConfirm</a:t>
            </a:r>
            <a:r>
              <a:rPr lang="en-US" sz="1100" b="1" i="0" u="none" strike="noStrike" cap="none" dirty="0">
                <a:solidFill>
                  <a:srgbClr val="0000FF"/>
                </a:solidFill>
                <a:latin typeface="Trebuchet MS"/>
                <a:ea typeface="Trebuchet MS"/>
                <a:cs typeface="Trebuchet MS"/>
                <a:sym typeface="Trebuchet MS"/>
              </a:rPr>
              <a:t> </a:t>
            </a:r>
            <a:r>
              <a:rPr lang="en-US" sz="1100" b="1" i="0" u="none" strike="noStrike" cap="none" dirty="0">
                <a:solidFill>
                  <a:schemeClr val="dk1"/>
                </a:solidFill>
                <a:latin typeface="Trebuchet MS"/>
                <a:ea typeface="Trebuchet MS"/>
                <a:cs typeface="Trebuchet MS"/>
                <a:sym typeface="Trebuchet MS"/>
              </a:rPr>
              <a:t>{</a:t>
            </a:r>
            <a:endParaRPr sz="1100" b="1"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public static </a:t>
            </a:r>
            <a:r>
              <a:rPr lang="en-US" sz="1100" b="1" i="0" u="none" strike="noStrike" cap="none" dirty="0" err="1">
                <a:solidFill>
                  <a:srgbClr val="0000FF"/>
                </a:solidFill>
                <a:latin typeface="Trebuchet MS"/>
                <a:ea typeface="Trebuchet MS"/>
                <a:cs typeface="Trebuchet MS"/>
                <a:sym typeface="Trebuchet MS"/>
              </a:rPr>
              <a:t>ValidateUserID</a:t>
            </a:r>
            <a:r>
              <a:rPr lang="en-US" sz="1100" b="1" i="0" u="none" strike="noStrike" cap="none" dirty="0">
                <a:solidFill>
                  <a:schemeClr val="dk1"/>
                </a:solidFill>
                <a:latin typeface="Trebuchet MS"/>
                <a:ea typeface="Trebuchet MS"/>
                <a:cs typeface="Trebuchet MS"/>
                <a:sym typeface="Trebuchet MS"/>
              </a:rPr>
              <a:t>(const char* </a:t>
            </a:r>
            <a:r>
              <a:rPr lang="en-US" sz="1100" b="1" i="0" u="none" strike="noStrike" cap="none" dirty="0" err="1">
                <a:solidFill>
                  <a:schemeClr val="dk1"/>
                </a:solidFill>
                <a:latin typeface="Trebuchet MS"/>
                <a:ea typeface="Trebuchet MS"/>
                <a:cs typeface="Trebuchet MS"/>
                <a:sym typeface="Trebuchet MS"/>
              </a:rPr>
              <a:t>userID</a:t>
            </a:r>
            <a:r>
              <a:rPr lang="en-US" sz="1100" b="1" i="0" u="none" strike="noStrike" cap="none" dirty="0">
                <a:solidFill>
                  <a:schemeClr val="dk1"/>
                </a:solidFill>
                <a:latin typeface="Trebuchet MS"/>
                <a:ea typeface="Trebuchet MS"/>
                <a:cs typeface="Trebuchet MS"/>
                <a:sym typeface="Trebuchet MS"/>
              </a:rPr>
              <a:t>, char [] sequence)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a:t>
            </a:r>
            <a:endParaRPr sz="1100" b="1"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int head = 0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int tail = </a:t>
            </a:r>
            <a:r>
              <a:rPr lang="en-US" sz="1100" b="1" i="0" u="none" strike="noStrike" cap="none" dirty="0" err="1">
                <a:solidFill>
                  <a:schemeClr val="dk1"/>
                </a:solidFill>
                <a:latin typeface="Trebuchet MS"/>
                <a:ea typeface="Trebuchet MS"/>
                <a:cs typeface="Trebuchet MS"/>
                <a:sym typeface="Trebuchet MS"/>
              </a:rPr>
              <a:t>sequence.length</a:t>
            </a:r>
            <a:r>
              <a:rPr lang="en-US" sz="1100" b="1" i="0" u="none" strike="noStrike" cap="none" dirty="0">
                <a:solidFill>
                  <a:schemeClr val="dk1"/>
                </a:solidFill>
                <a:latin typeface="Trebuchet MS"/>
                <a:ea typeface="Trebuchet MS"/>
                <a:cs typeface="Trebuchet MS"/>
                <a:sym typeface="Trebuchet MS"/>
              </a:rPr>
              <a:t> - 1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int mid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a:t>
            </a:r>
            <a:r>
              <a:rPr lang="en-US" sz="1100" b="1" i="0" u="none" strike="noStrike" cap="none" dirty="0" err="1">
                <a:solidFill>
                  <a:schemeClr val="dk1"/>
                </a:solidFill>
                <a:latin typeface="Trebuchet MS"/>
                <a:ea typeface="Trebuchet MS"/>
                <a:cs typeface="Trebuchet MS"/>
                <a:sym typeface="Trebuchet MS"/>
              </a:rPr>
              <a:t>r.found</a:t>
            </a:r>
            <a:r>
              <a:rPr lang="en-US" sz="1100" b="1" i="0" u="none" strike="noStrike" cap="none" dirty="0">
                <a:solidFill>
                  <a:schemeClr val="dk1"/>
                </a:solidFill>
                <a:latin typeface="Trebuchet MS"/>
                <a:ea typeface="Trebuchet MS"/>
                <a:cs typeface="Trebuchet MS"/>
                <a:sym typeface="Trebuchet MS"/>
              </a:rPr>
              <a:t> = false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a:t>
            </a:r>
            <a:r>
              <a:rPr lang="en-US" sz="1100" b="1" i="0" u="none" strike="noStrike" cap="none" dirty="0" err="1">
                <a:solidFill>
                  <a:schemeClr val="dk1"/>
                </a:solidFill>
                <a:latin typeface="Trebuchet MS"/>
                <a:ea typeface="Trebuchet MS"/>
                <a:cs typeface="Trebuchet MS"/>
                <a:sym typeface="Trebuchet MS"/>
              </a:rPr>
              <a:t>r.index</a:t>
            </a:r>
            <a:r>
              <a:rPr lang="en-US" sz="1100" b="1" i="0" u="none" strike="noStrike" cap="none" dirty="0">
                <a:solidFill>
                  <a:schemeClr val="dk1"/>
                </a:solidFill>
                <a:latin typeface="Trebuchet MS"/>
                <a:ea typeface="Trebuchet MS"/>
                <a:cs typeface="Trebuchet MS"/>
                <a:sym typeface="Trebuchet MS"/>
              </a:rPr>
              <a:t> = -1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while (head &lt;= tail)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mid = (</a:t>
            </a:r>
            <a:r>
              <a:rPr lang="en-US" sz="1100" b="1" i="0" u="none" strike="noStrike" cap="none" dirty="0" err="1">
                <a:solidFill>
                  <a:schemeClr val="dk1"/>
                </a:solidFill>
                <a:latin typeface="Trebuchet MS"/>
                <a:ea typeface="Trebuchet MS"/>
                <a:cs typeface="Trebuchet MS"/>
                <a:sym typeface="Trebuchet MS"/>
              </a:rPr>
              <a:t>head+tail</a:t>
            </a:r>
            <a:r>
              <a:rPr lang="en-US" sz="1100" b="1" i="0" u="none" strike="noStrike" cap="none" dirty="0">
                <a:solidFill>
                  <a:schemeClr val="dk1"/>
                </a:solidFill>
                <a:latin typeface="Trebuchet MS"/>
                <a:ea typeface="Trebuchet MS"/>
                <a:cs typeface="Trebuchet MS"/>
                <a:sym typeface="Trebuchet MS"/>
              </a:rPr>
              <a:t>) / 2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a:t>
            </a:r>
            <a:endParaRPr sz="1100" b="1"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if (sequence[mid] == </a:t>
            </a:r>
            <a:r>
              <a:rPr lang="en-US" sz="1100" b="1" i="0" u="none" strike="noStrike" cap="none" dirty="0" err="1">
                <a:solidFill>
                  <a:schemeClr val="dk1"/>
                </a:solidFill>
                <a:latin typeface="Trebuchet MS"/>
                <a:ea typeface="Trebuchet MS"/>
                <a:cs typeface="Trebuchet MS"/>
                <a:sym typeface="Trebuchet MS"/>
              </a:rPr>
              <a:t>userID</a:t>
            </a:r>
            <a:r>
              <a:rPr lang="en-US" sz="1100" b="1" i="0" u="none" strike="noStrike" cap="none" dirty="0">
                <a:solidFill>
                  <a:schemeClr val="dk1"/>
                </a:solidFill>
                <a:latin typeface="Trebuchet MS"/>
                <a:ea typeface="Trebuchet MS"/>
                <a:cs typeface="Trebuchet MS"/>
                <a:sym typeface="Trebuchet M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a:t>
            </a:r>
            <a:r>
              <a:rPr lang="en-US" sz="1100" b="1" i="0" u="none" strike="noStrike" cap="none" dirty="0" err="1">
                <a:solidFill>
                  <a:schemeClr val="dk1"/>
                </a:solidFill>
                <a:latin typeface="Trebuchet MS"/>
                <a:ea typeface="Trebuchet MS"/>
                <a:cs typeface="Trebuchet MS"/>
                <a:sym typeface="Trebuchet MS"/>
              </a:rPr>
              <a:t>r.index</a:t>
            </a:r>
            <a:r>
              <a:rPr lang="en-US" sz="1100" b="1" i="0" u="none" strike="noStrike" cap="none" dirty="0">
                <a:solidFill>
                  <a:schemeClr val="dk1"/>
                </a:solidFill>
                <a:latin typeface="Trebuchet MS"/>
                <a:ea typeface="Trebuchet MS"/>
                <a:cs typeface="Trebuchet MS"/>
                <a:sym typeface="Trebuchet MS"/>
              </a:rPr>
              <a:t> = mid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a:t>
            </a:r>
            <a:r>
              <a:rPr lang="en-US" sz="1100" b="1" i="0" u="none" strike="noStrike" cap="none" dirty="0" err="1">
                <a:solidFill>
                  <a:schemeClr val="dk1"/>
                </a:solidFill>
                <a:latin typeface="Trebuchet MS"/>
                <a:ea typeface="Trebuchet MS"/>
                <a:cs typeface="Trebuchet MS"/>
                <a:sym typeface="Trebuchet MS"/>
              </a:rPr>
              <a:t>r.found</a:t>
            </a:r>
            <a:r>
              <a:rPr lang="en-US" sz="1100" b="1" i="0" u="none" strike="noStrike" cap="none" dirty="0">
                <a:solidFill>
                  <a:schemeClr val="dk1"/>
                </a:solidFill>
                <a:latin typeface="Trebuchet MS"/>
                <a:ea typeface="Trebuchet MS"/>
                <a:cs typeface="Trebuchet MS"/>
                <a:sym typeface="Trebuchet MS"/>
              </a:rPr>
              <a:t> = true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break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 else {</a:t>
            </a:r>
            <a:endParaRPr sz="1100" b="1"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a:t>
            </a:r>
            <a:endParaRPr sz="1100" b="1"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a:t>
            </a:r>
            <a:endParaRPr sz="1100" b="1"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if (sequence[mid] &lt;= </a:t>
            </a:r>
            <a:r>
              <a:rPr lang="en-US" sz="1100" b="1" i="0" u="none" strike="noStrike" cap="none" dirty="0" err="1">
                <a:solidFill>
                  <a:schemeClr val="dk1"/>
                </a:solidFill>
                <a:latin typeface="Trebuchet MS"/>
                <a:ea typeface="Trebuchet MS"/>
                <a:cs typeface="Trebuchet MS"/>
                <a:sym typeface="Trebuchet MS"/>
              </a:rPr>
              <a:t>userID</a:t>
            </a:r>
            <a:r>
              <a:rPr lang="en-US" sz="1100" b="1" i="0" u="none" strike="noStrike" cap="none" dirty="0">
                <a:solidFill>
                  <a:schemeClr val="dk1"/>
                </a:solidFill>
                <a:latin typeface="Trebuchet MS"/>
                <a:ea typeface="Trebuchet MS"/>
                <a:cs typeface="Trebuchet MS"/>
                <a:sym typeface="Trebuchet MS"/>
              </a:rPr>
              <a:t>) {　</a:t>
            </a:r>
            <a:endParaRPr sz="1100" b="1"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a:t>
            </a:r>
            <a:endParaRPr sz="1100" b="1"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head= mid + 1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a:t>
            </a:r>
            <a:endParaRPr sz="1100" b="1"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else{</a:t>
            </a:r>
            <a:endParaRPr sz="1100" b="1"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a:t>
            </a:r>
            <a:endParaRPr sz="1100" b="1"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tail = mid -1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 // if</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 // while loop</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return </a:t>
            </a:r>
            <a:r>
              <a:rPr lang="en-US" sz="1100" b="1" i="0" u="none" strike="noStrike" cap="none" dirty="0" err="1">
                <a:solidFill>
                  <a:schemeClr val="dk1"/>
                </a:solidFill>
                <a:latin typeface="Trebuchet MS"/>
                <a:ea typeface="Trebuchet MS"/>
                <a:cs typeface="Trebuchet MS"/>
                <a:sym typeface="Trebuchet MS"/>
              </a:rPr>
              <a:t>r.found</a:t>
            </a:r>
            <a:r>
              <a:rPr lang="en-US" sz="1100" b="1" i="0" u="none" strike="noStrike" cap="none" dirty="0">
                <a:solidFill>
                  <a:schemeClr val="dk1"/>
                </a:solidFill>
                <a:latin typeface="Trebuchet MS"/>
                <a:ea typeface="Trebuchet MS"/>
                <a:cs typeface="Trebuchet MS"/>
                <a:sym typeface="Trebuchet MS"/>
              </a:rPr>
              <a:t>;} // return</a:t>
            </a:r>
            <a:endParaRPr sz="1100" b="1"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Trebuchet MS"/>
                <a:ea typeface="Trebuchet MS"/>
                <a:cs typeface="Trebuchet MS"/>
                <a:sym typeface="Trebuchet MS"/>
              </a:rPr>
              <a:t>} // Sequence</a:t>
            </a:r>
            <a:endParaRPr sz="1100" b="1" i="0" u="none" strike="noStrike" cap="none" dirty="0">
              <a:solidFill>
                <a:schemeClr val="dk1"/>
              </a:solidFill>
              <a:latin typeface="Trebuchet MS"/>
              <a:ea typeface="Trebuchet MS"/>
              <a:cs typeface="Trebuchet MS"/>
              <a:sym typeface="Trebuchet MS"/>
            </a:endParaRPr>
          </a:p>
        </p:txBody>
      </p:sp>
      <p:sp>
        <p:nvSpPr>
          <p:cNvPr id="490" name="Google Shape;490;p36"/>
          <p:cNvSpPr/>
          <p:nvPr/>
        </p:nvSpPr>
        <p:spPr>
          <a:xfrm>
            <a:off x="5500688" y="1357313"/>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1</a:t>
            </a:r>
            <a:endParaRPr sz="1400" b="0" i="0" u="none" strike="noStrike" cap="none">
              <a:solidFill>
                <a:srgbClr val="000000"/>
              </a:solidFill>
              <a:latin typeface="Arial"/>
              <a:ea typeface="Arial"/>
              <a:cs typeface="Arial"/>
              <a:sym typeface="Arial"/>
            </a:endParaRPr>
          </a:p>
        </p:txBody>
      </p:sp>
      <p:sp>
        <p:nvSpPr>
          <p:cNvPr id="491" name="Google Shape;491;p36"/>
          <p:cNvSpPr/>
          <p:nvPr/>
        </p:nvSpPr>
        <p:spPr>
          <a:xfrm>
            <a:off x="857250" y="1571625"/>
            <a:ext cx="2071688" cy="821531"/>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cxnSp>
        <p:nvCxnSpPr>
          <p:cNvPr id="492" name="Google Shape;492;p36"/>
          <p:cNvCxnSpPr>
            <a:cxnSpLocks/>
            <a:stCxn id="491" idx="3"/>
          </p:cNvCxnSpPr>
          <p:nvPr/>
        </p:nvCxnSpPr>
        <p:spPr>
          <a:xfrm flipV="1">
            <a:off x="2928938" y="1642333"/>
            <a:ext cx="2428800" cy="340058"/>
          </a:xfrm>
          <a:prstGeom prst="straightConnector1">
            <a:avLst/>
          </a:prstGeom>
          <a:gradFill>
            <a:gsLst>
              <a:gs pos="0">
                <a:srgbClr val="09548D"/>
              </a:gs>
              <a:gs pos="100000">
                <a:schemeClr val="hlink"/>
              </a:gs>
            </a:gsLst>
            <a:lin ang="18900000" scaled="0"/>
          </a:gradFill>
          <a:ln w="25400" cap="flat" cmpd="sng">
            <a:solidFill>
              <a:schemeClr val="accent1"/>
            </a:solidFill>
            <a:prstDash val="solid"/>
            <a:round/>
            <a:headEnd type="none" w="sm" len="sm"/>
            <a:tailEnd type="stealth" w="med" len="med"/>
          </a:ln>
        </p:spPr>
      </p:cxnSp>
      <p:sp>
        <p:nvSpPr>
          <p:cNvPr id="493" name="Google Shape;493;p36"/>
          <p:cNvSpPr/>
          <p:nvPr/>
        </p:nvSpPr>
        <p:spPr>
          <a:xfrm>
            <a:off x="857250" y="2393156"/>
            <a:ext cx="2071688" cy="178593"/>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cxnSp>
        <p:nvCxnSpPr>
          <p:cNvPr id="494" name="Google Shape;494;p36"/>
          <p:cNvCxnSpPr>
            <a:cxnSpLocks/>
            <a:stCxn id="493" idx="3"/>
          </p:cNvCxnSpPr>
          <p:nvPr/>
        </p:nvCxnSpPr>
        <p:spPr>
          <a:xfrm flipV="1">
            <a:off x="2928938" y="2356595"/>
            <a:ext cx="2428800" cy="125858"/>
          </a:xfrm>
          <a:prstGeom prst="straightConnector1">
            <a:avLst/>
          </a:prstGeom>
          <a:gradFill>
            <a:gsLst>
              <a:gs pos="0">
                <a:srgbClr val="09548D"/>
              </a:gs>
              <a:gs pos="100000">
                <a:schemeClr val="hlink"/>
              </a:gs>
            </a:gsLst>
            <a:lin ang="18900000" scaled="0"/>
          </a:gradFill>
          <a:ln w="25400" cap="flat" cmpd="sng">
            <a:solidFill>
              <a:schemeClr val="accent1"/>
            </a:solidFill>
            <a:prstDash val="solid"/>
            <a:round/>
            <a:headEnd type="none" w="sm" len="sm"/>
            <a:tailEnd type="stealth" w="med" len="med"/>
          </a:ln>
        </p:spPr>
      </p:cxnSp>
      <p:sp>
        <p:nvSpPr>
          <p:cNvPr id="495" name="Google Shape;495;p36"/>
          <p:cNvSpPr/>
          <p:nvPr/>
        </p:nvSpPr>
        <p:spPr>
          <a:xfrm>
            <a:off x="857250" y="3053185"/>
            <a:ext cx="2339976" cy="192200"/>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rebuchet MS"/>
              <a:ea typeface="Trebuchet MS"/>
              <a:cs typeface="Trebuchet MS"/>
              <a:sym typeface="Trebuchet MS"/>
            </a:endParaRPr>
          </a:p>
        </p:txBody>
      </p:sp>
      <p:sp>
        <p:nvSpPr>
          <p:cNvPr id="496" name="Google Shape;496;p36"/>
          <p:cNvSpPr/>
          <p:nvPr/>
        </p:nvSpPr>
        <p:spPr>
          <a:xfrm>
            <a:off x="857250" y="2714625"/>
            <a:ext cx="2071688" cy="214313"/>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cxnSp>
        <p:nvCxnSpPr>
          <p:cNvPr id="497" name="Google Shape;497;p36"/>
          <p:cNvCxnSpPr>
            <a:stCxn id="496" idx="3"/>
          </p:cNvCxnSpPr>
          <p:nvPr/>
        </p:nvCxnSpPr>
        <p:spPr>
          <a:xfrm>
            <a:off x="2928938" y="2821781"/>
            <a:ext cx="2428800" cy="250800"/>
          </a:xfrm>
          <a:prstGeom prst="straightConnector1">
            <a:avLst/>
          </a:prstGeom>
          <a:gradFill>
            <a:gsLst>
              <a:gs pos="0">
                <a:srgbClr val="09548D"/>
              </a:gs>
              <a:gs pos="100000">
                <a:schemeClr val="hlink"/>
              </a:gs>
            </a:gsLst>
            <a:lin ang="18900000" scaled="0"/>
          </a:gradFill>
          <a:ln w="25400" cap="flat" cmpd="sng">
            <a:solidFill>
              <a:schemeClr val="accent1"/>
            </a:solidFill>
            <a:prstDash val="solid"/>
            <a:round/>
            <a:headEnd type="none" w="sm" len="sm"/>
            <a:tailEnd type="stealth" w="med" len="med"/>
          </a:ln>
        </p:spPr>
      </p:cxnSp>
      <p:cxnSp>
        <p:nvCxnSpPr>
          <p:cNvPr id="498" name="Google Shape;498;p36"/>
          <p:cNvCxnSpPr>
            <a:cxnSpLocks/>
            <a:stCxn id="495" idx="3"/>
          </p:cNvCxnSpPr>
          <p:nvPr/>
        </p:nvCxnSpPr>
        <p:spPr>
          <a:xfrm>
            <a:off x="3197226" y="3149285"/>
            <a:ext cx="2160512" cy="566384"/>
          </a:xfrm>
          <a:prstGeom prst="straightConnector1">
            <a:avLst/>
          </a:prstGeom>
          <a:gradFill>
            <a:gsLst>
              <a:gs pos="0">
                <a:srgbClr val="09548D"/>
              </a:gs>
              <a:gs pos="100000">
                <a:schemeClr val="hlink"/>
              </a:gs>
            </a:gsLst>
            <a:lin ang="18900000" scaled="0"/>
          </a:gradFill>
          <a:ln w="25400" cap="flat" cmpd="sng">
            <a:solidFill>
              <a:schemeClr val="accent1"/>
            </a:solidFill>
            <a:prstDash val="solid"/>
            <a:round/>
            <a:headEnd type="none" w="sm" len="sm"/>
            <a:tailEnd type="stealth" w="med" len="med"/>
          </a:ln>
        </p:spPr>
      </p:cxnSp>
      <p:sp>
        <p:nvSpPr>
          <p:cNvPr id="499" name="Google Shape;499;p36"/>
          <p:cNvSpPr/>
          <p:nvPr/>
        </p:nvSpPr>
        <p:spPr>
          <a:xfrm>
            <a:off x="857250" y="3429000"/>
            <a:ext cx="2071688" cy="488774"/>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cxnSp>
        <p:nvCxnSpPr>
          <p:cNvPr id="500" name="Google Shape;500;p36"/>
          <p:cNvCxnSpPr>
            <a:cxnSpLocks/>
            <a:stCxn id="499" idx="3"/>
          </p:cNvCxnSpPr>
          <p:nvPr/>
        </p:nvCxnSpPr>
        <p:spPr>
          <a:xfrm>
            <a:off x="2928938" y="3673387"/>
            <a:ext cx="1643100" cy="601537"/>
          </a:xfrm>
          <a:prstGeom prst="straightConnector1">
            <a:avLst/>
          </a:prstGeom>
          <a:gradFill>
            <a:gsLst>
              <a:gs pos="0">
                <a:srgbClr val="09548D"/>
              </a:gs>
              <a:gs pos="100000">
                <a:schemeClr val="hlink"/>
              </a:gs>
            </a:gsLst>
            <a:lin ang="18900000" scaled="0"/>
          </a:gradFill>
          <a:ln w="25400" cap="flat" cmpd="sng">
            <a:solidFill>
              <a:schemeClr val="accent1"/>
            </a:solidFill>
            <a:prstDash val="solid"/>
            <a:round/>
            <a:headEnd type="none" w="sm" len="sm"/>
            <a:tailEnd type="stealth" w="med" len="med"/>
          </a:ln>
        </p:spPr>
      </p:cxnSp>
      <p:sp>
        <p:nvSpPr>
          <p:cNvPr id="501" name="Google Shape;501;p36"/>
          <p:cNvSpPr/>
          <p:nvPr/>
        </p:nvSpPr>
        <p:spPr>
          <a:xfrm>
            <a:off x="857250" y="4357688"/>
            <a:ext cx="3262672" cy="285750"/>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cxnSp>
        <p:nvCxnSpPr>
          <p:cNvPr id="502" name="Google Shape;502;p36"/>
          <p:cNvCxnSpPr>
            <a:stCxn id="501" idx="3"/>
          </p:cNvCxnSpPr>
          <p:nvPr/>
        </p:nvCxnSpPr>
        <p:spPr>
          <a:xfrm rot="10800000" flipH="1">
            <a:off x="4119922" y="4429163"/>
            <a:ext cx="2095200" cy="71400"/>
          </a:xfrm>
          <a:prstGeom prst="straightConnector1">
            <a:avLst/>
          </a:prstGeom>
          <a:gradFill>
            <a:gsLst>
              <a:gs pos="0">
                <a:srgbClr val="09548D"/>
              </a:gs>
              <a:gs pos="100000">
                <a:schemeClr val="hlink"/>
              </a:gs>
            </a:gsLst>
            <a:lin ang="18900000" scaled="0"/>
          </a:gradFill>
          <a:ln w="25400" cap="flat" cmpd="sng">
            <a:solidFill>
              <a:schemeClr val="accent1"/>
            </a:solidFill>
            <a:prstDash val="solid"/>
            <a:round/>
            <a:headEnd type="none" w="sm" len="sm"/>
            <a:tailEnd type="stealth" w="med" len="med"/>
          </a:ln>
        </p:spPr>
      </p:cxnSp>
      <p:sp>
        <p:nvSpPr>
          <p:cNvPr id="503" name="Google Shape;503;p36"/>
          <p:cNvSpPr/>
          <p:nvPr/>
        </p:nvSpPr>
        <p:spPr>
          <a:xfrm>
            <a:off x="857250" y="4898603"/>
            <a:ext cx="2202582" cy="204044"/>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504" name="Google Shape;504;p36"/>
          <p:cNvSpPr/>
          <p:nvPr/>
        </p:nvSpPr>
        <p:spPr>
          <a:xfrm>
            <a:off x="877858" y="5572124"/>
            <a:ext cx="2202582" cy="198908"/>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505" name="Google Shape;505;p36"/>
          <p:cNvSpPr/>
          <p:nvPr/>
        </p:nvSpPr>
        <p:spPr>
          <a:xfrm>
            <a:off x="857250" y="6265333"/>
            <a:ext cx="2202582" cy="164042"/>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cxnSp>
        <p:nvCxnSpPr>
          <p:cNvPr id="506" name="Google Shape;506;p36"/>
          <p:cNvCxnSpPr>
            <a:stCxn id="503" idx="3"/>
          </p:cNvCxnSpPr>
          <p:nvPr/>
        </p:nvCxnSpPr>
        <p:spPr>
          <a:xfrm>
            <a:off x="3059832" y="5000625"/>
            <a:ext cx="2583600" cy="214200"/>
          </a:xfrm>
          <a:prstGeom prst="straightConnector1">
            <a:avLst/>
          </a:prstGeom>
          <a:gradFill>
            <a:gsLst>
              <a:gs pos="0">
                <a:srgbClr val="09548D"/>
              </a:gs>
              <a:gs pos="100000">
                <a:schemeClr val="hlink"/>
              </a:gs>
            </a:gsLst>
            <a:lin ang="18900000" scaled="0"/>
          </a:gradFill>
          <a:ln w="25400" cap="flat" cmpd="sng">
            <a:solidFill>
              <a:schemeClr val="accent1"/>
            </a:solidFill>
            <a:prstDash val="solid"/>
            <a:round/>
            <a:headEnd type="none" w="sm" len="sm"/>
            <a:tailEnd type="stealth" w="med" len="med"/>
          </a:ln>
        </p:spPr>
      </p:cxnSp>
      <p:cxnSp>
        <p:nvCxnSpPr>
          <p:cNvPr id="507" name="Google Shape;507;p36"/>
          <p:cNvCxnSpPr>
            <a:stCxn id="504" idx="3"/>
          </p:cNvCxnSpPr>
          <p:nvPr/>
        </p:nvCxnSpPr>
        <p:spPr>
          <a:xfrm rot="10800000" flipH="1">
            <a:off x="3080440" y="5429178"/>
            <a:ext cx="3920400" cy="242400"/>
          </a:xfrm>
          <a:prstGeom prst="straightConnector1">
            <a:avLst/>
          </a:prstGeom>
          <a:gradFill>
            <a:gsLst>
              <a:gs pos="0">
                <a:srgbClr val="09548D"/>
              </a:gs>
              <a:gs pos="100000">
                <a:schemeClr val="hlink"/>
              </a:gs>
            </a:gsLst>
            <a:lin ang="18900000" scaled="0"/>
          </a:gradFill>
          <a:ln w="25400" cap="flat" cmpd="sng">
            <a:solidFill>
              <a:schemeClr val="accent1"/>
            </a:solidFill>
            <a:prstDash val="solid"/>
            <a:round/>
            <a:headEnd type="none" w="sm" len="sm"/>
            <a:tailEnd type="stealth" w="med" len="med"/>
          </a:ln>
        </p:spPr>
      </p:cxnSp>
      <p:cxnSp>
        <p:nvCxnSpPr>
          <p:cNvPr id="508" name="Google Shape;508;p36"/>
          <p:cNvCxnSpPr>
            <a:cxnSpLocks/>
            <a:stCxn id="505" idx="3"/>
          </p:cNvCxnSpPr>
          <p:nvPr/>
        </p:nvCxnSpPr>
        <p:spPr>
          <a:xfrm flipV="1">
            <a:off x="3059832" y="6332774"/>
            <a:ext cx="1583700" cy="14580"/>
          </a:xfrm>
          <a:prstGeom prst="straightConnector1">
            <a:avLst/>
          </a:prstGeom>
          <a:gradFill>
            <a:gsLst>
              <a:gs pos="0">
                <a:srgbClr val="09548D"/>
              </a:gs>
              <a:gs pos="100000">
                <a:schemeClr val="hlink"/>
              </a:gs>
            </a:gsLst>
            <a:lin ang="18900000" scaled="0"/>
          </a:gradFill>
          <a:ln w="25400" cap="flat" cmpd="sng">
            <a:solidFill>
              <a:schemeClr val="accent1"/>
            </a:solidFill>
            <a:prstDash val="solid"/>
            <a:round/>
            <a:headEnd type="none" w="sm" len="sm"/>
            <a:tailEnd type="stealth" w="med" len="med"/>
          </a:ln>
        </p:spPr>
      </p:cxnSp>
      <p:sp>
        <p:nvSpPr>
          <p:cNvPr id="509" name="Google Shape;509;p36"/>
          <p:cNvSpPr/>
          <p:nvPr/>
        </p:nvSpPr>
        <p:spPr>
          <a:xfrm>
            <a:off x="5500688" y="2071688"/>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2</a:t>
            </a:r>
            <a:endParaRPr sz="1400" b="0" i="0" u="none" strike="noStrike" cap="none">
              <a:solidFill>
                <a:srgbClr val="000000"/>
              </a:solidFill>
              <a:latin typeface="Arial"/>
              <a:ea typeface="Arial"/>
              <a:cs typeface="Arial"/>
              <a:sym typeface="Arial"/>
            </a:endParaRPr>
          </a:p>
        </p:txBody>
      </p:sp>
      <p:sp>
        <p:nvSpPr>
          <p:cNvPr id="510" name="Google Shape;510;p36"/>
          <p:cNvSpPr/>
          <p:nvPr/>
        </p:nvSpPr>
        <p:spPr>
          <a:xfrm>
            <a:off x="5500688" y="2928938"/>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3</a:t>
            </a:r>
            <a:endParaRPr sz="1400" b="0" i="0" u="none" strike="noStrike" cap="none">
              <a:solidFill>
                <a:srgbClr val="000000"/>
              </a:solidFill>
              <a:latin typeface="Arial"/>
              <a:ea typeface="Arial"/>
              <a:cs typeface="Arial"/>
              <a:sym typeface="Arial"/>
            </a:endParaRPr>
          </a:p>
        </p:txBody>
      </p:sp>
      <p:sp>
        <p:nvSpPr>
          <p:cNvPr id="511" name="Google Shape;511;p36"/>
          <p:cNvSpPr/>
          <p:nvPr/>
        </p:nvSpPr>
        <p:spPr>
          <a:xfrm>
            <a:off x="5500688" y="3643313"/>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4</a:t>
            </a:r>
            <a:endParaRPr sz="1400" b="0" i="0" u="none" strike="noStrike" cap="none">
              <a:solidFill>
                <a:srgbClr val="000000"/>
              </a:solidFill>
              <a:latin typeface="Arial"/>
              <a:ea typeface="Arial"/>
              <a:cs typeface="Arial"/>
              <a:sym typeface="Arial"/>
            </a:endParaRPr>
          </a:p>
        </p:txBody>
      </p:sp>
      <p:sp>
        <p:nvSpPr>
          <p:cNvPr id="512" name="Google Shape;512;p36"/>
          <p:cNvSpPr/>
          <p:nvPr/>
        </p:nvSpPr>
        <p:spPr>
          <a:xfrm>
            <a:off x="4643438" y="4214813"/>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5</a:t>
            </a:r>
            <a:endParaRPr sz="1400" b="0" i="0" u="none" strike="noStrike" cap="none">
              <a:solidFill>
                <a:srgbClr val="000000"/>
              </a:solidFill>
              <a:latin typeface="Arial"/>
              <a:ea typeface="Arial"/>
              <a:cs typeface="Arial"/>
              <a:sym typeface="Arial"/>
            </a:endParaRPr>
          </a:p>
        </p:txBody>
      </p:sp>
      <p:sp>
        <p:nvSpPr>
          <p:cNvPr id="513" name="Google Shape;513;p36"/>
          <p:cNvSpPr/>
          <p:nvPr/>
        </p:nvSpPr>
        <p:spPr>
          <a:xfrm>
            <a:off x="6357938" y="4214813"/>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6</a:t>
            </a:r>
            <a:endParaRPr sz="1400" b="0" i="0" u="none" strike="noStrike" cap="none">
              <a:solidFill>
                <a:srgbClr val="000000"/>
              </a:solidFill>
              <a:latin typeface="Arial"/>
              <a:ea typeface="Arial"/>
              <a:cs typeface="Arial"/>
              <a:sym typeface="Arial"/>
            </a:endParaRPr>
          </a:p>
        </p:txBody>
      </p:sp>
      <p:sp>
        <p:nvSpPr>
          <p:cNvPr id="514" name="Google Shape;514;p36"/>
          <p:cNvSpPr/>
          <p:nvPr/>
        </p:nvSpPr>
        <p:spPr>
          <a:xfrm>
            <a:off x="5715000" y="5000625"/>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7</a:t>
            </a:r>
            <a:endParaRPr sz="1400" b="0" i="0" u="none" strike="noStrike" cap="none">
              <a:solidFill>
                <a:srgbClr val="000000"/>
              </a:solidFill>
              <a:latin typeface="Arial"/>
              <a:ea typeface="Arial"/>
              <a:cs typeface="Arial"/>
              <a:sym typeface="Arial"/>
            </a:endParaRPr>
          </a:p>
        </p:txBody>
      </p:sp>
      <p:sp>
        <p:nvSpPr>
          <p:cNvPr id="515" name="Google Shape;515;p36"/>
          <p:cNvSpPr/>
          <p:nvPr/>
        </p:nvSpPr>
        <p:spPr>
          <a:xfrm>
            <a:off x="7072313" y="5000625"/>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8</a:t>
            </a:r>
            <a:endParaRPr sz="1400" b="0" i="0" u="none" strike="noStrike" cap="none">
              <a:solidFill>
                <a:srgbClr val="000000"/>
              </a:solidFill>
              <a:latin typeface="Arial"/>
              <a:ea typeface="Arial"/>
              <a:cs typeface="Arial"/>
              <a:sym typeface="Arial"/>
            </a:endParaRPr>
          </a:p>
        </p:txBody>
      </p:sp>
      <p:sp>
        <p:nvSpPr>
          <p:cNvPr id="516" name="Google Shape;516;p36"/>
          <p:cNvSpPr/>
          <p:nvPr/>
        </p:nvSpPr>
        <p:spPr>
          <a:xfrm>
            <a:off x="4643438" y="6000750"/>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9</a:t>
            </a:r>
            <a:endParaRPr sz="1400" b="0" i="0" u="none" strike="noStrike" cap="none">
              <a:solidFill>
                <a:srgbClr val="000000"/>
              </a:solidFill>
              <a:latin typeface="Arial"/>
              <a:ea typeface="Arial"/>
              <a:cs typeface="Arial"/>
              <a:sym typeface="Arial"/>
            </a:endParaRPr>
          </a:p>
        </p:txBody>
      </p:sp>
      <p:cxnSp>
        <p:nvCxnSpPr>
          <p:cNvPr id="517" name="Google Shape;517;p36"/>
          <p:cNvCxnSpPr>
            <a:stCxn id="509" idx="2"/>
            <a:endCxn id="516" idx="2"/>
          </p:cNvCxnSpPr>
          <p:nvPr/>
        </p:nvCxnSpPr>
        <p:spPr>
          <a:xfrm flipH="1">
            <a:off x="4643588" y="2286001"/>
            <a:ext cx="857100" cy="3929100"/>
          </a:xfrm>
          <a:prstGeom prst="bentConnector3">
            <a:avLst>
              <a:gd name="adj1" fmla="val 126688"/>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18" name="Google Shape;518;p36"/>
          <p:cNvCxnSpPr>
            <a:stCxn id="509" idx="4"/>
            <a:endCxn id="510" idx="0"/>
          </p:cNvCxnSpPr>
          <p:nvPr/>
        </p:nvCxnSpPr>
        <p:spPr>
          <a:xfrm>
            <a:off x="5715000" y="2500313"/>
            <a:ext cx="0" cy="4287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19" name="Google Shape;519;p36"/>
          <p:cNvCxnSpPr>
            <a:stCxn id="510" idx="4"/>
            <a:endCxn id="511" idx="0"/>
          </p:cNvCxnSpPr>
          <p:nvPr/>
        </p:nvCxnSpPr>
        <p:spPr>
          <a:xfrm>
            <a:off x="5715000" y="3357563"/>
            <a:ext cx="0" cy="2856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20" name="Google Shape;520;p36"/>
          <p:cNvCxnSpPr>
            <a:stCxn id="511" idx="3"/>
            <a:endCxn id="512" idx="0"/>
          </p:cNvCxnSpPr>
          <p:nvPr/>
        </p:nvCxnSpPr>
        <p:spPr>
          <a:xfrm flipH="1">
            <a:off x="4857859" y="4009167"/>
            <a:ext cx="705600" cy="2055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21" name="Google Shape;521;p36"/>
          <p:cNvCxnSpPr>
            <a:stCxn id="511" idx="5"/>
            <a:endCxn id="513" idx="0"/>
          </p:cNvCxnSpPr>
          <p:nvPr/>
        </p:nvCxnSpPr>
        <p:spPr>
          <a:xfrm>
            <a:off x="5866542" y="4009167"/>
            <a:ext cx="705600" cy="2055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22" name="Google Shape;522;p36"/>
          <p:cNvCxnSpPr>
            <a:stCxn id="513" idx="3"/>
            <a:endCxn id="514" idx="0"/>
          </p:cNvCxnSpPr>
          <p:nvPr/>
        </p:nvCxnSpPr>
        <p:spPr>
          <a:xfrm flipH="1">
            <a:off x="5929309" y="4580667"/>
            <a:ext cx="491400" cy="4200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23" name="Google Shape;523;p36"/>
          <p:cNvCxnSpPr>
            <a:stCxn id="513" idx="5"/>
            <a:endCxn id="515" idx="0"/>
          </p:cNvCxnSpPr>
          <p:nvPr/>
        </p:nvCxnSpPr>
        <p:spPr>
          <a:xfrm>
            <a:off x="6723792" y="4580667"/>
            <a:ext cx="562800" cy="4200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24" name="Google Shape;524;p36"/>
          <p:cNvCxnSpPr>
            <a:stCxn id="515" idx="6"/>
            <a:endCxn id="509" idx="5"/>
          </p:cNvCxnSpPr>
          <p:nvPr/>
        </p:nvCxnSpPr>
        <p:spPr>
          <a:xfrm rot="10800000">
            <a:off x="5866538" y="2437538"/>
            <a:ext cx="1634400" cy="2777400"/>
          </a:xfrm>
          <a:prstGeom prst="bentConnector4">
            <a:avLst>
              <a:gd name="adj1" fmla="val -13993"/>
              <a:gd name="adj2" fmla="val 100214"/>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25" name="Google Shape;525;p36"/>
          <p:cNvCxnSpPr>
            <a:stCxn id="514" idx="4"/>
            <a:endCxn id="509" idx="7"/>
          </p:cNvCxnSpPr>
          <p:nvPr/>
        </p:nvCxnSpPr>
        <p:spPr>
          <a:xfrm rot="5400000" flipH="1">
            <a:off x="4250513" y="3750450"/>
            <a:ext cx="3294900" cy="62700"/>
          </a:xfrm>
          <a:prstGeom prst="bentConnector5">
            <a:avLst>
              <a:gd name="adj1" fmla="val -6936"/>
              <a:gd name="adj2" fmla="val -3250590"/>
              <a:gd name="adj3" fmla="val 100424"/>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26" name="Google Shape;526;p36"/>
          <p:cNvCxnSpPr>
            <a:stCxn id="512" idx="4"/>
            <a:endCxn id="516" idx="0"/>
          </p:cNvCxnSpPr>
          <p:nvPr/>
        </p:nvCxnSpPr>
        <p:spPr>
          <a:xfrm rot="-5400000" flipH="1">
            <a:off x="4179450" y="5321738"/>
            <a:ext cx="1357200" cy="600"/>
          </a:xfrm>
          <a:prstGeom prst="bentConnector3">
            <a:avLst>
              <a:gd name="adj1" fmla="val 5012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27" name="Google Shape;527;p36"/>
          <p:cNvCxnSpPr>
            <a:stCxn id="490" idx="4"/>
            <a:endCxn id="509" idx="0"/>
          </p:cNvCxnSpPr>
          <p:nvPr/>
        </p:nvCxnSpPr>
        <p:spPr>
          <a:xfrm>
            <a:off x="5715000" y="1785938"/>
            <a:ext cx="0" cy="2859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sp>
        <p:nvSpPr>
          <p:cNvPr id="528" name="Google Shape;528;p36"/>
          <p:cNvSpPr txBox="1"/>
          <p:nvPr/>
        </p:nvSpPr>
        <p:spPr>
          <a:xfrm>
            <a:off x="4429125" y="2000250"/>
            <a:ext cx="1143000" cy="307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head &gt; tail</a:t>
            </a:r>
            <a:endParaRPr sz="1400" b="0" i="0" u="none" strike="noStrike" cap="none">
              <a:solidFill>
                <a:schemeClr val="dk1"/>
              </a:solidFill>
              <a:latin typeface="Trebuchet MS"/>
              <a:ea typeface="Trebuchet MS"/>
              <a:cs typeface="Trebuchet MS"/>
              <a:sym typeface="Trebuchet MS"/>
            </a:endParaRPr>
          </a:p>
        </p:txBody>
      </p:sp>
      <p:sp>
        <p:nvSpPr>
          <p:cNvPr id="529" name="Google Shape;529;p36"/>
          <p:cNvSpPr txBox="1"/>
          <p:nvPr/>
        </p:nvSpPr>
        <p:spPr>
          <a:xfrm>
            <a:off x="5786438" y="2571750"/>
            <a:ext cx="1214437" cy="307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head &lt;= tail</a:t>
            </a:r>
            <a:endParaRPr sz="1400" b="0" i="0" u="none" strike="noStrike" cap="none">
              <a:solidFill>
                <a:schemeClr val="dk1"/>
              </a:solidFill>
              <a:latin typeface="Trebuchet MS"/>
              <a:ea typeface="Trebuchet MS"/>
              <a:cs typeface="Trebuchet MS"/>
              <a:sym typeface="Trebuchet MS"/>
            </a:endParaRPr>
          </a:p>
        </p:txBody>
      </p:sp>
      <p:sp>
        <p:nvSpPr>
          <p:cNvPr id="530" name="Google Shape;530;p36"/>
          <p:cNvSpPr txBox="1"/>
          <p:nvPr/>
        </p:nvSpPr>
        <p:spPr>
          <a:xfrm>
            <a:off x="4643438" y="3786188"/>
            <a:ext cx="857250" cy="307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=userID</a:t>
            </a:r>
            <a:endParaRPr sz="1400" b="0" i="0" u="none" strike="noStrike" cap="none">
              <a:solidFill>
                <a:schemeClr val="dk1"/>
              </a:solidFill>
              <a:latin typeface="Trebuchet MS"/>
              <a:ea typeface="Trebuchet MS"/>
              <a:cs typeface="Trebuchet MS"/>
              <a:sym typeface="Trebuchet MS"/>
            </a:endParaRPr>
          </a:p>
        </p:txBody>
      </p:sp>
      <p:sp>
        <p:nvSpPr>
          <p:cNvPr id="531" name="Google Shape;531;p36"/>
          <p:cNvSpPr txBox="1"/>
          <p:nvPr/>
        </p:nvSpPr>
        <p:spPr>
          <a:xfrm>
            <a:off x="6000750" y="3786188"/>
            <a:ext cx="1071563" cy="307975"/>
          </a:xfrm>
          <a:prstGeom prst="rect">
            <a:avLst/>
          </a:prstGeom>
          <a:blipFill rotWithShape="1">
            <a:blip r:embed="rId3">
              <a:alphaModFix/>
            </a:blip>
            <a:stretch>
              <a:fillRect t="-5881" b="-1764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532" name="Google Shape;532;p36"/>
          <p:cNvSpPr txBox="1"/>
          <p:nvPr/>
        </p:nvSpPr>
        <p:spPr>
          <a:xfrm>
            <a:off x="5366349" y="4525267"/>
            <a:ext cx="153432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&lt;=userID</a:t>
            </a:r>
            <a:endParaRPr sz="1400" b="0" i="0" u="none" strike="noStrike" cap="none">
              <a:solidFill>
                <a:schemeClr val="dk1"/>
              </a:solidFill>
              <a:latin typeface="Trebuchet MS"/>
              <a:ea typeface="Trebuchet MS"/>
              <a:cs typeface="Trebuchet MS"/>
              <a:sym typeface="Trebuchet MS"/>
            </a:endParaRPr>
          </a:p>
        </p:txBody>
      </p:sp>
      <p:sp>
        <p:nvSpPr>
          <p:cNvPr id="533" name="Google Shape;533;p36"/>
          <p:cNvSpPr txBox="1"/>
          <p:nvPr/>
        </p:nvSpPr>
        <p:spPr>
          <a:xfrm>
            <a:off x="6865765" y="4436302"/>
            <a:ext cx="117095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&gt;userID</a:t>
            </a:r>
            <a:endParaRPr sz="1400" b="0" i="0" u="none" strike="noStrike" cap="none">
              <a:solidFill>
                <a:schemeClr val="dk1"/>
              </a:solidFill>
              <a:latin typeface="Trebuchet MS"/>
              <a:ea typeface="Trebuchet MS"/>
              <a:cs typeface="Trebuchet MS"/>
              <a:sym typeface="Trebuchet MS"/>
            </a:endParaRPr>
          </a:p>
        </p:txBody>
      </p:sp>
      <p:sp>
        <p:nvSpPr>
          <p:cNvPr id="534" name="Google Shape;534;p36"/>
          <p:cNvSpPr/>
          <p:nvPr/>
        </p:nvSpPr>
        <p:spPr>
          <a:xfrm>
            <a:off x="549275" y="1897063"/>
            <a:ext cx="285750" cy="285750"/>
          </a:xfrm>
          <a:prstGeom prst="flowChartConnector">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B0F0"/>
                </a:solidFill>
                <a:latin typeface="Trebuchet MS"/>
                <a:ea typeface="Trebuchet MS"/>
                <a:cs typeface="Trebuchet MS"/>
                <a:sym typeface="Trebuchet MS"/>
              </a:rPr>
              <a:t>1</a:t>
            </a:r>
            <a:endParaRPr sz="1600" b="0" i="0" u="none" strike="noStrike" cap="none">
              <a:solidFill>
                <a:srgbClr val="00B0F0"/>
              </a:solidFill>
              <a:latin typeface="Trebuchet MS"/>
              <a:ea typeface="Trebuchet MS"/>
              <a:cs typeface="Trebuchet MS"/>
              <a:sym typeface="Trebuchet MS"/>
            </a:endParaRPr>
          </a:p>
        </p:txBody>
      </p:sp>
      <p:sp>
        <p:nvSpPr>
          <p:cNvPr id="535" name="Google Shape;535;p36"/>
          <p:cNvSpPr/>
          <p:nvPr/>
        </p:nvSpPr>
        <p:spPr>
          <a:xfrm>
            <a:off x="554038" y="2692400"/>
            <a:ext cx="285750" cy="285750"/>
          </a:xfrm>
          <a:prstGeom prst="flowChartConnector">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B0F0"/>
                </a:solidFill>
                <a:latin typeface="Trebuchet MS"/>
                <a:ea typeface="Trebuchet MS"/>
                <a:cs typeface="Trebuchet MS"/>
                <a:sym typeface="Trebuchet MS"/>
              </a:rPr>
              <a:t>3</a:t>
            </a:r>
            <a:endParaRPr sz="1600" b="0" i="0" u="none" strike="noStrike" cap="none">
              <a:solidFill>
                <a:srgbClr val="00B0F0"/>
              </a:solidFill>
              <a:latin typeface="Trebuchet MS"/>
              <a:ea typeface="Trebuchet MS"/>
              <a:cs typeface="Trebuchet MS"/>
              <a:sym typeface="Trebuchet MS"/>
            </a:endParaRPr>
          </a:p>
        </p:txBody>
      </p:sp>
      <p:sp>
        <p:nvSpPr>
          <p:cNvPr id="536" name="Google Shape;536;p36"/>
          <p:cNvSpPr/>
          <p:nvPr/>
        </p:nvSpPr>
        <p:spPr>
          <a:xfrm>
            <a:off x="552450" y="2316163"/>
            <a:ext cx="285750" cy="285750"/>
          </a:xfrm>
          <a:prstGeom prst="flowChartConnector">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B0F0"/>
                </a:solidFill>
                <a:latin typeface="Trebuchet MS"/>
                <a:ea typeface="Trebuchet MS"/>
                <a:cs typeface="Trebuchet MS"/>
                <a:sym typeface="Trebuchet MS"/>
              </a:rPr>
              <a:t>2</a:t>
            </a:r>
            <a:endParaRPr sz="1600" b="0" i="0" u="none" strike="noStrike" cap="none">
              <a:solidFill>
                <a:srgbClr val="00B0F0"/>
              </a:solidFill>
              <a:latin typeface="Trebuchet MS"/>
              <a:ea typeface="Trebuchet MS"/>
              <a:cs typeface="Trebuchet MS"/>
              <a:sym typeface="Trebuchet MS"/>
            </a:endParaRPr>
          </a:p>
        </p:txBody>
      </p:sp>
      <p:sp>
        <p:nvSpPr>
          <p:cNvPr id="537" name="Google Shape;537;p36"/>
          <p:cNvSpPr/>
          <p:nvPr/>
        </p:nvSpPr>
        <p:spPr>
          <a:xfrm>
            <a:off x="554038" y="3032125"/>
            <a:ext cx="285750" cy="285750"/>
          </a:xfrm>
          <a:prstGeom prst="flowChartConnector">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B0F0"/>
                </a:solidFill>
                <a:latin typeface="Trebuchet MS"/>
                <a:ea typeface="Trebuchet MS"/>
                <a:cs typeface="Trebuchet MS"/>
                <a:sym typeface="Trebuchet MS"/>
              </a:rPr>
              <a:t>4</a:t>
            </a:r>
            <a:endParaRPr sz="1600" b="0" i="0" u="none" strike="noStrike" cap="none">
              <a:solidFill>
                <a:srgbClr val="00B0F0"/>
              </a:solidFill>
              <a:latin typeface="Trebuchet MS"/>
              <a:ea typeface="Trebuchet MS"/>
              <a:cs typeface="Trebuchet MS"/>
              <a:sym typeface="Trebuchet MS"/>
            </a:endParaRPr>
          </a:p>
        </p:txBody>
      </p:sp>
      <p:sp>
        <p:nvSpPr>
          <p:cNvPr id="538" name="Google Shape;538;p36"/>
          <p:cNvSpPr/>
          <p:nvPr/>
        </p:nvSpPr>
        <p:spPr>
          <a:xfrm>
            <a:off x="560388" y="3470275"/>
            <a:ext cx="285750" cy="285750"/>
          </a:xfrm>
          <a:prstGeom prst="flowChartConnector">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B0F0"/>
                </a:solidFill>
                <a:latin typeface="Trebuchet MS"/>
                <a:ea typeface="Trebuchet MS"/>
                <a:cs typeface="Trebuchet MS"/>
                <a:sym typeface="Trebuchet MS"/>
              </a:rPr>
              <a:t>5</a:t>
            </a:r>
            <a:endParaRPr sz="1600" b="0" i="0" u="none" strike="noStrike" cap="none">
              <a:solidFill>
                <a:srgbClr val="00B0F0"/>
              </a:solidFill>
              <a:latin typeface="Trebuchet MS"/>
              <a:ea typeface="Trebuchet MS"/>
              <a:cs typeface="Trebuchet MS"/>
              <a:sym typeface="Trebuchet MS"/>
            </a:endParaRPr>
          </a:p>
        </p:txBody>
      </p:sp>
      <p:sp>
        <p:nvSpPr>
          <p:cNvPr id="539" name="Google Shape;539;p36"/>
          <p:cNvSpPr/>
          <p:nvPr/>
        </p:nvSpPr>
        <p:spPr>
          <a:xfrm>
            <a:off x="565150" y="4325938"/>
            <a:ext cx="285750" cy="285750"/>
          </a:xfrm>
          <a:prstGeom prst="flowChartConnector">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B0F0"/>
                </a:solidFill>
                <a:latin typeface="Trebuchet MS"/>
                <a:ea typeface="Trebuchet MS"/>
                <a:cs typeface="Trebuchet MS"/>
                <a:sym typeface="Trebuchet MS"/>
              </a:rPr>
              <a:t>6</a:t>
            </a:r>
            <a:endParaRPr sz="1600" b="0" i="0" u="none" strike="noStrike" cap="none">
              <a:solidFill>
                <a:srgbClr val="00B0F0"/>
              </a:solidFill>
              <a:latin typeface="Trebuchet MS"/>
              <a:ea typeface="Trebuchet MS"/>
              <a:cs typeface="Trebuchet MS"/>
              <a:sym typeface="Trebuchet MS"/>
            </a:endParaRPr>
          </a:p>
        </p:txBody>
      </p:sp>
      <p:sp>
        <p:nvSpPr>
          <p:cNvPr id="540" name="Google Shape;540;p36"/>
          <p:cNvSpPr/>
          <p:nvPr/>
        </p:nvSpPr>
        <p:spPr>
          <a:xfrm>
            <a:off x="531413" y="4790667"/>
            <a:ext cx="285750" cy="285750"/>
          </a:xfrm>
          <a:prstGeom prst="flowChartConnector">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B0F0"/>
                </a:solidFill>
                <a:latin typeface="Trebuchet MS"/>
                <a:ea typeface="Trebuchet MS"/>
                <a:cs typeface="Trebuchet MS"/>
                <a:sym typeface="Trebuchet MS"/>
              </a:rPr>
              <a:t>7</a:t>
            </a:r>
            <a:endParaRPr sz="1600" b="0" i="0" u="none" strike="noStrike" cap="none">
              <a:solidFill>
                <a:srgbClr val="00B0F0"/>
              </a:solidFill>
              <a:latin typeface="Trebuchet MS"/>
              <a:ea typeface="Trebuchet MS"/>
              <a:cs typeface="Trebuchet MS"/>
              <a:sym typeface="Trebuchet MS"/>
            </a:endParaRPr>
          </a:p>
        </p:txBody>
      </p:sp>
      <p:sp>
        <p:nvSpPr>
          <p:cNvPr id="541" name="Google Shape;541;p36"/>
          <p:cNvSpPr/>
          <p:nvPr/>
        </p:nvSpPr>
        <p:spPr>
          <a:xfrm>
            <a:off x="549275" y="5414472"/>
            <a:ext cx="285750" cy="285750"/>
          </a:xfrm>
          <a:prstGeom prst="flowChartConnector">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B0F0"/>
                </a:solidFill>
                <a:latin typeface="Trebuchet MS"/>
                <a:ea typeface="Trebuchet MS"/>
                <a:cs typeface="Trebuchet MS"/>
                <a:sym typeface="Trebuchet MS"/>
              </a:rPr>
              <a:t>8</a:t>
            </a:r>
            <a:endParaRPr sz="1600" b="0" i="0" u="none" strike="noStrike" cap="none">
              <a:solidFill>
                <a:srgbClr val="00B0F0"/>
              </a:solidFill>
              <a:latin typeface="Trebuchet MS"/>
              <a:ea typeface="Trebuchet MS"/>
              <a:cs typeface="Trebuchet MS"/>
              <a:sym typeface="Trebuchet MS"/>
            </a:endParaRPr>
          </a:p>
        </p:txBody>
      </p:sp>
      <p:sp>
        <p:nvSpPr>
          <p:cNvPr id="542" name="Google Shape;542;p36"/>
          <p:cNvSpPr/>
          <p:nvPr/>
        </p:nvSpPr>
        <p:spPr>
          <a:xfrm>
            <a:off x="552450" y="6032500"/>
            <a:ext cx="285750" cy="285750"/>
          </a:xfrm>
          <a:prstGeom prst="flowChartConnector">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B0F0"/>
                </a:solidFill>
                <a:latin typeface="Trebuchet MS"/>
                <a:ea typeface="Trebuchet MS"/>
                <a:cs typeface="Trebuchet MS"/>
                <a:sym typeface="Trebuchet MS"/>
              </a:rPr>
              <a:t>9</a:t>
            </a:r>
            <a:endParaRPr sz="1600" b="0" i="0" u="none" strike="noStrike" cap="none">
              <a:solidFill>
                <a:srgbClr val="00B0F0"/>
              </a:solidFill>
              <a:latin typeface="Trebuchet MS"/>
              <a:ea typeface="Trebuchet MS"/>
              <a:cs typeface="Trebuchet MS"/>
              <a:sym typeface="Trebuchet MS"/>
            </a:endParaRPr>
          </a:p>
        </p:txBody>
      </p:sp>
      <p:grpSp>
        <p:nvGrpSpPr>
          <p:cNvPr id="543" name="Google Shape;543;p36"/>
          <p:cNvGrpSpPr/>
          <p:nvPr/>
        </p:nvGrpSpPr>
        <p:grpSpPr>
          <a:xfrm>
            <a:off x="6357938" y="928688"/>
            <a:ext cx="2601424" cy="766762"/>
            <a:chOff x="755650" y="1844675"/>
            <a:chExt cx="4352983" cy="1402552"/>
          </a:xfrm>
        </p:grpSpPr>
        <p:sp>
          <p:nvSpPr>
            <p:cNvPr id="544" name="Google Shape;544;p36"/>
            <p:cNvSpPr/>
            <p:nvPr/>
          </p:nvSpPr>
          <p:spPr>
            <a:xfrm>
              <a:off x="827371" y="1844675"/>
              <a:ext cx="576434" cy="57496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2">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cxnSp>
          <p:nvCxnSpPr>
            <p:cNvPr id="545" name="Google Shape;545;p36"/>
            <p:cNvCxnSpPr/>
            <p:nvPr/>
          </p:nvCxnSpPr>
          <p:spPr>
            <a:xfrm rot="10800000">
              <a:off x="755650" y="2973388"/>
              <a:ext cx="792163" cy="0"/>
            </a:xfrm>
            <a:prstGeom prst="straightConnector1">
              <a:avLst/>
            </a:prstGeom>
            <a:noFill/>
            <a:ln w="38100" cap="flat" cmpd="sng">
              <a:solidFill>
                <a:schemeClr val="dk1"/>
              </a:solidFill>
              <a:prstDash val="solid"/>
              <a:round/>
              <a:headEnd type="none" w="sm" len="sm"/>
              <a:tailEnd type="triangle" w="lg" len="lg"/>
            </a:ln>
          </p:spPr>
        </p:cxnSp>
        <p:sp>
          <p:nvSpPr>
            <p:cNvPr id="546" name="Google Shape;546;p36"/>
            <p:cNvSpPr txBox="1"/>
            <p:nvPr/>
          </p:nvSpPr>
          <p:spPr>
            <a:xfrm>
              <a:off x="1547811" y="1916114"/>
              <a:ext cx="1120429" cy="5629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Node</a:t>
              </a:r>
              <a:endParaRPr sz="1400" b="0" i="0" u="none" strike="noStrike" cap="none">
                <a:solidFill>
                  <a:schemeClr val="dk1"/>
                </a:solidFill>
                <a:latin typeface="Trebuchet MS"/>
                <a:ea typeface="Trebuchet MS"/>
                <a:cs typeface="Trebuchet MS"/>
                <a:sym typeface="Trebuchet MS"/>
              </a:endParaRPr>
            </a:p>
          </p:txBody>
        </p:sp>
        <p:sp>
          <p:nvSpPr>
            <p:cNvPr id="547" name="Google Shape;547;p36"/>
            <p:cNvSpPr txBox="1"/>
            <p:nvPr/>
          </p:nvSpPr>
          <p:spPr>
            <a:xfrm>
              <a:off x="1619249" y="2684463"/>
              <a:ext cx="3489384" cy="5627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Arc: the flow of control</a:t>
              </a:r>
              <a:endParaRPr sz="1400" b="0" i="0" u="none" strike="noStrike" cap="none">
                <a:solidFill>
                  <a:srgbClr val="000000"/>
                </a:solidFill>
                <a:latin typeface="Arial"/>
                <a:ea typeface="Arial"/>
                <a:cs typeface="Arial"/>
                <a:sym typeface="Arial"/>
              </a:endParaRPr>
            </a:p>
          </p:txBody>
        </p:sp>
      </p:grpSp>
      <p:sp>
        <p:nvSpPr>
          <p:cNvPr id="548" name="Google Shape;548;p36"/>
          <p:cNvSpPr txBox="1">
            <a:spLocks noGrp="1"/>
          </p:cNvSpPr>
          <p:nvPr>
            <p:ph type="sldNum" idx="4294967295"/>
          </p:nvPr>
        </p:nvSpPr>
        <p:spPr>
          <a:xfrm>
            <a:off x="8129016" y="5734050"/>
            <a:ext cx="609600" cy="521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7F7F7F"/>
                </a:solidFill>
                <a:latin typeface="Trebuchet MS"/>
                <a:ea typeface="Trebuchet MS"/>
                <a:cs typeface="Trebuchet MS"/>
                <a:sym typeface="Trebuchet MS"/>
              </a:rPr>
              <a:t>24</a:t>
            </a:fld>
            <a:endParaRPr sz="1200" b="0" i="0" u="none" strike="noStrike" cap="none">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1"/>
                                        </p:tgtEl>
                                        <p:attrNameLst>
                                          <p:attrName>style.visibility</p:attrName>
                                        </p:attrNameLst>
                                      </p:cBhvr>
                                      <p:to>
                                        <p:strVal val="visible"/>
                                      </p:to>
                                    </p:set>
                                    <p:animEffect transition="in" filter="fade">
                                      <p:cBhvr>
                                        <p:cTn id="7" dur="500"/>
                                        <p:tgtEl>
                                          <p:spTgt spid="491"/>
                                        </p:tgtEl>
                                      </p:cBhvr>
                                    </p:animEffect>
                                  </p:childTnLst>
                                </p:cTn>
                              </p:par>
                              <p:par>
                                <p:cTn id="8" presetID="10" presetClass="entr" presetSubtype="0" fill="hold" nodeType="withEffect">
                                  <p:stCondLst>
                                    <p:cond delay="0"/>
                                  </p:stCondLst>
                                  <p:childTnLst>
                                    <p:set>
                                      <p:cBhvr>
                                        <p:cTn id="9" dur="1" fill="hold">
                                          <p:stCondLst>
                                            <p:cond delay="0"/>
                                          </p:stCondLst>
                                        </p:cTn>
                                        <p:tgtEl>
                                          <p:spTgt spid="492"/>
                                        </p:tgtEl>
                                        <p:attrNameLst>
                                          <p:attrName>style.visibility</p:attrName>
                                        </p:attrNameLst>
                                      </p:cBhvr>
                                      <p:to>
                                        <p:strVal val="visible"/>
                                      </p:to>
                                    </p:set>
                                    <p:animEffect transition="in" filter="fade">
                                      <p:cBhvr>
                                        <p:cTn id="10" dur="500"/>
                                        <p:tgtEl>
                                          <p:spTgt spid="492"/>
                                        </p:tgtEl>
                                      </p:cBhvr>
                                    </p:animEffect>
                                  </p:childTnLst>
                                </p:cTn>
                              </p:par>
                              <p:par>
                                <p:cTn id="11" presetID="10" presetClass="entr" presetSubtype="0" fill="hold" nodeType="withEffect">
                                  <p:stCondLst>
                                    <p:cond delay="0"/>
                                  </p:stCondLst>
                                  <p:childTnLst>
                                    <p:set>
                                      <p:cBhvr>
                                        <p:cTn id="12" dur="1" fill="hold">
                                          <p:stCondLst>
                                            <p:cond delay="0"/>
                                          </p:stCondLst>
                                        </p:cTn>
                                        <p:tgtEl>
                                          <p:spTgt spid="490"/>
                                        </p:tgtEl>
                                        <p:attrNameLst>
                                          <p:attrName>style.visibility</p:attrName>
                                        </p:attrNameLst>
                                      </p:cBhvr>
                                      <p:to>
                                        <p:strVal val="visible"/>
                                      </p:to>
                                    </p:set>
                                    <p:animEffect transition="in" filter="fade">
                                      <p:cBhvr>
                                        <p:cTn id="13" dur="500"/>
                                        <p:tgtEl>
                                          <p:spTgt spid="49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4"/>
                                        </p:tgtEl>
                                        <p:attrNameLst>
                                          <p:attrName>style.visibility</p:attrName>
                                        </p:attrNameLst>
                                      </p:cBhvr>
                                      <p:to>
                                        <p:strVal val="visible"/>
                                      </p:to>
                                    </p:set>
                                    <p:animEffect transition="in" filter="fade">
                                      <p:cBhvr>
                                        <p:cTn id="17" dur="500"/>
                                        <p:tgtEl>
                                          <p:spTgt spid="5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92"/>
                                        </p:tgtEl>
                                      </p:cBhvr>
                                    </p:animEffect>
                                    <p:set>
                                      <p:cBhvr>
                                        <p:cTn id="22" dur="1" fill="hold">
                                          <p:stCondLst>
                                            <p:cond delay="500"/>
                                          </p:stCondLst>
                                        </p:cTn>
                                        <p:tgtEl>
                                          <p:spTgt spid="492"/>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493"/>
                                        </p:tgtEl>
                                        <p:attrNameLst>
                                          <p:attrName>style.visibility</p:attrName>
                                        </p:attrNameLst>
                                      </p:cBhvr>
                                      <p:to>
                                        <p:strVal val="visible"/>
                                      </p:to>
                                    </p:set>
                                    <p:animEffect transition="in" filter="fade">
                                      <p:cBhvr>
                                        <p:cTn id="25" dur="500"/>
                                        <p:tgtEl>
                                          <p:spTgt spid="493"/>
                                        </p:tgtEl>
                                      </p:cBhvr>
                                    </p:animEffect>
                                  </p:childTnLst>
                                </p:cTn>
                              </p:par>
                              <p:par>
                                <p:cTn id="26" presetID="10" presetClass="entr" presetSubtype="0" fill="hold" nodeType="withEffect">
                                  <p:stCondLst>
                                    <p:cond delay="0"/>
                                  </p:stCondLst>
                                  <p:childTnLst>
                                    <p:set>
                                      <p:cBhvr>
                                        <p:cTn id="27" dur="1" fill="hold">
                                          <p:stCondLst>
                                            <p:cond delay="0"/>
                                          </p:stCondLst>
                                        </p:cTn>
                                        <p:tgtEl>
                                          <p:spTgt spid="494"/>
                                        </p:tgtEl>
                                        <p:attrNameLst>
                                          <p:attrName>style.visibility</p:attrName>
                                        </p:attrNameLst>
                                      </p:cBhvr>
                                      <p:to>
                                        <p:strVal val="visible"/>
                                      </p:to>
                                    </p:set>
                                    <p:animEffect transition="in" filter="fade">
                                      <p:cBhvr>
                                        <p:cTn id="28" dur="500"/>
                                        <p:tgtEl>
                                          <p:spTgt spid="494"/>
                                        </p:tgtEl>
                                      </p:cBhvr>
                                    </p:animEffect>
                                  </p:childTnLst>
                                </p:cTn>
                              </p:par>
                              <p:par>
                                <p:cTn id="29" presetID="10" presetClass="entr" presetSubtype="0" fill="hold" nodeType="withEffect">
                                  <p:stCondLst>
                                    <p:cond delay="0"/>
                                  </p:stCondLst>
                                  <p:childTnLst>
                                    <p:set>
                                      <p:cBhvr>
                                        <p:cTn id="30" dur="1" fill="hold">
                                          <p:stCondLst>
                                            <p:cond delay="0"/>
                                          </p:stCondLst>
                                        </p:cTn>
                                        <p:tgtEl>
                                          <p:spTgt spid="509"/>
                                        </p:tgtEl>
                                        <p:attrNameLst>
                                          <p:attrName>style.visibility</p:attrName>
                                        </p:attrNameLst>
                                      </p:cBhvr>
                                      <p:to>
                                        <p:strVal val="visible"/>
                                      </p:to>
                                    </p:set>
                                    <p:animEffect transition="in" filter="fade">
                                      <p:cBhvr>
                                        <p:cTn id="31" dur="500"/>
                                        <p:tgtEl>
                                          <p:spTgt spid="509"/>
                                        </p:tgtEl>
                                      </p:cBhvr>
                                    </p:animEffect>
                                  </p:childTnLst>
                                </p:cTn>
                              </p:par>
                              <p:par>
                                <p:cTn id="32" presetID="10" presetClass="entr" presetSubtype="0" fill="hold" nodeType="withEffect">
                                  <p:stCondLst>
                                    <p:cond delay="0"/>
                                  </p:stCondLst>
                                  <p:childTnLst>
                                    <p:set>
                                      <p:cBhvr>
                                        <p:cTn id="33" dur="1" fill="hold">
                                          <p:stCondLst>
                                            <p:cond delay="0"/>
                                          </p:stCondLst>
                                        </p:cTn>
                                        <p:tgtEl>
                                          <p:spTgt spid="527"/>
                                        </p:tgtEl>
                                        <p:attrNameLst>
                                          <p:attrName>style.visibility</p:attrName>
                                        </p:attrNameLst>
                                      </p:cBhvr>
                                      <p:to>
                                        <p:strVal val="visible"/>
                                      </p:to>
                                    </p:set>
                                    <p:animEffect transition="in" filter="fade">
                                      <p:cBhvr>
                                        <p:cTn id="34" dur="500"/>
                                        <p:tgtEl>
                                          <p:spTgt spid="527"/>
                                        </p:tgtEl>
                                      </p:cBhvr>
                                    </p:animEffect>
                                  </p:childTnLst>
                                </p:cTn>
                              </p:par>
                            </p:childTnLst>
                          </p:cTn>
                        </p:par>
                        <p:par>
                          <p:cTn id="35" fill="hold">
                            <p:stCondLst>
                              <p:cond delay="501"/>
                            </p:stCondLst>
                            <p:childTnLst>
                              <p:par>
                                <p:cTn id="36" presetID="10" presetClass="entr" presetSubtype="0" fill="hold" nodeType="afterEffect">
                                  <p:stCondLst>
                                    <p:cond delay="0"/>
                                  </p:stCondLst>
                                  <p:childTnLst>
                                    <p:set>
                                      <p:cBhvr>
                                        <p:cTn id="37" dur="1" fill="hold">
                                          <p:stCondLst>
                                            <p:cond delay="0"/>
                                          </p:stCondLst>
                                        </p:cTn>
                                        <p:tgtEl>
                                          <p:spTgt spid="536"/>
                                        </p:tgtEl>
                                        <p:attrNameLst>
                                          <p:attrName>style.visibility</p:attrName>
                                        </p:attrNameLst>
                                      </p:cBhvr>
                                      <p:to>
                                        <p:strVal val="visible"/>
                                      </p:to>
                                    </p:set>
                                    <p:animEffect transition="in" filter="fade">
                                      <p:cBhvr>
                                        <p:cTn id="38" dur="500"/>
                                        <p:tgtEl>
                                          <p:spTgt spid="53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494"/>
                                        </p:tgtEl>
                                      </p:cBhvr>
                                    </p:animEffect>
                                    <p:set>
                                      <p:cBhvr>
                                        <p:cTn id="43" dur="1" fill="hold">
                                          <p:stCondLst>
                                            <p:cond delay="500"/>
                                          </p:stCondLst>
                                        </p:cTn>
                                        <p:tgtEl>
                                          <p:spTgt spid="494"/>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496"/>
                                        </p:tgtEl>
                                        <p:attrNameLst>
                                          <p:attrName>style.visibility</p:attrName>
                                        </p:attrNameLst>
                                      </p:cBhvr>
                                      <p:to>
                                        <p:strVal val="visible"/>
                                      </p:to>
                                    </p:set>
                                    <p:animEffect transition="in" filter="fade">
                                      <p:cBhvr>
                                        <p:cTn id="46" dur="500"/>
                                        <p:tgtEl>
                                          <p:spTgt spid="496"/>
                                        </p:tgtEl>
                                      </p:cBhvr>
                                    </p:animEffect>
                                  </p:childTnLst>
                                </p:cTn>
                              </p:par>
                              <p:par>
                                <p:cTn id="47" presetID="10" presetClass="entr" presetSubtype="0" fill="hold" nodeType="withEffect">
                                  <p:stCondLst>
                                    <p:cond delay="0"/>
                                  </p:stCondLst>
                                  <p:childTnLst>
                                    <p:set>
                                      <p:cBhvr>
                                        <p:cTn id="48" dur="1" fill="hold">
                                          <p:stCondLst>
                                            <p:cond delay="0"/>
                                          </p:stCondLst>
                                        </p:cTn>
                                        <p:tgtEl>
                                          <p:spTgt spid="497"/>
                                        </p:tgtEl>
                                        <p:attrNameLst>
                                          <p:attrName>style.visibility</p:attrName>
                                        </p:attrNameLst>
                                      </p:cBhvr>
                                      <p:to>
                                        <p:strVal val="visible"/>
                                      </p:to>
                                    </p:set>
                                    <p:animEffect transition="in" filter="fade">
                                      <p:cBhvr>
                                        <p:cTn id="49" dur="500"/>
                                        <p:tgtEl>
                                          <p:spTgt spid="497"/>
                                        </p:tgtEl>
                                      </p:cBhvr>
                                    </p:animEffect>
                                  </p:childTnLst>
                                </p:cTn>
                              </p:par>
                              <p:par>
                                <p:cTn id="50" presetID="10" presetClass="entr" presetSubtype="0" fill="hold" nodeType="withEffect">
                                  <p:stCondLst>
                                    <p:cond delay="0"/>
                                  </p:stCondLst>
                                  <p:childTnLst>
                                    <p:set>
                                      <p:cBhvr>
                                        <p:cTn id="51" dur="1" fill="hold">
                                          <p:stCondLst>
                                            <p:cond delay="0"/>
                                          </p:stCondLst>
                                        </p:cTn>
                                        <p:tgtEl>
                                          <p:spTgt spid="510"/>
                                        </p:tgtEl>
                                        <p:attrNameLst>
                                          <p:attrName>style.visibility</p:attrName>
                                        </p:attrNameLst>
                                      </p:cBhvr>
                                      <p:to>
                                        <p:strVal val="visible"/>
                                      </p:to>
                                    </p:set>
                                    <p:animEffect transition="in" filter="fade">
                                      <p:cBhvr>
                                        <p:cTn id="52" dur="500"/>
                                        <p:tgtEl>
                                          <p:spTgt spid="510"/>
                                        </p:tgtEl>
                                      </p:cBhvr>
                                    </p:animEffect>
                                  </p:childTnLst>
                                </p:cTn>
                              </p:par>
                              <p:par>
                                <p:cTn id="53" presetID="10" presetClass="entr" presetSubtype="0" fill="hold" nodeType="withEffect">
                                  <p:stCondLst>
                                    <p:cond delay="0"/>
                                  </p:stCondLst>
                                  <p:childTnLst>
                                    <p:set>
                                      <p:cBhvr>
                                        <p:cTn id="54" dur="1" fill="hold">
                                          <p:stCondLst>
                                            <p:cond delay="0"/>
                                          </p:stCondLst>
                                        </p:cTn>
                                        <p:tgtEl>
                                          <p:spTgt spid="518"/>
                                        </p:tgtEl>
                                        <p:attrNameLst>
                                          <p:attrName>style.visibility</p:attrName>
                                        </p:attrNameLst>
                                      </p:cBhvr>
                                      <p:to>
                                        <p:strVal val="visible"/>
                                      </p:to>
                                    </p:set>
                                    <p:animEffect transition="in" filter="fade">
                                      <p:cBhvr>
                                        <p:cTn id="55" dur="500"/>
                                        <p:tgtEl>
                                          <p:spTgt spid="518"/>
                                        </p:tgtEl>
                                      </p:cBhvr>
                                    </p:animEffect>
                                  </p:childTnLst>
                                </p:cTn>
                              </p:par>
                              <p:par>
                                <p:cTn id="56" presetID="10" presetClass="entr" presetSubtype="0" fill="hold" nodeType="withEffect">
                                  <p:stCondLst>
                                    <p:cond delay="0"/>
                                  </p:stCondLst>
                                  <p:childTnLst>
                                    <p:set>
                                      <p:cBhvr>
                                        <p:cTn id="57" dur="1" fill="hold">
                                          <p:stCondLst>
                                            <p:cond delay="0"/>
                                          </p:stCondLst>
                                        </p:cTn>
                                        <p:tgtEl>
                                          <p:spTgt spid="529"/>
                                        </p:tgtEl>
                                        <p:attrNameLst>
                                          <p:attrName>style.visibility</p:attrName>
                                        </p:attrNameLst>
                                      </p:cBhvr>
                                      <p:to>
                                        <p:strVal val="visible"/>
                                      </p:to>
                                    </p:set>
                                    <p:animEffect transition="in" filter="fade">
                                      <p:cBhvr>
                                        <p:cTn id="58" dur="500"/>
                                        <p:tgtEl>
                                          <p:spTgt spid="529"/>
                                        </p:tgtEl>
                                      </p:cBhvr>
                                    </p:animEffect>
                                  </p:childTnLst>
                                </p:cTn>
                              </p:par>
                            </p:childTnLst>
                          </p:cTn>
                        </p:par>
                        <p:par>
                          <p:cTn id="59" fill="hold">
                            <p:stCondLst>
                              <p:cond delay="501"/>
                            </p:stCondLst>
                            <p:childTnLst>
                              <p:par>
                                <p:cTn id="60" presetID="10" presetClass="entr" presetSubtype="0" fill="hold" nodeType="afterEffect">
                                  <p:stCondLst>
                                    <p:cond delay="0"/>
                                  </p:stCondLst>
                                  <p:childTnLst>
                                    <p:set>
                                      <p:cBhvr>
                                        <p:cTn id="61" dur="1" fill="hold">
                                          <p:stCondLst>
                                            <p:cond delay="0"/>
                                          </p:stCondLst>
                                        </p:cTn>
                                        <p:tgtEl>
                                          <p:spTgt spid="535"/>
                                        </p:tgtEl>
                                        <p:attrNameLst>
                                          <p:attrName>style.visibility</p:attrName>
                                        </p:attrNameLst>
                                      </p:cBhvr>
                                      <p:to>
                                        <p:strVal val="visible"/>
                                      </p:to>
                                    </p:set>
                                    <p:animEffect transition="in" filter="fade">
                                      <p:cBhvr>
                                        <p:cTn id="62" dur="500"/>
                                        <p:tgtEl>
                                          <p:spTgt spid="53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497"/>
                                        </p:tgtEl>
                                      </p:cBhvr>
                                    </p:animEffect>
                                    <p:set>
                                      <p:cBhvr>
                                        <p:cTn id="67" dur="1" fill="hold">
                                          <p:stCondLst>
                                            <p:cond delay="500"/>
                                          </p:stCondLst>
                                        </p:cTn>
                                        <p:tgtEl>
                                          <p:spTgt spid="497"/>
                                        </p:tgtEl>
                                        <p:attrNameLst>
                                          <p:attrName>style.visibility</p:attrName>
                                        </p:attrNameLst>
                                      </p:cBhvr>
                                      <p:to>
                                        <p:strVal val="hidden"/>
                                      </p:to>
                                    </p:set>
                                  </p:childTnLst>
                                </p:cTn>
                              </p:par>
                              <p:par>
                                <p:cTn id="68" presetID="10" presetClass="entr" presetSubtype="0" fill="hold" nodeType="withEffect">
                                  <p:stCondLst>
                                    <p:cond delay="0"/>
                                  </p:stCondLst>
                                  <p:childTnLst>
                                    <p:set>
                                      <p:cBhvr>
                                        <p:cTn id="69" dur="1" fill="hold">
                                          <p:stCondLst>
                                            <p:cond delay="0"/>
                                          </p:stCondLst>
                                        </p:cTn>
                                        <p:tgtEl>
                                          <p:spTgt spid="495"/>
                                        </p:tgtEl>
                                        <p:attrNameLst>
                                          <p:attrName>style.visibility</p:attrName>
                                        </p:attrNameLst>
                                      </p:cBhvr>
                                      <p:to>
                                        <p:strVal val="visible"/>
                                      </p:to>
                                    </p:set>
                                    <p:animEffect transition="in" filter="fade">
                                      <p:cBhvr>
                                        <p:cTn id="70" dur="500"/>
                                        <p:tgtEl>
                                          <p:spTgt spid="495"/>
                                        </p:tgtEl>
                                      </p:cBhvr>
                                    </p:animEffect>
                                  </p:childTnLst>
                                </p:cTn>
                              </p:par>
                              <p:par>
                                <p:cTn id="71" presetID="10" presetClass="entr" presetSubtype="0" fill="hold" nodeType="withEffect">
                                  <p:stCondLst>
                                    <p:cond delay="0"/>
                                  </p:stCondLst>
                                  <p:childTnLst>
                                    <p:set>
                                      <p:cBhvr>
                                        <p:cTn id="72" dur="1" fill="hold">
                                          <p:stCondLst>
                                            <p:cond delay="0"/>
                                          </p:stCondLst>
                                        </p:cTn>
                                        <p:tgtEl>
                                          <p:spTgt spid="498"/>
                                        </p:tgtEl>
                                        <p:attrNameLst>
                                          <p:attrName>style.visibility</p:attrName>
                                        </p:attrNameLst>
                                      </p:cBhvr>
                                      <p:to>
                                        <p:strVal val="visible"/>
                                      </p:to>
                                    </p:set>
                                    <p:animEffect transition="in" filter="fade">
                                      <p:cBhvr>
                                        <p:cTn id="73" dur="500"/>
                                        <p:tgtEl>
                                          <p:spTgt spid="498"/>
                                        </p:tgtEl>
                                      </p:cBhvr>
                                    </p:animEffect>
                                  </p:childTnLst>
                                </p:cTn>
                              </p:par>
                              <p:par>
                                <p:cTn id="74" presetID="10" presetClass="entr" presetSubtype="0" fill="hold" nodeType="withEffect">
                                  <p:stCondLst>
                                    <p:cond delay="0"/>
                                  </p:stCondLst>
                                  <p:childTnLst>
                                    <p:set>
                                      <p:cBhvr>
                                        <p:cTn id="75" dur="1" fill="hold">
                                          <p:stCondLst>
                                            <p:cond delay="0"/>
                                          </p:stCondLst>
                                        </p:cTn>
                                        <p:tgtEl>
                                          <p:spTgt spid="511"/>
                                        </p:tgtEl>
                                        <p:attrNameLst>
                                          <p:attrName>style.visibility</p:attrName>
                                        </p:attrNameLst>
                                      </p:cBhvr>
                                      <p:to>
                                        <p:strVal val="visible"/>
                                      </p:to>
                                    </p:set>
                                    <p:animEffect transition="in" filter="fade">
                                      <p:cBhvr>
                                        <p:cTn id="76" dur="500"/>
                                        <p:tgtEl>
                                          <p:spTgt spid="511"/>
                                        </p:tgtEl>
                                      </p:cBhvr>
                                    </p:animEffect>
                                  </p:childTnLst>
                                </p:cTn>
                              </p:par>
                              <p:par>
                                <p:cTn id="77" presetID="10" presetClass="entr" presetSubtype="0" fill="hold" nodeType="withEffect">
                                  <p:stCondLst>
                                    <p:cond delay="0"/>
                                  </p:stCondLst>
                                  <p:childTnLst>
                                    <p:set>
                                      <p:cBhvr>
                                        <p:cTn id="78" dur="1" fill="hold">
                                          <p:stCondLst>
                                            <p:cond delay="0"/>
                                          </p:stCondLst>
                                        </p:cTn>
                                        <p:tgtEl>
                                          <p:spTgt spid="519"/>
                                        </p:tgtEl>
                                        <p:attrNameLst>
                                          <p:attrName>style.visibility</p:attrName>
                                        </p:attrNameLst>
                                      </p:cBhvr>
                                      <p:to>
                                        <p:strVal val="visible"/>
                                      </p:to>
                                    </p:set>
                                    <p:animEffect transition="in" filter="fade">
                                      <p:cBhvr>
                                        <p:cTn id="79" dur="500"/>
                                        <p:tgtEl>
                                          <p:spTgt spid="519"/>
                                        </p:tgtEl>
                                      </p:cBhvr>
                                    </p:animEffect>
                                  </p:childTnLst>
                                </p:cTn>
                              </p:par>
                            </p:childTnLst>
                          </p:cTn>
                        </p:par>
                        <p:par>
                          <p:cTn id="80" fill="hold">
                            <p:stCondLst>
                              <p:cond delay="501"/>
                            </p:stCondLst>
                            <p:childTnLst>
                              <p:par>
                                <p:cTn id="81" presetID="10" presetClass="entr" presetSubtype="0" fill="hold" nodeType="afterEffect">
                                  <p:stCondLst>
                                    <p:cond delay="0"/>
                                  </p:stCondLst>
                                  <p:childTnLst>
                                    <p:set>
                                      <p:cBhvr>
                                        <p:cTn id="82" dur="1" fill="hold">
                                          <p:stCondLst>
                                            <p:cond delay="0"/>
                                          </p:stCondLst>
                                        </p:cTn>
                                        <p:tgtEl>
                                          <p:spTgt spid="537"/>
                                        </p:tgtEl>
                                        <p:attrNameLst>
                                          <p:attrName>style.visibility</p:attrName>
                                        </p:attrNameLst>
                                      </p:cBhvr>
                                      <p:to>
                                        <p:strVal val="visible"/>
                                      </p:to>
                                    </p:set>
                                    <p:animEffect transition="in" filter="fade">
                                      <p:cBhvr>
                                        <p:cTn id="83" dur="500"/>
                                        <p:tgtEl>
                                          <p:spTgt spid="53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498"/>
                                        </p:tgtEl>
                                      </p:cBhvr>
                                    </p:animEffect>
                                    <p:set>
                                      <p:cBhvr>
                                        <p:cTn id="88" dur="1" fill="hold">
                                          <p:stCondLst>
                                            <p:cond delay="500"/>
                                          </p:stCondLst>
                                        </p:cTn>
                                        <p:tgtEl>
                                          <p:spTgt spid="498"/>
                                        </p:tgtEl>
                                        <p:attrNameLst>
                                          <p:attrName>style.visibility</p:attrName>
                                        </p:attrNameLst>
                                      </p:cBhvr>
                                      <p:to>
                                        <p:strVal val="hidden"/>
                                      </p:to>
                                    </p:set>
                                  </p:childTnLst>
                                </p:cTn>
                              </p:par>
                              <p:par>
                                <p:cTn id="89" presetID="10" presetClass="entr" presetSubtype="0" fill="hold" nodeType="withEffect">
                                  <p:stCondLst>
                                    <p:cond delay="0"/>
                                  </p:stCondLst>
                                  <p:childTnLst>
                                    <p:set>
                                      <p:cBhvr>
                                        <p:cTn id="90" dur="1" fill="hold">
                                          <p:stCondLst>
                                            <p:cond delay="0"/>
                                          </p:stCondLst>
                                        </p:cTn>
                                        <p:tgtEl>
                                          <p:spTgt spid="499"/>
                                        </p:tgtEl>
                                        <p:attrNameLst>
                                          <p:attrName>style.visibility</p:attrName>
                                        </p:attrNameLst>
                                      </p:cBhvr>
                                      <p:to>
                                        <p:strVal val="visible"/>
                                      </p:to>
                                    </p:set>
                                    <p:animEffect transition="in" filter="fade">
                                      <p:cBhvr>
                                        <p:cTn id="91" dur="500"/>
                                        <p:tgtEl>
                                          <p:spTgt spid="499"/>
                                        </p:tgtEl>
                                      </p:cBhvr>
                                    </p:animEffect>
                                  </p:childTnLst>
                                </p:cTn>
                              </p:par>
                              <p:par>
                                <p:cTn id="92" presetID="10" presetClass="entr" presetSubtype="0" fill="hold" nodeType="withEffect">
                                  <p:stCondLst>
                                    <p:cond delay="0"/>
                                  </p:stCondLst>
                                  <p:childTnLst>
                                    <p:set>
                                      <p:cBhvr>
                                        <p:cTn id="93" dur="1" fill="hold">
                                          <p:stCondLst>
                                            <p:cond delay="0"/>
                                          </p:stCondLst>
                                        </p:cTn>
                                        <p:tgtEl>
                                          <p:spTgt spid="500"/>
                                        </p:tgtEl>
                                        <p:attrNameLst>
                                          <p:attrName>style.visibility</p:attrName>
                                        </p:attrNameLst>
                                      </p:cBhvr>
                                      <p:to>
                                        <p:strVal val="visible"/>
                                      </p:to>
                                    </p:set>
                                    <p:animEffect transition="in" filter="fade">
                                      <p:cBhvr>
                                        <p:cTn id="94" dur="500"/>
                                        <p:tgtEl>
                                          <p:spTgt spid="500"/>
                                        </p:tgtEl>
                                      </p:cBhvr>
                                    </p:animEffect>
                                  </p:childTnLst>
                                </p:cTn>
                              </p:par>
                              <p:par>
                                <p:cTn id="95" presetID="10" presetClass="entr" presetSubtype="0" fill="hold" nodeType="withEffect">
                                  <p:stCondLst>
                                    <p:cond delay="0"/>
                                  </p:stCondLst>
                                  <p:childTnLst>
                                    <p:set>
                                      <p:cBhvr>
                                        <p:cTn id="96" dur="1" fill="hold">
                                          <p:stCondLst>
                                            <p:cond delay="0"/>
                                          </p:stCondLst>
                                        </p:cTn>
                                        <p:tgtEl>
                                          <p:spTgt spid="512"/>
                                        </p:tgtEl>
                                        <p:attrNameLst>
                                          <p:attrName>style.visibility</p:attrName>
                                        </p:attrNameLst>
                                      </p:cBhvr>
                                      <p:to>
                                        <p:strVal val="visible"/>
                                      </p:to>
                                    </p:set>
                                    <p:animEffect transition="in" filter="fade">
                                      <p:cBhvr>
                                        <p:cTn id="97" dur="500"/>
                                        <p:tgtEl>
                                          <p:spTgt spid="512"/>
                                        </p:tgtEl>
                                      </p:cBhvr>
                                    </p:animEffect>
                                  </p:childTnLst>
                                </p:cTn>
                              </p:par>
                              <p:par>
                                <p:cTn id="98" presetID="10" presetClass="entr" presetSubtype="0" fill="hold" nodeType="withEffect">
                                  <p:stCondLst>
                                    <p:cond delay="0"/>
                                  </p:stCondLst>
                                  <p:childTnLst>
                                    <p:set>
                                      <p:cBhvr>
                                        <p:cTn id="99" dur="1" fill="hold">
                                          <p:stCondLst>
                                            <p:cond delay="0"/>
                                          </p:stCondLst>
                                        </p:cTn>
                                        <p:tgtEl>
                                          <p:spTgt spid="530"/>
                                        </p:tgtEl>
                                        <p:attrNameLst>
                                          <p:attrName>style.visibility</p:attrName>
                                        </p:attrNameLst>
                                      </p:cBhvr>
                                      <p:to>
                                        <p:strVal val="visible"/>
                                      </p:to>
                                    </p:set>
                                    <p:animEffect transition="in" filter="fade">
                                      <p:cBhvr>
                                        <p:cTn id="100" dur="500"/>
                                        <p:tgtEl>
                                          <p:spTgt spid="530"/>
                                        </p:tgtEl>
                                      </p:cBhvr>
                                    </p:animEffect>
                                  </p:childTnLst>
                                </p:cTn>
                              </p:par>
                              <p:par>
                                <p:cTn id="101" presetID="10" presetClass="entr" presetSubtype="0" fill="hold" nodeType="withEffect">
                                  <p:stCondLst>
                                    <p:cond delay="0"/>
                                  </p:stCondLst>
                                  <p:childTnLst>
                                    <p:set>
                                      <p:cBhvr>
                                        <p:cTn id="102" dur="1" fill="hold">
                                          <p:stCondLst>
                                            <p:cond delay="0"/>
                                          </p:stCondLst>
                                        </p:cTn>
                                        <p:tgtEl>
                                          <p:spTgt spid="520"/>
                                        </p:tgtEl>
                                        <p:attrNameLst>
                                          <p:attrName>style.visibility</p:attrName>
                                        </p:attrNameLst>
                                      </p:cBhvr>
                                      <p:to>
                                        <p:strVal val="visible"/>
                                      </p:to>
                                    </p:set>
                                    <p:animEffect transition="in" filter="fade">
                                      <p:cBhvr>
                                        <p:cTn id="103" dur="500"/>
                                        <p:tgtEl>
                                          <p:spTgt spid="520"/>
                                        </p:tgtEl>
                                      </p:cBhvr>
                                    </p:animEffect>
                                  </p:childTnLst>
                                </p:cTn>
                              </p:par>
                            </p:childTnLst>
                          </p:cTn>
                        </p:par>
                        <p:par>
                          <p:cTn id="104" fill="hold">
                            <p:stCondLst>
                              <p:cond delay="501"/>
                            </p:stCondLst>
                            <p:childTnLst>
                              <p:par>
                                <p:cTn id="105" presetID="10" presetClass="entr" presetSubtype="0" fill="hold" nodeType="afterEffect">
                                  <p:stCondLst>
                                    <p:cond delay="0"/>
                                  </p:stCondLst>
                                  <p:childTnLst>
                                    <p:set>
                                      <p:cBhvr>
                                        <p:cTn id="106" dur="1" fill="hold">
                                          <p:stCondLst>
                                            <p:cond delay="0"/>
                                          </p:stCondLst>
                                        </p:cTn>
                                        <p:tgtEl>
                                          <p:spTgt spid="538"/>
                                        </p:tgtEl>
                                        <p:attrNameLst>
                                          <p:attrName>style.visibility</p:attrName>
                                        </p:attrNameLst>
                                      </p:cBhvr>
                                      <p:to>
                                        <p:strVal val="visible"/>
                                      </p:to>
                                    </p:set>
                                    <p:animEffect transition="in" filter="fade">
                                      <p:cBhvr>
                                        <p:cTn id="107" dur="500"/>
                                        <p:tgtEl>
                                          <p:spTgt spid="53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nodeType="clickEffect">
                                  <p:stCondLst>
                                    <p:cond delay="0"/>
                                  </p:stCondLst>
                                  <p:childTnLst>
                                    <p:animEffect transition="out" filter="fade">
                                      <p:cBhvr>
                                        <p:cTn id="111" dur="500"/>
                                        <p:tgtEl>
                                          <p:spTgt spid="500"/>
                                        </p:tgtEl>
                                      </p:cBhvr>
                                    </p:animEffect>
                                    <p:set>
                                      <p:cBhvr>
                                        <p:cTn id="112" dur="1" fill="hold">
                                          <p:stCondLst>
                                            <p:cond delay="500"/>
                                          </p:stCondLst>
                                        </p:cTn>
                                        <p:tgtEl>
                                          <p:spTgt spid="500"/>
                                        </p:tgtEl>
                                        <p:attrNameLst>
                                          <p:attrName>style.visibility</p:attrName>
                                        </p:attrNameLst>
                                      </p:cBhvr>
                                      <p:to>
                                        <p:strVal val="hidden"/>
                                      </p:to>
                                    </p:set>
                                  </p:childTnLst>
                                </p:cTn>
                              </p:par>
                              <p:par>
                                <p:cTn id="113" presetID="10" presetClass="entr" presetSubtype="0" fill="hold" nodeType="withEffect">
                                  <p:stCondLst>
                                    <p:cond delay="0"/>
                                  </p:stCondLst>
                                  <p:childTnLst>
                                    <p:set>
                                      <p:cBhvr>
                                        <p:cTn id="114" dur="1" fill="hold">
                                          <p:stCondLst>
                                            <p:cond delay="0"/>
                                          </p:stCondLst>
                                        </p:cTn>
                                        <p:tgtEl>
                                          <p:spTgt spid="501"/>
                                        </p:tgtEl>
                                        <p:attrNameLst>
                                          <p:attrName>style.visibility</p:attrName>
                                        </p:attrNameLst>
                                      </p:cBhvr>
                                      <p:to>
                                        <p:strVal val="visible"/>
                                      </p:to>
                                    </p:set>
                                    <p:animEffect transition="in" filter="fade">
                                      <p:cBhvr>
                                        <p:cTn id="115" dur="500"/>
                                        <p:tgtEl>
                                          <p:spTgt spid="501"/>
                                        </p:tgtEl>
                                      </p:cBhvr>
                                    </p:animEffect>
                                  </p:childTnLst>
                                </p:cTn>
                              </p:par>
                              <p:par>
                                <p:cTn id="116" presetID="10" presetClass="entr" presetSubtype="0" fill="hold" nodeType="withEffect">
                                  <p:stCondLst>
                                    <p:cond delay="0"/>
                                  </p:stCondLst>
                                  <p:childTnLst>
                                    <p:set>
                                      <p:cBhvr>
                                        <p:cTn id="117" dur="1" fill="hold">
                                          <p:stCondLst>
                                            <p:cond delay="0"/>
                                          </p:stCondLst>
                                        </p:cTn>
                                        <p:tgtEl>
                                          <p:spTgt spid="502"/>
                                        </p:tgtEl>
                                        <p:attrNameLst>
                                          <p:attrName>style.visibility</p:attrName>
                                        </p:attrNameLst>
                                      </p:cBhvr>
                                      <p:to>
                                        <p:strVal val="visible"/>
                                      </p:to>
                                    </p:set>
                                    <p:animEffect transition="in" filter="fade">
                                      <p:cBhvr>
                                        <p:cTn id="118" dur="500"/>
                                        <p:tgtEl>
                                          <p:spTgt spid="502"/>
                                        </p:tgtEl>
                                      </p:cBhvr>
                                    </p:animEffect>
                                  </p:childTnLst>
                                </p:cTn>
                              </p:par>
                              <p:par>
                                <p:cTn id="119" presetID="10" presetClass="entr" presetSubtype="0" fill="hold" nodeType="withEffect">
                                  <p:stCondLst>
                                    <p:cond delay="0"/>
                                  </p:stCondLst>
                                  <p:childTnLst>
                                    <p:set>
                                      <p:cBhvr>
                                        <p:cTn id="120" dur="1" fill="hold">
                                          <p:stCondLst>
                                            <p:cond delay="0"/>
                                          </p:stCondLst>
                                        </p:cTn>
                                        <p:tgtEl>
                                          <p:spTgt spid="513"/>
                                        </p:tgtEl>
                                        <p:attrNameLst>
                                          <p:attrName>style.visibility</p:attrName>
                                        </p:attrNameLst>
                                      </p:cBhvr>
                                      <p:to>
                                        <p:strVal val="visible"/>
                                      </p:to>
                                    </p:set>
                                    <p:animEffect transition="in" filter="fade">
                                      <p:cBhvr>
                                        <p:cTn id="121" dur="500"/>
                                        <p:tgtEl>
                                          <p:spTgt spid="513"/>
                                        </p:tgtEl>
                                      </p:cBhvr>
                                    </p:animEffect>
                                  </p:childTnLst>
                                </p:cTn>
                              </p:par>
                              <p:par>
                                <p:cTn id="122" presetID="10" presetClass="entr" presetSubtype="0" fill="hold" nodeType="withEffect">
                                  <p:stCondLst>
                                    <p:cond delay="0"/>
                                  </p:stCondLst>
                                  <p:childTnLst>
                                    <p:set>
                                      <p:cBhvr>
                                        <p:cTn id="123" dur="1" fill="hold">
                                          <p:stCondLst>
                                            <p:cond delay="0"/>
                                          </p:stCondLst>
                                        </p:cTn>
                                        <p:tgtEl>
                                          <p:spTgt spid="531"/>
                                        </p:tgtEl>
                                        <p:attrNameLst>
                                          <p:attrName>style.visibility</p:attrName>
                                        </p:attrNameLst>
                                      </p:cBhvr>
                                      <p:to>
                                        <p:strVal val="visible"/>
                                      </p:to>
                                    </p:set>
                                    <p:animEffect transition="in" filter="fade">
                                      <p:cBhvr>
                                        <p:cTn id="124" dur="500"/>
                                        <p:tgtEl>
                                          <p:spTgt spid="531"/>
                                        </p:tgtEl>
                                      </p:cBhvr>
                                    </p:animEffect>
                                  </p:childTnLst>
                                </p:cTn>
                              </p:par>
                              <p:par>
                                <p:cTn id="125" presetID="10" presetClass="entr" presetSubtype="0" fill="hold" nodeType="withEffect">
                                  <p:stCondLst>
                                    <p:cond delay="0"/>
                                  </p:stCondLst>
                                  <p:childTnLst>
                                    <p:set>
                                      <p:cBhvr>
                                        <p:cTn id="126" dur="1" fill="hold">
                                          <p:stCondLst>
                                            <p:cond delay="0"/>
                                          </p:stCondLst>
                                        </p:cTn>
                                        <p:tgtEl>
                                          <p:spTgt spid="521"/>
                                        </p:tgtEl>
                                        <p:attrNameLst>
                                          <p:attrName>style.visibility</p:attrName>
                                        </p:attrNameLst>
                                      </p:cBhvr>
                                      <p:to>
                                        <p:strVal val="visible"/>
                                      </p:to>
                                    </p:set>
                                    <p:animEffect transition="in" filter="fade">
                                      <p:cBhvr>
                                        <p:cTn id="127" dur="500"/>
                                        <p:tgtEl>
                                          <p:spTgt spid="521"/>
                                        </p:tgtEl>
                                      </p:cBhvr>
                                    </p:animEffect>
                                  </p:childTnLst>
                                </p:cTn>
                              </p:par>
                            </p:childTnLst>
                          </p:cTn>
                        </p:par>
                        <p:par>
                          <p:cTn id="128" fill="hold">
                            <p:stCondLst>
                              <p:cond delay="501"/>
                            </p:stCondLst>
                            <p:childTnLst>
                              <p:par>
                                <p:cTn id="129" presetID="10" presetClass="entr" presetSubtype="0" fill="hold" nodeType="afterEffect">
                                  <p:stCondLst>
                                    <p:cond delay="0"/>
                                  </p:stCondLst>
                                  <p:childTnLst>
                                    <p:set>
                                      <p:cBhvr>
                                        <p:cTn id="130" dur="1" fill="hold">
                                          <p:stCondLst>
                                            <p:cond delay="0"/>
                                          </p:stCondLst>
                                        </p:cTn>
                                        <p:tgtEl>
                                          <p:spTgt spid="539"/>
                                        </p:tgtEl>
                                        <p:attrNameLst>
                                          <p:attrName>style.visibility</p:attrName>
                                        </p:attrNameLst>
                                      </p:cBhvr>
                                      <p:to>
                                        <p:strVal val="visible"/>
                                      </p:to>
                                    </p:set>
                                    <p:animEffect transition="in" filter="fade">
                                      <p:cBhvr>
                                        <p:cTn id="131" dur="500"/>
                                        <p:tgtEl>
                                          <p:spTgt spid="539"/>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xit" presetSubtype="0" fill="hold" nodeType="clickEffect">
                                  <p:stCondLst>
                                    <p:cond delay="0"/>
                                  </p:stCondLst>
                                  <p:childTnLst>
                                    <p:animEffect transition="out" filter="fade">
                                      <p:cBhvr>
                                        <p:cTn id="135" dur="500"/>
                                        <p:tgtEl>
                                          <p:spTgt spid="502"/>
                                        </p:tgtEl>
                                      </p:cBhvr>
                                    </p:animEffect>
                                    <p:set>
                                      <p:cBhvr>
                                        <p:cTn id="136" dur="1" fill="hold">
                                          <p:stCondLst>
                                            <p:cond delay="500"/>
                                          </p:stCondLst>
                                        </p:cTn>
                                        <p:tgtEl>
                                          <p:spTgt spid="502"/>
                                        </p:tgtEl>
                                        <p:attrNameLst>
                                          <p:attrName>style.visibility</p:attrName>
                                        </p:attrNameLst>
                                      </p:cBhvr>
                                      <p:to>
                                        <p:strVal val="hidden"/>
                                      </p:to>
                                    </p:set>
                                  </p:childTnLst>
                                </p:cTn>
                              </p:par>
                              <p:par>
                                <p:cTn id="137" presetID="10" presetClass="entr" presetSubtype="0" fill="hold" nodeType="withEffect">
                                  <p:stCondLst>
                                    <p:cond delay="0"/>
                                  </p:stCondLst>
                                  <p:childTnLst>
                                    <p:set>
                                      <p:cBhvr>
                                        <p:cTn id="138" dur="1" fill="hold">
                                          <p:stCondLst>
                                            <p:cond delay="0"/>
                                          </p:stCondLst>
                                        </p:cTn>
                                        <p:tgtEl>
                                          <p:spTgt spid="503"/>
                                        </p:tgtEl>
                                        <p:attrNameLst>
                                          <p:attrName>style.visibility</p:attrName>
                                        </p:attrNameLst>
                                      </p:cBhvr>
                                      <p:to>
                                        <p:strVal val="visible"/>
                                      </p:to>
                                    </p:set>
                                    <p:animEffect transition="in" filter="fade">
                                      <p:cBhvr>
                                        <p:cTn id="139" dur="500"/>
                                        <p:tgtEl>
                                          <p:spTgt spid="503"/>
                                        </p:tgtEl>
                                      </p:cBhvr>
                                    </p:animEffect>
                                  </p:childTnLst>
                                </p:cTn>
                              </p:par>
                              <p:par>
                                <p:cTn id="140" presetID="10" presetClass="entr" presetSubtype="0" fill="hold" nodeType="withEffect">
                                  <p:stCondLst>
                                    <p:cond delay="0"/>
                                  </p:stCondLst>
                                  <p:childTnLst>
                                    <p:set>
                                      <p:cBhvr>
                                        <p:cTn id="141" dur="1" fill="hold">
                                          <p:stCondLst>
                                            <p:cond delay="0"/>
                                          </p:stCondLst>
                                        </p:cTn>
                                        <p:tgtEl>
                                          <p:spTgt spid="506"/>
                                        </p:tgtEl>
                                        <p:attrNameLst>
                                          <p:attrName>style.visibility</p:attrName>
                                        </p:attrNameLst>
                                      </p:cBhvr>
                                      <p:to>
                                        <p:strVal val="visible"/>
                                      </p:to>
                                    </p:set>
                                    <p:animEffect transition="in" filter="fade">
                                      <p:cBhvr>
                                        <p:cTn id="142" dur="500"/>
                                        <p:tgtEl>
                                          <p:spTgt spid="506"/>
                                        </p:tgtEl>
                                      </p:cBhvr>
                                    </p:animEffect>
                                  </p:childTnLst>
                                </p:cTn>
                              </p:par>
                              <p:par>
                                <p:cTn id="143" presetID="10" presetClass="entr" presetSubtype="0" fill="hold" nodeType="withEffect">
                                  <p:stCondLst>
                                    <p:cond delay="0"/>
                                  </p:stCondLst>
                                  <p:childTnLst>
                                    <p:set>
                                      <p:cBhvr>
                                        <p:cTn id="144" dur="1" fill="hold">
                                          <p:stCondLst>
                                            <p:cond delay="0"/>
                                          </p:stCondLst>
                                        </p:cTn>
                                        <p:tgtEl>
                                          <p:spTgt spid="514"/>
                                        </p:tgtEl>
                                        <p:attrNameLst>
                                          <p:attrName>style.visibility</p:attrName>
                                        </p:attrNameLst>
                                      </p:cBhvr>
                                      <p:to>
                                        <p:strVal val="visible"/>
                                      </p:to>
                                    </p:set>
                                    <p:animEffect transition="in" filter="fade">
                                      <p:cBhvr>
                                        <p:cTn id="145" dur="500"/>
                                        <p:tgtEl>
                                          <p:spTgt spid="514"/>
                                        </p:tgtEl>
                                      </p:cBhvr>
                                    </p:animEffect>
                                  </p:childTnLst>
                                </p:cTn>
                              </p:par>
                              <p:par>
                                <p:cTn id="146" presetID="10" presetClass="entr" presetSubtype="0" fill="hold" nodeType="withEffect">
                                  <p:stCondLst>
                                    <p:cond delay="0"/>
                                  </p:stCondLst>
                                  <p:childTnLst>
                                    <p:set>
                                      <p:cBhvr>
                                        <p:cTn id="147" dur="1" fill="hold">
                                          <p:stCondLst>
                                            <p:cond delay="0"/>
                                          </p:stCondLst>
                                        </p:cTn>
                                        <p:tgtEl>
                                          <p:spTgt spid="522"/>
                                        </p:tgtEl>
                                        <p:attrNameLst>
                                          <p:attrName>style.visibility</p:attrName>
                                        </p:attrNameLst>
                                      </p:cBhvr>
                                      <p:to>
                                        <p:strVal val="visible"/>
                                      </p:to>
                                    </p:set>
                                    <p:animEffect transition="in" filter="fade">
                                      <p:cBhvr>
                                        <p:cTn id="148" dur="500"/>
                                        <p:tgtEl>
                                          <p:spTgt spid="522"/>
                                        </p:tgtEl>
                                      </p:cBhvr>
                                    </p:animEffect>
                                  </p:childTnLst>
                                </p:cTn>
                              </p:par>
                              <p:par>
                                <p:cTn id="149" presetID="10" presetClass="entr" presetSubtype="0" fill="hold" nodeType="withEffect">
                                  <p:stCondLst>
                                    <p:cond delay="0"/>
                                  </p:stCondLst>
                                  <p:childTnLst>
                                    <p:set>
                                      <p:cBhvr>
                                        <p:cTn id="150" dur="1" fill="hold">
                                          <p:stCondLst>
                                            <p:cond delay="0"/>
                                          </p:stCondLst>
                                        </p:cTn>
                                        <p:tgtEl>
                                          <p:spTgt spid="532"/>
                                        </p:tgtEl>
                                        <p:attrNameLst>
                                          <p:attrName>style.visibility</p:attrName>
                                        </p:attrNameLst>
                                      </p:cBhvr>
                                      <p:to>
                                        <p:strVal val="visible"/>
                                      </p:to>
                                    </p:set>
                                    <p:animEffect transition="in" filter="fade">
                                      <p:cBhvr>
                                        <p:cTn id="151" dur="500"/>
                                        <p:tgtEl>
                                          <p:spTgt spid="532"/>
                                        </p:tgtEl>
                                      </p:cBhvr>
                                    </p:animEffect>
                                  </p:childTnLst>
                                </p:cTn>
                              </p:par>
                              <p:par>
                                <p:cTn id="152" presetID="10" presetClass="entr" presetSubtype="0" fill="hold" nodeType="withEffect">
                                  <p:stCondLst>
                                    <p:cond delay="0"/>
                                  </p:stCondLst>
                                  <p:childTnLst>
                                    <p:set>
                                      <p:cBhvr>
                                        <p:cTn id="153" dur="1" fill="hold">
                                          <p:stCondLst>
                                            <p:cond delay="0"/>
                                          </p:stCondLst>
                                        </p:cTn>
                                        <p:tgtEl>
                                          <p:spTgt spid="525"/>
                                        </p:tgtEl>
                                        <p:attrNameLst>
                                          <p:attrName>style.visibility</p:attrName>
                                        </p:attrNameLst>
                                      </p:cBhvr>
                                      <p:to>
                                        <p:strVal val="visible"/>
                                      </p:to>
                                    </p:set>
                                    <p:animEffect transition="in" filter="fade">
                                      <p:cBhvr>
                                        <p:cTn id="154" dur="500"/>
                                        <p:tgtEl>
                                          <p:spTgt spid="525"/>
                                        </p:tgtEl>
                                      </p:cBhvr>
                                    </p:animEffect>
                                  </p:childTnLst>
                                </p:cTn>
                              </p:par>
                            </p:childTnLst>
                          </p:cTn>
                        </p:par>
                        <p:par>
                          <p:cTn id="155" fill="hold">
                            <p:stCondLst>
                              <p:cond delay="501"/>
                            </p:stCondLst>
                            <p:childTnLst>
                              <p:par>
                                <p:cTn id="156" presetID="10" presetClass="entr" presetSubtype="0" fill="hold" nodeType="afterEffect">
                                  <p:stCondLst>
                                    <p:cond delay="0"/>
                                  </p:stCondLst>
                                  <p:childTnLst>
                                    <p:set>
                                      <p:cBhvr>
                                        <p:cTn id="157" dur="1" fill="hold">
                                          <p:stCondLst>
                                            <p:cond delay="0"/>
                                          </p:stCondLst>
                                        </p:cTn>
                                        <p:tgtEl>
                                          <p:spTgt spid="540"/>
                                        </p:tgtEl>
                                        <p:attrNameLst>
                                          <p:attrName>style.visibility</p:attrName>
                                        </p:attrNameLst>
                                      </p:cBhvr>
                                      <p:to>
                                        <p:strVal val="visible"/>
                                      </p:to>
                                    </p:set>
                                    <p:animEffect transition="in" filter="fade">
                                      <p:cBhvr>
                                        <p:cTn id="158" dur="500"/>
                                        <p:tgtEl>
                                          <p:spTgt spid="540"/>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xit" presetSubtype="0" fill="hold" nodeType="clickEffect">
                                  <p:stCondLst>
                                    <p:cond delay="0"/>
                                  </p:stCondLst>
                                  <p:childTnLst>
                                    <p:animEffect transition="out" filter="fade">
                                      <p:cBhvr>
                                        <p:cTn id="162" dur="500"/>
                                        <p:tgtEl>
                                          <p:spTgt spid="506"/>
                                        </p:tgtEl>
                                      </p:cBhvr>
                                    </p:animEffect>
                                    <p:set>
                                      <p:cBhvr>
                                        <p:cTn id="163" dur="1" fill="hold">
                                          <p:stCondLst>
                                            <p:cond delay="500"/>
                                          </p:stCondLst>
                                        </p:cTn>
                                        <p:tgtEl>
                                          <p:spTgt spid="506"/>
                                        </p:tgtEl>
                                        <p:attrNameLst>
                                          <p:attrName>style.visibility</p:attrName>
                                        </p:attrNameLst>
                                      </p:cBhvr>
                                      <p:to>
                                        <p:strVal val="hidden"/>
                                      </p:to>
                                    </p:set>
                                  </p:childTnLst>
                                </p:cTn>
                              </p:par>
                              <p:par>
                                <p:cTn id="164" presetID="10" presetClass="entr" presetSubtype="0" fill="hold" nodeType="withEffect">
                                  <p:stCondLst>
                                    <p:cond delay="0"/>
                                  </p:stCondLst>
                                  <p:childTnLst>
                                    <p:set>
                                      <p:cBhvr>
                                        <p:cTn id="165" dur="1" fill="hold">
                                          <p:stCondLst>
                                            <p:cond delay="0"/>
                                          </p:stCondLst>
                                        </p:cTn>
                                        <p:tgtEl>
                                          <p:spTgt spid="504"/>
                                        </p:tgtEl>
                                        <p:attrNameLst>
                                          <p:attrName>style.visibility</p:attrName>
                                        </p:attrNameLst>
                                      </p:cBhvr>
                                      <p:to>
                                        <p:strVal val="visible"/>
                                      </p:to>
                                    </p:set>
                                    <p:animEffect transition="in" filter="fade">
                                      <p:cBhvr>
                                        <p:cTn id="166" dur="500"/>
                                        <p:tgtEl>
                                          <p:spTgt spid="504"/>
                                        </p:tgtEl>
                                      </p:cBhvr>
                                    </p:animEffect>
                                  </p:childTnLst>
                                </p:cTn>
                              </p:par>
                              <p:par>
                                <p:cTn id="167" presetID="10" presetClass="entr" presetSubtype="0" fill="hold" nodeType="withEffect">
                                  <p:stCondLst>
                                    <p:cond delay="0"/>
                                  </p:stCondLst>
                                  <p:childTnLst>
                                    <p:set>
                                      <p:cBhvr>
                                        <p:cTn id="168" dur="1" fill="hold">
                                          <p:stCondLst>
                                            <p:cond delay="0"/>
                                          </p:stCondLst>
                                        </p:cTn>
                                        <p:tgtEl>
                                          <p:spTgt spid="507"/>
                                        </p:tgtEl>
                                        <p:attrNameLst>
                                          <p:attrName>style.visibility</p:attrName>
                                        </p:attrNameLst>
                                      </p:cBhvr>
                                      <p:to>
                                        <p:strVal val="visible"/>
                                      </p:to>
                                    </p:set>
                                    <p:animEffect transition="in" filter="fade">
                                      <p:cBhvr>
                                        <p:cTn id="169" dur="500"/>
                                        <p:tgtEl>
                                          <p:spTgt spid="507"/>
                                        </p:tgtEl>
                                      </p:cBhvr>
                                    </p:animEffect>
                                  </p:childTnLst>
                                </p:cTn>
                              </p:par>
                              <p:par>
                                <p:cTn id="170" presetID="10" presetClass="entr" presetSubtype="0" fill="hold" nodeType="withEffect">
                                  <p:stCondLst>
                                    <p:cond delay="0"/>
                                  </p:stCondLst>
                                  <p:childTnLst>
                                    <p:set>
                                      <p:cBhvr>
                                        <p:cTn id="171" dur="1" fill="hold">
                                          <p:stCondLst>
                                            <p:cond delay="0"/>
                                          </p:stCondLst>
                                        </p:cTn>
                                        <p:tgtEl>
                                          <p:spTgt spid="515"/>
                                        </p:tgtEl>
                                        <p:attrNameLst>
                                          <p:attrName>style.visibility</p:attrName>
                                        </p:attrNameLst>
                                      </p:cBhvr>
                                      <p:to>
                                        <p:strVal val="visible"/>
                                      </p:to>
                                    </p:set>
                                    <p:animEffect transition="in" filter="fade">
                                      <p:cBhvr>
                                        <p:cTn id="172" dur="500"/>
                                        <p:tgtEl>
                                          <p:spTgt spid="515"/>
                                        </p:tgtEl>
                                      </p:cBhvr>
                                    </p:animEffect>
                                  </p:childTnLst>
                                </p:cTn>
                              </p:par>
                              <p:par>
                                <p:cTn id="173" presetID="10" presetClass="entr" presetSubtype="0" fill="hold" nodeType="withEffect">
                                  <p:stCondLst>
                                    <p:cond delay="0"/>
                                  </p:stCondLst>
                                  <p:childTnLst>
                                    <p:set>
                                      <p:cBhvr>
                                        <p:cTn id="174" dur="1" fill="hold">
                                          <p:stCondLst>
                                            <p:cond delay="0"/>
                                          </p:stCondLst>
                                        </p:cTn>
                                        <p:tgtEl>
                                          <p:spTgt spid="523"/>
                                        </p:tgtEl>
                                        <p:attrNameLst>
                                          <p:attrName>style.visibility</p:attrName>
                                        </p:attrNameLst>
                                      </p:cBhvr>
                                      <p:to>
                                        <p:strVal val="visible"/>
                                      </p:to>
                                    </p:set>
                                    <p:animEffect transition="in" filter="fade">
                                      <p:cBhvr>
                                        <p:cTn id="175" dur="500"/>
                                        <p:tgtEl>
                                          <p:spTgt spid="523"/>
                                        </p:tgtEl>
                                      </p:cBhvr>
                                    </p:animEffect>
                                  </p:childTnLst>
                                </p:cTn>
                              </p:par>
                              <p:par>
                                <p:cTn id="176" presetID="10" presetClass="entr" presetSubtype="0" fill="hold" nodeType="withEffect">
                                  <p:stCondLst>
                                    <p:cond delay="0"/>
                                  </p:stCondLst>
                                  <p:childTnLst>
                                    <p:set>
                                      <p:cBhvr>
                                        <p:cTn id="177" dur="1" fill="hold">
                                          <p:stCondLst>
                                            <p:cond delay="0"/>
                                          </p:stCondLst>
                                        </p:cTn>
                                        <p:tgtEl>
                                          <p:spTgt spid="533"/>
                                        </p:tgtEl>
                                        <p:attrNameLst>
                                          <p:attrName>style.visibility</p:attrName>
                                        </p:attrNameLst>
                                      </p:cBhvr>
                                      <p:to>
                                        <p:strVal val="visible"/>
                                      </p:to>
                                    </p:set>
                                    <p:animEffect transition="in" filter="fade">
                                      <p:cBhvr>
                                        <p:cTn id="178" dur="500"/>
                                        <p:tgtEl>
                                          <p:spTgt spid="533"/>
                                        </p:tgtEl>
                                      </p:cBhvr>
                                    </p:animEffect>
                                  </p:childTnLst>
                                </p:cTn>
                              </p:par>
                              <p:par>
                                <p:cTn id="179" presetID="10" presetClass="entr" presetSubtype="0" fill="hold" nodeType="withEffect">
                                  <p:stCondLst>
                                    <p:cond delay="0"/>
                                  </p:stCondLst>
                                  <p:childTnLst>
                                    <p:set>
                                      <p:cBhvr>
                                        <p:cTn id="180" dur="1" fill="hold">
                                          <p:stCondLst>
                                            <p:cond delay="0"/>
                                          </p:stCondLst>
                                        </p:cTn>
                                        <p:tgtEl>
                                          <p:spTgt spid="524"/>
                                        </p:tgtEl>
                                        <p:attrNameLst>
                                          <p:attrName>style.visibility</p:attrName>
                                        </p:attrNameLst>
                                      </p:cBhvr>
                                      <p:to>
                                        <p:strVal val="visible"/>
                                      </p:to>
                                    </p:set>
                                    <p:animEffect transition="in" filter="fade">
                                      <p:cBhvr>
                                        <p:cTn id="181" dur="500"/>
                                        <p:tgtEl>
                                          <p:spTgt spid="524"/>
                                        </p:tgtEl>
                                      </p:cBhvr>
                                    </p:animEffect>
                                  </p:childTnLst>
                                </p:cTn>
                              </p:par>
                            </p:childTnLst>
                          </p:cTn>
                        </p:par>
                        <p:par>
                          <p:cTn id="182" fill="hold">
                            <p:stCondLst>
                              <p:cond delay="501"/>
                            </p:stCondLst>
                            <p:childTnLst>
                              <p:par>
                                <p:cTn id="183" presetID="10" presetClass="entr" presetSubtype="0" fill="hold" nodeType="afterEffect">
                                  <p:stCondLst>
                                    <p:cond delay="0"/>
                                  </p:stCondLst>
                                  <p:childTnLst>
                                    <p:set>
                                      <p:cBhvr>
                                        <p:cTn id="184" dur="1" fill="hold">
                                          <p:stCondLst>
                                            <p:cond delay="0"/>
                                          </p:stCondLst>
                                        </p:cTn>
                                        <p:tgtEl>
                                          <p:spTgt spid="541"/>
                                        </p:tgtEl>
                                        <p:attrNameLst>
                                          <p:attrName>style.visibility</p:attrName>
                                        </p:attrNameLst>
                                      </p:cBhvr>
                                      <p:to>
                                        <p:strVal val="visible"/>
                                      </p:to>
                                    </p:set>
                                    <p:animEffect transition="in" filter="fade">
                                      <p:cBhvr>
                                        <p:cTn id="185" dur="500"/>
                                        <p:tgtEl>
                                          <p:spTgt spid="541"/>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xit" presetSubtype="0" fill="hold" nodeType="clickEffect">
                                  <p:stCondLst>
                                    <p:cond delay="0"/>
                                  </p:stCondLst>
                                  <p:childTnLst>
                                    <p:animEffect transition="out" filter="fade">
                                      <p:cBhvr>
                                        <p:cTn id="189" dur="500"/>
                                        <p:tgtEl>
                                          <p:spTgt spid="507"/>
                                        </p:tgtEl>
                                      </p:cBhvr>
                                    </p:animEffect>
                                    <p:set>
                                      <p:cBhvr>
                                        <p:cTn id="190" dur="1" fill="hold">
                                          <p:stCondLst>
                                            <p:cond delay="500"/>
                                          </p:stCondLst>
                                        </p:cTn>
                                        <p:tgtEl>
                                          <p:spTgt spid="507"/>
                                        </p:tgtEl>
                                        <p:attrNameLst>
                                          <p:attrName>style.visibility</p:attrName>
                                        </p:attrNameLst>
                                      </p:cBhvr>
                                      <p:to>
                                        <p:strVal val="hidden"/>
                                      </p:to>
                                    </p:set>
                                  </p:childTnLst>
                                </p:cTn>
                              </p:par>
                              <p:par>
                                <p:cTn id="191" presetID="10" presetClass="entr" presetSubtype="0" fill="hold" nodeType="withEffect">
                                  <p:stCondLst>
                                    <p:cond delay="0"/>
                                  </p:stCondLst>
                                  <p:childTnLst>
                                    <p:set>
                                      <p:cBhvr>
                                        <p:cTn id="192" dur="1" fill="hold">
                                          <p:stCondLst>
                                            <p:cond delay="0"/>
                                          </p:stCondLst>
                                        </p:cTn>
                                        <p:tgtEl>
                                          <p:spTgt spid="505"/>
                                        </p:tgtEl>
                                        <p:attrNameLst>
                                          <p:attrName>style.visibility</p:attrName>
                                        </p:attrNameLst>
                                      </p:cBhvr>
                                      <p:to>
                                        <p:strVal val="visible"/>
                                      </p:to>
                                    </p:set>
                                    <p:animEffect transition="in" filter="fade">
                                      <p:cBhvr>
                                        <p:cTn id="193" dur="500"/>
                                        <p:tgtEl>
                                          <p:spTgt spid="505"/>
                                        </p:tgtEl>
                                      </p:cBhvr>
                                    </p:animEffect>
                                  </p:childTnLst>
                                </p:cTn>
                              </p:par>
                              <p:par>
                                <p:cTn id="194" presetID="10" presetClass="entr" presetSubtype="0" fill="hold" nodeType="withEffect">
                                  <p:stCondLst>
                                    <p:cond delay="0"/>
                                  </p:stCondLst>
                                  <p:childTnLst>
                                    <p:set>
                                      <p:cBhvr>
                                        <p:cTn id="195" dur="1" fill="hold">
                                          <p:stCondLst>
                                            <p:cond delay="0"/>
                                          </p:stCondLst>
                                        </p:cTn>
                                        <p:tgtEl>
                                          <p:spTgt spid="508"/>
                                        </p:tgtEl>
                                        <p:attrNameLst>
                                          <p:attrName>style.visibility</p:attrName>
                                        </p:attrNameLst>
                                      </p:cBhvr>
                                      <p:to>
                                        <p:strVal val="visible"/>
                                      </p:to>
                                    </p:set>
                                    <p:animEffect transition="in" filter="fade">
                                      <p:cBhvr>
                                        <p:cTn id="196" dur="500"/>
                                        <p:tgtEl>
                                          <p:spTgt spid="508"/>
                                        </p:tgtEl>
                                      </p:cBhvr>
                                    </p:animEffect>
                                  </p:childTnLst>
                                </p:cTn>
                              </p:par>
                              <p:par>
                                <p:cTn id="197" presetID="10" presetClass="entr" presetSubtype="0" fill="hold" nodeType="withEffect">
                                  <p:stCondLst>
                                    <p:cond delay="0"/>
                                  </p:stCondLst>
                                  <p:childTnLst>
                                    <p:set>
                                      <p:cBhvr>
                                        <p:cTn id="198" dur="1" fill="hold">
                                          <p:stCondLst>
                                            <p:cond delay="0"/>
                                          </p:stCondLst>
                                        </p:cTn>
                                        <p:tgtEl>
                                          <p:spTgt spid="516"/>
                                        </p:tgtEl>
                                        <p:attrNameLst>
                                          <p:attrName>style.visibility</p:attrName>
                                        </p:attrNameLst>
                                      </p:cBhvr>
                                      <p:to>
                                        <p:strVal val="visible"/>
                                      </p:to>
                                    </p:set>
                                    <p:animEffect transition="in" filter="fade">
                                      <p:cBhvr>
                                        <p:cTn id="199" dur="500"/>
                                        <p:tgtEl>
                                          <p:spTgt spid="516"/>
                                        </p:tgtEl>
                                      </p:cBhvr>
                                    </p:animEffect>
                                  </p:childTnLst>
                                </p:cTn>
                              </p:par>
                              <p:par>
                                <p:cTn id="200" presetID="10" presetClass="entr" presetSubtype="0" fill="hold" nodeType="withEffect">
                                  <p:stCondLst>
                                    <p:cond delay="0"/>
                                  </p:stCondLst>
                                  <p:childTnLst>
                                    <p:set>
                                      <p:cBhvr>
                                        <p:cTn id="201" dur="1" fill="hold">
                                          <p:stCondLst>
                                            <p:cond delay="0"/>
                                          </p:stCondLst>
                                        </p:cTn>
                                        <p:tgtEl>
                                          <p:spTgt spid="528"/>
                                        </p:tgtEl>
                                        <p:attrNameLst>
                                          <p:attrName>style.visibility</p:attrName>
                                        </p:attrNameLst>
                                      </p:cBhvr>
                                      <p:to>
                                        <p:strVal val="visible"/>
                                      </p:to>
                                    </p:set>
                                    <p:animEffect transition="in" filter="fade">
                                      <p:cBhvr>
                                        <p:cTn id="202" dur="500"/>
                                        <p:tgtEl>
                                          <p:spTgt spid="528"/>
                                        </p:tgtEl>
                                      </p:cBhvr>
                                    </p:animEffect>
                                  </p:childTnLst>
                                </p:cTn>
                              </p:par>
                              <p:par>
                                <p:cTn id="203" presetID="10" presetClass="entr" presetSubtype="0" fill="hold" nodeType="withEffect">
                                  <p:stCondLst>
                                    <p:cond delay="0"/>
                                  </p:stCondLst>
                                  <p:childTnLst>
                                    <p:set>
                                      <p:cBhvr>
                                        <p:cTn id="204" dur="1" fill="hold">
                                          <p:stCondLst>
                                            <p:cond delay="0"/>
                                          </p:stCondLst>
                                        </p:cTn>
                                        <p:tgtEl>
                                          <p:spTgt spid="517"/>
                                        </p:tgtEl>
                                        <p:attrNameLst>
                                          <p:attrName>style.visibility</p:attrName>
                                        </p:attrNameLst>
                                      </p:cBhvr>
                                      <p:to>
                                        <p:strVal val="visible"/>
                                      </p:to>
                                    </p:set>
                                    <p:animEffect transition="in" filter="fade">
                                      <p:cBhvr>
                                        <p:cTn id="205" dur="500"/>
                                        <p:tgtEl>
                                          <p:spTgt spid="517"/>
                                        </p:tgtEl>
                                      </p:cBhvr>
                                    </p:animEffect>
                                  </p:childTnLst>
                                </p:cTn>
                              </p:par>
                              <p:par>
                                <p:cTn id="206" presetID="10" presetClass="entr" presetSubtype="0" fill="hold" nodeType="withEffect">
                                  <p:stCondLst>
                                    <p:cond delay="0"/>
                                  </p:stCondLst>
                                  <p:childTnLst>
                                    <p:set>
                                      <p:cBhvr>
                                        <p:cTn id="207" dur="1" fill="hold">
                                          <p:stCondLst>
                                            <p:cond delay="0"/>
                                          </p:stCondLst>
                                        </p:cTn>
                                        <p:tgtEl>
                                          <p:spTgt spid="526"/>
                                        </p:tgtEl>
                                        <p:attrNameLst>
                                          <p:attrName>style.visibility</p:attrName>
                                        </p:attrNameLst>
                                      </p:cBhvr>
                                      <p:to>
                                        <p:strVal val="visible"/>
                                      </p:to>
                                    </p:set>
                                    <p:animEffect transition="in" filter="fade">
                                      <p:cBhvr>
                                        <p:cTn id="208" dur="500"/>
                                        <p:tgtEl>
                                          <p:spTgt spid="526"/>
                                        </p:tgtEl>
                                      </p:cBhvr>
                                    </p:animEffect>
                                  </p:childTnLst>
                                </p:cTn>
                              </p:par>
                            </p:childTnLst>
                          </p:cTn>
                        </p:par>
                        <p:par>
                          <p:cTn id="209" fill="hold">
                            <p:stCondLst>
                              <p:cond delay="501"/>
                            </p:stCondLst>
                            <p:childTnLst>
                              <p:par>
                                <p:cTn id="210" presetID="10" presetClass="entr" presetSubtype="0" fill="hold" nodeType="afterEffect">
                                  <p:stCondLst>
                                    <p:cond delay="0"/>
                                  </p:stCondLst>
                                  <p:childTnLst>
                                    <p:set>
                                      <p:cBhvr>
                                        <p:cTn id="211" dur="1" fill="hold">
                                          <p:stCondLst>
                                            <p:cond delay="0"/>
                                          </p:stCondLst>
                                        </p:cTn>
                                        <p:tgtEl>
                                          <p:spTgt spid="542"/>
                                        </p:tgtEl>
                                        <p:attrNameLst>
                                          <p:attrName>style.visibility</p:attrName>
                                        </p:attrNameLst>
                                      </p:cBhvr>
                                      <p:to>
                                        <p:strVal val="visible"/>
                                      </p:to>
                                    </p:set>
                                    <p:animEffect transition="in" filter="fade">
                                      <p:cBhvr>
                                        <p:cTn id="212" dur="500"/>
                                        <p:tgtEl>
                                          <p:spTgt spid="542"/>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xit" presetSubtype="0" fill="hold" nodeType="clickEffect">
                                  <p:stCondLst>
                                    <p:cond delay="0"/>
                                  </p:stCondLst>
                                  <p:childTnLst>
                                    <p:animEffect transition="out" filter="fade">
                                      <p:cBhvr>
                                        <p:cTn id="216" dur="500"/>
                                        <p:tgtEl>
                                          <p:spTgt spid="508"/>
                                        </p:tgtEl>
                                      </p:cBhvr>
                                    </p:animEffect>
                                    <p:set>
                                      <p:cBhvr>
                                        <p:cTn id="217" dur="1" fill="hold">
                                          <p:stCondLst>
                                            <p:cond delay="500"/>
                                          </p:stCondLst>
                                        </p:cTn>
                                        <p:tgtEl>
                                          <p:spTgt spid="5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552"/>
        <p:cNvGrpSpPr/>
        <p:nvPr/>
      </p:nvGrpSpPr>
      <p:grpSpPr>
        <a:xfrm>
          <a:off x="0" y="0"/>
          <a:ext cx="0" cy="0"/>
          <a:chOff x="0" y="0"/>
          <a:chExt cx="0" cy="0"/>
        </a:xfrm>
      </p:grpSpPr>
      <p:sp>
        <p:nvSpPr>
          <p:cNvPr id="553" name="Google Shape;553;p37"/>
          <p:cNvSpPr txBox="1">
            <a:spLocks noGrp="1"/>
          </p:cNvSpPr>
          <p:nvPr>
            <p:ph type="title"/>
          </p:nvPr>
        </p:nvSpPr>
        <p:spPr>
          <a:xfrm>
            <a:off x="827584" y="311696"/>
            <a:ext cx="7488900" cy="1143000"/>
          </a:xfrm>
          <a:prstGeom prst="rect">
            <a:avLst/>
          </a:prstGeom>
          <a:noFill/>
          <a:ln>
            <a:noFill/>
          </a:ln>
        </p:spPr>
        <p:txBody>
          <a:bodyPr spcFirstLastPara="1" wrap="square" lIns="90825" tIns="44600" rIns="90825" bIns="446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600" i="0" u="none" strike="noStrike" cap="none">
                <a:solidFill>
                  <a:schemeClr val="dk1"/>
                </a:solidFill>
              </a:rPr>
              <a:t>Cyclomatic complexity</a:t>
            </a:r>
            <a:endParaRPr sz="3600" i="0" u="none" strike="noStrike" cap="none">
              <a:solidFill>
                <a:schemeClr val="dk1"/>
              </a:solidFill>
            </a:endParaRPr>
          </a:p>
        </p:txBody>
      </p:sp>
      <p:sp>
        <p:nvSpPr>
          <p:cNvPr id="554" name="Google Shape;554;p37"/>
          <p:cNvSpPr txBox="1">
            <a:spLocks noGrp="1"/>
          </p:cNvSpPr>
          <p:nvPr>
            <p:ph type="body" idx="4294967295"/>
          </p:nvPr>
        </p:nvSpPr>
        <p:spPr>
          <a:xfrm>
            <a:off x="-17575" y="1260225"/>
            <a:ext cx="5211000" cy="5679900"/>
          </a:xfrm>
          <a:prstGeom prst="rect">
            <a:avLst/>
          </a:prstGeom>
          <a:noFill/>
          <a:ln>
            <a:noFill/>
          </a:ln>
        </p:spPr>
        <p:txBody>
          <a:bodyPr spcFirstLastPara="1" wrap="square" lIns="90825" tIns="44600" rIns="90825" bIns="44600" anchor="t" anchorCtr="0">
            <a:noAutofit/>
          </a:bodyPr>
          <a:lstStyle/>
          <a:p>
            <a:pPr marL="228600" marR="0" lvl="0" indent="-152400" algn="l" rtl="0">
              <a:lnSpc>
                <a:spcPct val="90000"/>
              </a:lnSpc>
              <a:spcBef>
                <a:spcPts val="0"/>
              </a:spcBef>
              <a:spcAft>
                <a:spcPts val="0"/>
              </a:spcAft>
              <a:buClr>
                <a:srgbClr val="C3260C"/>
              </a:buClr>
              <a:buSzPts val="2400"/>
              <a:buFont typeface="Trebuchet MS"/>
              <a:buChar char="*"/>
            </a:pPr>
            <a:r>
              <a:rPr lang="en-US" sz="2100" b="0" i="0" u="none" strike="noStrike" cap="none">
                <a:solidFill>
                  <a:srgbClr val="3F3F3F"/>
                </a:solidFill>
                <a:latin typeface="+mn-ea"/>
                <a:ea typeface="+mn-ea"/>
                <a:cs typeface="Times New Roman"/>
                <a:sym typeface="Times New Roman"/>
              </a:rPr>
              <a:t>Cyclomatic</a:t>
            </a:r>
            <a:r>
              <a:rPr lang="en-US" sz="2100" b="0" i="0" u="none" strike="noStrike" cap="none" dirty="0">
                <a:solidFill>
                  <a:srgbClr val="3F3F3F"/>
                </a:solidFill>
                <a:latin typeface="+mn-ea"/>
                <a:ea typeface="+mn-ea"/>
                <a:cs typeface="Times New Roman"/>
                <a:sym typeface="Times New Roman"/>
              </a:rPr>
              <a:t> </a:t>
            </a:r>
            <a:r>
              <a:rPr lang="en-US" sz="2100" b="0" i="0" u="none" strike="noStrike" cap="none" dirty="0" err="1">
                <a:solidFill>
                  <a:srgbClr val="3F3F3F"/>
                </a:solidFill>
                <a:latin typeface="+mn-ea"/>
                <a:ea typeface="+mn-ea"/>
                <a:cs typeface="Times New Roman"/>
                <a:sym typeface="Times New Roman"/>
              </a:rPr>
              <a:t>complexity表示出要測試所有所需進行的path</a:t>
            </a:r>
            <a:r>
              <a:rPr lang="en-US" sz="2100" b="0" i="0" u="none" strike="noStrike" cap="none" dirty="0">
                <a:solidFill>
                  <a:srgbClr val="3F3F3F"/>
                </a:solidFill>
                <a:latin typeface="+mn-ea"/>
                <a:ea typeface="+mn-ea"/>
                <a:cs typeface="Times New Roman"/>
                <a:sym typeface="Times New Roman"/>
              </a:rPr>
              <a:t> </a:t>
            </a:r>
            <a:r>
              <a:rPr lang="en-US" sz="2100" b="0" i="0" u="none" strike="noStrike" cap="none" dirty="0" err="1">
                <a:solidFill>
                  <a:srgbClr val="3F3F3F"/>
                </a:solidFill>
                <a:latin typeface="+mn-ea"/>
                <a:ea typeface="+mn-ea"/>
                <a:cs typeface="Times New Roman"/>
                <a:sym typeface="Times New Roman"/>
              </a:rPr>
              <a:t>test數量</a:t>
            </a:r>
            <a:r>
              <a:rPr lang="en-US" sz="2100" b="0" i="0" u="none" strike="noStrike" cap="none" dirty="0">
                <a:solidFill>
                  <a:srgbClr val="3F3F3F"/>
                </a:solidFill>
                <a:latin typeface="+mn-ea"/>
                <a:ea typeface="+mn-ea"/>
                <a:cs typeface="Times New Roman"/>
                <a:sym typeface="Times New Roman"/>
              </a:rPr>
              <a:t/>
            </a:r>
            <a:br>
              <a:rPr lang="en-US" sz="2100" b="0" i="0" u="none" strike="noStrike" cap="none" dirty="0">
                <a:solidFill>
                  <a:srgbClr val="3F3F3F"/>
                </a:solidFill>
                <a:latin typeface="+mn-ea"/>
                <a:ea typeface="+mn-ea"/>
                <a:cs typeface="Times New Roman"/>
                <a:sym typeface="Times New Roman"/>
              </a:rPr>
            </a:br>
            <a:r>
              <a:rPr lang="en-US" sz="1400" i="0" u="none" strike="noStrike" cap="none" dirty="0" err="1">
                <a:solidFill>
                  <a:srgbClr val="3F3F3F"/>
                </a:solidFill>
                <a:ea typeface="+mn-ea"/>
              </a:rPr>
              <a:t>Cyclomatic</a:t>
            </a:r>
            <a:r>
              <a:rPr lang="en-US" sz="1400" i="0" u="none" strike="noStrike" cap="none" dirty="0">
                <a:solidFill>
                  <a:srgbClr val="3F3F3F"/>
                </a:solidFill>
                <a:ea typeface="+mn-ea"/>
              </a:rPr>
              <a:t> complexity shows the number of path tests required to test all </a:t>
            </a:r>
            <a:r>
              <a:rPr lang="en-US" sz="1400" dirty="0">
                <a:ea typeface="+mn-ea"/>
              </a:rPr>
              <a:t>statements</a:t>
            </a:r>
            <a:endParaRPr sz="1400" i="0" u="none" strike="noStrike" cap="none" dirty="0">
              <a:solidFill>
                <a:srgbClr val="3F3F3F"/>
              </a:solidFill>
              <a:ea typeface="+mn-ea"/>
            </a:endParaRPr>
          </a:p>
          <a:p>
            <a:pPr marL="548640" marR="0" lvl="1" indent="-182880" algn="l" rtl="0">
              <a:lnSpc>
                <a:spcPct val="90000"/>
              </a:lnSpc>
              <a:spcBef>
                <a:spcPts val="700"/>
              </a:spcBef>
              <a:spcAft>
                <a:spcPts val="0"/>
              </a:spcAft>
              <a:buClr>
                <a:srgbClr val="C3260C"/>
              </a:buClr>
              <a:buSzPts val="2600"/>
              <a:buFont typeface="Arial"/>
              <a:buChar char="•"/>
            </a:pPr>
            <a:r>
              <a:rPr lang="en-US" sz="1900" b="0" i="0" u="none" strike="noStrike" cap="none" dirty="0" err="1">
                <a:solidFill>
                  <a:srgbClr val="3F3F3F"/>
                </a:solidFill>
                <a:latin typeface="+mn-ea"/>
                <a:ea typeface="+mn-ea"/>
                <a:cs typeface="Times New Roman"/>
                <a:sym typeface="Times New Roman"/>
              </a:rPr>
              <a:t>Cyclomatic</a:t>
            </a:r>
            <a:r>
              <a:rPr lang="en-US" sz="1900" b="0" i="0" u="none" strike="noStrike" cap="none" dirty="0">
                <a:solidFill>
                  <a:srgbClr val="3F3F3F"/>
                </a:solidFill>
                <a:latin typeface="+mn-ea"/>
                <a:ea typeface="+mn-ea"/>
                <a:cs typeface="Times New Roman"/>
                <a:sym typeface="Times New Roman"/>
              </a:rPr>
              <a:t> </a:t>
            </a:r>
            <a:r>
              <a:rPr lang="en-US" sz="1900" b="0" i="0" u="none" strike="noStrike" cap="none" dirty="0" err="1">
                <a:solidFill>
                  <a:srgbClr val="3F3F3F"/>
                </a:solidFill>
                <a:latin typeface="+mn-ea"/>
                <a:ea typeface="+mn-ea"/>
                <a:cs typeface="Times New Roman"/>
                <a:sym typeface="Times New Roman"/>
              </a:rPr>
              <a:t>complexity</a:t>
            </a:r>
            <a:r>
              <a:rPr lang="en-US" sz="1900" b="0" i="0" u="none" strike="noStrike" cap="none" dirty="0" err="1">
                <a:solidFill>
                  <a:srgbClr val="3F3F3F"/>
                </a:solidFill>
                <a:latin typeface="+mn-ea"/>
                <a:ea typeface="+mn-ea"/>
                <a:sym typeface="Trebuchet MS"/>
              </a:rPr>
              <a:t>定義了獨立路徑個數的上限，而這些測試的設計與執行保證涵蓋所有程式碼</a:t>
            </a:r>
            <a:r>
              <a:rPr lang="en-US" sz="1900" b="0" i="0" u="none" strike="noStrike" cap="none" dirty="0">
                <a:solidFill>
                  <a:srgbClr val="3F3F3F"/>
                </a:solidFill>
                <a:latin typeface="+mn-ea"/>
                <a:ea typeface="+mn-ea"/>
                <a:sym typeface="Trebuchet MS"/>
              </a:rPr>
              <a:t/>
            </a:r>
            <a:br>
              <a:rPr lang="en-US" sz="1900" b="0" i="0" u="none" strike="noStrike" cap="none" dirty="0">
                <a:solidFill>
                  <a:srgbClr val="3F3F3F"/>
                </a:solidFill>
                <a:latin typeface="+mn-ea"/>
                <a:ea typeface="+mn-ea"/>
                <a:sym typeface="Trebuchet MS"/>
              </a:rPr>
            </a:br>
            <a:r>
              <a:rPr lang="en-US" sz="1400" b="0" i="0" u="none" strike="noStrike" cap="none" dirty="0" err="1">
                <a:solidFill>
                  <a:srgbClr val="3F3F3F"/>
                </a:solidFill>
                <a:latin typeface="+mn-ea"/>
                <a:ea typeface="+mn-ea"/>
                <a:sym typeface="Trebuchet MS"/>
              </a:rPr>
              <a:t>Cyclomatic</a:t>
            </a:r>
            <a:r>
              <a:rPr lang="en-US" sz="1400" b="0" i="0" u="none" strike="noStrike" cap="none" dirty="0">
                <a:solidFill>
                  <a:srgbClr val="3F3F3F"/>
                </a:solidFill>
                <a:latin typeface="+mn-ea"/>
                <a:ea typeface="+mn-ea"/>
                <a:sym typeface="Trebuchet MS"/>
              </a:rPr>
              <a:t> complexity defines the </a:t>
            </a:r>
            <a:r>
              <a:rPr lang="en-US" sz="1400" dirty="0">
                <a:ea typeface="+mn-ea"/>
              </a:rPr>
              <a:t>max</a:t>
            </a:r>
            <a:r>
              <a:rPr lang="en-US" sz="1400" b="0" i="0" u="none" strike="noStrike" cap="none" dirty="0">
                <a:solidFill>
                  <a:srgbClr val="3F3F3F"/>
                </a:solidFill>
                <a:latin typeface="+mn-ea"/>
                <a:ea typeface="+mn-ea"/>
                <a:sym typeface="Trebuchet MS"/>
              </a:rPr>
              <a:t> number of independent paths, and </a:t>
            </a:r>
            <a:r>
              <a:rPr lang="en-US" sz="1400" dirty="0">
                <a:ea typeface="+mn-ea"/>
              </a:rPr>
              <a:t>the</a:t>
            </a:r>
            <a:r>
              <a:rPr lang="en-US" sz="1400" b="0" i="0" u="none" strike="noStrike" cap="none" dirty="0">
                <a:solidFill>
                  <a:srgbClr val="3F3F3F"/>
                </a:solidFill>
                <a:latin typeface="+mn-ea"/>
                <a:ea typeface="+mn-ea"/>
                <a:sym typeface="Trebuchet MS"/>
              </a:rPr>
              <a:t> design and execution </a:t>
            </a:r>
            <a:r>
              <a:rPr lang="en-US" sz="1400" dirty="0">
                <a:ea typeface="+mn-ea"/>
              </a:rPr>
              <a:t>of these tests </a:t>
            </a:r>
            <a:r>
              <a:rPr lang="en-US" sz="1400" b="0" i="0" u="none" strike="noStrike" cap="none" dirty="0">
                <a:solidFill>
                  <a:srgbClr val="3F3F3F"/>
                </a:solidFill>
                <a:latin typeface="+mn-ea"/>
                <a:ea typeface="+mn-ea"/>
                <a:sym typeface="Trebuchet MS"/>
              </a:rPr>
              <a:t>guarantee</a:t>
            </a:r>
            <a:r>
              <a:rPr lang="en-US" sz="1400" dirty="0">
                <a:ea typeface="+mn-ea"/>
              </a:rPr>
              <a:t> to cover all the code</a:t>
            </a:r>
            <a:endParaRPr sz="1400" b="0" i="0" u="none" strike="noStrike" cap="none" dirty="0">
              <a:solidFill>
                <a:srgbClr val="3F3F3F"/>
              </a:solidFill>
              <a:latin typeface="+mn-ea"/>
              <a:ea typeface="+mn-ea"/>
              <a:cs typeface="Times New Roman"/>
              <a:sym typeface="Times New Roman"/>
            </a:endParaRPr>
          </a:p>
          <a:p>
            <a:pPr marL="548640" marR="0" lvl="1" indent="-176530" algn="l" rtl="0">
              <a:lnSpc>
                <a:spcPct val="90000"/>
              </a:lnSpc>
              <a:spcBef>
                <a:spcPts val="700"/>
              </a:spcBef>
              <a:spcAft>
                <a:spcPts val="0"/>
              </a:spcAft>
              <a:buClr>
                <a:srgbClr val="C3260C"/>
              </a:buClr>
              <a:buSzPts val="2500"/>
              <a:buFont typeface="Arial"/>
              <a:buChar char="•"/>
            </a:pPr>
            <a:r>
              <a:rPr lang="en-US" sz="1900" b="0" i="0" u="none" strike="noStrike" cap="none" dirty="0" err="1">
                <a:solidFill>
                  <a:srgbClr val="3F3F3F"/>
                </a:solidFill>
                <a:latin typeface="+mn-ea"/>
                <a:ea typeface="+mn-ea"/>
                <a:sym typeface="Trebuchet MS"/>
              </a:rPr>
              <a:t>提供了整個程式複雜度的一個量化衡量值</a:t>
            </a:r>
            <a:r>
              <a:rPr lang="en-US" sz="1900" b="0" i="0" u="none" strike="noStrike" cap="none" dirty="0">
                <a:solidFill>
                  <a:srgbClr val="3F3F3F"/>
                </a:solidFill>
                <a:latin typeface="+mn-ea"/>
                <a:ea typeface="+mn-ea"/>
                <a:sym typeface="Trebuchet MS"/>
              </a:rPr>
              <a:t/>
            </a:r>
            <a:br>
              <a:rPr lang="en-US" sz="1900" b="0" i="0" u="none" strike="noStrike" cap="none" dirty="0">
                <a:solidFill>
                  <a:srgbClr val="3F3F3F"/>
                </a:solidFill>
                <a:latin typeface="+mn-ea"/>
                <a:ea typeface="+mn-ea"/>
                <a:sym typeface="Trebuchet MS"/>
              </a:rPr>
            </a:br>
            <a:r>
              <a:rPr lang="en-US" sz="1400" dirty="0">
                <a:ea typeface="+mn-ea"/>
              </a:rPr>
              <a:t>Provides a quantitative measure to know the complexity of the program</a:t>
            </a:r>
            <a:endParaRPr sz="1400" dirty="0">
              <a:ea typeface="+mn-ea"/>
            </a:endParaRPr>
          </a:p>
          <a:p>
            <a:pPr marL="228600" marR="0" lvl="0" indent="-146050" algn="l" rtl="0">
              <a:lnSpc>
                <a:spcPct val="90000"/>
              </a:lnSpc>
              <a:spcBef>
                <a:spcPts val="740"/>
              </a:spcBef>
              <a:spcAft>
                <a:spcPts val="0"/>
              </a:spcAft>
              <a:buClr>
                <a:srgbClr val="C3260C"/>
              </a:buClr>
              <a:buSzPts val="2300"/>
              <a:buFont typeface="Trebuchet MS"/>
              <a:buChar char="*"/>
            </a:pPr>
            <a:r>
              <a:rPr lang="en-US" sz="1800" i="0" u="none" strike="noStrike" cap="none" dirty="0">
                <a:solidFill>
                  <a:srgbClr val="0000FF"/>
                </a:solidFill>
                <a:ea typeface="+mn-ea"/>
              </a:rPr>
              <a:t>CC(G) = Number (edges) – Number (nodes) + 2</a:t>
            </a:r>
            <a:endParaRPr sz="1800" i="0" u="none" strike="noStrike" cap="none" dirty="0">
              <a:solidFill>
                <a:srgbClr val="3F3F3F"/>
              </a:solidFill>
              <a:ea typeface="+mn-ea"/>
            </a:endParaRPr>
          </a:p>
          <a:p>
            <a:pPr marL="228600" marR="0" lvl="0" indent="-152400" algn="l" rtl="0">
              <a:lnSpc>
                <a:spcPct val="90000"/>
              </a:lnSpc>
              <a:spcBef>
                <a:spcPts val="740"/>
              </a:spcBef>
              <a:spcAft>
                <a:spcPts val="0"/>
              </a:spcAft>
              <a:buClr>
                <a:srgbClr val="C3260C"/>
              </a:buClr>
              <a:buSzPts val="2400"/>
              <a:buFont typeface="Trebuchet MS"/>
              <a:buChar char="*"/>
            </a:pPr>
            <a:r>
              <a:rPr lang="en-US" sz="2100" b="0" i="0" u="none" strike="noStrike" cap="none" dirty="0" err="1">
                <a:solidFill>
                  <a:srgbClr val="3F3F3F"/>
                </a:solidFill>
                <a:latin typeface="+mn-ea"/>
                <a:ea typeface="+mn-ea"/>
                <a:cs typeface="Times New Roman"/>
                <a:sym typeface="Times New Roman"/>
              </a:rPr>
              <a:t>即使測完全部路徑，所有的路徑組合仍沒執行</a:t>
            </a:r>
            <a:r>
              <a:rPr lang="en-US" sz="2100" b="0" i="0" u="none" strike="noStrike" cap="none" dirty="0">
                <a:solidFill>
                  <a:srgbClr val="3F3F3F"/>
                </a:solidFill>
                <a:latin typeface="+mn-ea"/>
                <a:ea typeface="+mn-ea"/>
                <a:cs typeface="Times New Roman"/>
                <a:sym typeface="Times New Roman"/>
              </a:rPr>
              <a:t>(</a:t>
            </a:r>
            <a:r>
              <a:rPr lang="en-US" sz="2100" b="0" i="0" u="none" strike="noStrike" cap="none" dirty="0" err="1">
                <a:solidFill>
                  <a:srgbClr val="3F3F3F"/>
                </a:solidFill>
                <a:latin typeface="+mn-ea"/>
                <a:ea typeface="+mn-ea"/>
                <a:cs typeface="Times New Roman"/>
                <a:sym typeface="Times New Roman"/>
              </a:rPr>
              <a:t>依然有風險存在</a:t>
            </a:r>
            <a:r>
              <a:rPr lang="en-US" sz="2100" b="0" i="0" u="none" strike="noStrike" cap="none" dirty="0">
                <a:solidFill>
                  <a:srgbClr val="3F3F3F"/>
                </a:solidFill>
                <a:latin typeface="+mn-ea"/>
                <a:ea typeface="+mn-ea"/>
                <a:cs typeface="Times New Roman"/>
                <a:sym typeface="Times New Roman"/>
              </a:rPr>
              <a:t>)</a:t>
            </a:r>
            <a:br>
              <a:rPr lang="en-US" sz="2100" b="0" i="0" u="none" strike="noStrike" cap="none" dirty="0">
                <a:solidFill>
                  <a:srgbClr val="3F3F3F"/>
                </a:solidFill>
                <a:latin typeface="+mn-ea"/>
                <a:ea typeface="+mn-ea"/>
                <a:cs typeface="Times New Roman"/>
                <a:sym typeface="Times New Roman"/>
              </a:rPr>
            </a:br>
            <a:r>
              <a:rPr lang="en-US" sz="1400" i="0" u="none" strike="noStrike" cap="none" dirty="0">
                <a:solidFill>
                  <a:srgbClr val="3F3F3F"/>
                </a:solidFill>
                <a:ea typeface="+mn-ea"/>
              </a:rPr>
              <a:t>Even if </a:t>
            </a:r>
            <a:r>
              <a:rPr lang="en-US" sz="1400" dirty="0">
                <a:ea typeface="+mn-ea"/>
              </a:rPr>
              <a:t>every </a:t>
            </a:r>
            <a:r>
              <a:rPr lang="en-US" sz="1400" i="0" u="none" strike="noStrike" cap="none" dirty="0">
                <a:solidFill>
                  <a:srgbClr val="3F3F3F"/>
                </a:solidFill>
                <a:ea typeface="+mn-ea"/>
              </a:rPr>
              <a:t>path is </a:t>
            </a:r>
            <a:r>
              <a:rPr lang="en-US" sz="1400" dirty="0">
                <a:ea typeface="+mn-ea"/>
              </a:rPr>
              <a:t>tested</a:t>
            </a:r>
            <a:r>
              <a:rPr lang="en-US" sz="1400" i="0" u="none" strike="noStrike" cap="none" dirty="0">
                <a:solidFill>
                  <a:srgbClr val="3F3F3F"/>
                </a:solidFill>
                <a:ea typeface="+mn-ea"/>
              </a:rPr>
              <a:t>, not </a:t>
            </a:r>
            <a:r>
              <a:rPr lang="en-US" sz="1400" dirty="0">
                <a:ea typeface="+mn-ea"/>
              </a:rPr>
              <a:t>every </a:t>
            </a:r>
            <a:r>
              <a:rPr lang="en-US" sz="1400" i="0" u="none" strike="noStrike" cap="none" dirty="0">
                <a:solidFill>
                  <a:srgbClr val="3F3F3F"/>
                </a:solidFill>
                <a:ea typeface="+mn-ea"/>
              </a:rPr>
              <a:t>path combinations </a:t>
            </a:r>
            <a:r>
              <a:rPr lang="en-US" sz="1400" dirty="0">
                <a:ea typeface="+mn-ea"/>
              </a:rPr>
              <a:t>is</a:t>
            </a:r>
            <a:r>
              <a:rPr lang="en-US" sz="1400" i="0" u="none" strike="noStrike" cap="none" dirty="0">
                <a:solidFill>
                  <a:srgbClr val="3F3F3F"/>
                </a:solidFill>
                <a:ea typeface="+mn-ea"/>
              </a:rPr>
              <a:t> executed (</a:t>
            </a:r>
            <a:r>
              <a:rPr lang="en-US" sz="1400" dirty="0">
                <a:ea typeface="+mn-ea"/>
              </a:rPr>
              <a:t>Still risky</a:t>
            </a:r>
            <a:r>
              <a:rPr lang="en-US" sz="1400" i="0" u="none" strike="noStrike" cap="none" dirty="0">
                <a:solidFill>
                  <a:srgbClr val="3F3F3F"/>
                </a:solidFill>
                <a:ea typeface="+mn-ea"/>
              </a:rPr>
              <a:t>)</a:t>
            </a:r>
            <a:endParaRPr sz="1400" i="0" u="none" strike="noStrike" cap="none" dirty="0">
              <a:solidFill>
                <a:srgbClr val="3F3F3F"/>
              </a:solidFill>
              <a:ea typeface="+mn-ea"/>
            </a:endParaRPr>
          </a:p>
          <a:p>
            <a:pPr marL="548640" marR="0" lvl="1" indent="-17780" algn="l" rtl="0">
              <a:lnSpc>
                <a:spcPct val="90000"/>
              </a:lnSpc>
              <a:spcBef>
                <a:spcPts val="700"/>
              </a:spcBef>
              <a:spcAft>
                <a:spcPts val="0"/>
              </a:spcAft>
              <a:buClr>
                <a:srgbClr val="C3260C"/>
              </a:buClr>
              <a:buSzPts val="2600"/>
              <a:buFont typeface="Arial"/>
              <a:buNone/>
            </a:pPr>
            <a:endParaRPr sz="1900" b="0" i="0" u="none" strike="noStrike" cap="none" dirty="0">
              <a:solidFill>
                <a:srgbClr val="3F3F3F"/>
              </a:solidFill>
              <a:latin typeface="+mn-ea"/>
              <a:ea typeface="+mn-ea"/>
              <a:cs typeface="Times New Roman"/>
              <a:sym typeface="Times New Roman"/>
            </a:endParaRPr>
          </a:p>
        </p:txBody>
      </p:sp>
      <p:grpSp>
        <p:nvGrpSpPr>
          <p:cNvPr id="555" name="Google Shape;555;p37"/>
          <p:cNvGrpSpPr/>
          <p:nvPr/>
        </p:nvGrpSpPr>
        <p:grpSpPr>
          <a:xfrm>
            <a:off x="5056022" y="1631965"/>
            <a:ext cx="4079798" cy="4313754"/>
            <a:chOff x="4429124" y="1357298"/>
            <a:chExt cx="3156517" cy="5120182"/>
          </a:xfrm>
        </p:grpSpPr>
        <p:sp>
          <p:nvSpPr>
            <p:cNvPr id="556" name="Google Shape;556;p37"/>
            <p:cNvSpPr/>
            <p:nvPr/>
          </p:nvSpPr>
          <p:spPr>
            <a:xfrm>
              <a:off x="5500352" y="1357298"/>
              <a:ext cx="428714" cy="42785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1</a:t>
              </a:r>
              <a:endParaRPr sz="1400" b="0" i="0" u="none" strike="noStrike" cap="none">
                <a:solidFill>
                  <a:srgbClr val="000000"/>
                </a:solidFill>
                <a:latin typeface="Arial"/>
                <a:ea typeface="Arial"/>
                <a:cs typeface="Arial"/>
                <a:sym typeface="Arial"/>
              </a:endParaRPr>
            </a:p>
          </p:txBody>
        </p:sp>
        <p:sp>
          <p:nvSpPr>
            <p:cNvPr id="557" name="Google Shape;557;p37"/>
            <p:cNvSpPr/>
            <p:nvPr/>
          </p:nvSpPr>
          <p:spPr>
            <a:xfrm>
              <a:off x="5500352" y="2072683"/>
              <a:ext cx="428714" cy="42785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2</a:t>
              </a:r>
              <a:endParaRPr sz="1400" b="0" i="0" u="none" strike="noStrike" cap="none">
                <a:solidFill>
                  <a:srgbClr val="000000"/>
                </a:solidFill>
                <a:latin typeface="Arial"/>
                <a:ea typeface="Arial"/>
                <a:cs typeface="Arial"/>
                <a:sym typeface="Arial"/>
              </a:endParaRPr>
            </a:p>
          </p:txBody>
        </p:sp>
        <p:sp>
          <p:nvSpPr>
            <p:cNvPr id="558" name="Google Shape;558;p37"/>
            <p:cNvSpPr/>
            <p:nvPr/>
          </p:nvSpPr>
          <p:spPr>
            <a:xfrm>
              <a:off x="5500352" y="2928384"/>
              <a:ext cx="428714" cy="43015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3</a:t>
              </a:r>
              <a:endParaRPr sz="1400" b="0" i="0" u="none" strike="noStrike" cap="none">
                <a:solidFill>
                  <a:srgbClr val="000000"/>
                </a:solidFill>
                <a:latin typeface="Arial"/>
                <a:ea typeface="Arial"/>
                <a:cs typeface="Arial"/>
                <a:sym typeface="Arial"/>
              </a:endParaRPr>
            </a:p>
          </p:txBody>
        </p:sp>
        <p:sp>
          <p:nvSpPr>
            <p:cNvPr id="559" name="Google Shape;559;p37"/>
            <p:cNvSpPr/>
            <p:nvPr/>
          </p:nvSpPr>
          <p:spPr>
            <a:xfrm>
              <a:off x="5500352" y="3643767"/>
              <a:ext cx="428714" cy="42785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4</a:t>
              </a:r>
              <a:endParaRPr sz="1400" b="0" i="0" u="none" strike="noStrike" cap="none">
                <a:solidFill>
                  <a:srgbClr val="000000"/>
                </a:solidFill>
                <a:latin typeface="Arial"/>
                <a:ea typeface="Arial"/>
                <a:cs typeface="Arial"/>
                <a:sym typeface="Arial"/>
              </a:endParaRPr>
            </a:p>
          </p:txBody>
        </p:sp>
        <p:sp>
          <p:nvSpPr>
            <p:cNvPr id="560" name="Google Shape;560;p37"/>
            <p:cNvSpPr/>
            <p:nvPr/>
          </p:nvSpPr>
          <p:spPr>
            <a:xfrm>
              <a:off x="4905181" y="4242526"/>
              <a:ext cx="428714" cy="430151"/>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5</a:t>
              </a:r>
              <a:endParaRPr sz="1400" b="0" i="0" u="none" strike="noStrike" cap="none">
                <a:solidFill>
                  <a:srgbClr val="000000"/>
                </a:solidFill>
                <a:latin typeface="Arial"/>
                <a:ea typeface="Arial"/>
                <a:cs typeface="Arial"/>
                <a:sym typeface="Arial"/>
              </a:endParaRPr>
            </a:p>
          </p:txBody>
        </p:sp>
        <p:sp>
          <p:nvSpPr>
            <p:cNvPr id="561" name="Google Shape;561;p37"/>
            <p:cNvSpPr/>
            <p:nvPr/>
          </p:nvSpPr>
          <p:spPr>
            <a:xfrm>
              <a:off x="6357780" y="4214234"/>
              <a:ext cx="428714" cy="430151"/>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6</a:t>
              </a:r>
              <a:endParaRPr sz="1400" b="0" i="0" u="none" strike="noStrike" cap="none">
                <a:solidFill>
                  <a:srgbClr val="000000"/>
                </a:solidFill>
                <a:latin typeface="Arial"/>
                <a:ea typeface="Arial"/>
                <a:cs typeface="Arial"/>
                <a:sym typeface="Arial"/>
              </a:endParaRPr>
            </a:p>
          </p:txBody>
        </p:sp>
        <p:sp>
          <p:nvSpPr>
            <p:cNvPr id="562" name="Google Shape;562;p37"/>
            <p:cNvSpPr/>
            <p:nvPr/>
          </p:nvSpPr>
          <p:spPr>
            <a:xfrm>
              <a:off x="5732067" y="5654349"/>
              <a:ext cx="428714" cy="42785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7</a:t>
              </a:r>
              <a:endParaRPr sz="1400" b="0" i="0" u="none" strike="noStrike" cap="none">
                <a:solidFill>
                  <a:srgbClr val="000000"/>
                </a:solidFill>
                <a:latin typeface="Arial"/>
                <a:ea typeface="Arial"/>
                <a:cs typeface="Arial"/>
                <a:sym typeface="Arial"/>
              </a:endParaRPr>
            </a:p>
          </p:txBody>
        </p:sp>
        <p:sp>
          <p:nvSpPr>
            <p:cNvPr id="563" name="Google Shape;563;p37"/>
            <p:cNvSpPr/>
            <p:nvPr/>
          </p:nvSpPr>
          <p:spPr>
            <a:xfrm>
              <a:off x="6656545" y="5325438"/>
              <a:ext cx="428714" cy="42785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8</a:t>
              </a:r>
              <a:endParaRPr sz="1400" b="0" i="0" u="none" strike="noStrike" cap="none">
                <a:solidFill>
                  <a:srgbClr val="000000"/>
                </a:solidFill>
                <a:latin typeface="Arial"/>
                <a:ea typeface="Arial"/>
                <a:cs typeface="Arial"/>
                <a:sym typeface="Arial"/>
              </a:endParaRPr>
            </a:p>
          </p:txBody>
        </p:sp>
        <p:sp>
          <p:nvSpPr>
            <p:cNvPr id="564" name="Google Shape;564;p37"/>
            <p:cNvSpPr/>
            <p:nvPr/>
          </p:nvSpPr>
          <p:spPr>
            <a:xfrm>
              <a:off x="4905180" y="6049680"/>
              <a:ext cx="428700" cy="42780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9</a:t>
              </a:r>
              <a:endParaRPr sz="1400" b="0" i="0" u="none" strike="noStrike" cap="none">
                <a:solidFill>
                  <a:srgbClr val="000000"/>
                </a:solidFill>
                <a:latin typeface="Arial"/>
                <a:ea typeface="Arial"/>
                <a:cs typeface="Arial"/>
                <a:sym typeface="Arial"/>
              </a:endParaRPr>
            </a:p>
          </p:txBody>
        </p:sp>
        <p:cxnSp>
          <p:nvCxnSpPr>
            <p:cNvPr id="565" name="Google Shape;565;p37"/>
            <p:cNvCxnSpPr>
              <a:stCxn id="557" idx="2"/>
              <a:endCxn id="564" idx="2"/>
            </p:cNvCxnSpPr>
            <p:nvPr/>
          </p:nvCxnSpPr>
          <p:spPr>
            <a:xfrm flipH="1">
              <a:off x="4905152" y="2286608"/>
              <a:ext cx="595200" cy="3977100"/>
            </a:xfrm>
            <a:prstGeom prst="bentConnector3">
              <a:avLst>
                <a:gd name="adj1" fmla="val 167255"/>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66" name="Google Shape;566;p37"/>
            <p:cNvCxnSpPr>
              <a:stCxn id="557" idx="4"/>
              <a:endCxn id="558" idx="0"/>
            </p:cNvCxnSpPr>
            <p:nvPr/>
          </p:nvCxnSpPr>
          <p:spPr>
            <a:xfrm>
              <a:off x="5714709" y="2500533"/>
              <a:ext cx="0" cy="4281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67" name="Google Shape;567;p37"/>
            <p:cNvCxnSpPr>
              <a:stCxn id="558" idx="4"/>
              <a:endCxn id="559" idx="0"/>
            </p:cNvCxnSpPr>
            <p:nvPr/>
          </p:nvCxnSpPr>
          <p:spPr>
            <a:xfrm>
              <a:off x="5714709" y="3358534"/>
              <a:ext cx="0" cy="2853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68" name="Google Shape;568;p37"/>
            <p:cNvCxnSpPr>
              <a:stCxn id="559" idx="3"/>
              <a:endCxn id="560" idx="0"/>
            </p:cNvCxnSpPr>
            <p:nvPr/>
          </p:nvCxnSpPr>
          <p:spPr>
            <a:xfrm flipH="1">
              <a:off x="5119436" y="4008960"/>
              <a:ext cx="443700" cy="2337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69" name="Google Shape;569;p37"/>
            <p:cNvCxnSpPr>
              <a:stCxn id="559" idx="5"/>
              <a:endCxn id="561" idx="0"/>
            </p:cNvCxnSpPr>
            <p:nvPr/>
          </p:nvCxnSpPr>
          <p:spPr>
            <a:xfrm>
              <a:off x="5866282" y="4008960"/>
              <a:ext cx="705900" cy="2052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70" name="Google Shape;570;p37"/>
            <p:cNvCxnSpPr>
              <a:stCxn id="561" idx="3"/>
              <a:endCxn id="562" idx="0"/>
            </p:cNvCxnSpPr>
            <p:nvPr/>
          </p:nvCxnSpPr>
          <p:spPr>
            <a:xfrm flipH="1">
              <a:off x="5946264" y="4581391"/>
              <a:ext cx="474300" cy="10728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71" name="Google Shape;571;p37"/>
            <p:cNvCxnSpPr>
              <a:stCxn id="561" idx="5"/>
              <a:endCxn id="563" idx="0"/>
            </p:cNvCxnSpPr>
            <p:nvPr/>
          </p:nvCxnSpPr>
          <p:spPr>
            <a:xfrm>
              <a:off x="6723710" y="4581391"/>
              <a:ext cx="147300" cy="7443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72" name="Google Shape;572;p37"/>
            <p:cNvCxnSpPr>
              <a:stCxn id="563" idx="6"/>
              <a:endCxn id="557" idx="6"/>
            </p:cNvCxnSpPr>
            <p:nvPr/>
          </p:nvCxnSpPr>
          <p:spPr>
            <a:xfrm rot="10800000">
              <a:off x="5929059" y="2286463"/>
              <a:ext cx="1156200" cy="3252900"/>
            </a:xfrm>
            <a:prstGeom prst="bentConnector3">
              <a:avLst>
                <a:gd name="adj1" fmla="val -29522"/>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73" name="Google Shape;573;p37"/>
            <p:cNvCxnSpPr>
              <a:stCxn id="562" idx="4"/>
              <a:endCxn id="557" idx="6"/>
            </p:cNvCxnSpPr>
            <p:nvPr/>
          </p:nvCxnSpPr>
          <p:spPr>
            <a:xfrm rot="5400000" flipH="1">
              <a:off x="4039924" y="4175699"/>
              <a:ext cx="3795600" cy="17400"/>
            </a:xfrm>
            <a:prstGeom prst="bentConnector4">
              <a:avLst>
                <a:gd name="adj1" fmla="val -7447"/>
                <a:gd name="adj2" fmla="val -8612319"/>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74" name="Google Shape;574;p37"/>
            <p:cNvCxnSpPr>
              <a:stCxn id="560" idx="4"/>
              <a:endCxn id="564" idx="0"/>
            </p:cNvCxnSpPr>
            <p:nvPr/>
          </p:nvCxnSpPr>
          <p:spPr>
            <a:xfrm rot="-5400000" flipH="1">
              <a:off x="4431338" y="5360877"/>
              <a:ext cx="1377000" cy="600"/>
            </a:xfrm>
            <a:prstGeom prst="bentConnector3">
              <a:avLst>
                <a:gd name="adj1" fmla="val 50000"/>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75" name="Google Shape;575;p37"/>
            <p:cNvCxnSpPr>
              <a:stCxn id="556" idx="4"/>
              <a:endCxn id="557" idx="0"/>
            </p:cNvCxnSpPr>
            <p:nvPr/>
          </p:nvCxnSpPr>
          <p:spPr>
            <a:xfrm>
              <a:off x="5714709" y="1785148"/>
              <a:ext cx="0" cy="2874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sp>
          <p:nvSpPr>
            <p:cNvPr id="576" name="Google Shape;576;p37"/>
            <p:cNvSpPr txBox="1"/>
            <p:nvPr/>
          </p:nvSpPr>
          <p:spPr>
            <a:xfrm>
              <a:off x="4429124" y="1874860"/>
              <a:ext cx="1071570" cy="4459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head &gt; tail</a:t>
              </a:r>
              <a:endParaRPr sz="1400" b="0" i="0" u="none" strike="noStrike" cap="none">
                <a:solidFill>
                  <a:schemeClr val="dk1"/>
                </a:solidFill>
                <a:latin typeface="Trebuchet MS"/>
                <a:ea typeface="Trebuchet MS"/>
                <a:cs typeface="Trebuchet MS"/>
                <a:sym typeface="Trebuchet MS"/>
              </a:endParaRPr>
            </a:p>
          </p:txBody>
        </p:sp>
        <p:sp>
          <p:nvSpPr>
            <p:cNvPr id="577" name="Google Shape;577;p37"/>
            <p:cNvSpPr txBox="1"/>
            <p:nvPr/>
          </p:nvSpPr>
          <p:spPr>
            <a:xfrm>
              <a:off x="5732067" y="2495931"/>
              <a:ext cx="1054428" cy="4629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head &lt;= tail</a:t>
              </a:r>
              <a:endParaRPr sz="1400" b="0" i="0" u="none" strike="noStrike" cap="none">
                <a:solidFill>
                  <a:schemeClr val="dk1"/>
                </a:solidFill>
                <a:latin typeface="Trebuchet MS"/>
                <a:ea typeface="Trebuchet MS"/>
                <a:cs typeface="Trebuchet MS"/>
                <a:sym typeface="Trebuchet MS"/>
              </a:endParaRPr>
            </a:p>
          </p:txBody>
        </p:sp>
        <p:sp>
          <p:nvSpPr>
            <p:cNvPr id="578" name="Google Shape;578;p37"/>
            <p:cNvSpPr txBox="1"/>
            <p:nvPr/>
          </p:nvSpPr>
          <p:spPr>
            <a:xfrm>
              <a:off x="4471852" y="3528912"/>
              <a:ext cx="12429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等於userID</a:t>
              </a:r>
              <a:br>
                <a:rPr lang="en-US" sz="1400" b="0" i="0" u="none" strike="noStrike" cap="none">
                  <a:solidFill>
                    <a:schemeClr val="dk1"/>
                  </a:solidFill>
                  <a:latin typeface="Trebuchet MS"/>
                  <a:ea typeface="Trebuchet MS"/>
                  <a:cs typeface="Trebuchet MS"/>
                  <a:sym typeface="Trebuchet MS"/>
                </a:rPr>
              </a:br>
              <a:r>
                <a:rPr lang="en-US" sz="1400" b="0" i="0" u="none" strike="noStrike" cap="none">
                  <a:solidFill>
                    <a:schemeClr val="dk1"/>
                  </a:solidFill>
                  <a:latin typeface="Trebuchet MS"/>
                  <a:ea typeface="Trebuchet MS"/>
                  <a:cs typeface="Trebuchet MS"/>
                  <a:sym typeface="Trebuchet MS"/>
                </a:rPr>
                <a:t>equal to userID</a:t>
              </a:r>
              <a:endParaRPr sz="1400" b="0" i="0" u="none" strike="noStrike" cap="none">
                <a:solidFill>
                  <a:schemeClr val="dk1"/>
                </a:solidFill>
                <a:latin typeface="Trebuchet MS"/>
                <a:ea typeface="Trebuchet MS"/>
                <a:cs typeface="Trebuchet MS"/>
                <a:sym typeface="Trebuchet MS"/>
              </a:endParaRPr>
            </a:p>
          </p:txBody>
        </p:sp>
        <p:sp>
          <p:nvSpPr>
            <p:cNvPr id="579" name="Google Shape;579;p37"/>
            <p:cNvSpPr txBox="1"/>
            <p:nvPr/>
          </p:nvSpPr>
          <p:spPr>
            <a:xfrm>
              <a:off x="6059071" y="3465397"/>
              <a:ext cx="13401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不等於userID</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US">
                  <a:solidFill>
                    <a:schemeClr val="dk1"/>
                  </a:solidFill>
                  <a:latin typeface="Trebuchet MS"/>
                  <a:ea typeface="Trebuchet MS"/>
                  <a:cs typeface="Trebuchet MS"/>
                  <a:sym typeface="Trebuchet MS"/>
                </a:rPr>
                <a:t>not equal to userID</a:t>
              </a:r>
              <a:endParaRPr>
                <a:solidFill>
                  <a:schemeClr val="dk1"/>
                </a:solidFill>
                <a:latin typeface="Trebuchet MS"/>
                <a:ea typeface="Trebuchet MS"/>
                <a:cs typeface="Trebuchet MS"/>
                <a:sym typeface="Trebuchet MS"/>
              </a:endParaRPr>
            </a:p>
          </p:txBody>
        </p:sp>
        <p:sp>
          <p:nvSpPr>
            <p:cNvPr id="580" name="Google Shape;580;p37"/>
            <p:cNvSpPr txBox="1"/>
            <p:nvPr/>
          </p:nvSpPr>
          <p:spPr>
            <a:xfrm>
              <a:off x="5648642" y="4683644"/>
              <a:ext cx="901438" cy="4459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&lt;=userID</a:t>
              </a:r>
              <a:endParaRPr sz="1400" b="0" i="0" u="none" strike="noStrike" cap="none">
                <a:solidFill>
                  <a:schemeClr val="dk1"/>
                </a:solidFill>
                <a:latin typeface="Trebuchet MS"/>
                <a:ea typeface="Trebuchet MS"/>
                <a:cs typeface="Trebuchet MS"/>
                <a:sym typeface="Trebuchet MS"/>
              </a:endParaRPr>
            </a:p>
          </p:txBody>
        </p:sp>
        <p:sp>
          <p:nvSpPr>
            <p:cNvPr id="581" name="Google Shape;581;p37"/>
            <p:cNvSpPr txBox="1"/>
            <p:nvPr/>
          </p:nvSpPr>
          <p:spPr>
            <a:xfrm>
              <a:off x="6762070" y="4585784"/>
              <a:ext cx="823570" cy="4459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&gt;userID</a:t>
              </a:r>
              <a:endParaRPr sz="1400" b="0" i="0" u="none" strike="noStrike" cap="none">
                <a:solidFill>
                  <a:schemeClr val="dk1"/>
                </a:solidFill>
                <a:latin typeface="Trebuchet MS"/>
                <a:ea typeface="Trebuchet MS"/>
                <a:cs typeface="Trebuchet MS"/>
                <a:sym typeface="Trebuchet MS"/>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585"/>
        <p:cNvGrpSpPr/>
        <p:nvPr/>
      </p:nvGrpSpPr>
      <p:grpSpPr>
        <a:xfrm>
          <a:off x="0" y="0"/>
          <a:ext cx="0" cy="0"/>
          <a:chOff x="0" y="0"/>
          <a:chExt cx="0" cy="0"/>
        </a:xfrm>
      </p:grpSpPr>
      <p:sp>
        <p:nvSpPr>
          <p:cNvPr id="586" name="Google Shape;586;p38"/>
          <p:cNvSpPr txBox="1">
            <a:spLocks noGrp="1"/>
          </p:cNvSpPr>
          <p:nvPr>
            <p:ph type="title"/>
          </p:nvPr>
        </p:nvSpPr>
        <p:spPr>
          <a:xfrm>
            <a:off x="539750" y="323850"/>
            <a:ext cx="8028000" cy="576300"/>
          </a:xfrm>
          <a:prstGeom prst="rect">
            <a:avLst/>
          </a:prstGeom>
          <a:noFill/>
          <a:ln>
            <a:noFill/>
          </a:ln>
        </p:spPr>
        <p:txBody>
          <a:bodyPr spcFirstLastPara="1" wrap="square" lIns="90825" tIns="44600" rIns="90825" bIns="44600" anchor="t" anchorCtr="0">
            <a:noAutofit/>
          </a:bodyPr>
          <a:lstStyle/>
          <a:p>
            <a:pPr marL="0" marR="0" lvl="0" indent="0" algn="l" rtl="0">
              <a:lnSpc>
                <a:spcPct val="100000"/>
              </a:lnSpc>
              <a:spcBef>
                <a:spcPts val="0"/>
              </a:spcBef>
              <a:spcAft>
                <a:spcPts val="0"/>
              </a:spcAft>
              <a:buClr>
                <a:srgbClr val="C3260C"/>
              </a:buClr>
              <a:buSzPts val="4608"/>
              <a:buFont typeface="Georgia"/>
              <a:buNone/>
            </a:pPr>
            <a:r>
              <a:rPr lang="en-US" sz="3600" i="0" u="none" strike="noStrike" cap="none">
                <a:solidFill>
                  <a:schemeClr val="dk1"/>
                </a:solidFill>
              </a:rPr>
              <a:t>Program flow graph of binary search</a:t>
            </a:r>
            <a:endParaRPr sz="3600" i="0" u="none" strike="noStrike" cap="none">
              <a:solidFill>
                <a:schemeClr val="dk1"/>
              </a:solidFill>
            </a:endParaRPr>
          </a:p>
        </p:txBody>
      </p:sp>
      <p:sp>
        <p:nvSpPr>
          <p:cNvPr id="587" name="Google Shape;587;p38"/>
          <p:cNvSpPr txBox="1"/>
          <p:nvPr/>
        </p:nvSpPr>
        <p:spPr>
          <a:xfrm>
            <a:off x="4702522" y="1043444"/>
            <a:ext cx="4117949" cy="63094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CC(G) = Number(edges) – Number(nodes) + 2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Ans：11-9+2=4</a:t>
            </a:r>
            <a:endParaRPr sz="1400" b="0" i="0" u="none" strike="noStrike" cap="none">
              <a:solidFill>
                <a:schemeClr val="dk1"/>
              </a:solidFill>
              <a:latin typeface="Trebuchet MS"/>
              <a:ea typeface="Trebuchet MS"/>
              <a:cs typeface="Trebuchet MS"/>
              <a:sym typeface="Trebuchet MS"/>
            </a:endParaRPr>
          </a:p>
        </p:txBody>
      </p:sp>
      <p:grpSp>
        <p:nvGrpSpPr>
          <p:cNvPr id="588" name="Google Shape;588;p38"/>
          <p:cNvGrpSpPr/>
          <p:nvPr/>
        </p:nvGrpSpPr>
        <p:grpSpPr>
          <a:xfrm>
            <a:off x="178933" y="1196752"/>
            <a:ext cx="4470679" cy="3714750"/>
            <a:chOff x="4429118" y="1357298"/>
            <a:chExt cx="3478146" cy="5072098"/>
          </a:xfrm>
        </p:grpSpPr>
        <p:sp>
          <p:nvSpPr>
            <p:cNvPr id="589" name="Google Shape;589;p38"/>
            <p:cNvSpPr/>
            <p:nvPr/>
          </p:nvSpPr>
          <p:spPr>
            <a:xfrm>
              <a:off x="5501156" y="1357298"/>
              <a:ext cx="428565" cy="429178"/>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1</a:t>
              </a:r>
              <a:endParaRPr sz="1400" b="0" i="0" u="none" strike="noStrike" cap="none">
                <a:solidFill>
                  <a:srgbClr val="000000"/>
                </a:solidFill>
                <a:latin typeface="Arial"/>
                <a:ea typeface="Arial"/>
                <a:cs typeface="Arial"/>
                <a:sym typeface="Arial"/>
              </a:endParaRPr>
            </a:p>
          </p:txBody>
        </p:sp>
        <p:sp>
          <p:nvSpPr>
            <p:cNvPr id="590" name="Google Shape;590;p38"/>
            <p:cNvSpPr/>
            <p:nvPr/>
          </p:nvSpPr>
          <p:spPr>
            <a:xfrm>
              <a:off x="5501156" y="2070426"/>
              <a:ext cx="428565" cy="429178"/>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2</a:t>
              </a:r>
              <a:endParaRPr sz="1400" b="0" i="0" u="none" strike="noStrike" cap="none">
                <a:solidFill>
                  <a:srgbClr val="000000"/>
                </a:solidFill>
                <a:latin typeface="Arial"/>
                <a:ea typeface="Arial"/>
                <a:cs typeface="Arial"/>
                <a:sym typeface="Arial"/>
              </a:endParaRPr>
            </a:p>
          </p:txBody>
        </p:sp>
        <p:sp>
          <p:nvSpPr>
            <p:cNvPr id="591" name="Google Shape;591;p38"/>
            <p:cNvSpPr/>
            <p:nvPr/>
          </p:nvSpPr>
          <p:spPr>
            <a:xfrm>
              <a:off x="5501156" y="2928781"/>
              <a:ext cx="428565" cy="429178"/>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3</a:t>
              </a:r>
              <a:endParaRPr sz="1400" b="0" i="0" u="none" strike="noStrike" cap="none">
                <a:solidFill>
                  <a:srgbClr val="000000"/>
                </a:solidFill>
                <a:latin typeface="Arial"/>
                <a:ea typeface="Arial"/>
                <a:cs typeface="Arial"/>
                <a:sym typeface="Arial"/>
              </a:endParaRPr>
            </a:p>
          </p:txBody>
        </p:sp>
        <p:sp>
          <p:nvSpPr>
            <p:cNvPr id="592" name="Google Shape;592;p38"/>
            <p:cNvSpPr/>
            <p:nvPr/>
          </p:nvSpPr>
          <p:spPr>
            <a:xfrm>
              <a:off x="5501156" y="3644077"/>
              <a:ext cx="428565" cy="429178"/>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rebuchet MS"/>
                  <a:ea typeface="Trebuchet MS"/>
                  <a:cs typeface="Trebuchet MS"/>
                  <a:sym typeface="Trebuchet MS"/>
                </a:rPr>
                <a:t>4</a:t>
              </a:r>
              <a:endParaRPr sz="1400" b="0" i="0" u="none" strike="noStrike" cap="none" dirty="0">
                <a:solidFill>
                  <a:srgbClr val="000000"/>
                </a:solidFill>
                <a:latin typeface="Arial"/>
                <a:ea typeface="Arial"/>
                <a:cs typeface="Arial"/>
                <a:sym typeface="Arial"/>
              </a:endParaRPr>
            </a:p>
          </p:txBody>
        </p:sp>
        <p:sp>
          <p:nvSpPr>
            <p:cNvPr id="593" name="Google Shape;593;p38"/>
            <p:cNvSpPr/>
            <p:nvPr/>
          </p:nvSpPr>
          <p:spPr>
            <a:xfrm>
              <a:off x="4642789" y="4214146"/>
              <a:ext cx="428566" cy="429178"/>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5</a:t>
              </a:r>
              <a:endParaRPr sz="1400" b="0" i="0" u="none" strike="noStrike" cap="none">
                <a:solidFill>
                  <a:srgbClr val="000000"/>
                </a:solidFill>
                <a:latin typeface="Arial"/>
                <a:ea typeface="Arial"/>
                <a:cs typeface="Arial"/>
                <a:sym typeface="Arial"/>
              </a:endParaRPr>
            </a:p>
          </p:txBody>
        </p:sp>
        <p:sp>
          <p:nvSpPr>
            <p:cNvPr id="594" name="Google Shape;594;p38"/>
            <p:cNvSpPr/>
            <p:nvPr/>
          </p:nvSpPr>
          <p:spPr>
            <a:xfrm>
              <a:off x="6358288" y="4214146"/>
              <a:ext cx="427331" cy="429178"/>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6</a:t>
              </a:r>
              <a:endParaRPr sz="1400" b="0" i="0" u="none" strike="noStrike" cap="none">
                <a:solidFill>
                  <a:srgbClr val="000000"/>
                </a:solidFill>
                <a:latin typeface="Arial"/>
                <a:ea typeface="Arial"/>
                <a:cs typeface="Arial"/>
                <a:sym typeface="Arial"/>
              </a:endParaRPr>
            </a:p>
          </p:txBody>
        </p:sp>
        <p:sp>
          <p:nvSpPr>
            <p:cNvPr id="595" name="Google Shape;595;p38"/>
            <p:cNvSpPr/>
            <p:nvPr/>
          </p:nvSpPr>
          <p:spPr>
            <a:xfrm>
              <a:off x="5714821" y="5000971"/>
              <a:ext cx="428566" cy="427011"/>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7</a:t>
              </a:r>
              <a:endParaRPr sz="1400" b="0" i="0" u="none" strike="noStrike" cap="none">
                <a:solidFill>
                  <a:srgbClr val="000000"/>
                </a:solidFill>
                <a:latin typeface="Arial"/>
                <a:ea typeface="Arial"/>
                <a:cs typeface="Arial"/>
                <a:sym typeface="Arial"/>
              </a:endParaRPr>
            </a:p>
          </p:txBody>
        </p:sp>
        <p:sp>
          <p:nvSpPr>
            <p:cNvPr id="596" name="Google Shape;596;p38"/>
            <p:cNvSpPr/>
            <p:nvPr/>
          </p:nvSpPr>
          <p:spPr>
            <a:xfrm>
              <a:off x="7072152" y="5000971"/>
              <a:ext cx="428565" cy="427011"/>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8</a:t>
              </a:r>
              <a:endParaRPr sz="1400" b="0" i="0" u="none" strike="noStrike" cap="none">
                <a:solidFill>
                  <a:srgbClr val="000000"/>
                </a:solidFill>
                <a:latin typeface="Arial"/>
                <a:ea typeface="Arial"/>
                <a:cs typeface="Arial"/>
                <a:sym typeface="Arial"/>
              </a:endParaRPr>
            </a:p>
          </p:txBody>
        </p:sp>
        <p:sp>
          <p:nvSpPr>
            <p:cNvPr id="597" name="Google Shape;597;p38"/>
            <p:cNvSpPr/>
            <p:nvPr/>
          </p:nvSpPr>
          <p:spPr>
            <a:xfrm>
              <a:off x="4642789" y="6000218"/>
              <a:ext cx="428566" cy="429178"/>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9</a:t>
              </a:r>
              <a:endParaRPr sz="1400" b="0" i="0" u="none" strike="noStrike" cap="none">
                <a:solidFill>
                  <a:srgbClr val="000000"/>
                </a:solidFill>
                <a:latin typeface="Arial"/>
                <a:ea typeface="Arial"/>
                <a:cs typeface="Arial"/>
                <a:sym typeface="Arial"/>
              </a:endParaRPr>
            </a:p>
          </p:txBody>
        </p:sp>
        <p:cxnSp>
          <p:nvCxnSpPr>
            <p:cNvPr id="598" name="Google Shape;598;p38"/>
            <p:cNvCxnSpPr>
              <a:stCxn id="590" idx="4"/>
              <a:endCxn id="591" idx="0"/>
            </p:cNvCxnSpPr>
            <p:nvPr/>
          </p:nvCxnSpPr>
          <p:spPr>
            <a:xfrm>
              <a:off x="5715438" y="2499604"/>
              <a:ext cx="0" cy="4293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599" name="Google Shape;599;p38"/>
            <p:cNvCxnSpPr>
              <a:stCxn id="591" idx="4"/>
              <a:endCxn id="592" idx="0"/>
            </p:cNvCxnSpPr>
            <p:nvPr/>
          </p:nvCxnSpPr>
          <p:spPr>
            <a:xfrm>
              <a:off x="5715438" y="3357959"/>
              <a:ext cx="0" cy="2859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600" name="Google Shape;600;p38"/>
            <p:cNvCxnSpPr>
              <a:stCxn id="592" idx="3"/>
              <a:endCxn id="593" idx="0"/>
            </p:cNvCxnSpPr>
            <p:nvPr/>
          </p:nvCxnSpPr>
          <p:spPr>
            <a:xfrm flipH="1">
              <a:off x="4856818" y="4010403"/>
              <a:ext cx="707100" cy="2037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601" name="Google Shape;601;p38"/>
            <p:cNvCxnSpPr>
              <a:stCxn id="592" idx="5"/>
              <a:endCxn id="594" idx="0"/>
            </p:cNvCxnSpPr>
            <p:nvPr/>
          </p:nvCxnSpPr>
          <p:spPr>
            <a:xfrm>
              <a:off x="5866959" y="4010403"/>
              <a:ext cx="705000" cy="2037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602" name="Google Shape;602;p38"/>
            <p:cNvCxnSpPr>
              <a:stCxn id="594" idx="3"/>
              <a:endCxn id="595" idx="0"/>
            </p:cNvCxnSpPr>
            <p:nvPr/>
          </p:nvCxnSpPr>
          <p:spPr>
            <a:xfrm flipH="1">
              <a:off x="5929169" y="4580472"/>
              <a:ext cx="491700" cy="4206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603" name="Google Shape;603;p38"/>
            <p:cNvCxnSpPr>
              <a:stCxn id="594" idx="5"/>
              <a:endCxn id="596" idx="0"/>
            </p:cNvCxnSpPr>
            <p:nvPr/>
          </p:nvCxnSpPr>
          <p:spPr>
            <a:xfrm>
              <a:off x="6723038" y="4580472"/>
              <a:ext cx="563400" cy="4206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604" name="Google Shape;604;p38"/>
            <p:cNvCxnSpPr>
              <a:stCxn id="593" idx="4"/>
              <a:endCxn id="597" idx="0"/>
            </p:cNvCxnSpPr>
            <p:nvPr/>
          </p:nvCxnSpPr>
          <p:spPr>
            <a:xfrm rot="-5400000" flipH="1">
              <a:off x="4178772" y="5321624"/>
              <a:ext cx="1357200" cy="600"/>
            </a:xfrm>
            <a:prstGeom prst="bentConnector3">
              <a:avLst>
                <a:gd name="adj1" fmla="val 106720"/>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605" name="Google Shape;605;p38"/>
            <p:cNvCxnSpPr>
              <a:stCxn id="589" idx="4"/>
              <a:endCxn id="590" idx="0"/>
            </p:cNvCxnSpPr>
            <p:nvPr/>
          </p:nvCxnSpPr>
          <p:spPr>
            <a:xfrm>
              <a:off x="5715438" y="1786476"/>
              <a:ext cx="0" cy="2838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sp>
          <p:nvSpPr>
            <p:cNvPr id="606" name="Google Shape;606;p38"/>
            <p:cNvSpPr txBox="1"/>
            <p:nvPr/>
          </p:nvSpPr>
          <p:spPr>
            <a:xfrm>
              <a:off x="4429124" y="1874859"/>
              <a:ext cx="1071570" cy="3310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head &gt; tail</a:t>
              </a:r>
              <a:endParaRPr sz="1400" b="0" i="0" u="none" strike="noStrike" cap="none">
                <a:solidFill>
                  <a:schemeClr val="dk1"/>
                </a:solidFill>
                <a:latin typeface="Trebuchet MS"/>
                <a:ea typeface="Trebuchet MS"/>
                <a:cs typeface="Trebuchet MS"/>
                <a:sym typeface="Trebuchet MS"/>
              </a:endParaRPr>
            </a:p>
          </p:txBody>
        </p:sp>
        <p:sp>
          <p:nvSpPr>
            <p:cNvPr id="607" name="Google Shape;607;p38"/>
            <p:cNvSpPr txBox="1"/>
            <p:nvPr/>
          </p:nvSpPr>
          <p:spPr>
            <a:xfrm>
              <a:off x="5732067" y="2495932"/>
              <a:ext cx="1031315" cy="4202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head &lt;= tail</a:t>
              </a:r>
              <a:endParaRPr sz="1400" b="0" i="0" u="none" strike="noStrike" cap="none">
                <a:solidFill>
                  <a:schemeClr val="dk1"/>
                </a:solidFill>
                <a:latin typeface="Trebuchet MS"/>
                <a:ea typeface="Trebuchet MS"/>
                <a:cs typeface="Trebuchet MS"/>
                <a:sym typeface="Trebuchet MS"/>
              </a:endParaRPr>
            </a:p>
          </p:txBody>
        </p:sp>
        <p:sp>
          <p:nvSpPr>
            <p:cNvPr id="608" name="Google Shape;608;p38"/>
            <p:cNvSpPr txBox="1"/>
            <p:nvPr/>
          </p:nvSpPr>
          <p:spPr>
            <a:xfrm>
              <a:off x="4429118" y="3293205"/>
              <a:ext cx="1258500" cy="307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a:solidFill>
                    <a:schemeClr val="dk1"/>
                  </a:solidFill>
                  <a:latin typeface="Trebuchet MS"/>
                  <a:ea typeface="Trebuchet MS"/>
                  <a:cs typeface="Trebuchet MS"/>
                  <a:sym typeface="Trebuchet MS"/>
                </a:rPr>
                <a:t>等於userID</a:t>
              </a:r>
              <a:br>
                <a:rPr lang="en-US">
                  <a:solidFill>
                    <a:schemeClr val="dk1"/>
                  </a:solidFill>
                  <a:latin typeface="Trebuchet MS"/>
                  <a:ea typeface="Trebuchet MS"/>
                  <a:cs typeface="Trebuchet MS"/>
                  <a:sym typeface="Trebuchet MS"/>
                </a:rPr>
              </a:br>
              <a:r>
                <a:rPr lang="en-US">
                  <a:solidFill>
                    <a:schemeClr val="dk1"/>
                  </a:solidFill>
                  <a:latin typeface="Trebuchet MS"/>
                  <a:ea typeface="Trebuchet MS"/>
                  <a:cs typeface="Trebuchet MS"/>
                  <a:sym typeface="Trebuchet MS"/>
                </a:rPr>
                <a:t>equal to userID</a:t>
              </a:r>
              <a:endParaRPr>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a:solidFill>
                  <a:schemeClr val="dk1"/>
                </a:solidFill>
                <a:latin typeface="Trebuchet MS"/>
                <a:ea typeface="Trebuchet MS"/>
                <a:cs typeface="Trebuchet MS"/>
                <a:sym typeface="Trebuchet MS"/>
              </a:endParaRPr>
            </a:p>
          </p:txBody>
        </p:sp>
        <p:sp>
          <p:nvSpPr>
            <p:cNvPr id="609" name="Google Shape;609;p38"/>
            <p:cNvSpPr txBox="1"/>
            <p:nvPr/>
          </p:nvSpPr>
          <p:spPr>
            <a:xfrm>
              <a:off x="6032743" y="3425954"/>
              <a:ext cx="1397400" cy="307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dirty="0" err="1">
                  <a:solidFill>
                    <a:schemeClr val="dk1"/>
                  </a:solidFill>
                  <a:latin typeface="Trebuchet MS"/>
                  <a:ea typeface="Trebuchet MS"/>
                  <a:cs typeface="Trebuchet MS"/>
                  <a:sym typeface="Trebuchet MS"/>
                </a:rPr>
                <a:t>不等於userID</a:t>
              </a:r>
              <a:endParaRPr dirty="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400"/>
                <a:buFont typeface="Arial"/>
                <a:buNone/>
              </a:pPr>
              <a:r>
                <a:rPr lang="en-US" dirty="0">
                  <a:solidFill>
                    <a:schemeClr val="dk1"/>
                  </a:solidFill>
                  <a:latin typeface="Trebuchet MS"/>
                  <a:ea typeface="Trebuchet MS"/>
                  <a:cs typeface="Trebuchet MS"/>
                  <a:sym typeface="Trebuchet MS"/>
                </a:rPr>
                <a:t>not equal to </a:t>
              </a:r>
              <a:r>
                <a:rPr lang="en-US" dirty="0" err="1">
                  <a:solidFill>
                    <a:schemeClr val="dk1"/>
                  </a:solidFill>
                  <a:latin typeface="Trebuchet MS"/>
                  <a:ea typeface="Trebuchet MS"/>
                  <a:cs typeface="Trebuchet MS"/>
                  <a:sym typeface="Trebuchet MS"/>
                </a:rPr>
                <a:t>userID</a:t>
              </a:r>
              <a:endParaRPr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dirty="0">
                <a:solidFill>
                  <a:schemeClr val="dk1"/>
                </a:solidFill>
                <a:latin typeface="Trebuchet MS"/>
                <a:ea typeface="Trebuchet MS"/>
                <a:cs typeface="Trebuchet MS"/>
                <a:sym typeface="Trebuchet MS"/>
              </a:endParaRPr>
            </a:p>
          </p:txBody>
        </p:sp>
        <p:sp>
          <p:nvSpPr>
            <p:cNvPr id="610" name="Google Shape;610;p38"/>
            <p:cNvSpPr txBox="1"/>
            <p:nvPr/>
          </p:nvSpPr>
          <p:spPr>
            <a:xfrm>
              <a:off x="5477097" y="4379811"/>
              <a:ext cx="1011448" cy="4202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&lt;=userID</a:t>
              </a:r>
              <a:endParaRPr sz="1400" b="0" i="0" u="none" strike="noStrike" cap="none">
                <a:solidFill>
                  <a:schemeClr val="dk1"/>
                </a:solidFill>
                <a:latin typeface="Trebuchet MS"/>
                <a:ea typeface="Trebuchet MS"/>
                <a:cs typeface="Trebuchet MS"/>
                <a:sym typeface="Trebuchet MS"/>
              </a:endParaRPr>
            </a:p>
          </p:txBody>
        </p:sp>
        <p:sp>
          <p:nvSpPr>
            <p:cNvPr id="611" name="Google Shape;611;p38"/>
            <p:cNvSpPr txBox="1"/>
            <p:nvPr/>
          </p:nvSpPr>
          <p:spPr>
            <a:xfrm>
              <a:off x="7016514" y="4385824"/>
              <a:ext cx="890750" cy="4202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&gt;userID</a:t>
              </a:r>
              <a:endParaRPr sz="1400" b="0" i="0" u="none" strike="noStrike" cap="none">
                <a:solidFill>
                  <a:schemeClr val="dk1"/>
                </a:solidFill>
                <a:latin typeface="Trebuchet MS"/>
                <a:ea typeface="Trebuchet MS"/>
                <a:cs typeface="Trebuchet MS"/>
                <a:sym typeface="Trebuchet MS"/>
              </a:endParaRPr>
            </a:p>
          </p:txBody>
        </p:sp>
      </p:grpSp>
      <p:sp>
        <p:nvSpPr>
          <p:cNvPr id="612" name="Google Shape;612;p38"/>
          <p:cNvSpPr/>
          <p:nvPr/>
        </p:nvSpPr>
        <p:spPr>
          <a:xfrm>
            <a:off x="1810715" y="1482502"/>
            <a:ext cx="45719" cy="270451"/>
          </a:xfrm>
          <a:prstGeom prst="down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13" name="Google Shape;613;p38"/>
          <p:cNvSpPr/>
          <p:nvPr/>
        </p:nvSpPr>
        <p:spPr>
          <a:xfrm>
            <a:off x="178942" y="1839689"/>
            <a:ext cx="1493837" cy="46038"/>
          </a:xfrm>
          <a:prstGeom prst="left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14" name="Google Shape;614;p38"/>
          <p:cNvSpPr/>
          <p:nvPr/>
        </p:nvSpPr>
        <p:spPr>
          <a:xfrm>
            <a:off x="107504" y="1839689"/>
            <a:ext cx="53975" cy="2870200"/>
          </a:xfrm>
          <a:prstGeom prst="down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15" name="Google Shape;615;p38"/>
          <p:cNvSpPr/>
          <p:nvPr/>
        </p:nvSpPr>
        <p:spPr>
          <a:xfrm>
            <a:off x="107504" y="4697189"/>
            <a:ext cx="427038" cy="55563"/>
          </a:xfrm>
          <a:prstGeom prst="right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16" name="Google Shape;616;p38"/>
          <p:cNvSpPr/>
          <p:nvPr/>
        </p:nvSpPr>
        <p:spPr>
          <a:xfrm>
            <a:off x="1810715" y="1982564"/>
            <a:ext cx="45719" cy="364966"/>
          </a:xfrm>
          <a:prstGeom prst="down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17" name="Google Shape;617;p38"/>
          <p:cNvSpPr/>
          <p:nvPr/>
        </p:nvSpPr>
        <p:spPr>
          <a:xfrm>
            <a:off x="1810715" y="2625502"/>
            <a:ext cx="45719" cy="285207"/>
          </a:xfrm>
          <a:prstGeom prst="down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18" name="Google Shape;618;p38"/>
          <p:cNvSpPr/>
          <p:nvPr/>
        </p:nvSpPr>
        <p:spPr>
          <a:xfrm rot="21046273">
            <a:off x="744092" y="3163488"/>
            <a:ext cx="912812" cy="82550"/>
          </a:xfrm>
          <a:prstGeom prst="left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19" name="Google Shape;619;p38"/>
          <p:cNvSpPr/>
          <p:nvPr/>
        </p:nvSpPr>
        <p:spPr>
          <a:xfrm>
            <a:off x="679004" y="3554189"/>
            <a:ext cx="46038" cy="1069975"/>
          </a:xfrm>
          <a:prstGeom prst="down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20" name="Google Shape;620;p38"/>
          <p:cNvSpPr/>
          <p:nvPr/>
        </p:nvSpPr>
        <p:spPr>
          <a:xfrm rot="701345">
            <a:off x="2020124" y="3198678"/>
            <a:ext cx="920499" cy="48292"/>
          </a:xfrm>
          <a:prstGeom prst="right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21" name="Google Shape;621;p38"/>
          <p:cNvSpPr/>
          <p:nvPr/>
        </p:nvSpPr>
        <p:spPr>
          <a:xfrm rot="9210512" flipH="1">
            <a:off x="2067590" y="3662890"/>
            <a:ext cx="736218" cy="73526"/>
          </a:xfrm>
          <a:prstGeom prst="left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22" name="Google Shape;622;p38"/>
          <p:cNvSpPr/>
          <p:nvPr/>
        </p:nvSpPr>
        <p:spPr>
          <a:xfrm>
            <a:off x="2107754" y="4125689"/>
            <a:ext cx="46038" cy="225425"/>
          </a:xfrm>
          <a:prstGeom prst="down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23" name="Google Shape;623;p38"/>
          <p:cNvSpPr/>
          <p:nvPr/>
        </p:nvSpPr>
        <p:spPr>
          <a:xfrm>
            <a:off x="2107754" y="4340002"/>
            <a:ext cx="2613025" cy="55562"/>
          </a:xfrm>
          <a:prstGeom prst="right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24" name="Google Shape;624;p38"/>
          <p:cNvSpPr/>
          <p:nvPr/>
        </p:nvSpPr>
        <p:spPr>
          <a:xfrm>
            <a:off x="4679504" y="1839689"/>
            <a:ext cx="46038" cy="2532063"/>
          </a:xfrm>
          <a:prstGeom prst="up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25" name="Google Shape;625;p38"/>
          <p:cNvSpPr/>
          <p:nvPr/>
        </p:nvSpPr>
        <p:spPr>
          <a:xfrm>
            <a:off x="2036317" y="1768252"/>
            <a:ext cx="2667000" cy="55562"/>
          </a:xfrm>
          <a:prstGeom prst="left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26" name="Google Shape;626;p38"/>
          <p:cNvSpPr/>
          <p:nvPr/>
        </p:nvSpPr>
        <p:spPr>
          <a:xfrm rot="1546420">
            <a:off x="3050380" y="3669494"/>
            <a:ext cx="858828" cy="45719"/>
          </a:xfrm>
          <a:prstGeom prst="right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27" name="Google Shape;627;p38"/>
          <p:cNvSpPr/>
          <p:nvPr/>
        </p:nvSpPr>
        <p:spPr>
          <a:xfrm>
            <a:off x="4036567" y="3982814"/>
            <a:ext cx="373062" cy="46038"/>
          </a:xfrm>
          <a:prstGeom prst="right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28" name="Google Shape;628;p38"/>
          <p:cNvSpPr/>
          <p:nvPr/>
        </p:nvSpPr>
        <p:spPr>
          <a:xfrm>
            <a:off x="4393754" y="1982564"/>
            <a:ext cx="53975" cy="2025650"/>
          </a:xfrm>
          <a:prstGeom prst="up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29" name="Google Shape;629;p38"/>
          <p:cNvSpPr/>
          <p:nvPr/>
        </p:nvSpPr>
        <p:spPr>
          <a:xfrm>
            <a:off x="2036317" y="1982564"/>
            <a:ext cx="2400300" cy="55563"/>
          </a:xfrm>
          <a:prstGeom prst="left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30" name="Google Shape;630;p38"/>
          <p:cNvSpPr/>
          <p:nvPr/>
        </p:nvSpPr>
        <p:spPr>
          <a:xfrm>
            <a:off x="5099869" y="1916832"/>
            <a:ext cx="165981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Path 1: 1- 2- 9</a:t>
            </a:r>
            <a:endParaRPr sz="1400" b="0" i="0" u="none" strike="noStrike" cap="none">
              <a:solidFill>
                <a:srgbClr val="000000"/>
              </a:solidFill>
              <a:latin typeface="Arial"/>
              <a:ea typeface="Arial"/>
              <a:cs typeface="Arial"/>
              <a:sym typeface="Arial"/>
            </a:endParaRPr>
          </a:p>
        </p:txBody>
      </p:sp>
      <p:sp>
        <p:nvSpPr>
          <p:cNvPr id="631" name="Google Shape;631;p38"/>
          <p:cNvSpPr/>
          <p:nvPr/>
        </p:nvSpPr>
        <p:spPr>
          <a:xfrm>
            <a:off x="5099869" y="2195165"/>
            <a:ext cx="248696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Path 2: 1- 2- 3- 4- 5- 9</a:t>
            </a:r>
            <a:endParaRPr sz="1400" b="0" i="0" u="none" strike="noStrike" cap="none">
              <a:solidFill>
                <a:srgbClr val="000000"/>
              </a:solidFill>
              <a:latin typeface="Arial"/>
              <a:ea typeface="Arial"/>
              <a:cs typeface="Arial"/>
              <a:sym typeface="Arial"/>
            </a:endParaRPr>
          </a:p>
        </p:txBody>
      </p:sp>
      <p:sp>
        <p:nvSpPr>
          <p:cNvPr id="632" name="Google Shape;632;p38"/>
          <p:cNvSpPr/>
          <p:nvPr/>
        </p:nvSpPr>
        <p:spPr>
          <a:xfrm>
            <a:off x="5079231" y="2483197"/>
            <a:ext cx="301755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Path 3: 1- 2- 3- 4- 6- 7- 2-…</a:t>
            </a:r>
            <a:endParaRPr sz="1800" b="0" i="0" u="none" strike="noStrike" cap="none">
              <a:solidFill>
                <a:schemeClr val="dk1"/>
              </a:solidFill>
              <a:latin typeface="Trebuchet MS"/>
              <a:ea typeface="Trebuchet MS"/>
              <a:cs typeface="Trebuchet MS"/>
              <a:sym typeface="Trebuchet MS"/>
            </a:endParaRPr>
          </a:p>
        </p:txBody>
      </p:sp>
      <p:sp>
        <p:nvSpPr>
          <p:cNvPr id="633" name="Google Shape;633;p38"/>
          <p:cNvSpPr/>
          <p:nvPr/>
        </p:nvSpPr>
        <p:spPr>
          <a:xfrm>
            <a:off x="5076056" y="2771229"/>
            <a:ext cx="301755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Path 4: 1- 2- 3- 4- 6- 8- 2-…</a:t>
            </a:r>
            <a:endParaRPr sz="1800" b="0" i="0" u="none" strike="noStrike" cap="none">
              <a:solidFill>
                <a:schemeClr val="dk1"/>
              </a:solidFill>
              <a:latin typeface="Trebuchet MS"/>
              <a:ea typeface="Trebuchet MS"/>
              <a:cs typeface="Trebuchet MS"/>
              <a:sym typeface="Trebuchet MS"/>
            </a:endParaRPr>
          </a:p>
        </p:txBody>
      </p:sp>
      <p:sp>
        <p:nvSpPr>
          <p:cNvPr id="634" name="Google Shape;634;p38"/>
          <p:cNvSpPr/>
          <p:nvPr/>
        </p:nvSpPr>
        <p:spPr>
          <a:xfrm>
            <a:off x="2920826" y="6204327"/>
            <a:ext cx="427038" cy="55563"/>
          </a:xfrm>
          <a:prstGeom prst="right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35" name="Google Shape;635;p38"/>
          <p:cNvSpPr/>
          <p:nvPr/>
        </p:nvSpPr>
        <p:spPr>
          <a:xfrm>
            <a:off x="2915816" y="5888561"/>
            <a:ext cx="427038" cy="55563"/>
          </a:xfrm>
          <a:prstGeom prst="right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36" name="Google Shape;636;p38"/>
          <p:cNvSpPr/>
          <p:nvPr/>
        </p:nvSpPr>
        <p:spPr>
          <a:xfrm>
            <a:off x="2920826" y="5229200"/>
            <a:ext cx="427038" cy="55563"/>
          </a:xfrm>
          <a:prstGeom prst="right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37" name="Google Shape;637;p38"/>
          <p:cNvSpPr txBox="1"/>
          <p:nvPr/>
        </p:nvSpPr>
        <p:spPr>
          <a:xfrm>
            <a:off x="4631425" y="3411450"/>
            <a:ext cx="4673700" cy="141270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rgbClr val="000000"/>
              </a:buClr>
              <a:buSzPts val="1800"/>
              <a:buFont typeface="Arial"/>
              <a:buNone/>
            </a:pPr>
            <a:r>
              <a:rPr lang="en-US" sz="1700" b="0" i="0" u="none" strike="noStrike" cap="none">
                <a:solidFill>
                  <a:schemeClr val="dk1"/>
                </a:solidFill>
                <a:latin typeface="Trebuchet MS"/>
                <a:ea typeface="Trebuchet MS"/>
                <a:cs typeface="Trebuchet MS"/>
                <a:sym typeface="Trebuchet MS"/>
              </a:rPr>
              <a:t>對每個路徑準備可強制執行該路徑的測試案例</a:t>
            </a:r>
            <a:br>
              <a:rPr lang="en-US" sz="1700" b="0" i="0" u="none" strike="noStrike" cap="none">
                <a:solidFill>
                  <a:schemeClr val="dk1"/>
                </a:solidFill>
                <a:latin typeface="Trebuchet MS"/>
                <a:ea typeface="Trebuchet MS"/>
                <a:cs typeface="Trebuchet MS"/>
                <a:sym typeface="Trebuchet MS"/>
              </a:rPr>
            </a:br>
            <a:r>
              <a:rPr lang="en-US" sz="1300">
                <a:solidFill>
                  <a:schemeClr val="dk1"/>
                </a:solidFill>
                <a:latin typeface="Trebuchet MS"/>
                <a:ea typeface="Trebuchet MS"/>
                <a:cs typeface="Trebuchet MS"/>
                <a:sym typeface="Trebuchet MS"/>
              </a:rPr>
              <a:t>Prepare a test case that can force the path to be tested for every path</a:t>
            </a:r>
            <a:r>
              <a:rPr lang="en-US" sz="1300" b="0" i="0" u="none" strike="noStrike" cap="none">
                <a:solidFill>
                  <a:schemeClr val="dk1"/>
                </a:solidFill>
                <a:latin typeface="Trebuchet MS"/>
                <a:ea typeface="Trebuchet MS"/>
                <a:cs typeface="Trebuchet MS"/>
                <a:sym typeface="Trebuchet MS"/>
              </a:rPr>
              <a:t/>
            </a:r>
            <a:br>
              <a:rPr lang="en-US" sz="1300" b="0" i="0" u="none" strike="noStrike" cap="none">
                <a:solidFill>
                  <a:schemeClr val="dk1"/>
                </a:solidFill>
                <a:latin typeface="Trebuchet MS"/>
                <a:ea typeface="Trebuchet MS"/>
                <a:cs typeface="Trebuchet MS"/>
                <a:sym typeface="Trebuchet MS"/>
              </a:rPr>
            </a:b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500" b="0" i="0" u="none" strike="noStrike" cap="none">
                <a:solidFill>
                  <a:schemeClr val="dk1"/>
                </a:solidFill>
                <a:latin typeface="Times New Roman"/>
                <a:ea typeface="Times New Roman"/>
                <a:cs typeface="Times New Roman"/>
                <a:sym typeface="Times New Roman"/>
              </a:rPr>
              <a:t>userID=Input account, sequence=已存在帳號</a:t>
            </a:r>
            <a:endParaRPr sz="1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300">
                <a:solidFill>
                  <a:schemeClr val="dk1"/>
                </a:solidFill>
                <a:latin typeface="Trebuchet MS"/>
                <a:ea typeface="Trebuchet MS"/>
                <a:cs typeface="Trebuchet MS"/>
                <a:sym typeface="Trebuchet MS"/>
              </a:rPr>
              <a:t>userID=Input account, sequence=Existing account</a:t>
            </a:r>
            <a:endParaRPr sz="1300">
              <a:solidFill>
                <a:schemeClr val="dk1"/>
              </a:solidFill>
              <a:latin typeface="Trebuchet MS"/>
              <a:ea typeface="Trebuchet MS"/>
              <a:cs typeface="Trebuchet MS"/>
              <a:sym typeface="Trebuchet MS"/>
            </a:endParaRPr>
          </a:p>
        </p:txBody>
      </p:sp>
      <p:graphicFrame>
        <p:nvGraphicFramePr>
          <p:cNvPr id="638" name="Google Shape;638;p38"/>
          <p:cNvGraphicFramePr/>
          <p:nvPr>
            <p:extLst>
              <p:ext uri="{D42A27DB-BD31-4B8C-83A1-F6EECF244321}">
                <p14:modId xmlns:p14="http://schemas.microsoft.com/office/powerpoint/2010/main" val="1167831892"/>
              </p:ext>
            </p:extLst>
          </p:nvPr>
        </p:nvGraphicFramePr>
        <p:xfrm>
          <a:off x="3576192" y="4725144"/>
          <a:ext cx="5046250" cy="1986050"/>
        </p:xfrm>
        <a:graphic>
          <a:graphicData uri="http://schemas.openxmlformats.org/drawingml/2006/table">
            <a:tbl>
              <a:tblPr>
                <a:noFill/>
                <a:tableStyleId>{F1E5F48D-126F-4515-9DBF-866245C95FAA}</a:tableStyleId>
              </a:tblPr>
              <a:tblGrid>
                <a:gridCol w="635775">
                  <a:extLst>
                    <a:ext uri="{9D8B030D-6E8A-4147-A177-3AD203B41FA5}">
                      <a16:colId xmlns:a16="http://schemas.microsoft.com/office/drawing/2014/main" val="20000"/>
                    </a:ext>
                  </a:extLst>
                </a:gridCol>
                <a:gridCol w="1280000">
                  <a:extLst>
                    <a:ext uri="{9D8B030D-6E8A-4147-A177-3AD203B41FA5}">
                      <a16:colId xmlns:a16="http://schemas.microsoft.com/office/drawing/2014/main" val="20001"/>
                    </a:ext>
                  </a:extLst>
                </a:gridCol>
                <a:gridCol w="1448525">
                  <a:extLst>
                    <a:ext uri="{9D8B030D-6E8A-4147-A177-3AD203B41FA5}">
                      <a16:colId xmlns:a16="http://schemas.microsoft.com/office/drawing/2014/main" val="20002"/>
                    </a:ext>
                  </a:extLst>
                </a:gridCol>
                <a:gridCol w="840975">
                  <a:extLst>
                    <a:ext uri="{9D8B030D-6E8A-4147-A177-3AD203B41FA5}">
                      <a16:colId xmlns:a16="http://schemas.microsoft.com/office/drawing/2014/main" val="20003"/>
                    </a:ext>
                  </a:extLst>
                </a:gridCol>
                <a:gridCol w="840975">
                  <a:extLst>
                    <a:ext uri="{9D8B030D-6E8A-4147-A177-3AD203B41FA5}">
                      <a16:colId xmlns:a16="http://schemas.microsoft.com/office/drawing/2014/main" val="20004"/>
                    </a:ext>
                  </a:extLst>
                </a:gridCol>
              </a:tblGrid>
              <a:tr h="4083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latin typeface="Times New Roman"/>
                          <a:ea typeface="Times New Roman"/>
                          <a:cs typeface="Times New Roman"/>
                          <a:sym typeface="Times New Roman"/>
                        </a:rPr>
                        <a:t>Case</a:t>
                      </a:r>
                      <a:endParaRPr sz="1400" b="1" u="none" strike="noStrike" cap="none" dirty="0">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latin typeface="Times New Roman"/>
                          <a:ea typeface="Times New Roman"/>
                          <a:cs typeface="Times New Roman"/>
                          <a:sym typeface="Times New Roman"/>
                        </a:rPr>
                        <a:t>Input </a:t>
                      </a:r>
                      <a:r>
                        <a:rPr lang="en-US" sz="1400" b="1" u="none" strike="noStrike" cap="none" dirty="0" err="1">
                          <a:latin typeface="Times New Roman"/>
                          <a:ea typeface="Times New Roman"/>
                          <a:cs typeface="Times New Roman"/>
                          <a:sym typeface="Times New Roman"/>
                        </a:rPr>
                        <a:t>userID</a:t>
                      </a:r>
                      <a:endParaRPr sz="1400" u="none" strike="noStrike" cap="none" dirty="0">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Input sequence</a:t>
                      </a:r>
                      <a:endParaRPr sz="1400" b="1"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err="1">
                          <a:latin typeface="Times New Roman"/>
                          <a:ea typeface="Times New Roman"/>
                          <a:cs typeface="Times New Roman"/>
                          <a:sym typeface="Times New Roman"/>
                        </a:rPr>
                        <a:t>r.found</a:t>
                      </a:r>
                      <a:endParaRPr lang="en-US" sz="1400" u="none" strike="noStrike" cap="none" dirty="0">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latin typeface="Times New Roman"/>
                          <a:ea typeface="Times New Roman"/>
                          <a:cs typeface="Times New Roman"/>
                          <a:sym typeface="Times New Roman"/>
                        </a:rPr>
                        <a:t>Path</a:t>
                      </a:r>
                      <a:endParaRPr sz="1400" b="1" u="none" strike="noStrike" cap="none" dirty="0">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19025">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a:latin typeface="Times New Roman"/>
                          <a:ea typeface="Times New Roman"/>
                          <a:cs typeface="Times New Roman"/>
                          <a:sym typeface="Times New Roman"/>
                        </a:rPr>
                        <a:t>2</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dirty="0">
                          <a:latin typeface="Times New Roman"/>
                          <a:ea typeface="Times New Roman"/>
                          <a:cs typeface="Times New Roman"/>
                          <a:sym typeface="Times New Roman"/>
                        </a:rPr>
                        <a:t>{C}</a:t>
                      </a:r>
                      <a:endParaRPr sz="1400" u="none" strike="noStrike" cap="none" dirty="0">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a:latin typeface="Times New Roman"/>
                          <a:ea typeface="Times New Roman"/>
                          <a:cs typeface="Times New Roman"/>
                          <a:sym typeface="Times New Roman"/>
                        </a:rPr>
                        <a:t>{Nill}</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85714"/>
                        </a:lnSpc>
                        <a:spcBef>
                          <a:spcPts val="0"/>
                        </a:spcBef>
                        <a:spcAft>
                          <a:spcPts val="0"/>
                        </a:spcAft>
                        <a:buClr>
                          <a:srgbClr val="000000"/>
                        </a:buClr>
                        <a:buSzPts val="1400"/>
                        <a:buFont typeface="Arial"/>
                        <a:buNone/>
                        <a:tabLst/>
                        <a:defRPr/>
                      </a:pPr>
                      <a:r>
                        <a:rPr lang="en-US" altLang="zh-TW" sz="1400" u="none" strike="noStrike" cap="none" smtClean="0">
                          <a:latin typeface="Times New Roman"/>
                          <a:ea typeface="Times New Roman"/>
                          <a:cs typeface="Times New Roman"/>
                          <a:sym typeface="Times New Roman"/>
                        </a:rPr>
                        <a:t>False</a:t>
                      </a: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Path 4</a:t>
                      </a: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9025">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a:latin typeface="Times New Roman"/>
                          <a:ea typeface="Times New Roman"/>
                          <a:cs typeface="Times New Roman"/>
                          <a:sym typeface="Times New Roman"/>
                        </a:rPr>
                        <a:t>3</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dirty="0">
                          <a:latin typeface="Times New Roman"/>
                          <a:ea typeface="Times New Roman"/>
                          <a:cs typeface="Times New Roman"/>
                          <a:sym typeface="Times New Roman"/>
                        </a:rPr>
                        <a:t>{Bill}</a:t>
                      </a:r>
                      <a:endParaRPr sz="1400" u="none" strike="noStrike" cap="none" dirty="0">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a:solidFill>
                            <a:schemeClr val="dk1"/>
                          </a:solidFill>
                          <a:latin typeface="Times New Roman"/>
                          <a:ea typeface="Times New Roman"/>
                          <a:cs typeface="Times New Roman"/>
                          <a:sym typeface="Times New Roman"/>
                        </a:rPr>
                        <a:t>{Nill}</a:t>
                      </a:r>
                      <a:endParaRPr sz="1400" u="none" strike="noStrike" cap="none">
                        <a:solidFill>
                          <a:schemeClr val="dk1"/>
                        </a:solidFill>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85714"/>
                        </a:lnSpc>
                        <a:spcBef>
                          <a:spcPts val="0"/>
                        </a:spcBef>
                        <a:spcAft>
                          <a:spcPts val="0"/>
                        </a:spcAft>
                        <a:buClr>
                          <a:srgbClr val="000000"/>
                        </a:buClr>
                        <a:buSzPts val="1400"/>
                        <a:buFont typeface="Arial"/>
                        <a:buNone/>
                        <a:tabLst/>
                        <a:defRPr/>
                      </a:pPr>
                      <a:r>
                        <a:rPr lang="en-US" altLang="zh-TW" sz="1400" u="none" strike="noStrike" cap="none" smtClean="0">
                          <a:latin typeface="Times New Roman"/>
                          <a:ea typeface="Times New Roman"/>
                          <a:cs typeface="Times New Roman"/>
                          <a:sym typeface="Times New Roman"/>
                        </a:rPr>
                        <a:t>False</a:t>
                      </a: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Path 4</a:t>
                      </a: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9025">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4</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{Office}</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dirty="0">
                          <a:solidFill>
                            <a:schemeClr val="dk1"/>
                          </a:solidFill>
                          <a:latin typeface="Times New Roman"/>
                          <a:ea typeface="Times New Roman"/>
                          <a:cs typeface="Times New Roman"/>
                          <a:sym typeface="Times New Roman"/>
                        </a:rPr>
                        <a:t>{</a:t>
                      </a:r>
                      <a:r>
                        <a:rPr lang="en-US" sz="1400" u="none" strike="noStrike" cap="none" dirty="0" err="1">
                          <a:solidFill>
                            <a:schemeClr val="dk1"/>
                          </a:solidFill>
                          <a:latin typeface="Times New Roman"/>
                          <a:ea typeface="Times New Roman"/>
                          <a:cs typeface="Times New Roman"/>
                          <a:sym typeface="Times New Roman"/>
                        </a:rPr>
                        <a:t>Nill</a:t>
                      </a:r>
                      <a:r>
                        <a:rPr lang="en-US" sz="1400" u="none" strike="noStrike" cap="none" dirty="0">
                          <a:solidFill>
                            <a:schemeClr val="dk1"/>
                          </a:solidFill>
                          <a:latin typeface="Times New Roman"/>
                          <a:ea typeface="Times New Roman"/>
                          <a:cs typeface="Times New Roman"/>
                          <a:sym typeface="Times New Roman"/>
                        </a:rPr>
                        <a:t>}</a:t>
                      </a:r>
                      <a:endParaRPr sz="1400" u="none" strike="noStrike" cap="none" dirty="0">
                        <a:solidFill>
                          <a:schemeClr val="dk1"/>
                        </a:solidFill>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85714"/>
                        </a:lnSpc>
                        <a:spcBef>
                          <a:spcPts val="0"/>
                        </a:spcBef>
                        <a:spcAft>
                          <a:spcPts val="0"/>
                        </a:spcAft>
                        <a:buClr>
                          <a:srgbClr val="000000"/>
                        </a:buClr>
                        <a:buSzPts val="1400"/>
                        <a:buFont typeface="Arial"/>
                        <a:buNone/>
                        <a:tabLst/>
                        <a:defRPr/>
                      </a:pPr>
                      <a:r>
                        <a:rPr lang="en-US" altLang="zh-TW" sz="1400" u="none" strike="noStrike" cap="none" smtClean="0">
                          <a:latin typeface="Times New Roman"/>
                          <a:ea typeface="Times New Roman"/>
                          <a:cs typeface="Times New Roman"/>
                          <a:sym typeface="Times New Roman"/>
                        </a:rPr>
                        <a:t>False</a:t>
                      </a: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Path 3</a:t>
                      </a: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10300">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5</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{Nill}</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dirty="0">
                          <a:solidFill>
                            <a:schemeClr val="dk1"/>
                          </a:solidFill>
                          <a:latin typeface="Times New Roman"/>
                          <a:ea typeface="Times New Roman"/>
                          <a:cs typeface="Times New Roman"/>
                          <a:sym typeface="Times New Roman"/>
                        </a:rPr>
                        <a:t>{</a:t>
                      </a:r>
                      <a:r>
                        <a:rPr lang="en-US" sz="1400" u="none" strike="noStrike" cap="none" dirty="0" err="1">
                          <a:solidFill>
                            <a:schemeClr val="dk1"/>
                          </a:solidFill>
                          <a:latin typeface="Times New Roman"/>
                          <a:ea typeface="Times New Roman"/>
                          <a:cs typeface="Times New Roman"/>
                          <a:sym typeface="Times New Roman"/>
                        </a:rPr>
                        <a:t>Nill</a:t>
                      </a:r>
                      <a:r>
                        <a:rPr lang="en-US" sz="1400" u="none" strike="noStrike" cap="none" dirty="0">
                          <a:solidFill>
                            <a:schemeClr val="dk1"/>
                          </a:solidFill>
                          <a:latin typeface="Times New Roman"/>
                          <a:ea typeface="Times New Roman"/>
                          <a:cs typeface="Times New Roman"/>
                          <a:sym typeface="Times New Roman"/>
                        </a:rPr>
                        <a:t>}</a:t>
                      </a:r>
                      <a:endParaRPr sz="1400" u="none" strike="noStrike" cap="none" dirty="0">
                        <a:solidFill>
                          <a:schemeClr val="dk1"/>
                        </a:solidFill>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85714"/>
                        </a:lnSpc>
                        <a:spcBef>
                          <a:spcPts val="0"/>
                        </a:spcBef>
                        <a:spcAft>
                          <a:spcPts val="0"/>
                        </a:spcAft>
                        <a:buClr>
                          <a:srgbClr val="000000"/>
                        </a:buClr>
                        <a:buSzPts val="1400"/>
                        <a:buFont typeface="Arial"/>
                        <a:buNone/>
                        <a:tabLst/>
                        <a:defRPr/>
                      </a:pPr>
                      <a:r>
                        <a:rPr lang="en-US" altLang="zh-TW" sz="1400" u="none" strike="noStrike" cap="none" smtClean="0">
                          <a:latin typeface="Times New Roman"/>
                          <a:ea typeface="Times New Roman"/>
                          <a:cs typeface="Times New Roman"/>
                          <a:sym typeface="Times New Roman"/>
                        </a:rPr>
                        <a:t>True</a:t>
                      </a: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Path 2</a:t>
                      </a: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10300">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7</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{C}</a:t>
                      </a:r>
                      <a:endParaRPr sz="1400" u="none" strike="noStrike" cap="none">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chemeClr val="dk1"/>
                        </a:buClr>
                        <a:buSzPts val="1400"/>
                        <a:buFont typeface="Times New Roman"/>
                        <a:buNone/>
                      </a:pPr>
                      <a:r>
                        <a:rPr lang="en-US" sz="1400" u="none" strike="noStrike" cap="none" dirty="0">
                          <a:solidFill>
                            <a:schemeClr val="dk1"/>
                          </a:solidFill>
                          <a:latin typeface="Times New Roman"/>
                          <a:ea typeface="Times New Roman"/>
                          <a:cs typeface="Times New Roman"/>
                          <a:sym typeface="Times New Roman"/>
                        </a:rPr>
                        <a:t>{}</a:t>
                      </a:r>
                      <a:endParaRPr sz="1400" u="none" strike="noStrike" cap="none" dirty="0">
                        <a:solidFill>
                          <a:schemeClr val="dk1"/>
                        </a:solidFill>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altLang="zh-TW" sz="1400" u="none" strike="noStrike" cap="none" smtClean="0">
                          <a:latin typeface="Times New Roman"/>
                          <a:ea typeface="Times New Roman"/>
                          <a:cs typeface="Times New Roman"/>
                          <a:sym typeface="Times New Roman"/>
                        </a:rPr>
                        <a:t>False</a:t>
                      </a:r>
                      <a:endParaRPr lang="en-US" altLang="zh-TW" sz="1400" u="none" strike="noStrike" cap="none" dirty="0">
                        <a:latin typeface="Times New Roman"/>
                        <a:ea typeface="Times New Roman"/>
                        <a:cs typeface="Times New Roman"/>
                        <a:sym typeface="Times New Roman"/>
                      </a:endParaRP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85714"/>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Path 1</a:t>
                      </a:r>
                    </a:p>
                  </a:txBody>
                  <a:tcPr marL="50800" marR="5080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639" name="Google Shape;639;p38"/>
          <p:cNvSpPr/>
          <p:nvPr/>
        </p:nvSpPr>
        <p:spPr>
          <a:xfrm>
            <a:off x="2915816" y="6519211"/>
            <a:ext cx="427038" cy="55563"/>
          </a:xfrm>
          <a:prstGeom prst="rightArrow">
            <a:avLst>
              <a:gd name="adj1" fmla="val 50000"/>
              <a:gd name="adj2" fmla="val 50000"/>
            </a:avLst>
          </a:prstGeom>
          <a:gradFill>
            <a:gsLst>
              <a:gs pos="0">
                <a:srgbClr val="09548D"/>
              </a:gs>
              <a:gs pos="100000">
                <a:schemeClr val="hlink"/>
              </a:gs>
            </a:gsLst>
            <a:lin ang="18900000" scaled="0"/>
          </a:grad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par>
                                <p:cTn id="8" presetID="10" presetClass="entr" presetSubtype="0" fill="hold" nodeType="withEffect">
                                  <p:stCondLst>
                                    <p:cond delay="0"/>
                                  </p:stCondLst>
                                  <p:childTnLst>
                                    <p:set>
                                      <p:cBhvr>
                                        <p:cTn id="9" dur="1" fill="hold">
                                          <p:stCondLst>
                                            <p:cond delay="0"/>
                                          </p:stCondLst>
                                        </p:cTn>
                                        <p:tgtEl>
                                          <p:spTgt spid="616"/>
                                        </p:tgtEl>
                                        <p:attrNameLst>
                                          <p:attrName>style.visibility</p:attrName>
                                        </p:attrNameLst>
                                      </p:cBhvr>
                                      <p:to>
                                        <p:strVal val="visible"/>
                                      </p:to>
                                    </p:set>
                                    <p:animEffect transition="in" filter="fade">
                                      <p:cBhvr>
                                        <p:cTn id="10" dur="500"/>
                                        <p:tgtEl>
                                          <p:spTgt spid="616"/>
                                        </p:tgtEl>
                                      </p:cBhvr>
                                    </p:animEffect>
                                  </p:childTnLst>
                                </p:cTn>
                              </p:par>
                              <p:par>
                                <p:cTn id="11" presetID="10" presetClass="entr" presetSubtype="0" fill="hold" nodeType="withEffect">
                                  <p:stCondLst>
                                    <p:cond delay="0"/>
                                  </p:stCondLst>
                                  <p:childTnLst>
                                    <p:set>
                                      <p:cBhvr>
                                        <p:cTn id="12" dur="1" fill="hold">
                                          <p:stCondLst>
                                            <p:cond delay="0"/>
                                          </p:stCondLst>
                                        </p:cTn>
                                        <p:tgtEl>
                                          <p:spTgt spid="617"/>
                                        </p:tgtEl>
                                        <p:attrNameLst>
                                          <p:attrName>style.visibility</p:attrName>
                                        </p:attrNameLst>
                                      </p:cBhvr>
                                      <p:to>
                                        <p:strVal val="visible"/>
                                      </p:to>
                                    </p:set>
                                    <p:animEffect transition="in" filter="fade">
                                      <p:cBhvr>
                                        <p:cTn id="13" dur="500"/>
                                        <p:tgtEl>
                                          <p:spTgt spid="617"/>
                                        </p:tgtEl>
                                      </p:cBhvr>
                                    </p:animEffect>
                                  </p:childTnLst>
                                </p:cTn>
                              </p:par>
                              <p:par>
                                <p:cTn id="14" presetID="10" presetClass="entr" presetSubtype="0" fill="hold" nodeType="withEffect">
                                  <p:stCondLst>
                                    <p:cond delay="0"/>
                                  </p:stCondLst>
                                  <p:childTnLst>
                                    <p:set>
                                      <p:cBhvr>
                                        <p:cTn id="15" dur="1" fill="hold">
                                          <p:stCondLst>
                                            <p:cond delay="0"/>
                                          </p:stCondLst>
                                        </p:cTn>
                                        <p:tgtEl>
                                          <p:spTgt spid="618"/>
                                        </p:tgtEl>
                                        <p:attrNameLst>
                                          <p:attrName>style.visibility</p:attrName>
                                        </p:attrNameLst>
                                      </p:cBhvr>
                                      <p:to>
                                        <p:strVal val="visible"/>
                                      </p:to>
                                    </p:set>
                                    <p:animEffect transition="in" filter="fade">
                                      <p:cBhvr>
                                        <p:cTn id="16" dur="500"/>
                                        <p:tgtEl>
                                          <p:spTgt spid="618"/>
                                        </p:tgtEl>
                                      </p:cBhvr>
                                    </p:animEffect>
                                  </p:childTnLst>
                                </p:cTn>
                              </p:par>
                              <p:par>
                                <p:cTn id="17" presetID="10" presetClass="entr" presetSubtype="0" fill="hold" nodeType="withEffect">
                                  <p:stCondLst>
                                    <p:cond delay="0"/>
                                  </p:stCondLst>
                                  <p:childTnLst>
                                    <p:set>
                                      <p:cBhvr>
                                        <p:cTn id="18" dur="1" fill="hold">
                                          <p:stCondLst>
                                            <p:cond delay="0"/>
                                          </p:stCondLst>
                                        </p:cTn>
                                        <p:tgtEl>
                                          <p:spTgt spid="619"/>
                                        </p:tgtEl>
                                        <p:attrNameLst>
                                          <p:attrName>style.visibility</p:attrName>
                                        </p:attrNameLst>
                                      </p:cBhvr>
                                      <p:to>
                                        <p:strVal val="visible"/>
                                      </p:to>
                                    </p:set>
                                    <p:animEffect transition="in" filter="fade">
                                      <p:cBhvr>
                                        <p:cTn id="19" dur="500"/>
                                        <p:tgtEl>
                                          <p:spTgt spid="619"/>
                                        </p:tgtEl>
                                      </p:cBhvr>
                                    </p:animEffect>
                                  </p:childTnLst>
                                </p:cTn>
                              </p:par>
                              <p:par>
                                <p:cTn id="20" presetID="10" presetClass="entr" presetSubtype="0" fill="hold" nodeType="withEffect">
                                  <p:stCondLst>
                                    <p:cond delay="0"/>
                                  </p:stCondLst>
                                  <p:childTnLst>
                                    <p:set>
                                      <p:cBhvr>
                                        <p:cTn id="21" dur="1" fill="hold">
                                          <p:stCondLst>
                                            <p:cond delay="0"/>
                                          </p:stCondLst>
                                        </p:cTn>
                                        <p:tgtEl>
                                          <p:spTgt spid="631"/>
                                        </p:tgtEl>
                                        <p:attrNameLst>
                                          <p:attrName>style.visibility</p:attrName>
                                        </p:attrNameLst>
                                      </p:cBhvr>
                                      <p:to>
                                        <p:strVal val="visible"/>
                                      </p:to>
                                    </p:set>
                                    <p:animEffect transition="in" filter="fade">
                                      <p:cBhvr>
                                        <p:cTn id="22" dur="500"/>
                                        <p:tgtEl>
                                          <p:spTgt spid="631"/>
                                        </p:tgtEl>
                                      </p:cBhvr>
                                    </p:animEffect>
                                  </p:childTnLst>
                                </p:cTn>
                              </p:par>
                              <p:par>
                                <p:cTn id="23" presetID="10" presetClass="entr" presetSubtype="0" fill="hold" nodeType="withEffect">
                                  <p:stCondLst>
                                    <p:cond delay="0"/>
                                  </p:stCondLst>
                                  <p:childTnLst>
                                    <p:set>
                                      <p:cBhvr>
                                        <p:cTn id="24" dur="1" fill="hold">
                                          <p:stCondLst>
                                            <p:cond delay="0"/>
                                          </p:stCondLst>
                                        </p:cTn>
                                        <p:tgtEl>
                                          <p:spTgt spid="634"/>
                                        </p:tgtEl>
                                        <p:attrNameLst>
                                          <p:attrName>style.visibility</p:attrName>
                                        </p:attrNameLst>
                                      </p:cBhvr>
                                      <p:to>
                                        <p:strVal val="visible"/>
                                      </p:to>
                                    </p:set>
                                    <p:animEffect transition="in" filter="fade">
                                      <p:cBhvr>
                                        <p:cTn id="25" dur="500"/>
                                        <p:tgtEl>
                                          <p:spTgt spid="63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612"/>
                                        </p:tgtEl>
                                      </p:cBhvr>
                                    </p:animEffect>
                                    <p:set>
                                      <p:cBhvr>
                                        <p:cTn id="30" dur="1" fill="hold">
                                          <p:stCondLst>
                                            <p:cond delay="500"/>
                                          </p:stCondLst>
                                        </p:cTn>
                                        <p:tgtEl>
                                          <p:spTgt spid="612"/>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634"/>
                                        </p:tgtEl>
                                      </p:cBhvr>
                                    </p:animEffect>
                                    <p:set>
                                      <p:cBhvr>
                                        <p:cTn id="33" dur="1" fill="hold">
                                          <p:stCondLst>
                                            <p:cond delay="500"/>
                                          </p:stCondLst>
                                        </p:cTn>
                                        <p:tgtEl>
                                          <p:spTgt spid="634"/>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616"/>
                                        </p:tgtEl>
                                      </p:cBhvr>
                                    </p:animEffect>
                                    <p:set>
                                      <p:cBhvr>
                                        <p:cTn id="36" dur="1" fill="hold">
                                          <p:stCondLst>
                                            <p:cond delay="500"/>
                                          </p:stCondLst>
                                        </p:cTn>
                                        <p:tgtEl>
                                          <p:spTgt spid="616"/>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617"/>
                                        </p:tgtEl>
                                      </p:cBhvr>
                                    </p:animEffect>
                                    <p:set>
                                      <p:cBhvr>
                                        <p:cTn id="39" dur="1" fill="hold">
                                          <p:stCondLst>
                                            <p:cond delay="500"/>
                                          </p:stCondLst>
                                        </p:cTn>
                                        <p:tgtEl>
                                          <p:spTgt spid="61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618"/>
                                        </p:tgtEl>
                                      </p:cBhvr>
                                    </p:animEffect>
                                    <p:set>
                                      <p:cBhvr>
                                        <p:cTn id="42" dur="1" fill="hold">
                                          <p:stCondLst>
                                            <p:cond delay="500"/>
                                          </p:stCondLst>
                                        </p:cTn>
                                        <p:tgtEl>
                                          <p:spTgt spid="618"/>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619"/>
                                        </p:tgtEl>
                                      </p:cBhvr>
                                    </p:animEffect>
                                    <p:set>
                                      <p:cBhvr>
                                        <p:cTn id="45" dur="1" fill="hold">
                                          <p:stCondLst>
                                            <p:cond delay="500"/>
                                          </p:stCondLst>
                                        </p:cTn>
                                        <p:tgtEl>
                                          <p:spTgt spid="61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12"/>
                                        </p:tgtEl>
                                        <p:attrNameLst>
                                          <p:attrName>style.visibility</p:attrName>
                                        </p:attrNameLst>
                                      </p:cBhvr>
                                      <p:to>
                                        <p:strVal val="visible"/>
                                      </p:to>
                                    </p:set>
                                    <p:animEffect transition="in" filter="fade">
                                      <p:cBhvr>
                                        <p:cTn id="50" dur="500"/>
                                        <p:tgtEl>
                                          <p:spTgt spid="612"/>
                                        </p:tgtEl>
                                      </p:cBhvr>
                                    </p:animEffect>
                                  </p:childTnLst>
                                </p:cTn>
                              </p:par>
                              <p:par>
                                <p:cTn id="51" presetID="10" presetClass="entr" presetSubtype="0" fill="hold" nodeType="withEffect">
                                  <p:stCondLst>
                                    <p:cond delay="0"/>
                                  </p:stCondLst>
                                  <p:childTnLst>
                                    <p:set>
                                      <p:cBhvr>
                                        <p:cTn id="52" dur="1" fill="hold">
                                          <p:stCondLst>
                                            <p:cond delay="0"/>
                                          </p:stCondLst>
                                        </p:cTn>
                                        <p:tgtEl>
                                          <p:spTgt spid="616"/>
                                        </p:tgtEl>
                                        <p:attrNameLst>
                                          <p:attrName>style.visibility</p:attrName>
                                        </p:attrNameLst>
                                      </p:cBhvr>
                                      <p:to>
                                        <p:strVal val="visible"/>
                                      </p:to>
                                    </p:set>
                                    <p:animEffect transition="in" filter="fade">
                                      <p:cBhvr>
                                        <p:cTn id="53" dur="500"/>
                                        <p:tgtEl>
                                          <p:spTgt spid="616"/>
                                        </p:tgtEl>
                                      </p:cBhvr>
                                    </p:animEffect>
                                  </p:childTnLst>
                                </p:cTn>
                              </p:par>
                              <p:par>
                                <p:cTn id="54" presetID="10" presetClass="entr" presetSubtype="0" fill="hold" nodeType="withEffect">
                                  <p:stCondLst>
                                    <p:cond delay="0"/>
                                  </p:stCondLst>
                                  <p:childTnLst>
                                    <p:set>
                                      <p:cBhvr>
                                        <p:cTn id="55" dur="1" fill="hold">
                                          <p:stCondLst>
                                            <p:cond delay="0"/>
                                          </p:stCondLst>
                                        </p:cTn>
                                        <p:tgtEl>
                                          <p:spTgt spid="617"/>
                                        </p:tgtEl>
                                        <p:attrNameLst>
                                          <p:attrName>style.visibility</p:attrName>
                                        </p:attrNameLst>
                                      </p:cBhvr>
                                      <p:to>
                                        <p:strVal val="visible"/>
                                      </p:to>
                                    </p:set>
                                    <p:animEffect transition="in" filter="fade">
                                      <p:cBhvr>
                                        <p:cTn id="56" dur="500"/>
                                        <p:tgtEl>
                                          <p:spTgt spid="617"/>
                                        </p:tgtEl>
                                      </p:cBhvr>
                                    </p:animEffect>
                                  </p:childTnLst>
                                </p:cTn>
                              </p:par>
                              <p:par>
                                <p:cTn id="57" presetID="10" presetClass="entr" presetSubtype="0" fill="hold" nodeType="withEffect">
                                  <p:stCondLst>
                                    <p:cond delay="0"/>
                                  </p:stCondLst>
                                  <p:childTnLst>
                                    <p:set>
                                      <p:cBhvr>
                                        <p:cTn id="58" dur="1" fill="hold">
                                          <p:stCondLst>
                                            <p:cond delay="0"/>
                                          </p:stCondLst>
                                        </p:cTn>
                                        <p:tgtEl>
                                          <p:spTgt spid="620"/>
                                        </p:tgtEl>
                                        <p:attrNameLst>
                                          <p:attrName>style.visibility</p:attrName>
                                        </p:attrNameLst>
                                      </p:cBhvr>
                                      <p:to>
                                        <p:strVal val="visible"/>
                                      </p:to>
                                    </p:set>
                                    <p:animEffect transition="in" filter="fade">
                                      <p:cBhvr>
                                        <p:cTn id="59" dur="500"/>
                                        <p:tgtEl>
                                          <p:spTgt spid="620"/>
                                        </p:tgtEl>
                                      </p:cBhvr>
                                    </p:animEffect>
                                  </p:childTnLst>
                                </p:cTn>
                              </p:par>
                              <p:par>
                                <p:cTn id="60" presetID="10" presetClass="entr" presetSubtype="0" fill="hold" nodeType="withEffect">
                                  <p:stCondLst>
                                    <p:cond delay="0"/>
                                  </p:stCondLst>
                                  <p:childTnLst>
                                    <p:set>
                                      <p:cBhvr>
                                        <p:cTn id="61" dur="1" fill="hold">
                                          <p:stCondLst>
                                            <p:cond delay="0"/>
                                          </p:stCondLst>
                                        </p:cTn>
                                        <p:tgtEl>
                                          <p:spTgt spid="621"/>
                                        </p:tgtEl>
                                        <p:attrNameLst>
                                          <p:attrName>style.visibility</p:attrName>
                                        </p:attrNameLst>
                                      </p:cBhvr>
                                      <p:to>
                                        <p:strVal val="visible"/>
                                      </p:to>
                                    </p:set>
                                    <p:animEffect transition="in" filter="fade">
                                      <p:cBhvr>
                                        <p:cTn id="62" dur="500"/>
                                        <p:tgtEl>
                                          <p:spTgt spid="621"/>
                                        </p:tgtEl>
                                      </p:cBhvr>
                                    </p:animEffect>
                                  </p:childTnLst>
                                </p:cTn>
                              </p:par>
                              <p:par>
                                <p:cTn id="63" presetID="10" presetClass="entr" presetSubtype="0" fill="hold" nodeType="withEffect">
                                  <p:stCondLst>
                                    <p:cond delay="0"/>
                                  </p:stCondLst>
                                  <p:childTnLst>
                                    <p:set>
                                      <p:cBhvr>
                                        <p:cTn id="64" dur="1" fill="hold">
                                          <p:stCondLst>
                                            <p:cond delay="0"/>
                                          </p:stCondLst>
                                        </p:cTn>
                                        <p:tgtEl>
                                          <p:spTgt spid="622"/>
                                        </p:tgtEl>
                                        <p:attrNameLst>
                                          <p:attrName>style.visibility</p:attrName>
                                        </p:attrNameLst>
                                      </p:cBhvr>
                                      <p:to>
                                        <p:strVal val="visible"/>
                                      </p:to>
                                    </p:set>
                                    <p:animEffect transition="in" filter="fade">
                                      <p:cBhvr>
                                        <p:cTn id="65" dur="500"/>
                                        <p:tgtEl>
                                          <p:spTgt spid="622"/>
                                        </p:tgtEl>
                                      </p:cBhvr>
                                    </p:animEffect>
                                  </p:childTnLst>
                                </p:cTn>
                              </p:par>
                              <p:par>
                                <p:cTn id="66" presetID="10" presetClass="entr" presetSubtype="0" fill="hold" nodeType="withEffect">
                                  <p:stCondLst>
                                    <p:cond delay="0"/>
                                  </p:stCondLst>
                                  <p:childTnLst>
                                    <p:set>
                                      <p:cBhvr>
                                        <p:cTn id="67" dur="1" fill="hold">
                                          <p:stCondLst>
                                            <p:cond delay="0"/>
                                          </p:stCondLst>
                                        </p:cTn>
                                        <p:tgtEl>
                                          <p:spTgt spid="623"/>
                                        </p:tgtEl>
                                        <p:attrNameLst>
                                          <p:attrName>style.visibility</p:attrName>
                                        </p:attrNameLst>
                                      </p:cBhvr>
                                      <p:to>
                                        <p:strVal val="visible"/>
                                      </p:to>
                                    </p:set>
                                    <p:animEffect transition="in" filter="fade">
                                      <p:cBhvr>
                                        <p:cTn id="68" dur="500"/>
                                        <p:tgtEl>
                                          <p:spTgt spid="623"/>
                                        </p:tgtEl>
                                      </p:cBhvr>
                                    </p:animEffect>
                                  </p:childTnLst>
                                </p:cTn>
                              </p:par>
                              <p:par>
                                <p:cTn id="69" presetID="10" presetClass="entr" presetSubtype="0" fill="hold" nodeType="withEffect">
                                  <p:stCondLst>
                                    <p:cond delay="0"/>
                                  </p:stCondLst>
                                  <p:childTnLst>
                                    <p:set>
                                      <p:cBhvr>
                                        <p:cTn id="70" dur="1" fill="hold">
                                          <p:stCondLst>
                                            <p:cond delay="0"/>
                                          </p:stCondLst>
                                        </p:cTn>
                                        <p:tgtEl>
                                          <p:spTgt spid="624"/>
                                        </p:tgtEl>
                                        <p:attrNameLst>
                                          <p:attrName>style.visibility</p:attrName>
                                        </p:attrNameLst>
                                      </p:cBhvr>
                                      <p:to>
                                        <p:strVal val="visible"/>
                                      </p:to>
                                    </p:set>
                                    <p:animEffect transition="in" filter="fade">
                                      <p:cBhvr>
                                        <p:cTn id="71" dur="500"/>
                                        <p:tgtEl>
                                          <p:spTgt spid="624"/>
                                        </p:tgtEl>
                                      </p:cBhvr>
                                    </p:animEffect>
                                  </p:childTnLst>
                                </p:cTn>
                              </p:par>
                              <p:par>
                                <p:cTn id="72" presetID="10" presetClass="entr" presetSubtype="0" fill="hold" nodeType="withEffect">
                                  <p:stCondLst>
                                    <p:cond delay="0"/>
                                  </p:stCondLst>
                                  <p:childTnLst>
                                    <p:set>
                                      <p:cBhvr>
                                        <p:cTn id="73" dur="1" fill="hold">
                                          <p:stCondLst>
                                            <p:cond delay="0"/>
                                          </p:stCondLst>
                                        </p:cTn>
                                        <p:tgtEl>
                                          <p:spTgt spid="625"/>
                                        </p:tgtEl>
                                        <p:attrNameLst>
                                          <p:attrName>style.visibility</p:attrName>
                                        </p:attrNameLst>
                                      </p:cBhvr>
                                      <p:to>
                                        <p:strVal val="visible"/>
                                      </p:to>
                                    </p:set>
                                    <p:animEffect transition="in" filter="fade">
                                      <p:cBhvr>
                                        <p:cTn id="74" dur="500"/>
                                        <p:tgtEl>
                                          <p:spTgt spid="625"/>
                                        </p:tgtEl>
                                      </p:cBhvr>
                                    </p:animEffect>
                                  </p:childTnLst>
                                </p:cTn>
                              </p:par>
                              <p:par>
                                <p:cTn id="75" presetID="10" presetClass="entr" presetSubtype="0" fill="hold" nodeType="withEffect">
                                  <p:stCondLst>
                                    <p:cond delay="0"/>
                                  </p:stCondLst>
                                  <p:childTnLst>
                                    <p:set>
                                      <p:cBhvr>
                                        <p:cTn id="76" dur="1" fill="hold">
                                          <p:stCondLst>
                                            <p:cond delay="0"/>
                                          </p:stCondLst>
                                        </p:cTn>
                                        <p:tgtEl>
                                          <p:spTgt spid="632"/>
                                        </p:tgtEl>
                                        <p:attrNameLst>
                                          <p:attrName>style.visibility</p:attrName>
                                        </p:attrNameLst>
                                      </p:cBhvr>
                                      <p:to>
                                        <p:strVal val="visible"/>
                                      </p:to>
                                    </p:set>
                                    <p:animEffect transition="in" filter="fade">
                                      <p:cBhvr>
                                        <p:cTn id="77" dur="500"/>
                                        <p:tgtEl>
                                          <p:spTgt spid="632"/>
                                        </p:tgtEl>
                                      </p:cBhvr>
                                    </p:animEffect>
                                  </p:childTnLst>
                                </p:cTn>
                              </p:par>
                              <p:par>
                                <p:cTn id="78" presetID="10" presetClass="entr" presetSubtype="0" fill="hold" nodeType="withEffect">
                                  <p:stCondLst>
                                    <p:cond delay="0"/>
                                  </p:stCondLst>
                                  <p:childTnLst>
                                    <p:set>
                                      <p:cBhvr>
                                        <p:cTn id="79" dur="1" fill="hold">
                                          <p:stCondLst>
                                            <p:cond delay="0"/>
                                          </p:stCondLst>
                                        </p:cTn>
                                        <p:tgtEl>
                                          <p:spTgt spid="635"/>
                                        </p:tgtEl>
                                        <p:attrNameLst>
                                          <p:attrName>style.visibility</p:attrName>
                                        </p:attrNameLst>
                                      </p:cBhvr>
                                      <p:to>
                                        <p:strVal val="visible"/>
                                      </p:to>
                                    </p:set>
                                    <p:animEffect transition="in" filter="fade">
                                      <p:cBhvr>
                                        <p:cTn id="80" dur="500"/>
                                        <p:tgtEl>
                                          <p:spTgt spid="63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nodeType="clickEffect">
                                  <p:stCondLst>
                                    <p:cond delay="0"/>
                                  </p:stCondLst>
                                  <p:childTnLst>
                                    <p:animEffect transition="out" filter="fade">
                                      <p:cBhvr>
                                        <p:cTn id="84" dur="500"/>
                                        <p:tgtEl>
                                          <p:spTgt spid="612"/>
                                        </p:tgtEl>
                                      </p:cBhvr>
                                    </p:animEffect>
                                    <p:set>
                                      <p:cBhvr>
                                        <p:cTn id="85" dur="1" fill="hold">
                                          <p:stCondLst>
                                            <p:cond delay="500"/>
                                          </p:stCondLst>
                                        </p:cTn>
                                        <p:tgtEl>
                                          <p:spTgt spid="612"/>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635"/>
                                        </p:tgtEl>
                                      </p:cBhvr>
                                    </p:animEffect>
                                    <p:set>
                                      <p:cBhvr>
                                        <p:cTn id="88" dur="1" fill="hold">
                                          <p:stCondLst>
                                            <p:cond delay="500"/>
                                          </p:stCondLst>
                                        </p:cTn>
                                        <p:tgtEl>
                                          <p:spTgt spid="635"/>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616"/>
                                        </p:tgtEl>
                                      </p:cBhvr>
                                    </p:animEffect>
                                    <p:set>
                                      <p:cBhvr>
                                        <p:cTn id="91" dur="1" fill="hold">
                                          <p:stCondLst>
                                            <p:cond delay="500"/>
                                          </p:stCondLst>
                                        </p:cTn>
                                        <p:tgtEl>
                                          <p:spTgt spid="616"/>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617"/>
                                        </p:tgtEl>
                                      </p:cBhvr>
                                    </p:animEffect>
                                    <p:set>
                                      <p:cBhvr>
                                        <p:cTn id="94" dur="1" fill="hold">
                                          <p:stCondLst>
                                            <p:cond delay="500"/>
                                          </p:stCondLst>
                                        </p:cTn>
                                        <p:tgtEl>
                                          <p:spTgt spid="617"/>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620"/>
                                        </p:tgtEl>
                                      </p:cBhvr>
                                    </p:animEffect>
                                    <p:set>
                                      <p:cBhvr>
                                        <p:cTn id="97" dur="1" fill="hold">
                                          <p:stCondLst>
                                            <p:cond delay="500"/>
                                          </p:stCondLst>
                                        </p:cTn>
                                        <p:tgtEl>
                                          <p:spTgt spid="620"/>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621"/>
                                        </p:tgtEl>
                                      </p:cBhvr>
                                    </p:animEffect>
                                    <p:set>
                                      <p:cBhvr>
                                        <p:cTn id="100" dur="1" fill="hold">
                                          <p:stCondLst>
                                            <p:cond delay="500"/>
                                          </p:stCondLst>
                                        </p:cTn>
                                        <p:tgtEl>
                                          <p:spTgt spid="621"/>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622"/>
                                        </p:tgtEl>
                                      </p:cBhvr>
                                    </p:animEffect>
                                    <p:set>
                                      <p:cBhvr>
                                        <p:cTn id="103" dur="1" fill="hold">
                                          <p:stCondLst>
                                            <p:cond delay="500"/>
                                          </p:stCondLst>
                                        </p:cTn>
                                        <p:tgtEl>
                                          <p:spTgt spid="622"/>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623"/>
                                        </p:tgtEl>
                                      </p:cBhvr>
                                    </p:animEffect>
                                    <p:set>
                                      <p:cBhvr>
                                        <p:cTn id="106" dur="1" fill="hold">
                                          <p:stCondLst>
                                            <p:cond delay="500"/>
                                          </p:stCondLst>
                                        </p:cTn>
                                        <p:tgtEl>
                                          <p:spTgt spid="623"/>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624"/>
                                        </p:tgtEl>
                                      </p:cBhvr>
                                    </p:animEffect>
                                    <p:set>
                                      <p:cBhvr>
                                        <p:cTn id="109" dur="1" fill="hold">
                                          <p:stCondLst>
                                            <p:cond delay="500"/>
                                          </p:stCondLst>
                                        </p:cTn>
                                        <p:tgtEl>
                                          <p:spTgt spid="624"/>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625"/>
                                        </p:tgtEl>
                                      </p:cBhvr>
                                    </p:animEffect>
                                    <p:set>
                                      <p:cBhvr>
                                        <p:cTn id="112" dur="1" fill="hold">
                                          <p:stCondLst>
                                            <p:cond delay="500"/>
                                          </p:stCondLst>
                                        </p:cTn>
                                        <p:tgtEl>
                                          <p:spTgt spid="62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612"/>
                                        </p:tgtEl>
                                        <p:attrNameLst>
                                          <p:attrName>style.visibility</p:attrName>
                                        </p:attrNameLst>
                                      </p:cBhvr>
                                      <p:to>
                                        <p:strVal val="visible"/>
                                      </p:to>
                                    </p:set>
                                    <p:animEffect transition="in" filter="fade">
                                      <p:cBhvr>
                                        <p:cTn id="117" dur="500"/>
                                        <p:tgtEl>
                                          <p:spTgt spid="612"/>
                                        </p:tgtEl>
                                      </p:cBhvr>
                                    </p:animEffect>
                                  </p:childTnLst>
                                </p:cTn>
                              </p:par>
                              <p:par>
                                <p:cTn id="118" presetID="10" presetClass="entr" presetSubtype="0" fill="hold" nodeType="withEffect">
                                  <p:stCondLst>
                                    <p:cond delay="0"/>
                                  </p:stCondLst>
                                  <p:childTnLst>
                                    <p:set>
                                      <p:cBhvr>
                                        <p:cTn id="119" dur="1" fill="hold">
                                          <p:stCondLst>
                                            <p:cond delay="0"/>
                                          </p:stCondLst>
                                        </p:cTn>
                                        <p:tgtEl>
                                          <p:spTgt spid="616"/>
                                        </p:tgtEl>
                                        <p:attrNameLst>
                                          <p:attrName>style.visibility</p:attrName>
                                        </p:attrNameLst>
                                      </p:cBhvr>
                                      <p:to>
                                        <p:strVal val="visible"/>
                                      </p:to>
                                    </p:set>
                                    <p:animEffect transition="in" filter="fade">
                                      <p:cBhvr>
                                        <p:cTn id="120" dur="500"/>
                                        <p:tgtEl>
                                          <p:spTgt spid="616"/>
                                        </p:tgtEl>
                                      </p:cBhvr>
                                    </p:animEffect>
                                  </p:childTnLst>
                                </p:cTn>
                              </p:par>
                              <p:par>
                                <p:cTn id="121" presetID="10" presetClass="entr" presetSubtype="0" fill="hold" nodeType="withEffect">
                                  <p:stCondLst>
                                    <p:cond delay="0"/>
                                  </p:stCondLst>
                                  <p:childTnLst>
                                    <p:set>
                                      <p:cBhvr>
                                        <p:cTn id="122" dur="1" fill="hold">
                                          <p:stCondLst>
                                            <p:cond delay="0"/>
                                          </p:stCondLst>
                                        </p:cTn>
                                        <p:tgtEl>
                                          <p:spTgt spid="617"/>
                                        </p:tgtEl>
                                        <p:attrNameLst>
                                          <p:attrName>style.visibility</p:attrName>
                                        </p:attrNameLst>
                                      </p:cBhvr>
                                      <p:to>
                                        <p:strVal val="visible"/>
                                      </p:to>
                                    </p:set>
                                    <p:animEffect transition="in" filter="fade">
                                      <p:cBhvr>
                                        <p:cTn id="123" dur="500"/>
                                        <p:tgtEl>
                                          <p:spTgt spid="617"/>
                                        </p:tgtEl>
                                      </p:cBhvr>
                                    </p:animEffect>
                                  </p:childTnLst>
                                </p:cTn>
                              </p:par>
                              <p:par>
                                <p:cTn id="124" presetID="10" presetClass="entr" presetSubtype="0" fill="hold" nodeType="withEffect">
                                  <p:stCondLst>
                                    <p:cond delay="0"/>
                                  </p:stCondLst>
                                  <p:childTnLst>
                                    <p:set>
                                      <p:cBhvr>
                                        <p:cTn id="125" dur="1" fill="hold">
                                          <p:stCondLst>
                                            <p:cond delay="0"/>
                                          </p:stCondLst>
                                        </p:cTn>
                                        <p:tgtEl>
                                          <p:spTgt spid="620"/>
                                        </p:tgtEl>
                                        <p:attrNameLst>
                                          <p:attrName>style.visibility</p:attrName>
                                        </p:attrNameLst>
                                      </p:cBhvr>
                                      <p:to>
                                        <p:strVal val="visible"/>
                                      </p:to>
                                    </p:set>
                                    <p:animEffect transition="in" filter="fade">
                                      <p:cBhvr>
                                        <p:cTn id="126" dur="500"/>
                                        <p:tgtEl>
                                          <p:spTgt spid="620"/>
                                        </p:tgtEl>
                                      </p:cBhvr>
                                    </p:animEffect>
                                  </p:childTnLst>
                                </p:cTn>
                              </p:par>
                              <p:par>
                                <p:cTn id="127" presetID="10" presetClass="entr" presetSubtype="0" fill="hold" nodeType="withEffect">
                                  <p:stCondLst>
                                    <p:cond delay="0"/>
                                  </p:stCondLst>
                                  <p:childTnLst>
                                    <p:set>
                                      <p:cBhvr>
                                        <p:cTn id="128" dur="1" fill="hold">
                                          <p:stCondLst>
                                            <p:cond delay="0"/>
                                          </p:stCondLst>
                                        </p:cTn>
                                        <p:tgtEl>
                                          <p:spTgt spid="626"/>
                                        </p:tgtEl>
                                        <p:attrNameLst>
                                          <p:attrName>style.visibility</p:attrName>
                                        </p:attrNameLst>
                                      </p:cBhvr>
                                      <p:to>
                                        <p:strVal val="visible"/>
                                      </p:to>
                                    </p:set>
                                    <p:animEffect transition="in" filter="fade">
                                      <p:cBhvr>
                                        <p:cTn id="129" dur="500"/>
                                        <p:tgtEl>
                                          <p:spTgt spid="626"/>
                                        </p:tgtEl>
                                      </p:cBhvr>
                                    </p:animEffect>
                                  </p:childTnLst>
                                </p:cTn>
                              </p:par>
                              <p:par>
                                <p:cTn id="130" presetID="10" presetClass="entr" presetSubtype="0" fill="hold" nodeType="withEffect">
                                  <p:stCondLst>
                                    <p:cond delay="0"/>
                                  </p:stCondLst>
                                  <p:childTnLst>
                                    <p:set>
                                      <p:cBhvr>
                                        <p:cTn id="131" dur="1" fill="hold">
                                          <p:stCondLst>
                                            <p:cond delay="0"/>
                                          </p:stCondLst>
                                        </p:cTn>
                                        <p:tgtEl>
                                          <p:spTgt spid="627"/>
                                        </p:tgtEl>
                                        <p:attrNameLst>
                                          <p:attrName>style.visibility</p:attrName>
                                        </p:attrNameLst>
                                      </p:cBhvr>
                                      <p:to>
                                        <p:strVal val="visible"/>
                                      </p:to>
                                    </p:set>
                                    <p:animEffect transition="in" filter="fade">
                                      <p:cBhvr>
                                        <p:cTn id="132" dur="500"/>
                                        <p:tgtEl>
                                          <p:spTgt spid="627"/>
                                        </p:tgtEl>
                                      </p:cBhvr>
                                    </p:animEffect>
                                  </p:childTnLst>
                                </p:cTn>
                              </p:par>
                              <p:par>
                                <p:cTn id="133" presetID="10" presetClass="entr" presetSubtype="0" fill="hold" nodeType="withEffect">
                                  <p:stCondLst>
                                    <p:cond delay="0"/>
                                  </p:stCondLst>
                                  <p:childTnLst>
                                    <p:set>
                                      <p:cBhvr>
                                        <p:cTn id="134" dur="1" fill="hold">
                                          <p:stCondLst>
                                            <p:cond delay="0"/>
                                          </p:stCondLst>
                                        </p:cTn>
                                        <p:tgtEl>
                                          <p:spTgt spid="628"/>
                                        </p:tgtEl>
                                        <p:attrNameLst>
                                          <p:attrName>style.visibility</p:attrName>
                                        </p:attrNameLst>
                                      </p:cBhvr>
                                      <p:to>
                                        <p:strVal val="visible"/>
                                      </p:to>
                                    </p:set>
                                    <p:animEffect transition="in" filter="fade">
                                      <p:cBhvr>
                                        <p:cTn id="135" dur="500"/>
                                        <p:tgtEl>
                                          <p:spTgt spid="628"/>
                                        </p:tgtEl>
                                      </p:cBhvr>
                                    </p:animEffect>
                                  </p:childTnLst>
                                </p:cTn>
                              </p:par>
                              <p:par>
                                <p:cTn id="136" presetID="10" presetClass="entr" presetSubtype="0" fill="hold" nodeType="withEffect">
                                  <p:stCondLst>
                                    <p:cond delay="0"/>
                                  </p:stCondLst>
                                  <p:childTnLst>
                                    <p:set>
                                      <p:cBhvr>
                                        <p:cTn id="137" dur="1" fill="hold">
                                          <p:stCondLst>
                                            <p:cond delay="0"/>
                                          </p:stCondLst>
                                        </p:cTn>
                                        <p:tgtEl>
                                          <p:spTgt spid="629"/>
                                        </p:tgtEl>
                                        <p:attrNameLst>
                                          <p:attrName>style.visibility</p:attrName>
                                        </p:attrNameLst>
                                      </p:cBhvr>
                                      <p:to>
                                        <p:strVal val="visible"/>
                                      </p:to>
                                    </p:set>
                                    <p:animEffect transition="in" filter="fade">
                                      <p:cBhvr>
                                        <p:cTn id="138" dur="500"/>
                                        <p:tgtEl>
                                          <p:spTgt spid="629"/>
                                        </p:tgtEl>
                                      </p:cBhvr>
                                    </p:animEffect>
                                  </p:childTnLst>
                                </p:cTn>
                              </p:par>
                              <p:par>
                                <p:cTn id="139" presetID="10" presetClass="entr" presetSubtype="0" fill="hold" nodeType="withEffect">
                                  <p:stCondLst>
                                    <p:cond delay="0"/>
                                  </p:stCondLst>
                                  <p:childTnLst>
                                    <p:set>
                                      <p:cBhvr>
                                        <p:cTn id="140" dur="1" fill="hold">
                                          <p:stCondLst>
                                            <p:cond delay="0"/>
                                          </p:stCondLst>
                                        </p:cTn>
                                        <p:tgtEl>
                                          <p:spTgt spid="633"/>
                                        </p:tgtEl>
                                        <p:attrNameLst>
                                          <p:attrName>style.visibility</p:attrName>
                                        </p:attrNameLst>
                                      </p:cBhvr>
                                      <p:to>
                                        <p:strVal val="visible"/>
                                      </p:to>
                                    </p:set>
                                    <p:animEffect transition="in" filter="fade">
                                      <p:cBhvr>
                                        <p:cTn id="141" dur="500"/>
                                        <p:tgtEl>
                                          <p:spTgt spid="633"/>
                                        </p:tgtEl>
                                      </p:cBhvr>
                                    </p:animEffect>
                                  </p:childTnLst>
                                </p:cTn>
                              </p:par>
                              <p:par>
                                <p:cTn id="142" presetID="10" presetClass="entr" presetSubtype="0" fill="hold" nodeType="withEffect">
                                  <p:stCondLst>
                                    <p:cond delay="0"/>
                                  </p:stCondLst>
                                  <p:childTnLst>
                                    <p:set>
                                      <p:cBhvr>
                                        <p:cTn id="143" dur="1" fill="hold">
                                          <p:stCondLst>
                                            <p:cond delay="0"/>
                                          </p:stCondLst>
                                        </p:cTn>
                                        <p:tgtEl>
                                          <p:spTgt spid="636"/>
                                        </p:tgtEl>
                                        <p:attrNameLst>
                                          <p:attrName>style.visibility</p:attrName>
                                        </p:attrNameLst>
                                      </p:cBhvr>
                                      <p:to>
                                        <p:strVal val="visible"/>
                                      </p:to>
                                    </p:set>
                                    <p:animEffect transition="in" filter="fade">
                                      <p:cBhvr>
                                        <p:cTn id="144" dur="500"/>
                                        <p:tgtEl>
                                          <p:spTgt spid="636"/>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xit" presetSubtype="0" fill="hold" nodeType="clickEffect">
                                  <p:stCondLst>
                                    <p:cond delay="0"/>
                                  </p:stCondLst>
                                  <p:childTnLst>
                                    <p:animEffect transition="out" filter="fade">
                                      <p:cBhvr>
                                        <p:cTn id="148" dur="500"/>
                                        <p:tgtEl>
                                          <p:spTgt spid="612"/>
                                        </p:tgtEl>
                                      </p:cBhvr>
                                    </p:animEffect>
                                    <p:set>
                                      <p:cBhvr>
                                        <p:cTn id="149" dur="1" fill="hold">
                                          <p:stCondLst>
                                            <p:cond delay="500"/>
                                          </p:stCondLst>
                                        </p:cTn>
                                        <p:tgtEl>
                                          <p:spTgt spid="612"/>
                                        </p:tgtEl>
                                        <p:attrNameLst>
                                          <p:attrName>style.visibility</p:attrName>
                                        </p:attrNameLst>
                                      </p:cBhvr>
                                      <p:to>
                                        <p:strVal val="hidden"/>
                                      </p:to>
                                    </p:set>
                                  </p:childTnLst>
                                </p:cTn>
                              </p:par>
                              <p:par>
                                <p:cTn id="150" presetID="10" presetClass="exit" presetSubtype="0" fill="hold" nodeType="withEffect">
                                  <p:stCondLst>
                                    <p:cond delay="0"/>
                                  </p:stCondLst>
                                  <p:childTnLst>
                                    <p:animEffect transition="out" filter="fade">
                                      <p:cBhvr>
                                        <p:cTn id="151" dur="500"/>
                                        <p:tgtEl>
                                          <p:spTgt spid="636"/>
                                        </p:tgtEl>
                                      </p:cBhvr>
                                    </p:animEffect>
                                    <p:set>
                                      <p:cBhvr>
                                        <p:cTn id="152" dur="1" fill="hold">
                                          <p:stCondLst>
                                            <p:cond delay="500"/>
                                          </p:stCondLst>
                                        </p:cTn>
                                        <p:tgtEl>
                                          <p:spTgt spid="636"/>
                                        </p:tgtEl>
                                        <p:attrNameLst>
                                          <p:attrName>style.visibility</p:attrName>
                                        </p:attrNameLst>
                                      </p:cBhvr>
                                      <p:to>
                                        <p:strVal val="hidden"/>
                                      </p:to>
                                    </p:set>
                                  </p:childTnLst>
                                </p:cTn>
                              </p:par>
                              <p:par>
                                <p:cTn id="153" presetID="10" presetClass="exit" presetSubtype="0" fill="hold" nodeType="withEffect">
                                  <p:stCondLst>
                                    <p:cond delay="0"/>
                                  </p:stCondLst>
                                  <p:childTnLst>
                                    <p:animEffect transition="out" filter="fade">
                                      <p:cBhvr>
                                        <p:cTn id="154" dur="500"/>
                                        <p:tgtEl>
                                          <p:spTgt spid="616"/>
                                        </p:tgtEl>
                                      </p:cBhvr>
                                    </p:animEffect>
                                    <p:set>
                                      <p:cBhvr>
                                        <p:cTn id="155" dur="1" fill="hold">
                                          <p:stCondLst>
                                            <p:cond delay="500"/>
                                          </p:stCondLst>
                                        </p:cTn>
                                        <p:tgtEl>
                                          <p:spTgt spid="616"/>
                                        </p:tgtEl>
                                        <p:attrNameLst>
                                          <p:attrName>style.visibility</p:attrName>
                                        </p:attrNameLst>
                                      </p:cBhvr>
                                      <p:to>
                                        <p:strVal val="hidden"/>
                                      </p:to>
                                    </p:set>
                                  </p:childTnLst>
                                </p:cTn>
                              </p:par>
                              <p:par>
                                <p:cTn id="156" presetID="10" presetClass="exit" presetSubtype="0" fill="hold" nodeType="withEffect">
                                  <p:stCondLst>
                                    <p:cond delay="0"/>
                                  </p:stCondLst>
                                  <p:childTnLst>
                                    <p:animEffect transition="out" filter="fade">
                                      <p:cBhvr>
                                        <p:cTn id="157" dur="500"/>
                                        <p:tgtEl>
                                          <p:spTgt spid="617"/>
                                        </p:tgtEl>
                                      </p:cBhvr>
                                    </p:animEffect>
                                    <p:set>
                                      <p:cBhvr>
                                        <p:cTn id="158" dur="1" fill="hold">
                                          <p:stCondLst>
                                            <p:cond delay="500"/>
                                          </p:stCondLst>
                                        </p:cTn>
                                        <p:tgtEl>
                                          <p:spTgt spid="617"/>
                                        </p:tgtEl>
                                        <p:attrNameLst>
                                          <p:attrName>style.visibility</p:attrName>
                                        </p:attrNameLst>
                                      </p:cBhvr>
                                      <p:to>
                                        <p:strVal val="hidden"/>
                                      </p:to>
                                    </p:set>
                                  </p:childTnLst>
                                </p:cTn>
                              </p:par>
                              <p:par>
                                <p:cTn id="159" presetID="10" presetClass="exit" presetSubtype="0" fill="hold" nodeType="withEffect">
                                  <p:stCondLst>
                                    <p:cond delay="0"/>
                                  </p:stCondLst>
                                  <p:childTnLst>
                                    <p:animEffect transition="out" filter="fade">
                                      <p:cBhvr>
                                        <p:cTn id="160" dur="500"/>
                                        <p:tgtEl>
                                          <p:spTgt spid="620"/>
                                        </p:tgtEl>
                                      </p:cBhvr>
                                    </p:animEffect>
                                    <p:set>
                                      <p:cBhvr>
                                        <p:cTn id="161" dur="1" fill="hold">
                                          <p:stCondLst>
                                            <p:cond delay="500"/>
                                          </p:stCondLst>
                                        </p:cTn>
                                        <p:tgtEl>
                                          <p:spTgt spid="620"/>
                                        </p:tgtEl>
                                        <p:attrNameLst>
                                          <p:attrName>style.visibility</p:attrName>
                                        </p:attrNameLst>
                                      </p:cBhvr>
                                      <p:to>
                                        <p:strVal val="hidden"/>
                                      </p:to>
                                    </p:set>
                                  </p:childTnLst>
                                </p:cTn>
                              </p:par>
                              <p:par>
                                <p:cTn id="162" presetID="10" presetClass="exit" presetSubtype="0" fill="hold" nodeType="withEffect">
                                  <p:stCondLst>
                                    <p:cond delay="0"/>
                                  </p:stCondLst>
                                  <p:childTnLst>
                                    <p:animEffect transition="out" filter="fade">
                                      <p:cBhvr>
                                        <p:cTn id="163" dur="500"/>
                                        <p:tgtEl>
                                          <p:spTgt spid="626"/>
                                        </p:tgtEl>
                                      </p:cBhvr>
                                    </p:animEffect>
                                    <p:set>
                                      <p:cBhvr>
                                        <p:cTn id="164" dur="1" fill="hold">
                                          <p:stCondLst>
                                            <p:cond delay="500"/>
                                          </p:stCondLst>
                                        </p:cTn>
                                        <p:tgtEl>
                                          <p:spTgt spid="626"/>
                                        </p:tgtEl>
                                        <p:attrNameLst>
                                          <p:attrName>style.visibility</p:attrName>
                                        </p:attrNameLst>
                                      </p:cBhvr>
                                      <p:to>
                                        <p:strVal val="hidden"/>
                                      </p:to>
                                    </p:set>
                                  </p:childTnLst>
                                </p:cTn>
                              </p:par>
                              <p:par>
                                <p:cTn id="165" presetID="10" presetClass="exit" presetSubtype="0" fill="hold" nodeType="withEffect">
                                  <p:stCondLst>
                                    <p:cond delay="0"/>
                                  </p:stCondLst>
                                  <p:childTnLst>
                                    <p:animEffect transition="out" filter="fade">
                                      <p:cBhvr>
                                        <p:cTn id="166" dur="500"/>
                                        <p:tgtEl>
                                          <p:spTgt spid="627"/>
                                        </p:tgtEl>
                                      </p:cBhvr>
                                    </p:animEffect>
                                    <p:set>
                                      <p:cBhvr>
                                        <p:cTn id="167" dur="1" fill="hold">
                                          <p:stCondLst>
                                            <p:cond delay="500"/>
                                          </p:stCondLst>
                                        </p:cTn>
                                        <p:tgtEl>
                                          <p:spTgt spid="627"/>
                                        </p:tgtEl>
                                        <p:attrNameLst>
                                          <p:attrName>style.visibility</p:attrName>
                                        </p:attrNameLst>
                                      </p:cBhvr>
                                      <p:to>
                                        <p:strVal val="hidden"/>
                                      </p:to>
                                    </p:set>
                                  </p:childTnLst>
                                </p:cTn>
                              </p:par>
                              <p:par>
                                <p:cTn id="168" presetID="10" presetClass="exit" presetSubtype="0" fill="hold" nodeType="withEffect">
                                  <p:stCondLst>
                                    <p:cond delay="0"/>
                                  </p:stCondLst>
                                  <p:childTnLst>
                                    <p:animEffect transition="out" filter="fade">
                                      <p:cBhvr>
                                        <p:cTn id="169" dur="500"/>
                                        <p:tgtEl>
                                          <p:spTgt spid="628"/>
                                        </p:tgtEl>
                                      </p:cBhvr>
                                    </p:animEffect>
                                    <p:set>
                                      <p:cBhvr>
                                        <p:cTn id="170" dur="1" fill="hold">
                                          <p:stCondLst>
                                            <p:cond delay="500"/>
                                          </p:stCondLst>
                                        </p:cTn>
                                        <p:tgtEl>
                                          <p:spTgt spid="628"/>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500"/>
                                        <p:tgtEl>
                                          <p:spTgt spid="629"/>
                                        </p:tgtEl>
                                      </p:cBhvr>
                                    </p:animEffect>
                                    <p:set>
                                      <p:cBhvr>
                                        <p:cTn id="173" dur="1" fill="hold">
                                          <p:stCondLst>
                                            <p:cond delay="500"/>
                                          </p:stCondLst>
                                        </p:cTn>
                                        <p:tgtEl>
                                          <p:spTgt spid="629"/>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nodeType="clickEffect">
                                  <p:stCondLst>
                                    <p:cond delay="0"/>
                                  </p:stCondLst>
                                  <p:childTnLst>
                                    <p:set>
                                      <p:cBhvr>
                                        <p:cTn id="177" dur="1" fill="hold">
                                          <p:stCondLst>
                                            <p:cond delay="0"/>
                                          </p:stCondLst>
                                        </p:cTn>
                                        <p:tgtEl>
                                          <p:spTgt spid="612"/>
                                        </p:tgtEl>
                                        <p:attrNameLst>
                                          <p:attrName>style.visibility</p:attrName>
                                        </p:attrNameLst>
                                      </p:cBhvr>
                                      <p:to>
                                        <p:strVal val="visible"/>
                                      </p:to>
                                    </p:set>
                                    <p:animEffect transition="in" filter="fade">
                                      <p:cBhvr>
                                        <p:cTn id="178" dur="500"/>
                                        <p:tgtEl>
                                          <p:spTgt spid="612"/>
                                        </p:tgtEl>
                                      </p:cBhvr>
                                    </p:animEffect>
                                  </p:childTnLst>
                                </p:cTn>
                              </p:par>
                              <p:par>
                                <p:cTn id="179" presetID="10" presetClass="entr" presetSubtype="0" fill="hold" nodeType="withEffect">
                                  <p:stCondLst>
                                    <p:cond delay="0"/>
                                  </p:stCondLst>
                                  <p:childTnLst>
                                    <p:set>
                                      <p:cBhvr>
                                        <p:cTn id="180" dur="1" fill="hold">
                                          <p:stCondLst>
                                            <p:cond delay="0"/>
                                          </p:stCondLst>
                                        </p:cTn>
                                        <p:tgtEl>
                                          <p:spTgt spid="613"/>
                                        </p:tgtEl>
                                        <p:attrNameLst>
                                          <p:attrName>style.visibility</p:attrName>
                                        </p:attrNameLst>
                                      </p:cBhvr>
                                      <p:to>
                                        <p:strVal val="visible"/>
                                      </p:to>
                                    </p:set>
                                    <p:animEffect transition="in" filter="fade">
                                      <p:cBhvr>
                                        <p:cTn id="181" dur="500"/>
                                        <p:tgtEl>
                                          <p:spTgt spid="613"/>
                                        </p:tgtEl>
                                      </p:cBhvr>
                                    </p:animEffect>
                                  </p:childTnLst>
                                </p:cTn>
                              </p:par>
                              <p:par>
                                <p:cTn id="182" presetID="10" presetClass="entr" presetSubtype="0" fill="hold" nodeType="withEffect">
                                  <p:stCondLst>
                                    <p:cond delay="0"/>
                                  </p:stCondLst>
                                  <p:childTnLst>
                                    <p:set>
                                      <p:cBhvr>
                                        <p:cTn id="183" dur="1" fill="hold">
                                          <p:stCondLst>
                                            <p:cond delay="0"/>
                                          </p:stCondLst>
                                        </p:cTn>
                                        <p:tgtEl>
                                          <p:spTgt spid="614"/>
                                        </p:tgtEl>
                                        <p:attrNameLst>
                                          <p:attrName>style.visibility</p:attrName>
                                        </p:attrNameLst>
                                      </p:cBhvr>
                                      <p:to>
                                        <p:strVal val="visible"/>
                                      </p:to>
                                    </p:set>
                                    <p:animEffect transition="in" filter="fade">
                                      <p:cBhvr>
                                        <p:cTn id="184" dur="500"/>
                                        <p:tgtEl>
                                          <p:spTgt spid="614"/>
                                        </p:tgtEl>
                                      </p:cBhvr>
                                    </p:animEffect>
                                  </p:childTnLst>
                                </p:cTn>
                              </p:par>
                              <p:par>
                                <p:cTn id="185" presetID="10" presetClass="entr" presetSubtype="0" fill="hold" nodeType="withEffect">
                                  <p:stCondLst>
                                    <p:cond delay="0"/>
                                  </p:stCondLst>
                                  <p:childTnLst>
                                    <p:set>
                                      <p:cBhvr>
                                        <p:cTn id="186" dur="1" fill="hold">
                                          <p:stCondLst>
                                            <p:cond delay="0"/>
                                          </p:stCondLst>
                                        </p:cTn>
                                        <p:tgtEl>
                                          <p:spTgt spid="615"/>
                                        </p:tgtEl>
                                        <p:attrNameLst>
                                          <p:attrName>style.visibility</p:attrName>
                                        </p:attrNameLst>
                                      </p:cBhvr>
                                      <p:to>
                                        <p:strVal val="visible"/>
                                      </p:to>
                                    </p:set>
                                    <p:animEffect transition="in" filter="fade">
                                      <p:cBhvr>
                                        <p:cTn id="187" dur="500"/>
                                        <p:tgtEl>
                                          <p:spTgt spid="615"/>
                                        </p:tgtEl>
                                      </p:cBhvr>
                                    </p:animEffect>
                                  </p:childTnLst>
                                </p:cTn>
                              </p:par>
                              <p:par>
                                <p:cTn id="188" presetID="10" presetClass="entr" presetSubtype="0" fill="hold" nodeType="withEffect">
                                  <p:stCondLst>
                                    <p:cond delay="0"/>
                                  </p:stCondLst>
                                  <p:childTnLst>
                                    <p:set>
                                      <p:cBhvr>
                                        <p:cTn id="189" dur="1" fill="hold">
                                          <p:stCondLst>
                                            <p:cond delay="0"/>
                                          </p:stCondLst>
                                        </p:cTn>
                                        <p:tgtEl>
                                          <p:spTgt spid="630"/>
                                        </p:tgtEl>
                                        <p:attrNameLst>
                                          <p:attrName>style.visibility</p:attrName>
                                        </p:attrNameLst>
                                      </p:cBhvr>
                                      <p:to>
                                        <p:strVal val="visible"/>
                                      </p:to>
                                    </p:set>
                                    <p:animEffect transition="in" filter="fade">
                                      <p:cBhvr>
                                        <p:cTn id="190" dur="500"/>
                                        <p:tgtEl>
                                          <p:spTgt spid="630"/>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xit" presetSubtype="0" fill="hold" nodeType="clickEffect">
                                  <p:stCondLst>
                                    <p:cond delay="0"/>
                                  </p:stCondLst>
                                  <p:childTnLst>
                                    <p:animEffect transition="out" filter="fade">
                                      <p:cBhvr>
                                        <p:cTn id="194" dur="500"/>
                                        <p:tgtEl>
                                          <p:spTgt spid="612"/>
                                        </p:tgtEl>
                                      </p:cBhvr>
                                    </p:animEffect>
                                    <p:set>
                                      <p:cBhvr>
                                        <p:cTn id="195" dur="1" fill="hold">
                                          <p:stCondLst>
                                            <p:cond delay="500"/>
                                          </p:stCondLst>
                                        </p:cTn>
                                        <p:tgtEl>
                                          <p:spTgt spid="612"/>
                                        </p:tgtEl>
                                        <p:attrNameLst>
                                          <p:attrName>style.visibility</p:attrName>
                                        </p:attrNameLst>
                                      </p:cBhvr>
                                      <p:to>
                                        <p:strVal val="hidden"/>
                                      </p:to>
                                    </p:set>
                                  </p:childTnLst>
                                </p:cTn>
                              </p:par>
                              <p:par>
                                <p:cTn id="196" presetID="10" presetClass="exit" presetSubtype="0" fill="hold" nodeType="withEffect">
                                  <p:stCondLst>
                                    <p:cond delay="0"/>
                                  </p:stCondLst>
                                  <p:childTnLst>
                                    <p:animEffect transition="out" filter="fade">
                                      <p:cBhvr>
                                        <p:cTn id="197" dur="500"/>
                                        <p:tgtEl>
                                          <p:spTgt spid="613"/>
                                        </p:tgtEl>
                                      </p:cBhvr>
                                    </p:animEffect>
                                    <p:set>
                                      <p:cBhvr>
                                        <p:cTn id="198" dur="1" fill="hold">
                                          <p:stCondLst>
                                            <p:cond delay="500"/>
                                          </p:stCondLst>
                                        </p:cTn>
                                        <p:tgtEl>
                                          <p:spTgt spid="613"/>
                                        </p:tgtEl>
                                        <p:attrNameLst>
                                          <p:attrName>style.visibility</p:attrName>
                                        </p:attrNameLst>
                                      </p:cBhvr>
                                      <p:to>
                                        <p:strVal val="hidden"/>
                                      </p:to>
                                    </p:set>
                                  </p:childTnLst>
                                </p:cTn>
                              </p:par>
                              <p:par>
                                <p:cTn id="199" presetID="10" presetClass="exit" presetSubtype="0" fill="hold" nodeType="withEffect">
                                  <p:stCondLst>
                                    <p:cond delay="0"/>
                                  </p:stCondLst>
                                  <p:childTnLst>
                                    <p:animEffect transition="out" filter="fade">
                                      <p:cBhvr>
                                        <p:cTn id="200" dur="500"/>
                                        <p:tgtEl>
                                          <p:spTgt spid="614"/>
                                        </p:tgtEl>
                                      </p:cBhvr>
                                    </p:animEffect>
                                    <p:set>
                                      <p:cBhvr>
                                        <p:cTn id="201" dur="1" fill="hold">
                                          <p:stCondLst>
                                            <p:cond delay="500"/>
                                          </p:stCondLst>
                                        </p:cTn>
                                        <p:tgtEl>
                                          <p:spTgt spid="614"/>
                                        </p:tgtEl>
                                        <p:attrNameLst>
                                          <p:attrName>style.visibility</p:attrName>
                                        </p:attrNameLst>
                                      </p:cBhvr>
                                      <p:to>
                                        <p:strVal val="hidden"/>
                                      </p:to>
                                    </p:set>
                                  </p:childTnLst>
                                </p:cTn>
                              </p:par>
                              <p:par>
                                <p:cTn id="202" presetID="10" presetClass="exit" presetSubtype="0" fill="hold" nodeType="withEffect">
                                  <p:stCondLst>
                                    <p:cond delay="0"/>
                                  </p:stCondLst>
                                  <p:childTnLst>
                                    <p:animEffect transition="out" filter="fade">
                                      <p:cBhvr>
                                        <p:cTn id="203" dur="500"/>
                                        <p:tgtEl>
                                          <p:spTgt spid="615"/>
                                        </p:tgtEl>
                                      </p:cBhvr>
                                    </p:animEffect>
                                    <p:set>
                                      <p:cBhvr>
                                        <p:cTn id="204" dur="1" fill="hold">
                                          <p:stCondLst>
                                            <p:cond delay="500"/>
                                          </p:stCondLst>
                                        </p:cTn>
                                        <p:tgtEl>
                                          <p:spTgt spid="615"/>
                                        </p:tgtEl>
                                        <p:attrNameLst>
                                          <p:attrName>style.visibility</p:attrName>
                                        </p:attrNameLst>
                                      </p:cBhvr>
                                      <p:to>
                                        <p:strVal val="hidden"/>
                                      </p:to>
                                    </p:set>
                                  </p:childTnLst>
                                </p:cTn>
                              </p:par>
                              <p:par>
                                <p:cTn id="205" presetID="10" presetClass="entr" presetSubtype="0" fill="hold" nodeType="withEffect">
                                  <p:stCondLst>
                                    <p:cond delay="0"/>
                                  </p:stCondLst>
                                  <p:childTnLst>
                                    <p:set>
                                      <p:cBhvr>
                                        <p:cTn id="206" dur="1" fill="hold">
                                          <p:stCondLst>
                                            <p:cond delay="0"/>
                                          </p:stCondLst>
                                        </p:cTn>
                                        <p:tgtEl>
                                          <p:spTgt spid="639"/>
                                        </p:tgtEl>
                                        <p:attrNameLst>
                                          <p:attrName>style.visibility</p:attrName>
                                        </p:attrNameLst>
                                      </p:cBhvr>
                                      <p:to>
                                        <p:strVal val="visible"/>
                                      </p:to>
                                    </p:set>
                                    <p:animEffect transition="in" filter="fade">
                                      <p:cBhvr>
                                        <p:cTn id="207" dur="500"/>
                                        <p:tgtEl>
                                          <p:spTgt spid="639"/>
                                        </p:tgtEl>
                                      </p:cBhvr>
                                    </p:animEffect>
                                  </p:childTnLst>
                                </p:cTn>
                              </p:par>
                              <p:par>
                                <p:cTn id="208" presetID="10" presetClass="exit" presetSubtype="0" fill="hold" nodeType="withEffect">
                                  <p:stCondLst>
                                    <p:cond delay="0"/>
                                  </p:stCondLst>
                                  <p:childTnLst>
                                    <p:animEffect transition="out" filter="fade">
                                      <p:cBhvr>
                                        <p:cTn id="209" dur="500"/>
                                        <p:tgtEl>
                                          <p:spTgt spid="639"/>
                                        </p:tgtEl>
                                      </p:cBhvr>
                                    </p:animEffect>
                                    <p:set>
                                      <p:cBhvr>
                                        <p:cTn id="210" dur="1" fill="hold">
                                          <p:stCondLst>
                                            <p:cond delay="500"/>
                                          </p:stCondLst>
                                        </p:cTn>
                                        <p:tgtEl>
                                          <p:spTgt spid="6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643"/>
        <p:cNvGrpSpPr/>
        <p:nvPr/>
      </p:nvGrpSpPr>
      <p:grpSpPr>
        <a:xfrm>
          <a:off x="0" y="0"/>
          <a:ext cx="0" cy="0"/>
          <a:chOff x="0" y="0"/>
          <a:chExt cx="0" cy="0"/>
        </a:xfrm>
      </p:grpSpPr>
      <p:sp>
        <p:nvSpPr>
          <p:cNvPr id="644" name="Google Shape;644;p39"/>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27</a:t>
            </a:fld>
            <a:endParaRPr sz="1200" b="0" i="0" u="none" strike="noStrike" cap="none">
              <a:solidFill>
                <a:srgbClr val="7F7F7F"/>
              </a:solidFill>
              <a:latin typeface="Trebuchet MS"/>
              <a:ea typeface="Trebuchet MS"/>
              <a:cs typeface="Trebuchet MS"/>
              <a:sym typeface="Trebuchet MS"/>
            </a:endParaRPr>
          </a:p>
        </p:txBody>
      </p:sp>
      <p:sp>
        <p:nvSpPr>
          <p:cNvPr id="645" name="Google Shape;645;p39"/>
          <p:cNvSpPr txBox="1">
            <a:spLocks noGrp="1"/>
          </p:cNvSpPr>
          <p:nvPr>
            <p:ph type="title"/>
          </p:nvPr>
        </p:nvSpPr>
        <p:spPr>
          <a:xfrm>
            <a:off x="-125" y="235500"/>
            <a:ext cx="91440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000"/>
              <a:t>獨立路徑</a:t>
            </a:r>
            <a:br>
              <a:rPr lang="en-US" sz="3000"/>
            </a:br>
            <a:r>
              <a:rPr lang="en-US" sz="3000" b="1" i="0" u="none" strike="noStrike" cap="none">
                <a:solidFill>
                  <a:schemeClr val="dk1"/>
                </a:solidFill>
                <a:latin typeface="Trebuchet MS"/>
                <a:ea typeface="Trebuchet MS"/>
                <a:cs typeface="Trebuchet MS"/>
                <a:sym typeface="Trebuchet MS"/>
              </a:rPr>
              <a:t>Independent path</a:t>
            </a:r>
            <a:endParaRPr sz="3000" b="1" i="0" u="none" strike="noStrike" cap="none">
              <a:solidFill>
                <a:schemeClr val="dk1"/>
              </a:solidFill>
              <a:latin typeface="Trebuchet MS"/>
              <a:ea typeface="Trebuchet MS"/>
              <a:cs typeface="Trebuchet MS"/>
              <a:sym typeface="Trebuchet MS"/>
            </a:endParaRPr>
          </a:p>
        </p:txBody>
      </p:sp>
      <p:sp>
        <p:nvSpPr>
          <p:cNvPr id="646" name="Google Shape;646;p39"/>
          <p:cNvSpPr txBox="1">
            <a:spLocks noGrp="1"/>
          </p:cNvSpPr>
          <p:nvPr>
            <p:ph type="body" idx="1"/>
          </p:nvPr>
        </p:nvSpPr>
        <p:spPr>
          <a:xfrm>
            <a:off x="545826" y="1455184"/>
            <a:ext cx="8346600" cy="5214600"/>
          </a:xfrm>
          <a:prstGeom prst="rect">
            <a:avLst/>
          </a:prstGeom>
          <a:noFill/>
          <a:ln>
            <a:noFill/>
          </a:ln>
        </p:spPr>
        <p:txBody>
          <a:bodyPr spcFirstLastPara="1" wrap="square" lIns="91425" tIns="45700" rIns="91425" bIns="45700" anchor="t" anchorCtr="0">
            <a:noAutofit/>
          </a:bodyPr>
          <a:lstStyle/>
          <a:p>
            <a:pPr marL="228600" marR="0" lvl="0" indent="-152400" algn="l" rtl="0">
              <a:lnSpc>
                <a:spcPct val="90000"/>
              </a:lnSpc>
              <a:spcBef>
                <a:spcPts val="0"/>
              </a:spcBef>
              <a:spcAft>
                <a:spcPts val="0"/>
              </a:spcAft>
              <a:buClr>
                <a:srgbClr val="C3260C"/>
              </a:buClr>
              <a:buSzPts val="2400"/>
              <a:buFont typeface="Georgia"/>
              <a:buChar char="*"/>
            </a:pPr>
            <a:r>
              <a:rPr lang="en-US" b="0" i="0" u="none" strike="noStrike" cap="none">
                <a:solidFill>
                  <a:srgbClr val="3F3F3F"/>
                </a:solidFill>
                <a:latin typeface="Trebuchet MS"/>
                <a:ea typeface="Trebuchet MS"/>
                <a:cs typeface="Trebuchet MS"/>
                <a:sym typeface="Trebuchet MS"/>
              </a:rPr>
              <a:t>一個獨立路徑是一條程式的路徑，其中至少引進一段新的程序性程式碼或一個新的條件(也就是說，一個獨立路徑至少有一段路徑是前面找到的獨立路徑所沒有的)</a:t>
            </a:r>
            <a:r>
              <a:rPr lang="en-US" sz="2590" b="0" i="0" u="none" strike="noStrike" cap="none">
                <a:solidFill>
                  <a:srgbClr val="3F3F3F"/>
                </a:solidFill>
                <a:latin typeface="Trebuchet MS"/>
                <a:ea typeface="Trebuchet MS"/>
                <a:cs typeface="Trebuchet MS"/>
                <a:sym typeface="Trebuchet MS"/>
              </a:rPr>
              <a:t/>
            </a:r>
            <a:br>
              <a:rPr lang="en-US" sz="2590" b="0" i="0" u="none" strike="noStrike" cap="none">
                <a:solidFill>
                  <a:srgbClr val="3F3F3F"/>
                </a:solidFill>
                <a:latin typeface="Trebuchet MS"/>
                <a:ea typeface="Trebuchet MS"/>
                <a:cs typeface="Trebuchet MS"/>
                <a:sym typeface="Trebuchet MS"/>
              </a:rPr>
            </a:br>
            <a:r>
              <a:rPr lang="en-US" sz="1300"/>
              <a:t>An independent path is a path of program, with at least a new piece of procedural code or a new condition. (that is, an independent path have at least one part of path which can not be found in other independent paths)</a:t>
            </a:r>
            <a:endParaRPr sz="1300" b="0" i="0" u="none" strike="noStrike" cap="none">
              <a:solidFill>
                <a:srgbClr val="3F3F3F"/>
              </a:solidFill>
              <a:latin typeface="Trebuchet MS"/>
              <a:ea typeface="Trebuchet MS"/>
              <a:cs typeface="Trebuchet MS"/>
              <a:sym typeface="Trebuchet MS"/>
            </a:endParaRPr>
          </a:p>
          <a:p>
            <a:pPr marL="228600" marR="0" lvl="0" indent="-139700" algn="l" rtl="0">
              <a:lnSpc>
                <a:spcPct val="90000"/>
              </a:lnSpc>
              <a:spcBef>
                <a:spcPts val="744"/>
              </a:spcBef>
              <a:spcAft>
                <a:spcPts val="0"/>
              </a:spcAft>
              <a:buClr>
                <a:srgbClr val="C3260C"/>
              </a:buClr>
              <a:buSzPts val="2200"/>
              <a:buFont typeface="Georgia"/>
              <a:buChar char="*"/>
            </a:pPr>
            <a:r>
              <a:rPr lang="en-US" sz="1600" b="0" i="0" u="none" strike="noStrike" cap="none">
                <a:solidFill>
                  <a:srgbClr val="3F3F3F"/>
                </a:solidFill>
                <a:latin typeface="Trebuchet MS"/>
                <a:ea typeface="Trebuchet MS"/>
                <a:cs typeface="Trebuchet MS"/>
                <a:sym typeface="Trebuchet MS"/>
              </a:rPr>
              <a:t>Examples:</a:t>
            </a:r>
            <a:endParaRPr sz="1600" b="0" i="0" u="none" strike="noStrike" cap="none">
              <a:solidFill>
                <a:srgbClr val="3F3F3F"/>
              </a:solidFill>
              <a:latin typeface="Trebuchet MS"/>
              <a:ea typeface="Trebuchet MS"/>
              <a:cs typeface="Trebuchet MS"/>
              <a:sym typeface="Trebuchet MS"/>
            </a:endParaRPr>
          </a:p>
          <a:p>
            <a:pPr marL="228600" marR="0" lvl="0" indent="-101600" algn="l" rtl="0">
              <a:lnSpc>
                <a:spcPct val="90000"/>
              </a:lnSpc>
              <a:spcBef>
                <a:spcPts val="744"/>
              </a:spcBef>
              <a:spcAft>
                <a:spcPts val="0"/>
              </a:spcAft>
              <a:buClr>
                <a:srgbClr val="C3260C"/>
              </a:buClr>
              <a:buSzPts val="1600"/>
              <a:buFont typeface="Noto Sans Symbols"/>
              <a:buChar char="➢"/>
            </a:pPr>
            <a:r>
              <a:rPr lang="en-US" sz="1600" b="0" i="0" u="none" strike="noStrike" cap="none">
                <a:solidFill>
                  <a:srgbClr val="3F3F3F"/>
                </a:solidFill>
                <a:latin typeface="Trebuchet MS"/>
                <a:ea typeface="Trebuchet MS"/>
                <a:cs typeface="Trebuchet MS"/>
                <a:sym typeface="Trebuchet MS"/>
              </a:rPr>
              <a:t>Path 1:</a:t>
            </a:r>
            <a:r>
              <a:rPr lang="en-US" sz="1600"/>
              <a:t> </a:t>
            </a:r>
            <a:r>
              <a:rPr lang="en-US" sz="1600" b="0" i="0" u="none" strike="noStrike" cap="none">
                <a:solidFill>
                  <a:srgbClr val="3F3F3F"/>
                </a:solidFill>
                <a:latin typeface="Trebuchet MS"/>
                <a:ea typeface="Trebuchet MS"/>
                <a:cs typeface="Trebuchet MS"/>
                <a:sym typeface="Trebuchet MS"/>
              </a:rPr>
              <a:t>1-2-9</a:t>
            </a:r>
            <a:endParaRPr sz="1600" b="0" i="0" u="none" strike="noStrike" cap="none">
              <a:solidFill>
                <a:srgbClr val="3F3F3F"/>
              </a:solidFill>
              <a:latin typeface="Trebuchet MS"/>
              <a:ea typeface="Trebuchet MS"/>
              <a:cs typeface="Trebuchet MS"/>
              <a:sym typeface="Trebuchet MS"/>
            </a:endParaRPr>
          </a:p>
          <a:p>
            <a:pPr marL="228600" marR="0" lvl="0" indent="-101600" algn="l" rtl="0">
              <a:lnSpc>
                <a:spcPct val="90000"/>
              </a:lnSpc>
              <a:spcBef>
                <a:spcPts val="744"/>
              </a:spcBef>
              <a:spcAft>
                <a:spcPts val="0"/>
              </a:spcAft>
              <a:buClr>
                <a:srgbClr val="C3260C"/>
              </a:buClr>
              <a:buSzPts val="1600"/>
              <a:buFont typeface="Noto Sans Symbols"/>
              <a:buChar char="➢"/>
            </a:pPr>
            <a:r>
              <a:rPr lang="en-US" sz="1600" b="0" i="0" u="none" strike="noStrike" cap="none">
                <a:solidFill>
                  <a:srgbClr val="3F3F3F"/>
                </a:solidFill>
                <a:latin typeface="Trebuchet MS"/>
                <a:ea typeface="Trebuchet MS"/>
                <a:cs typeface="Trebuchet MS"/>
                <a:sym typeface="Trebuchet MS"/>
              </a:rPr>
              <a:t>Path 2: 1-2-3-4-6-7-2-9</a:t>
            </a:r>
            <a:endParaRPr sz="1600" b="0" i="0" u="none" strike="noStrike" cap="none">
              <a:solidFill>
                <a:srgbClr val="3F3F3F"/>
              </a:solidFill>
              <a:latin typeface="Trebuchet MS"/>
              <a:ea typeface="Trebuchet MS"/>
              <a:cs typeface="Trebuchet MS"/>
              <a:sym typeface="Trebuchet MS"/>
            </a:endParaRPr>
          </a:p>
          <a:p>
            <a:pPr marL="228600" marR="0" lvl="0" indent="-101600" algn="l" rtl="0">
              <a:lnSpc>
                <a:spcPct val="90000"/>
              </a:lnSpc>
              <a:spcBef>
                <a:spcPts val="744"/>
              </a:spcBef>
              <a:spcAft>
                <a:spcPts val="0"/>
              </a:spcAft>
              <a:buClr>
                <a:srgbClr val="C3260C"/>
              </a:buClr>
              <a:buSzPts val="1600"/>
              <a:buFont typeface="Noto Sans Symbols"/>
              <a:buChar char="➢"/>
            </a:pPr>
            <a:r>
              <a:rPr lang="en-US" sz="1600" b="0" i="0" u="none" strike="noStrike" cap="none">
                <a:solidFill>
                  <a:srgbClr val="3F3F3F"/>
                </a:solidFill>
                <a:latin typeface="Trebuchet MS"/>
                <a:ea typeface="Trebuchet MS"/>
                <a:cs typeface="Trebuchet MS"/>
                <a:sym typeface="Trebuchet MS"/>
              </a:rPr>
              <a:t>Path 3: 1-2-3-4-6-8-2-9</a:t>
            </a:r>
            <a:endParaRPr sz="1600" b="0" i="0" u="none" strike="noStrike" cap="none">
              <a:solidFill>
                <a:srgbClr val="3F3F3F"/>
              </a:solidFill>
              <a:latin typeface="Trebuchet MS"/>
              <a:ea typeface="Trebuchet MS"/>
              <a:cs typeface="Trebuchet MS"/>
              <a:sym typeface="Trebuchet MS"/>
            </a:endParaRPr>
          </a:p>
          <a:p>
            <a:pPr marL="228600" marR="0" lvl="0" indent="-101600" algn="l" rtl="0">
              <a:lnSpc>
                <a:spcPct val="90000"/>
              </a:lnSpc>
              <a:spcBef>
                <a:spcPts val="744"/>
              </a:spcBef>
              <a:spcAft>
                <a:spcPts val="0"/>
              </a:spcAft>
              <a:buClr>
                <a:srgbClr val="FF0000"/>
              </a:buClr>
              <a:buSzPts val="1600"/>
              <a:buFont typeface="Noto Sans Symbols"/>
              <a:buChar char="➢"/>
            </a:pPr>
            <a:r>
              <a:rPr lang="en-US" sz="1600" b="0" i="0" u="none" strike="noStrike" cap="none">
                <a:solidFill>
                  <a:srgbClr val="FF3300"/>
                </a:solidFill>
                <a:latin typeface="Trebuchet MS"/>
                <a:ea typeface="Trebuchet MS"/>
                <a:cs typeface="Trebuchet MS"/>
                <a:sym typeface="Trebuchet MS"/>
              </a:rPr>
              <a:t>Path 4:</a:t>
            </a:r>
            <a:r>
              <a:rPr lang="en-US" sz="1600">
                <a:solidFill>
                  <a:srgbClr val="FF0000"/>
                </a:solidFill>
              </a:rPr>
              <a:t> </a:t>
            </a:r>
            <a:endParaRPr sz="1600">
              <a:solidFill>
                <a:srgbClr val="FF0000"/>
              </a:solidFill>
            </a:endParaRPr>
          </a:p>
          <a:p>
            <a:pPr marL="228600" marR="0" lvl="0" indent="0" algn="l" rtl="0">
              <a:lnSpc>
                <a:spcPct val="90000"/>
              </a:lnSpc>
              <a:spcBef>
                <a:spcPts val="744"/>
              </a:spcBef>
              <a:spcAft>
                <a:spcPts val="0"/>
              </a:spcAft>
              <a:buNone/>
            </a:pPr>
            <a:r>
              <a:rPr lang="en-US" sz="1600" b="0" i="0" u="none" strike="noStrike" cap="none">
                <a:solidFill>
                  <a:srgbClr val="FF3300"/>
                </a:solidFill>
                <a:latin typeface="Trebuchet MS"/>
                <a:ea typeface="Trebuchet MS"/>
                <a:cs typeface="Trebuchet MS"/>
                <a:sym typeface="Trebuchet MS"/>
              </a:rPr>
              <a:t>1-2-3-4-6-7-2-3-4-6-8-2-9</a:t>
            </a:r>
            <a:endParaRPr sz="1600" b="0" i="0" u="none" strike="noStrike" cap="none">
              <a:solidFill>
                <a:srgbClr val="3F3F3F"/>
              </a:solidFill>
              <a:latin typeface="Trebuchet MS"/>
              <a:ea typeface="Trebuchet MS"/>
              <a:cs typeface="Trebuchet MS"/>
              <a:sym typeface="Trebuchet MS"/>
            </a:endParaRPr>
          </a:p>
          <a:p>
            <a:pPr marL="365760" marR="0" lvl="1" indent="0" algn="l" rtl="0">
              <a:lnSpc>
                <a:spcPct val="90000"/>
              </a:lnSpc>
              <a:spcBef>
                <a:spcPts val="688"/>
              </a:spcBef>
              <a:spcAft>
                <a:spcPts val="0"/>
              </a:spcAft>
              <a:buClr>
                <a:srgbClr val="C3260C"/>
              </a:buClr>
              <a:buSzPts val="2525"/>
              <a:buFont typeface="Georgia"/>
              <a:buNone/>
            </a:pPr>
            <a:r>
              <a:rPr lang="en-US" sz="1600" b="0" i="0" u="none" strike="noStrike" cap="none">
                <a:solidFill>
                  <a:srgbClr val="FF3300"/>
                </a:solidFill>
                <a:latin typeface="Trebuchet MS"/>
                <a:ea typeface="Trebuchet MS"/>
                <a:cs typeface="Trebuchet MS"/>
                <a:sym typeface="Trebuchet MS"/>
              </a:rPr>
              <a:t>(not an independent path)</a:t>
            </a:r>
            <a:endParaRPr sz="1600" b="0" i="0" u="none" strike="noStrike" cap="none">
              <a:solidFill>
                <a:srgbClr val="3F3F3F"/>
              </a:solidFill>
              <a:latin typeface="Trebuchet MS"/>
              <a:ea typeface="Trebuchet MS"/>
              <a:cs typeface="Trebuchet MS"/>
              <a:sym typeface="Trebuchet MS"/>
            </a:endParaRPr>
          </a:p>
          <a:p>
            <a:pPr marL="228600" marR="0" lvl="0" indent="-14890" algn="l" rtl="0">
              <a:lnSpc>
                <a:spcPct val="90000"/>
              </a:lnSpc>
              <a:spcBef>
                <a:spcPts val="707"/>
              </a:spcBef>
              <a:spcAft>
                <a:spcPts val="0"/>
              </a:spcAft>
              <a:buClr>
                <a:srgbClr val="C3260C"/>
              </a:buClr>
              <a:buSzPts val="2646"/>
              <a:buFont typeface="Georgia"/>
              <a:buNone/>
            </a:pPr>
            <a:endParaRPr sz="2035" b="0" i="0" u="none" strike="noStrike" cap="none">
              <a:solidFill>
                <a:srgbClr val="3F3F3F"/>
              </a:solidFill>
              <a:latin typeface="Trebuchet MS"/>
              <a:ea typeface="Trebuchet MS"/>
              <a:cs typeface="Trebuchet MS"/>
              <a:sym typeface="Trebuchet MS"/>
            </a:endParaRPr>
          </a:p>
        </p:txBody>
      </p:sp>
      <p:sp>
        <p:nvSpPr>
          <p:cNvPr id="647" name="Google Shape;647;p39"/>
          <p:cNvSpPr/>
          <p:nvPr/>
        </p:nvSpPr>
        <p:spPr>
          <a:xfrm>
            <a:off x="3136025" y="3678575"/>
            <a:ext cx="329700" cy="933300"/>
          </a:xfrm>
          <a:prstGeom prst="rightBrace">
            <a:avLst>
              <a:gd name="adj1" fmla="val 69444"/>
              <a:gd name="adj2" fmla="val 46506"/>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48" name="Google Shape;648;p39"/>
          <p:cNvSpPr txBox="1"/>
          <p:nvPr/>
        </p:nvSpPr>
        <p:spPr>
          <a:xfrm>
            <a:off x="3465725" y="3833975"/>
            <a:ext cx="1189500" cy="622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i="0" u="none" strike="noStrike" cap="none">
                <a:solidFill>
                  <a:schemeClr val="dk1"/>
                </a:solidFill>
                <a:latin typeface="Trebuchet MS"/>
                <a:ea typeface="Trebuchet MS"/>
                <a:cs typeface="Trebuchet MS"/>
                <a:sym typeface="Trebuchet MS"/>
              </a:rPr>
              <a:t>independent </a:t>
            </a:r>
            <a:endParaRPr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i="0" u="none" strike="noStrike" cap="none">
                <a:solidFill>
                  <a:schemeClr val="dk1"/>
                </a:solidFill>
                <a:latin typeface="Trebuchet MS"/>
                <a:ea typeface="Trebuchet MS"/>
                <a:cs typeface="Trebuchet MS"/>
                <a:sym typeface="Trebuchet MS"/>
              </a:rPr>
              <a:t>paths</a:t>
            </a:r>
            <a:endParaRPr i="0" u="none" strike="noStrike" cap="none">
              <a:solidFill>
                <a:srgbClr val="000000"/>
              </a:solidFill>
              <a:latin typeface="Trebuchet MS"/>
              <a:ea typeface="Trebuchet MS"/>
              <a:cs typeface="Trebuchet MS"/>
              <a:sym typeface="Trebuchet MS"/>
            </a:endParaRPr>
          </a:p>
        </p:txBody>
      </p:sp>
      <p:grpSp>
        <p:nvGrpSpPr>
          <p:cNvPr id="649" name="Google Shape;649;p39"/>
          <p:cNvGrpSpPr/>
          <p:nvPr/>
        </p:nvGrpSpPr>
        <p:grpSpPr>
          <a:xfrm>
            <a:off x="5134001" y="3045504"/>
            <a:ext cx="3721774" cy="3662466"/>
            <a:chOff x="4296040" y="1357298"/>
            <a:chExt cx="3289530" cy="5120182"/>
          </a:xfrm>
        </p:grpSpPr>
        <p:sp>
          <p:nvSpPr>
            <p:cNvPr id="650" name="Google Shape;650;p39"/>
            <p:cNvSpPr/>
            <p:nvPr/>
          </p:nvSpPr>
          <p:spPr>
            <a:xfrm>
              <a:off x="5500352" y="1357298"/>
              <a:ext cx="428700" cy="42780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1</a:t>
              </a:r>
              <a:endParaRPr sz="1400" b="0" i="0" u="none" strike="noStrike" cap="none">
                <a:solidFill>
                  <a:srgbClr val="000000"/>
                </a:solidFill>
                <a:latin typeface="Arial"/>
                <a:ea typeface="Arial"/>
                <a:cs typeface="Arial"/>
                <a:sym typeface="Arial"/>
              </a:endParaRPr>
            </a:p>
          </p:txBody>
        </p:sp>
        <p:sp>
          <p:nvSpPr>
            <p:cNvPr id="651" name="Google Shape;651;p39"/>
            <p:cNvSpPr/>
            <p:nvPr/>
          </p:nvSpPr>
          <p:spPr>
            <a:xfrm>
              <a:off x="5500352" y="2072683"/>
              <a:ext cx="428700" cy="42780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2</a:t>
              </a:r>
              <a:endParaRPr sz="1400" b="0" i="0" u="none" strike="noStrike" cap="none">
                <a:solidFill>
                  <a:srgbClr val="000000"/>
                </a:solidFill>
                <a:latin typeface="Arial"/>
                <a:ea typeface="Arial"/>
                <a:cs typeface="Arial"/>
                <a:sym typeface="Arial"/>
              </a:endParaRPr>
            </a:p>
          </p:txBody>
        </p:sp>
        <p:sp>
          <p:nvSpPr>
            <p:cNvPr id="652" name="Google Shape;652;p39"/>
            <p:cNvSpPr/>
            <p:nvPr/>
          </p:nvSpPr>
          <p:spPr>
            <a:xfrm>
              <a:off x="5500352" y="2928384"/>
              <a:ext cx="428700" cy="43020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3</a:t>
              </a:r>
              <a:endParaRPr sz="1400" b="0" i="0" u="none" strike="noStrike" cap="none">
                <a:solidFill>
                  <a:srgbClr val="000000"/>
                </a:solidFill>
                <a:latin typeface="Arial"/>
                <a:ea typeface="Arial"/>
                <a:cs typeface="Arial"/>
                <a:sym typeface="Arial"/>
              </a:endParaRPr>
            </a:p>
          </p:txBody>
        </p:sp>
        <p:sp>
          <p:nvSpPr>
            <p:cNvPr id="653" name="Google Shape;653;p39"/>
            <p:cNvSpPr/>
            <p:nvPr/>
          </p:nvSpPr>
          <p:spPr>
            <a:xfrm>
              <a:off x="5500352" y="3643767"/>
              <a:ext cx="428700" cy="42780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4</a:t>
              </a:r>
              <a:endParaRPr sz="1400" b="0" i="0" u="none" strike="noStrike" cap="none">
                <a:solidFill>
                  <a:srgbClr val="000000"/>
                </a:solidFill>
                <a:latin typeface="Arial"/>
                <a:ea typeface="Arial"/>
                <a:cs typeface="Arial"/>
                <a:sym typeface="Arial"/>
              </a:endParaRPr>
            </a:p>
          </p:txBody>
        </p:sp>
        <p:sp>
          <p:nvSpPr>
            <p:cNvPr id="654" name="Google Shape;654;p39"/>
            <p:cNvSpPr/>
            <p:nvPr/>
          </p:nvSpPr>
          <p:spPr>
            <a:xfrm>
              <a:off x="4905181" y="4242526"/>
              <a:ext cx="428700" cy="43020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5</a:t>
              </a:r>
              <a:endParaRPr sz="1400" b="0" i="0" u="none" strike="noStrike" cap="none">
                <a:solidFill>
                  <a:srgbClr val="000000"/>
                </a:solidFill>
                <a:latin typeface="Arial"/>
                <a:ea typeface="Arial"/>
                <a:cs typeface="Arial"/>
                <a:sym typeface="Arial"/>
              </a:endParaRPr>
            </a:p>
          </p:txBody>
        </p:sp>
        <p:sp>
          <p:nvSpPr>
            <p:cNvPr id="655" name="Google Shape;655;p39"/>
            <p:cNvSpPr/>
            <p:nvPr/>
          </p:nvSpPr>
          <p:spPr>
            <a:xfrm>
              <a:off x="6357780" y="4214234"/>
              <a:ext cx="428700" cy="43020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6</a:t>
              </a:r>
              <a:endParaRPr sz="1400" b="0" i="0" u="none" strike="noStrike" cap="none">
                <a:solidFill>
                  <a:srgbClr val="000000"/>
                </a:solidFill>
                <a:latin typeface="Arial"/>
                <a:ea typeface="Arial"/>
                <a:cs typeface="Arial"/>
                <a:sym typeface="Arial"/>
              </a:endParaRPr>
            </a:p>
          </p:txBody>
        </p:sp>
        <p:sp>
          <p:nvSpPr>
            <p:cNvPr id="656" name="Google Shape;656;p39"/>
            <p:cNvSpPr/>
            <p:nvPr/>
          </p:nvSpPr>
          <p:spPr>
            <a:xfrm>
              <a:off x="5732067" y="5654349"/>
              <a:ext cx="428700" cy="42780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7</a:t>
              </a:r>
              <a:endParaRPr sz="1400" b="0" i="0" u="none" strike="noStrike" cap="none">
                <a:solidFill>
                  <a:srgbClr val="000000"/>
                </a:solidFill>
                <a:latin typeface="Arial"/>
                <a:ea typeface="Arial"/>
                <a:cs typeface="Arial"/>
                <a:sym typeface="Arial"/>
              </a:endParaRPr>
            </a:p>
          </p:txBody>
        </p:sp>
        <p:sp>
          <p:nvSpPr>
            <p:cNvPr id="657" name="Google Shape;657;p39"/>
            <p:cNvSpPr/>
            <p:nvPr/>
          </p:nvSpPr>
          <p:spPr>
            <a:xfrm>
              <a:off x="6656545" y="5325438"/>
              <a:ext cx="428700" cy="42780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8</a:t>
              </a:r>
              <a:endParaRPr sz="1400" b="0" i="0" u="none" strike="noStrike" cap="none">
                <a:solidFill>
                  <a:srgbClr val="000000"/>
                </a:solidFill>
                <a:latin typeface="Arial"/>
                <a:ea typeface="Arial"/>
                <a:cs typeface="Arial"/>
                <a:sym typeface="Arial"/>
              </a:endParaRPr>
            </a:p>
          </p:txBody>
        </p:sp>
        <p:sp>
          <p:nvSpPr>
            <p:cNvPr id="658" name="Google Shape;658;p39"/>
            <p:cNvSpPr/>
            <p:nvPr/>
          </p:nvSpPr>
          <p:spPr>
            <a:xfrm>
              <a:off x="4905180" y="6049680"/>
              <a:ext cx="428700" cy="427800"/>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9</a:t>
              </a:r>
              <a:endParaRPr sz="1400" b="0" i="0" u="none" strike="noStrike" cap="none">
                <a:solidFill>
                  <a:srgbClr val="000000"/>
                </a:solidFill>
                <a:latin typeface="Arial"/>
                <a:ea typeface="Arial"/>
                <a:cs typeface="Arial"/>
                <a:sym typeface="Arial"/>
              </a:endParaRPr>
            </a:p>
          </p:txBody>
        </p:sp>
        <p:cxnSp>
          <p:nvCxnSpPr>
            <p:cNvPr id="659" name="Google Shape;659;p39"/>
            <p:cNvCxnSpPr>
              <a:stCxn id="651" idx="2"/>
              <a:endCxn id="658" idx="2"/>
            </p:cNvCxnSpPr>
            <p:nvPr/>
          </p:nvCxnSpPr>
          <p:spPr>
            <a:xfrm flipH="1">
              <a:off x="4905152" y="2286583"/>
              <a:ext cx="595200" cy="3976800"/>
            </a:xfrm>
            <a:prstGeom prst="bentConnector3">
              <a:avLst>
                <a:gd name="adj1" fmla="val 194508"/>
              </a:avLst>
            </a:prstGeom>
            <a:gradFill>
              <a:gsLst>
                <a:gs pos="0">
                  <a:srgbClr val="09548D"/>
                </a:gs>
                <a:gs pos="100000">
                  <a:schemeClr val="hlink"/>
                </a:gs>
              </a:gsLst>
              <a:lin ang="18900044" scaled="0"/>
            </a:gradFill>
            <a:ln w="25400" cap="flat" cmpd="sng">
              <a:solidFill>
                <a:schemeClr val="dk1"/>
              </a:solidFill>
              <a:prstDash val="solid"/>
              <a:round/>
              <a:headEnd type="none" w="sm" len="sm"/>
              <a:tailEnd type="triangle" w="med" len="med"/>
            </a:ln>
          </p:spPr>
        </p:cxnSp>
        <p:cxnSp>
          <p:nvCxnSpPr>
            <p:cNvPr id="660" name="Google Shape;660;p39"/>
            <p:cNvCxnSpPr>
              <a:stCxn id="651" idx="4"/>
              <a:endCxn id="652" idx="0"/>
            </p:cNvCxnSpPr>
            <p:nvPr/>
          </p:nvCxnSpPr>
          <p:spPr>
            <a:xfrm>
              <a:off x="5714702" y="2500483"/>
              <a:ext cx="0" cy="427800"/>
            </a:xfrm>
            <a:prstGeom prst="straightConnector1">
              <a:avLst/>
            </a:prstGeom>
            <a:gradFill>
              <a:gsLst>
                <a:gs pos="0">
                  <a:srgbClr val="09548D"/>
                </a:gs>
                <a:gs pos="100000">
                  <a:schemeClr val="hlink"/>
                </a:gs>
              </a:gsLst>
              <a:lin ang="18900044" scaled="0"/>
            </a:gradFill>
            <a:ln w="25400" cap="flat" cmpd="sng">
              <a:solidFill>
                <a:schemeClr val="dk1"/>
              </a:solidFill>
              <a:prstDash val="solid"/>
              <a:round/>
              <a:headEnd type="none" w="sm" len="sm"/>
              <a:tailEnd type="triangle" w="med" len="med"/>
            </a:ln>
          </p:spPr>
        </p:cxnSp>
        <p:cxnSp>
          <p:nvCxnSpPr>
            <p:cNvPr id="661" name="Google Shape;661;p39"/>
            <p:cNvCxnSpPr>
              <a:stCxn id="652" idx="4"/>
              <a:endCxn id="653" idx="0"/>
            </p:cNvCxnSpPr>
            <p:nvPr/>
          </p:nvCxnSpPr>
          <p:spPr>
            <a:xfrm>
              <a:off x="5714702" y="3358584"/>
              <a:ext cx="0" cy="285300"/>
            </a:xfrm>
            <a:prstGeom prst="straightConnector1">
              <a:avLst/>
            </a:prstGeom>
            <a:gradFill>
              <a:gsLst>
                <a:gs pos="0">
                  <a:srgbClr val="09548D"/>
                </a:gs>
                <a:gs pos="100000">
                  <a:schemeClr val="hlink"/>
                </a:gs>
              </a:gsLst>
              <a:lin ang="18900044" scaled="0"/>
            </a:gradFill>
            <a:ln w="25400" cap="flat" cmpd="sng">
              <a:solidFill>
                <a:schemeClr val="dk1"/>
              </a:solidFill>
              <a:prstDash val="solid"/>
              <a:round/>
              <a:headEnd type="none" w="sm" len="sm"/>
              <a:tailEnd type="triangle" w="med" len="med"/>
            </a:ln>
          </p:spPr>
        </p:cxnSp>
        <p:cxnSp>
          <p:nvCxnSpPr>
            <p:cNvPr id="662" name="Google Shape;662;p39"/>
            <p:cNvCxnSpPr>
              <a:stCxn id="653" idx="3"/>
              <a:endCxn id="654" idx="0"/>
            </p:cNvCxnSpPr>
            <p:nvPr/>
          </p:nvCxnSpPr>
          <p:spPr>
            <a:xfrm flipH="1">
              <a:off x="5119434" y="4008917"/>
              <a:ext cx="443700" cy="233700"/>
            </a:xfrm>
            <a:prstGeom prst="straightConnector1">
              <a:avLst/>
            </a:prstGeom>
            <a:gradFill>
              <a:gsLst>
                <a:gs pos="0">
                  <a:srgbClr val="09548D"/>
                </a:gs>
                <a:gs pos="100000">
                  <a:schemeClr val="hlink"/>
                </a:gs>
              </a:gsLst>
              <a:lin ang="18900044" scaled="0"/>
            </a:gradFill>
            <a:ln w="25400" cap="flat" cmpd="sng">
              <a:solidFill>
                <a:schemeClr val="dk1"/>
              </a:solidFill>
              <a:prstDash val="solid"/>
              <a:round/>
              <a:headEnd type="none" w="sm" len="sm"/>
              <a:tailEnd type="triangle" w="med" len="med"/>
            </a:ln>
          </p:spPr>
        </p:cxnSp>
        <p:cxnSp>
          <p:nvCxnSpPr>
            <p:cNvPr id="663" name="Google Shape;663;p39"/>
            <p:cNvCxnSpPr>
              <a:stCxn id="653" idx="5"/>
              <a:endCxn id="655" idx="0"/>
            </p:cNvCxnSpPr>
            <p:nvPr/>
          </p:nvCxnSpPr>
          <p:spPr>
            <a:xfrm>
              <a:off x="5866270" y="4008917"/>
              <a:ext cx="705900" cy="205500"/>
            </a:xfrm>
            <a:prstGeom prst="straightConnector1">
              <a:avLst/>
            </a:prstGeom>
            <a:gradFill>
              <a:gsLst>
                <a:gs pos="0">
                  <a:srgbClr val="09548D"/>
                </a:gs>
                <a:gs pos="100000">
                  <a:schemeClr val="hlink"/>
                </a:gs>
              </a:gsLst>
              <a:lin ang="18900044" scaled="0"/>
            </a:gradFill>
            <a:ln w="25400" cap="flat" cmpd="sng">
              <a:solidFill>
                <a:schemeClr val="dk1"/>
              </a:solidFill>
              <a:prstDash val="solid"/>
              <a:round/>
              <a:headEnd type="none" w="sm" len="sm"/>
              <a:tailEnd type="triangle" w="med" len="med"/>
            </a:ln>
          </p:spPr>
        </p:cxnSp>
        <p:cxnSp>
          <p:nvCxnSpPr>
            <p:cNvPr id="664" name="Google Shape;664;p39"/>
            <p:cNvCxnSpPr>
              <a:stCxn id="655" idx="3"/>
              <a:endCxn id="656" idx="0"/>
            </p:cNvCxnSpPr>
            <p:nvPr/>
          </p:nvCxnSpPr>
          <p:spPr>
            <a:xfrm flipH="1">
              <a:off x="5946562" y="4581433"/>
              <a:ext cx="474000" cy="1072800"/>
            </a:xfrm>
            <a:prstGeom prst="straightConnector1">
              <a:avLst/>
            </a:prstGeom>
            <a:gradFill>
              <a:gsLst>
                <a:gs pos="0">
                  <a:srgbClr val="09548D"/>
                </a:gs>
                <a:gs pos="100000">
                  <a:schemeClr val="hlink"/>
                </a:gs>
              </a:gsLst>
              <a:lin ang="18900044" scaled="0"/>
            </a:gradFill>
            <a:ln w="25400" cap="flat" cmpd="sng">
              <a:solidFill>
                <a:schemeClr val="dk1"/>
              </a:solidFill>
              <a:prstDash val="solid"/>
              <a:round/>
              <a:headEnd type="none" w="sm" len="sm"/>
              <a:tailEnd type="triangle" w="med" len="med"/>
            </a:ln>
          </p:spPr>
        </p:cxnSp>
        <p:cxnSp>
          <p:nvCxnSpPr>
            <p:cNvPr id="665" name="Google Shape;665;p39"/>
            <p:cNvCxnSpPr>
              <a:stCxn id="655" idx="5"/>
              <a:endCxn id="657" idx="0"/>
            </p:cNvCxnSpPr>
            <p:nvPr/>
          </p:nvCxnSpPr>
          <p:spPr>
            <a:xfrm>
              <a:off x="6723698" y="4581433"/>
              <a:ext cx="147300" cy="744000"/>
            </a:xfrm>
            <a:prstGeom prst="straightConnector1">
              <a:avLst/>
            </a:prstGeom>
            <a:gradFill>
              <a:gsLst>
                <a:gs pos="0">
                  <a:srgbClr val="09548D"/>
                </a:gs>
                <a:gs pos="100000">
                  <a:schemeClr val="hlink"/>
                </a:gs>
              </a:gsLst>
              <a:lin ang="18900044" scaled="0"/>
            </a:gradFill>
            <a:ln w="25400" cap="flat" cmpd="sng">
              <a:solidFill>
                <a:schemeClr val="dk1"/>
              </a:solidFill>
              <a:prstDash val="solid"/>
              <a:round/>
              <a:headEnd type="none" w="sm" len="sm"/>
              <a:tailEnd type="triangle" w="med" len="med"/>
            </a:ln>
          </p:spPr>
        </p:cxnSp>
        <p:cxnSp>
          <p:nvCxnSpPr>
            <p:cNvPr id="666" name="Google Shape;666;p39"/>
            <p:cNvCxnSpPr>
              <a:stCxn id="657" idx="6"/>
              <a:endCxn id="651" idx="6"/>
            </p:cNvCxnSpPr>
            <p:nvPr/>
          </p:nvCxnSpPr>
          <p:spPr>
            <a:xfrm rot="10800000">
              <a:off x="5929045" y="2286438"/>
              <a:ext cx="1156200" cy="3252900"/>
            </a:xfrm>
            <a:prstGeom prst="bentConnector3">
              <a:avLst>
                <a:gd name="adj1" fmla="val -38874"/>
              </a:avLst>
            </a:prstGeom>
            <a:gradFill>
              <a:gsLst>
                <a:gs pos="0">
                  <a:srgbClr val="09548D"/>
                </a:gs>
                <a:gs pos="100000">
                  <a:schemeClr val="hlink"/>
                </a:gs>
              </a:gsLst>
              <a:lin ang="18900044" scaled="0"/>
            </a:gradFill>
            <a:ln w="25400" cap="flat" cmpd="sng">
              <a:solidFill>
                <a:schemeClr val="dk1"/>
              </a:solidFill>
              <a:prstDash val="solid"/>
              <a:round/>
              <a:headEnd type="none" w="sm" len="sm"/>
              <a:tailEnd type="triangle" w="med" len="med"/>
            </a:ln>
          </p:spPr>
        </p:cxnSp>
        <p:cxnSp>
          <p:nvCxnSpPr>
            <p:cNvPr id="667" name="Google Shape;667;p39"/>
            <p:cNvCxnSpPr>
              <a:stCxn id="656" idx="4"/>
              <a:endCxn id="651" idx="6"/>
            </p:cNvCxnSpPr>
            <p:nvPr/>
          </p:nvCxnSpPr>
          <p:spPr>
            <a:xfrm rot="5400000" flipH="1">
              <a:off x="4040067" y="4175799"/>
              <a:ext cx="3795600" cy="17100"/>
            </a:xfrm>
            <a:prstGeom prst="bentConnector4">
              <a:avLst>
                <a:gd name="adj1" fmla="val -8771"/>
                <a:gd name="adj2" fmla="val -9288227"/>
              </a:avLst>
            </a:prstGeom>
            <a:gradFill>
              <a:gsLst>
                <a:gs pos="0">
                  <a:srgbClr val="09548D"/>
                </a:gs>
                <a:gs pos="100000">
                  <a:schemeClr val="hlink"/>
                </a:gs>
              </a:gsLst>
              <a:lin ang="18900044" scaled="0"/>
            </a:gradFill>
            <a:ln w="25400" cap="flat" cmpd="sng">
              <a:solidFill>
                <a:schemeClr val="dk1"/>
              </a:solidFill>
              <a:prstDash val="solid"/>
              <a:round/>
              <a:headEnd type="none" w="sm" len="sm"/>
              <a:tailEnd type="triangle" w="med" len="med"/>
            </a:ln>
          </p:spPr>
        </p:cxnSp>
        <p:cxnSp>
          <p:nvCxnSpPr>
            <p:cNvPr id="668" name="Google Shape;668;p39"/>
            <p:cNvCxnSpPr>
              <a:stCxn id="654" idx="4"/>
              <a:endCxn id="658" idx="0"/>
            </p:cNvCxnSpPr>
            <p:nvPr/>
          </p:nvCxnSpPr>
          <p:spPr>
            <a:xfrm rot="-5400000" flipH="1">
              <a:off x="4431331" y="5360926"/>
              <a:ext cx="1377000" cy="600"/>
            </a:xfrm>
            <a:prstGeom prst="bentConnector3">
              <a:avLst>
                <a:gd name="adj1" fmla="val 49998"/>
              </a:avLst>
            </a:prstGeom>
            <a:gradFill>
              <a:gsLst>
                <a:gs pos="0">
                  <a:srgbClr val="09548D"/>
                </a:gs>
                <a:gs pos="100000">
                  <a:schemeClr val="hlink"/>
                </a:gs>
              </a:gsLst>
              <a:lin ang="18900044" scaled="0"/>
            </a:gradFill>
            <a:ln w="25400" cap="flat" cmpd="sng">
              <a:solidFill>
                <a:schemeClr val="dk1"/>
              </a:solidFill>
              <a:prstDash val="solid"/>
              <a:round/>
              <a:headEnd type="none" w="sm" len="sm"/>
              <a:tailEnd type="triangle" w="med" len="med"/>
            </a:ln>
          </p:spPr>
        </p:cxnSp>
        <p:cxnSp>
          <p:nvCxnSpPr>
            <p:cNvPr id="669" name="Google Shape;669;p39"/>
            <p:cNvCxnSpPr>
              <a:stCxn id="650" idx="4"/>
              <a:endCxn id="651" idx="0"/>
            </p:cNvCxnSpPr>
            <p:nvPr/>
          </p:nvCxnSpPr>
          <p:spPr>
            <a:xfrm>
              <a:off x="5714702" y="1785098"/>
              <a:ext cx="0" cy="287700"/>
            </a:xfrm>
            <a:prstGeom prst="straightConnector1">
              <a:avLst/>
            </a:prstGeom>
            <a:gradFill>
              <a:gsLst>
                <a:gs pos="0">
                  <a:srgbClr val="09548D"/>
                </a:gs>
                <a:gs pos="100000">
                  <a:schemeClr val="hlink"/>
                </a:gs>
              </a:gsLst>
              <a:lin ang="18900044" scaled="0"/>
            </a:gradFill>
            <a:ln w="25400" cap="flat" cmpd="sng">
              <a:solidFill>
                <a:schemeClr val="dk1"/>
              </a:solidFill>
              <a:prstDash val="solid"/>
              <a:round/>
              <a:headEnd type="none" w="sm" len="sm"/>
              <a:tailEnd type="triangle" w="med" len="med"/>
            </a:ln>
          </p:spPr>
        </p:cxnSp>
        <p:sp>
          <p:nvSpPr>
            <p:cNvPr id="670" name="Google Shape;670;p39"/>
            <p:cNvSpPr txBox="1"/>
            <p:nvPr/>
          </p:nvSpPr>
          <p:spPr>
            <a:xfrm>
              <a:off x="4429124" y="1874860"/>
              <a:ext cx="1071600" cy="44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head &gt; tail</a:t>
              </a:r>
              <a:endParaRPr sz="1400" b="0" i="0" u="none" strike="noStrike" cap="none">
                <a:solidFill>
                  <a:schemeClr val="dk1"/>
                </a:solidFill>
                <a:latin typeface="Trebuchet MS"/>
                <a:ea typeface="Trebuchet MS"/>
                <a:cs typeface="Trebuchet MS"/>
                <a:sym typeface="Trebuchet MS"/>
              </a:endParaRPr>
            </a:p>
          </p:txBody>
        </p:sp>
        <p:sp>
          <p:nvSpPr>
            <p:cNvPr id="671" name="Google Shape;671;p39"/>
            <p:cNvSpPr txBox="1"/>
            <p:nvPr/>
          </p:nvSpPr>
          <p:spPr>
            <a:xfrm>
              <a:off x="5732067" y="2495931"/>
              <a:ext cx="1054500" cy="462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head &lt;= tail</a:t>
              </a:r>
              <a:endParaRPr sz="1400" b="0" i="0" u="none" strike="noStrike" cap="none">
                <a:solidFill>
                  <a:schemeClr val="dk1"/>
                </a:solidFill>
                <a:latin typeface="Trebuchet MS"/>
                <a:ea typeface="Trebuchet MS"/>
                <a:cs typeface="Trebuchet MS"/>
                <a:sym typeface="Trebuchet MS"/>
              </a:endParaRPr>
            </a:p>
          </p:txBody>
        </p:sp>
        <p:sp>
          <p:nvSpPr>
            <p:cNvPr id="672" name="Google Shape;672;p39"/>
            <p:cNvSpPr txBox="1"/>
            <p:nvPr/>
          </p:nvSpPr>
          <p:spPr>
            <a:xfrm>
              <a:off x="4296040" y="3431492"/>
              <a:ext cx="13527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等於userID</a:t>
              </a:r>
              <a:br>
                <a:rPr lang="en-US" sz="1400" b="0" i="0" u="none" strike="noStrike" cap="none">
                  <a:solidFill>
                    <a:schemeClr val="dk1"/>
                  </a:solidFill>
                  <a:latin typeface="Trebuchet MS"/>
                  <a:ea typeface="Trebuchet MS"/>
                  <a:cs typeface="Trebuchet MS"/>
                  <a:sym typeface="Trebuchet MS"/>
                </a:rPr>
              </a:br>
              <a:r>
                <a:rPr lang="en-US" sz="1400" b="0" i="0" u="none" strike="noStrike" cap="none">
                  <a:solidFill>
                    <a:schemeClr val="dk1"/>
                  </a:solidFill>
                  <a:latin typeface="Trebuchet MS"/>
                  <a:ea typeface="Trebuchet MS"/>
                  <a:cs typeface="Trebuchet MS"/>
                  <a:sym typeface="Trebuchet MS"/>
                </a:rPr>
                <a:t>equal</a:t>
              </a:r>
              <a:r>
                <a:rPr lang="en-US">
                  <a:solidFill>
                    <a:schemeClr val="dk1"/>
                  </a:solidFill>
                  <a:latin typeface="Trebuchet MS"/>
                  <a:ea typeface="Trebuchet MS"/>
                  <a:cs typeface="Trebuchet MS"/>
                  <a:sym typeface="Trebuchet MS"/>
                </a:rPr>
                <a:t>s</a:t>
              </a:r>
              <a:r>
                <a:rPr lang="en-US" sz="1400" b="0" i="0" u="none" strike="noStrike" cap="none">
                  <a:solidFill>
                    <a:schemeClr val="dk1"/>
                  </a:solidFill>
                  <a:latin typeface="Trebuchet MS"/>
                  <a:ea typeface="Trebuchet MS"/>
                  <a:cs typeface="Trebuchet MS"/>
                  <a:sym typeface="Trebuchet MS"/>
                </a:rPr>
                <a:t> to userID</a:t>
              </a:r>
              <a:endParaRPr sz="1400" b="0" i="0" u="none" strike="noStrike" cap="none">
                <a:solidFill>
                  <a:schemeClr val="dk1"/>
                </a:solidFill>
                <a:latin typeface="Trebuchet MS"/>
                <a:ea typeface="Trebuchet MS"/>
                <a:cs typeface="Trebuchet MS"/>
                <a:sym typeface="Trebuchet MS"/>
              </a:endParaRPr>
            </a:p>
          </p:txBody>
        </p:sp>
        <p:sp>
          <p:nvSpPr>
            <p:cNvPr id="673" name="Google Shape;673;p39"/>
            <p:cNvSpPr txBox="1"/>
            <p:nvPr/>
          </p:nvSpPr>
          <p:spPr>
            <a:xfrm>
              <a:off x="6059077" y="3465394"/>
              <a:ext cx="15204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不等於userID</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US">
                  <a:solidFill>
                    <a:schemeClr val="dk1"/>
                  </a:solidFill>
                  <a:latin typeface="Trebuchet MS"/>
                  <a:ea typeface="Trebuchet MS"/>
                  <a:cs typeface="Trebuchet MS"/>
                  <a:sym typeface="Trebuchet MS"/>
                </a:rPr>
                <a:t>not equal to userID</a:t>
              </a:r>
              <a:endParaRPr>
                <a:solidFill>
                  <a:schemeClr val="dk1"/>
                </a:solidFill>
                <a:latin typeface="Trebuchet MS"/>
                <a:ea typeface="Trebuchet MS"/>
                <a:cs typeface="Trebuchet MS"/>
                <a:sym typeface="Trebuchet MS"/>
              </a:endParaRPr>
            </a:p>
          </p:txBody>
        </p:sp>
        <p:sp>
          <p:nvSpPr>
            <p:cNvPr id="674" name="Google Shape;674;p39"/>
            <p:cNvSpPr txBox="1"/>
            <p:nvPr/>
          </p:nvSpPr>
          <p:spPr>
            <a:xfrm>
              <a:off x="5648642" y="4683644"/>
              <a:ext cx="901500" cy="44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&lt;=userID</a:t>
              </a:r>
              <a:endParaRPr sz="1400" b="0" i="0" u="none" strike="noStrike" cap="none">
                <a:solidFill>
                  <a:schemeClr val="dk1"/>
                </a:solidFill>
                <a:latin typeface="Trebuchet MS"/>
                <a:ea typeface="Trebuchet MS"/>
                <a:cs typeface="Trebuchet MS"/>
                <a:sym typeface="Trebuchet MS"/>
              </a:endParaRPr>
            </a:p>
          </p:txBody>
        </p:sp>
        <p:sp>
          <p:nvSpPr>
            <p:cNvPr id="675" name="Google Shape;675;p39"/>
            <p:cNvSpPr txBox="1"/>
            <p:nvPr/>
          </p:nvSpPr>
          <p:spPr>
            <a:xfrm>
              <a:off x="6762070" y="4585784"/>
              <a:ext cx="823500" cy="44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&gt;userID</a:t>
              </a:r>
              <a:endParaRPr sz="1400" b="0" i="0" u="none" strike="noStrike" cap="none">
                <a:solidFill>
                  <a:schemeClr val="dk1"/>
                </a:solidFill>
                <a:latin typeface="Trebuchet MS"/>
                <a:ea typeface="Trebuchet MS"/>
                <a:cs typeface="Trebuchet MS"/>
                <a:sym typeface="Trebuchet MS"/>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679"/>
        <p:cNvGrpSpPr/>
        <p:nvPr/>
      </p:nvGrpSpPr>
      <p:grpSpPr>
        <a:xfrm>
          <a:off x="0" y="0"/>
          <a:ext cx="0" cy="0"/>
          <a:chOff x="0" y="0"/>
          <a:chExt cx="0" cy="0"/>
        </a:xfrm>
      </p:grpSpPr>
      <p:sp>
        <p:nvSpPr>
          <p:cNvPr id="682" name="Google Shape;682;p40"/>
          <p:cNvSpPr txBox="1">
            <a:spLocks noGrp="1"/>
          </p:cNvSpPr>
          <p:nvPr>
            <p:ph type="body" idx="1"/>
          </p:nvPr>
        </p:nvSpPr>
        <p:spPr>
          <a:xfrm>
            <a:off x="810816" y="1684040"/>
            <a:ext cx="6912900" cy="3888300"/>
          </a:xfrm>
          <a:prstGeom prst="rect">
            <a:avLst/>
          </a:prstGeom>
          <a:noFill/>
          <a:ln>
            <a:noFill/>
          </a:ln>
        </p:spPr>
        <p:txBody>
          <a:bodyPr spcFirstLastPara="1" wrap="square" lIns="91425" tIns="45700" rIns="91425" bIns="45700" anchor="t" anchorCtr="0">
            <a:noAutofit/>
          </a:bodyPr>
          <a:lstStyle/>
          <a:p>
            <a:pPr marL="571500" marR="0" lvl="0" indent="-152400" algn="l" rtl="0">
              <a:lnSpc>
                <a:spcPct val="80000"/>
              </a:lnSpc>
              <a:spcBef>
                <a:spcPts val="0"/>
              </a:spcBef>
              <a:spcAft>
                <a:spcPts val="0"/>
              </a:spcAft>
              <a:buClr>
                <a:srgbClr val="C3260C"/>
              </a:buClr>
              <a:buSzPts val="1500"/>
              <a:buFont typeface="Georgia"/>
              <a:buChar char="*"/>
            </a:pPr>
            <a:r>
              <a:rPr lang="en-US" sz="1500" b="0" i="0" u="none" strike="noStrike" cap="none" dirty="0">
                <a:solidFill>
                  <a:srgbClr val="3F3F3F"/>
                </a:solidFill>
                <a:latin typeface="Trebuchet MS"/>
                <a:ea typeface="Trebuchet MS"/>
                <a:cs typeface="Trebuchet MS"/>
                <a:sym typeface="Trebuchet MS"/>
              </a:rPr>
              <a:t> </a:t>
            </a:r>
            <a:r>
              <a:rPr lang="en-US" sz="1600" b="0" i="0" u="none" strike="noStrike" cap="none" dirty="0">
                <a:solidFill>
                  <a:srgbClr val="3F3F3F"/>
                </a:solidFill>
                <a:latin typeface="Trebuchet MS"/>
                <a:ea typeface="Trebuchet MS"/>
                <a:cs typeface="Trebuchet MS"/>
                <a:sym typeface="Trebuchet MS"/>
              </a:rPr>
              <a:t>foo(</a:t>
            </a:r>
            <a:r>
              <a:rPr lang="en-US" sz="1600" b="0" i="0" u="none" strike="noStrike" cap="none" dirty="0" err="1">
                <a:solidFill>
                  <a:srgbClr val="3F3F3F"/>
                </a:solidFill>
                <a:latin typeface="Trebuchet MS"/>
                <a:ea typeface="Trebuchet MS"/>
                <a:cs typeface="Trebuchet MS"/>
                <a:sym typeface="Trebuchet MS"/>
              </a:rPr>
              <a:t>int</a:t>
            </a:r>
            <a:r>
              <a:rPr lang="en-US" sz="1600" b="0" i="0" u="none" strike="noStrike" cap="none" dirty="0">
                <a:solidFill>
                  <a:srgbClr val="3F3F3F"/>
                </a:solidFill>
                <a:latin typeface="Trebuchet MS"/>
                <a:ea typeface="Trebuchet MS"/>
                <a:cs typeface="Trebuchet MS"/>
                <a:sym typeface="Trebuchet MS"/>
              </a:rPr>
              <a:t> x) {</a:t>
            </a:r>
            <a:br>
              <a:rPr lang="en-US" sz="1600" b="0" i="0" u="none" strike="noStrike" cap="none" dirty="0">
                <a:solidFill>
                  <a:srgbClr val="3F3F3F"/>
                </a:solidFill>
                <a:latin typeface="Trebuchet MS"/>
                <a:ea typeface="Trebuchet MS"/>
                <a:cs typeface="Trebuchet MS"/>
                <a:sym typeface="Trebuchet MS"/>
              </a:rPr>
            </a:br>
            <a:r>
              <a:rPr lang="en-US" sz="1600" b="0" i="0" u="none" strike="noStrike" cap="none" dirty="0">
                <a:solidFill>
                  <a:srgbClr val="3F3F3F"/>
                </a:solidFill>
                <a:latin typeface="Trebuchet MS"/>
                <a:ea typeface="Trebuchet MS"/>
                <a:cs typeface="Trebuchet MS"/>
                <a:sym typeface="Trebuchet MS"/>
              </a:rPr>
              <a:t/>
            </a:r>
            <a:br>
              <a:rPr lang="en-US" sz="1600" b="0" i="0" u="none" strike="noStrike" cap="none" dirty="0">
                <a:solidFill>
                  <a:srgbClr val="3F3F3F"/>
                </a:solidFill>
                <a:latin typeface="Trebuchet MS"/>
                <a:ea typeface="Trebuchet MS"/>
                <a:cs typeface="Trebuchet MS"/>
                <a:sym typeface="Trebuchet MS"/>
              </a:rPr>
            </a:br>
            <a:r>
              <a:rPr lang="en-US" sz="1600" b="0" i="0" u="none" strike="noStrike" cap="none" dirty="0">
                <a:solidFill>
                  <a:srgbClr val="3F3F3F"/>
                </a:solidFill>
                <a:latin typeface="Trebuchet MS"/>
                <a:ea typeface="Trebuchet MS"/>
                <a:cs typeface="Trebuchet MS"/>
                <a:sym typeface="Trebuchet MS"/>
              </a:rPr>
              <a:t>    if (x&gt;0) {</a:t>
            </a:r>
            <a:br>
              <a:rPr lang="en-US" sz="1600" b="0" i="0" u="none" strike="noStrike" cap="none" dirty="0">
                <a:solidFill>
                  <a:srgbClr val="3F3F3F"/>
                </a:solidFill>
                <a:latin typeface="Trebuchet MS"/>
                <a:ea typeface="Trebuchet MS"/>
                <a:cs typeface="Trebuchet MS"/>
                <a:sym typeface="Trebuchet MS"/>
              </a:rPr>
            </a:br>
            <a:r>
              <a:rPr lang="en-US" sz="1600" b="0" i="0" u="none" strike="noStrike" cap="none" dirty="0">
                <a:solidFill>
                  <a:srgbClr val="3F3F3F"/>
                </a:solidFill>
                <a:latin typeface="Trebuchet MS"/>
                <a:ea typeface="Trebuchet MS"/>
                <a:cs typeface="Trebuchet MS"/>
                <a:sym typeface="Trebuchet MS"/>
              </a:rPr>
              <a:t>          // clap</a:t>
            </a:r>
            <a:br>
              <a:rPr lang="en-US" sz="1600" b="0" i="0" u="none" strike="noStrike" cap="none" dirty="0">
                <a:solidFill>
                  <a:srgbClr val="3F3F3F"/>
                </a:solidFill>
                <a:latin typeface="Trebuchet MS"/>
                <a:ea typeface="Trebuchet MS"/>
                <a:cs typeface="Trebuchet MS"/>
                <a:sym typeface="Trebuchet MS"/>
              </a:rPr>
            </a:br>
            <a:r>
              <a:rPr lang="en-US" sz="1600" b="0" i="0" u="none" strike="noStrike" cap="none" dirty="0">
                <a:solidFill>
                  <a:srgbClr val="3F3F3F"/>
                </a:solidFill>
                <a:latin typeface="Trebuchet MS"/>
                <a:ea typeface="Trebuchet MS"/>
                <a:cs typeface="Trebuchet MS"/>
                <a:sym typeface="Trebuchet MS"/>
              </a:rPr>
              <a:t>    } else {</a:t>
            </a:r>
            <a:br>
              <a:rPr lang="en-US" sz="1600" b="0" i="0" u="none" strike="noStrike" cap="none" dirty="0">
                <a:solidFill>
                  <a:srgbClr val="3F3F3F"/>
                </a:solidFill>
                <a:latin typeface="Trebuchet MS"/>
                <a:ea typeface="Trebuchet MS"/>
                <a:cs typeface="Trebuchet MS"/>
                <a:sym typeface="Trebuchet MS"/>
              </a:rPr>
            </a:br>
            <a:r>
              <a:rPr lang="en-US" sz="1600" b="0" i="0" u="none" strike="noStrike" cap="none" dirty="0">
                <a:solidFill>
                  <a:srgbClr val="3F3F3F"/>
                </a:solidFill>
                <a:latin typeface="Trebuchet MS"/>
                <a:ea typeface="Trebuchet MS"/>
                <a:cs typeface="Trebuchet MS"/>
                <a:sym typeface="Trebuchet MS"/>
              </a:rPr>
              <a:t>         // stump</a:t>
            </a:r>
            <a:br>
              <a:rPr lang="en-US" sz="1600" b="0" i="0" u="none" strike="noStrike" cap="none" dirty="0">
                <a:solidFill>
                  <a:srgbClr val="3F3F3F"/>
                </a:solidFill>
                <a:latin typeface="Trebuchet MS"/>
                <a:ea typeface="Trebuchet MS"/>
                <a:cs typeface="Trebuchet MS"/>
                <a:sym typeface="Trebuchet MS"/>
              </a:rPr>
            </a:br>
            <a:r>
              <a:rPr lang="en-US" sz="1600" b="0" i="0" u="none" strike="noStrike" cap="none" dirty="0">
                <a:solidFill>
                  <a:srgbClr val="3F3F3F"/>
                </a:solidFill>
                <a:latin typeface="Trebuchet MS"/>
                <a:ea typeface="Trebuchet MS"/>
                <a:cs typeface="Trebuchet MS"/>
                <a:sym typeface="Trebuchet MS"/>
              </a:rPr>
              <a:t>    }</a:t>
            </a:r>
            <a:br>
              <a:rPr lang="en-US" sz="1600" b="0" i="0" u="none" strike="noStrike" cap="none" dirty="0">
                <a:solidFill>
                  <a:srgbClr val="3F3F3F"/>
                </a:solidFill>
                <a:latin typeface="Trebuchet MS"/>
                <a:ea typeface="Trebuchet MS"/>
                <a:cs typeface="Trebuchet MS"/>
                <a:sym typeface="Trebuchet MS"/>
              </a:rPr>
            </a:br>
            <a:r>
              <a:rPr lang="en-US" sz="1600" b="0" i="0" u="none" strike="noStrike" cap="none" dirty="0">
                <a:solidFill>
                  <a:srgbClr val="3F3F3F"/>
                </a:solidFill>
                <a:latin typeface="Trebuchet MS"/>
                <a:ea typeface="Trebuchet MS"/>
                <a:cs typeface="Trebuchet MS"/>
                <a:sym typeface="Trebuchet MS"/>
              </a:rPr>
              <a:t>    if (x is even) {</a:t>
            </a:r>
            <a:br>
              <a:rPr lang="en-US" sz="1600" b="0" i="0" u="none" strike="noStrike" cap="none" dirty="0">
                <a:solidFill>
                  <a:srgbClr val="3F3F3F"/>
                </a:solidFill>
                <a:latin typeface="Trebuchet MS"/>
                <a:ea typeface="Trebuchet MS"/>
                <a:cs typeface="Trebuchet MS"/>
                <a:sym typeface="Trebuchet MS"/>
              </a:rPr>
            </a:br>
            <a:r>
              <a:rPr lang="en-US" sz="1600" b="0" i="0" u="none" strike="noStrike" cap="none" dirty="0">
                <a:solidFill>
                  <a:srgbClr val="3F3F3F"/>
                </a:solidFill>
                <a:latin typeface="Trebuchet MS"/>
                <a:ea typeface="Trebuchet MS"/>
                <a:cs typeface="Trebuchet MS"/>
                <a:sym typeface="Trebuchet MS"/>
              </a:rPr>
              <a:t>          // dance</a:t>
            </a:r>
            <a:br>
              <a:rPr lang="en-US" sz="1600" b="0" i="0" u="none" strike="noStrike" cap="none" dirty="0">
                <a:solidFill>
                  <a:srgbClr val="3F3F3F"/>
                </a:solidFill>
                <a:latin typeface="Trebuchet MS"/>
                <a:ea typeface="Trebuchet MS"/>
                <a:cs typeface="Trebuchet MS"/>
                <a:sym typeface="Trebuchet MS"/>
              </a:rPr>
            </a:br>
            <a:r>
              <a:rPr lang="en-US" sz="1600" b="0" i="0" u="none" strike="noStrike" cap="none" dirty="0">
                <a:solidFill>
                  <a:srgbClr val="3F3F3F"/>
                </a:solidFill>
                <a:latin typeface="Trebuchet MS"/>
                <a:ea typeface="Trebuchet MS"/>
                <a:cs typeface="Trebuchet MS"/>
                <a:sym typeface="Trebuchet MS"/>
              </a:rPr>
              <a:t>    } else {</a:t>
            </a:r>
            <a:br>
              <a:rPr lang="en-US" sz="1600" b="0" i="0" u="none" strike="noStrike" cap="none" dirty="0">
                <a:solidFill>
                  <a:srgbClr val="3F3F3F"/>
                </a:solidFill>
                <a:latin typeface="Trebuchet MS"/>
                <a:ea typeface="Trebuchet MS"/>
                <a:cs typeface="Trebuchet MS"/>
                <a:sym typeface="Trebuchet MS"/>
              </a:rPr>
            </a:br>
            <a:r>
              <a:rPr lang="en-US" sz="1600" b="0" i="0" u="none" strike="noStrike" cap="none" dirty="0">
                <a:solidFill>
                  <a:srgbClr val="3F3F3F"/>
                </a:solidFill>
                <a:latin typeface="Trebuchet MS"/>
                <a:ea typeface="Trebuchet MS"/>
                <a:cs typeface="Trebuchet MS"/>
                <a:sym typeface="Trebuchet MS"/>
              </a:rPr>
              <a:t>         // sing</a:t>
            </a:r>
            <a:br>
              <a:rPr lang="en-US" sz="1600" b="0" i="0" u="none" strike="noStrike" cap="none" dirty="0">
                <a:solidFill>
                  <a:srgbClr val="3F3F3F"/>
                </a:solidFill>
                <a:latin typeface="Trebuchet MS"/>
                <a:ea typeface="Trebuchet MS"/>
                <a:cs typeface="Trebuchet MS"/>
                <a:sym typeface="Trebuchet MS"/>
              </a:rPr>
            </a:br>
            <a:r>
              <a:rPr lang="en-US" sz="1600" b="0" i="0" u="none" strike="noStrike" cap="none" dirty="0">
                <a:solidFill>
                  <a:srgbClr val="3F3F3F"/>
                </a:solidFill>
                <a:latin typeface="Trebuchet MS"/>
                <a:ea typeface="Trebuchet MS"/>
                <a:cs typeface="Trebuchet MS"/>
                <a:sym typeface="Trebuchet MS"/>
              </a:rPr>
              <a:t>    }</a:t>
            </a:r>
            <a:br>
              <a:rPr lang="en-US" sz="1600" b="0" i="0" u="none" strike="noStrike" cap="none" dirty="0">
                <a:solidFill>
                  <a:srgbClr val="3F3F3F"/>
                </a:solidFill>
                <a:latin typeface="Trebuchet MS"/>
                <a:ea typeface="Trebuchet MS"/>
                <a:cs typeface="Trebuchet MS"/>
                <a:sym typeface="Trebuchet MS"/>
              </a:rPr>
            </a:br>
            <a:r>
              <a:rPr lang="en-US" sz="1600" b="0" i="0" u="none" strike="noStrike" cap="none" dirty="0">
                <a:solidFill>
                  <a:srgbClr val="3F3F3F"/>
                </a:solidFill>
                <a:latin typeface="Trebuchet MS"/>
                <a:ea typeface="Trebuchet MS"/>
                <a:cs typeface="Trebuchet MS"/>
                <a:sym typeface="Trebuchet MS"/>
              </a:rPr>
              <a:t>}</a:t>
            </a:r>
            <a:endParaRPr sz="1600" b="0" i="0" u="none" strike="noStrike" cap="none" dirty="0">
              <a:solidFill>
                <a:srgbClr val="3F3F3F"/>
              </a:solidFill>
              <a:latin typeface="Trebuchet MS"/>
              <a:ea typeface="Trebuchet MS"/>
              <a:cs typeface="Trebuchet MS"/>
              <a:sym typeface="Trebuchet MS"/>
            </a:endParaRPr>
          </a:p>
          <a:p>
            <a:pPr marL="228600" marR="0" lvl="0" indent="-151003" algn="l" rtl="0">
              <a:lnSpc>
                <a:spcPct val="80000"/>
              </a:lnSpc>
              <a:spcBef>
                <a:spcPts val="608"/>
              </a:spcBef>
              <a:spcAft>
                <a:spcPts val="0"/>
              </a:spcAft>
              <a:buClr>
                <a:srgbClr val="C3260C"/>
              </a:buClr>
              <a:buSzPts val="1500"/>
              <a:buFont typeface="Georgia"/>
              <a:buChar char="*"/>
            </a:pPr>
            <a:endParaRPr lang="en-US" sz="1500" b="0" i="0" u="none" strike="noStrike" cap="none" dirty="0">
              <a:solidFill>
                <a:srgbClr val="3F3F3F"/>
              </a:solidFill>
              <a:latin typeface="Trebuchet MS"/>
              <a:ea typeface="Trebuchet MS"/>
              <a:cs typeface="Trebuchet MS"/>
              <a:sym typeface="Trebuchet MS"/>
            </a:endParaRPr>
          </a:p>
          <a:p>
            <a:pPr marL="228600" marR="0" lvl="0" indent="-151003" algn="l" rtl="0">
              <a:lnSpc>
                <a:spcPct val="80000"/>
              </a:lnSpc>
              <a:spcBef>
                <a:spcPts val="608"/>
              </a:spcBef>
              <a:spcAft>
                <a:spcPts val="0"/>
              </a:spcAft>
              <a:buClr>
                <a:srgbClr val="C3260C"/>
              </a:buClr>
              <a:buSzPts val="1500"/>
              <a:buFont typeface="Georgia"/>
              <a:buChar char="*"/>
            </a:pPr>
            <a:endParaRPr lang="en-US" sz="1500" dirty="0">
              <a:ea typeface="Trebuchet MS"/>
            </a:endParaRPr>
          </a:p>
          <a:p>
            <a:pPr marL="228600" marR="0" lvl="0" indent="-151003" algn="l" rtl="0">
              <a:lnSpc>
                <a:spcPct val="80000"/>
              </a:lnSpc>
              <a:spcBef>
                <a:spcPts val="608"/>
              </a:spcBef>
              <a:spcAft>
                <a:spcPts val="0"/>
              </a:spcAft>
              <a:buClr>
                <a:srgbClr val="C3260C"/>
              </a:buClr>
              <a:buSzPts val="1500"/>
              <a:buFont typeface="Georgia"/>
              <a:buChar char="*"/>
            </a:pPr>
            <a:endParaRPr lang="en-US" sz="1500" b="0" i="0" u="none" strike="noStrike" cap="none" dirty="0">
              <a:solidFill>
                <a:srgbClr val="3F3F3F"/>
              </a:solidFill>
              <a:latin typeface="Trebuchet MS"/>
              <a:ea typeface="Trebuchet MS"/>
              <a:cs typeface="Trebuchet MS"/>
              <a:sym typeface="Trebuchet MS"/>
            </a:endParaRPr>
          </a:p>
          <a:p>
            <a:pPr marL="228600" marR="0" lvl="0" indent="-151003" algn="l" rtl="0">
              <a:lnSpc>
                <a:spcPct val="80000"/>
              </a:lnSpc>
              <a:spcBef>
                <a:spcPts val="608"/>
              </a:spcBef>
              <a:spcAft>
                <a:spcPts val="0"/>
              </a:spcAft>
              <a:buClr>
                <a:srgbClr val="C3260C"/>
              </a:buClr>
              <a:buSzPts val="1500"/>
              <a:buFont typeface="Georgia"/>
              <a:buChar char="*"/>
            </a:pPr>
            <a:r>
              <a:rPr lang="en-US" sz="1500" b="0" i="0" u="none" strike="noStrike" cap="none" dirty="0">
                <a:solidFill>
                  <a:srgbClr val="3F3F3F"/>
                </a:solidFill>
                <a:latin typeface="Trebuchet MS"/>
                <a:ea typeface="Trebuchet MS"/>
                <a:cs typeface="Trebuchet MS"/>
                <a:sym typeface="Trebuchet MS"/>
              </a:rPr>
              <a:t>Now, two inputs x=2 and x = -3, provide full branch coverage for this program (every branch is taken in some execution over some input).</a:t>
            </a:r>
            <a:br>
              <a:rPr lang="en-US" sz="1500" b="0" i="0" u="none" strike="noStrike" cap="none" dirty="0">
                <a:solidFill>
                  <a:srgbClr val="3F3F3F"/>
                </a:solidFill>
                <a:latin typeface="Trebuchet MS"/>
                <a:ea typeface="Trebuchet MS"/>
                <a:cs typeface="Trebuchet MS"/>
                <a:sym typeface="Trebuchet MS"/>
              </a:rPr>
            </a:br>
            <a:r>
              <a:rPr lang="en-US" sz="1500" b="0" i="0" u="none" strike="noStrike" cap="none" dirty="0">
                <a:solidFill>
                  <a:srgbClr val="3F3F3F"/>
                </a:solidFill>
                <a:latin typeface="Trebuchet MS"/>
                <a:ea typeface="Trebuchet MS"/>
                <a:cs typeface="Trebuchet MS"/>
                <a:sym typeface="Trebuchet MS"/>
              </a:rPr>
              <a:t/>
            </a:r>
            <a:br>
              <a:rPr lang="en-US" sz="1500" b="0" i="0" u="none" strike="noStrike" cap="none" dirty="0">
                <a:solidFill>
                  <a:srgbClr val="3F3F3F"/>
                </a:solidFill>
                <a:latin typeface="Trebuchet MS"/>
                <a:ea typeface="Trebuchet MS"/>
                <a:cs typeface="Trebuchet MS"/>
                <a:sym typeface="Trebuchet MS"/>
              </a:rPr>
            </a:br>
            <a:r>
              <a:rPr lang="en-US" sz="1500" b="0" i="0" u="none" strike="noStrike" cap="none" dirty="0">
                <a:solidFill>
                  <a:srgbClr val="3F3F3F"/>
                </a:solidFill>
                <a:latin typeface="Trebuchet MS"/>
                <a:ea typeface="Trebuchet MS"/>
                <a:cs typeface="Trebuchet MS"/>
                <a:sym typeface="Trebuchet MS"/>
              </a:rPr>
              <a:t>However, full path coverage is not achieved, because the paths that would follow "clap and sing" or "stump and dance" are never exercised</a:t>
            </a:r>
            <a:r>
              <a:rPr lang="en-US" sz="1500" b="1" i="0" u="none" strike="noStrike" cap="none" dirty="0">
                <a:solidFill>
                  <a:srgbClr val="3F3F3F"/>
                </a:solidFill>
                <a:latin typeface="Trebuchet MS"/>
                <a:ea typeface="Trebuchet MS"/>
                <a:cs typeface="Trebuchet MS"/>
                <a:sym typeface="Trebuchet MS"/>
              </a:rPr>
              <a:t>. </a:t>
            </a:r>
            <a:endParaRPr sz="1500" b="1" i="0" u="none" strike="noStrike" cap="none" dirty="0">
              <a:solidFill>
                <a:srgbClr val="3F3F3F"/>
              </a:solidFill>
              <a:latin typeface="Trebuchet MS"/>
              <a:ea typeface="Trebuchet MS"/>
              <a:cs typeface="Trebuchet MS"/>
              <a:sym typeface="Trebuchet MS"/>
            </a:endParaRPr>
          </a:p>
        </p:txBody>
      </p:sp>
      <p:sp>
        <p:nvSpPr>
          <p:cNvPr id="680" name="Google Shape;680;p40"/>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28</a:t>
            </a:fld>
            <a:endParaRPr sz="1200" b="0" i="0" u="none" strike="noStrike" cap="none">
              <a:solidFill>
                <a:srgbClr val="7F7F7F"/>
              </a:solidFill>
              <a:latin typeface="Trebuchet MS"/>
              <a:ea typeface="Trebuchet MS"/>
              <a:cs typeface="Trebuchet MS"/>
              <a:sym typeface="Trebuchet MS"/>
            </a:endParaRPr>
          </a:p>
        </p:txBody>
      </p:sp>
      <p:sp>
        <p:nvSpPr>
          <p:cNvPr id="681" name="Google Shape;681;p40"/>
          <p:cNvSpPr txBox="1">
            <a:spLocks noGrp="1"/>
          </p:cNvSpPr>
          <p:nvPr>
            <p:ph type="title"/>
          </p:nvPr>
        </p:nvSpPr>
        <p:spPr>
          <a:xfrm>
            <a:off x="-125" y="235500"/>
            <a:ext cx="9144000" cy="57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3584"/>
              <a:buFont typeface="Georgia"/>
              <a:buNone/>
            </a:pPr>
            <a:r>
              <a:rPr lang="en-US" sz="3000" i="0" u="none" strike="noStrike" cap="none">
                <a:solidFill>
                  <a:schemeClr val="dk1"/>
                </a:solidFill>
              </a:rPr>
              <a:t>Branch coverage V.S. Path coverage </a:t>
            </a:r>
            <a:endParaRPr sz="3000" i="0" u="none" strike="noStrike" cap="none">
              <a:solidFill>
                <a:schemeClr val="dk1"/>
              </a:solidFill>
            </a:endParaRPr>
          </a:p>
        </p:txBody>
      </p:sp>
      <p:grpSp>
        <p:nvGrpSpPr>
          <p:cNvPr id="683" name="Google Shape;683;p40"/>
          <p:cNvGrpSpPr/>
          <p:nvPr/>
        </p:nvGrpSpPr>
        <p:grpSpPr>
          <a:xfrm>
            <a:off x="1077187" y="887686"/>
            <a:ext cx="6077387" cy="4086965"/>
            <a:chOff x="1073740" y="1268760"/>
            <a:chExt cx="5725823" cy="3386053"/>
          </a:xfrm>
        </p:grpSpPr>
        <p:sp>
          <p:nvSpPr>
            <p:cNvPr id="684" name="Google Shape;684;p40"/>
            <p:cNvSpPr/>
            <p:nvPr/>
          </p:nvSpPr>
          <p:spPr>
            <a:xfrm>
              <a:off x="1659731" y="2275611"/>
              <a:ext cx="833309" cy="141298"/>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rebuchet MS"/>
                <a:ea typeface="Trebuchet MS"/>
                <a:cs typeface="Trebuchet MS"/>
                <a:sym typeface="Trebuchet MS"/>
              </a:endParaRPr>
            </a:p>
          </p:txBody>
        </p:sp>
        <p:cxnSp>
          <p:nvCxnSpPr>
            <p:cNvPr id="685" name="Google Shape;685;p40"/>
            <p:cNvCxnSpPr>
              <a:cxnSpLocks/>
              <a:stCxn id="684" idx="3"/>
            </p:cNvCxnSpPr>
            <p:nvPr/>
          </p:nvCxnSpPr>
          <p:spPr>
            <a:xfrm flipV="1">
              <a:off x="2493040" y="1419772"/>
              <a:ext cx="3436220" cy="926489"/>
            </a:xfrm>
            <a:prstGeom prst="straightConnector1">
              <a:avLst/>
            </a:prstGeom>
            <a:gradFill>
              <a:gsLst>
                <a:gs pos="0">
                  <a:srgbClr val="09548D"/>
                </a:gs>
                <a:gs pos="100000">
                  <a:schemeClr val="hlink"/>
                </a:gs>
              </a:gsLst>
              <a:lin ang="18900000" scaled="0"/>
            </a:gradFill>
            <a:ln w="25400" cap="flat" cmpd="sng">
              <a:solidFill>
                <a:schemeClr val="accent1"/>
              </a:solidFill>
              <a:prstDash val="solid"/>
              <a:round/>
              <a:headEnd type="none" w="sm" len="sm"/>
              <a:tailEnd type="stealth" w="med" len="med"/>
            </a:ln>
          </p:spPr>
        </p:cxnSp>
        <p:grpSp>
          <p:nvGrpSpPr>
            <p:cNvPr id="686" name="Google Shape;686;p40"/>
            <p:cNvGrpSpPr/>
            <p:nvPr/>
          </p:nvGrpSpPr>
          <p:grpSpPr>
            <a:xfrm>
              <a:off x="5536969" y="1268760"/>
              <a:ext cx="1262594" cy="3386053"/>
              <a:chOff x="5536969" y="1268760"/>
              <a:chExt cx="1262594" cy="3386053"/>
            </a:xfrm>
          </p:grpSpPr>
          <p:sp>
            <p:nvSpPr>
              <p:cNvPr id="687" name="Google Shape;687;p40"/>
              <p:cNvSpPr/>
              <p:nvPr/>
            </p:nvSpPr>
            <p:spPr>
              <a:xfrm>
                <a:off x="5929313" y="1268760"/>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1</a:t>
                </a:r>
                <a:endParaRPr sz="1400" b="0" i="0" u="none" strike="noStrike" cap="none">
                  <a:solidFill>
                    <a:srgbClr val="000000"/>
                  </a:solidFill>
                  <a:latin typeface="Arial"/>
                  <a:ea typeface="Arial"/>
                  <a:cs typeface="Arial"/>
                  <a:sym typeface="Arial"/>
                </a:endParaRPr>
              </a:p>
            </p:txBody>
          </p:sp>
          <p:sp>
            <p:nvSpPr>
              <p:cNvPr id="688" name="Google Shape;688;p40"/>
              <p:cNvSpPr/>
              <p:nvPr/>
            </p:nvSpPr>
            <p:spPr>
              <a:xfrm>
                <a:off x="5536969" y="2061298"/>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2</a:t>
                </a:r>
                <a:endParaRPr sz="1400" b="0" i="0" u="none" strike="noStrike" cap="none">
                  <a:solidFill>
                    <a:srgbClr val="000000"/>
                  </a:solidFill>
                  <a:latin typeface="Arial"/>
                  <a:ea typeface="Arial"/>
                  <a:cs typeface="Arial"/>
                  <a:sym typeface="Arial"/>
                </a:endParaRPr>
              </a:p>
            </p:txBody>
          </p:sp>
          <p:sp>
            <p:nvSpPr>
              <p:cNvPr id="689" name="Google Shape;689;p40"/>
              <p:cNvSpPr/>
              <p:nvPr/>
            </p:nvSpPr>
            <p:spPr>
              <a:xfrm>
                <a:off x="6357938" y="2061299"/>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3</a:t>
                </a:r>
                <a:endParaRPr sz="1400" b="0" i="0" u="none" strike="noStrike" cap="none">
                  <a:solidFill>
                    <a:srgbClr val="000000"/>
                  </a:solidFill>
                  <a:latin typeface="Arial"/>
                  <a:ea typeface="Arial"/>
                  <a:cs typeface="Arial"/>
                  <a:sym typeface="Arial"/>
                </a:endParaRPr>
              </a:p>
            </p:txBody>
          </p:sp>
          <p:cxnSp>
            <p:nvCxnSpPr>
              <p:cNvPr id="690" name="Google Shape;690;p40"/>
              <p:cNvCxnSpPr>
                <a:stCxn id="687" idx="4"/>
                <a:endCxn id="689" idx="0"/>
              </p:cNvCxnSpPr>
              <p:nvPr/>
            </p:nvCxnSpPr>
            <p:spPr>
              <a:xfrm>
                <a:off x="6143625" y="1697385"/>
                <a:ext cx="428400" cy="3639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691" name="Google Shape;691;p40"/>
              <p:cNvCxnSpPr>
                <a:stCxn id="687" idx="4"/>
                <a:endCxn id="688" idx="0"/>
              </p:cNvCxnSpPr>
              <p:nvPr/>
            </p:nvCxnSpPr>
            <p:spPr>
              <a:xfrm flipH="1">
                <a:off x="5751225" y="1697385"/>
                <a:ext cx="392400" cy="3639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sp>
            <p:nvSpPr>
              <p:cNvPr id="692" name="Google Shape;692;p40"/>
              <p:cNvSpPr/>
              <p:nvPr/>
            </p:nvSpPr>
            <p:spPr>
              <a:xfrm>
                <a:off x="5937628" y="2814590"/>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4</a:t>
                </a:r>
                <a:endParaRPr sz="1400" b="0" i="0" u="none" strike="noStrike" cap="none">
                  <a:solidFill>
                    <a:srgbClr val="000000"/>
                  </a:solidFill>
                  <a:latin typeface="Arial"/>
                  <a:ea typeface="Arial"/>
                  <a:cs typeface="Arial"/>
                  <a:sym typeface="Arial"/>
                </a:endParaRPr>
              </a:p>
            </p:txBody>
          </p:sp>
          <p:cxnSp>
            <p:nvCxnSpPr>
              <p:cNvPr id="693" name="Google Shape;693;p40"/>
              <p:cNvCxnSpPr>
                <a:stCxn id="688" idx="4"/>
                <a:endCxn id="692" idx="0"/>
              </p:cNvCxnSpPr>
              <p:nvPr/>
            </p:nvCxnSpPr>
            <p:spPr>
              <a:xfrm>
                <a:off x="5751282" y="2489923"/>
                <a:ext cx="400800" cy="3246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694" name="Google Shape;694;p40"/>
              <p:cNvCxnSpPr>
                <a:stCxn id="689" idx="4"/>
                <a:endCxn id="692" idx="0"/>
              </p:cNvCxnSpPr>
              <p:nvPr/>
            </p:nvCxnSpPr>
            <p:spPr>
              <a:xfrm flipH="1">
                <a:off x="6151950" y="2489924"/>
                <a:ext cx="420300" cy="3246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sp>
            <p:nvSpPr>
              <p:cNvPr id="695" name="Google Shape;695;p40"/>
              <p:cNvSpPr/>
              <p:nvPr/>
            </p:nvSpPr>
            <p:spPr>
              <a:xfrm>
                <a:off x="5545275" y="3430711"/>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5</a:t>
                </a:r>
                <a:endParaRPr sz="1400" b="0" i="0" u="none" strike="noStrike" cap="none">
                  <a:solidFill>
                    <a:srgbClr val="000000"/>
                  </a:solidFill>
                  <a:latin typeface="Arial"/>
                  <a:ea typeface="Arial"/>
                  <a:cs typeface="Arial"/>
                  <a:sym typeface="Arial"/>
                </a:endParaRPr>
              </a:p>
            </p:txBody>
          </p:sp>
          <p:sp>
            <p:nvSpPr>
              <p:cNvPr id="696" name="Google Shape;696;p40"/>
              <p:cNvSpPr/>
              <p:nvPr/>
            </p:nvSpPr>
            <p:spPr>
              <a:xfrm>
                <a:off x="6370938" y="3451971"/>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6</a:t>
                </a:r>
                <a:endParaRPr sz="1400" b="0" i="0" u="none" strike="noStrike" cap="none">
                  <a:solidFill>
                    <a:srgbClr val="000000"/>
                  </a:solidFill>
                  <a:latin typeface="Arial"/>
                  <a:ea typeface="Arial"/>
                  <a:cs typeface="Arial"/>
                  <a:sym typeface="Arial"/>
                </a:endParaRPr>
              </a:p>
            </p:txBody>
          </p:sp>
          <p:sp>
            <p:nvSpPr>
              <p:cNvPr id="697" name="Google Shape;697;p40"/>
              <p:cNvSpPr/>
              <p:nvPr/>
            </p:nvSpPr>
            <p:spPr>
              <a:xfrm>
                <a:off x="5937628" y="4226188"/>
                <a:ext cx="428625" cy="428625"/>
              </a:xfrm>
              <a:prstGeom prst="ellipse">
                <a:avLst/>
              </a:prstGeom>
              <a:gradFill>
                <a:gsLst>
                  <a:gs pos="0">
                    <a:srgbClr val="D2D2FF"/>
                  </a:gs>
                  <a:gs pos="100000">
                    <a:srgbClr val="0000FF"/>
                  </a:gs>
                </a:gsLst>
                <a:path path="circle">
                  <a:fillToRect l="50000" t="50000" r="50000" b="50000"/>
                </a:path>
                <a:tileRect/>
              </a:gradFill>
              <a:ln w="9525" cap="flat" cmpd="sng">
                <a:solidFill>
                  <a:schemeClr val="dk1"/>
                </a:solidFill>
                <a:prstDash val="solid"/>
                <a:round/>
                <a:headEnd type="none" w="sm" len="sm"/>
                <a:tailEnd type="none" w="sm" len="sm"/>
              </a:ln>
              <a:effectLst>
                <a:outerShdw dist="107763" dir="2700000" algn="ctr" rotWithShape="0">
                  <a:schemeClr val="lt1">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7</a:t>
                </a:r>
                <a:endParaRPr sz="1400" b="0" i="0" u="none" strike="noStrike" cap="none">
                  <a:solidFill>
                    <a:srgbClr val="000000"/>
                  </a:solidFill>
                  <a:latin typeface="Arial"/>
                  <a:ea typeface="Arial"/>
                  <a:cs typeface="Arial"/>
                  <a:sym typeface="Arial"/>
                </a:endParaRPr>
              </a:p>
            </p:txBody>
          </p:sp>
          <p:cxnSp>
            <p:nvCxnSpPr>
              <p:cNvPr id="698" name="Google Shape;698;p40"/>
              <p:cNvCxnSpPr>
                <a:stCxn id="692" idx="4"/>
                <a:endCxn id="695" idx="0"/>
              </p:cNvCxnSpPr>
              <p:nvPr/>
            </p:nvCxnSpPr>
            <p:spPr>
              <a:xfrm flipH="1">
                <a:off x="5759541" y="3243215"/>
                <a:ext cx="392400" cy="1875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699" name="Google Shape;699;p40"/>
              <p:cNvCxnSpPr>
                <a:stCxn id="692" idx="4"/>
                <a:endCxn id="696" idx="0"/>
              </p:cNvCxnSpPr>
              <p:nvPr/>
            </p:nvCxnSpPr>
            <p:spPr>
              <a:xfrm>
                <a:off x="6151941" y="3243215"/>
                <a:ext cx="433200" cy="2088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700" name="Google Shape;700;p40"/>
              <p:cNvCxnSpPr>
                <a:stCxn id="695" idx="4"/>
                <a:endCxn id="697" idx="0"/>
              </p:cNvCxnSpPr>
              <p:nvPr/>
            </p:nvCxnSpPr>
            <p:spPr>
              <a:xfrm>
                <a:off x="5759588" y="3859336"/>
                <a:ext cx="392400" cy="3669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cxnSp>
            <p:nvCxnSpPr>
              <p:cNvPr id="701" name="Google Shape;701;p40"/>
              <p:cNvCxnSpPr>
                <a:stCxn id="696" idx="4"/>
                <a:endCxn id="697" idx="0"/>
              </p:cNvCxnSpPr>
              <p:nvPr/>
            </p:nvCxnSpPr>
            <p:spPr>
              <a:xfrm flipH="1">
                <a:off x="6152050" y="3880596"/>
                <a:ext cx="433200" cy="345600"/>
              </a:xfrm>
              <a:prstGeom prst="straightConnector1">
                <a:avLst/>
              </a:prstGeom>
              <a:gradFill>
                <a:gsLst>
                  <a:gs pos="0">
                    <a:srgbClr val="09548D"/>
                  </a:gs>
                  <a:gs pos="100000">
                    <a:schemeClr val="hlink"/>
                  </a:gs>
                </a:gsLst>
                <a:lin ang="18900000" scaled="0"/>
              </a:gradFill>
              <a:ln w="25400" cap="flat" cmpd="sng">
                <a:solidFill>
                  <a:schemeClr val="dk1"/>
                </a:solidFill>
                <a:prstDash val="solid"/>
                <a:round/>
                <a:headEnd type="none" w="sm" len="sm"/>
                <a:tailEnd type="triangle" w="med" len="med"/>
              </a:ln>
            </p:spPr>
          </p:cxnSp>
        </p:grpSp>
        <p:sp>
          <p:nvSpPr>
            <p:cNvPr id="702" name="Google Shape;702;p40"/>
            <p:cNvSpPr/>
            <p:nvPr/>
          </p:nvSpPr>
          <p:spPr>
            <a:xfrm>
              <a:off x="1995106" y="2438684"/>
              <a:ext cx="833309" cy="168088"/>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703" name="Google Shape;703;p40"/>
            <p:cNvSpPr/>
            <p:nvPr/>
          </p:nvSpPr>
          <p:spPr>
            <a:xfrm>
              <a:off x="1318904" y="2139535"/>
              <a:ext cx="285750" cy="285750"/>
            </a:xfrm>
            <a:prstGeom prst="flowChartConnector">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B0F0"/>
                  </a:solidFill>
                  <a:latin typeface="Trebuchet MS"/>
                  <a:ea typeface="Trebuchet MS"/>
                  <a:cs typeface="Trebuchet MS"/>
                  <a:sym typeface="Trebuchet MS"/>
                </a:rPr>
                <a:t>1</a:t>
              </a:r>
              <a:endParaRPr sz="1600" b="0" i="0" u="none" strike="noStrike" cap="none">
                <a:solidFill>
                  <a:srgbClr val="00B0F0"/>
                </a:solidFill>
                <a:latin typeface="Trebuchet MS"/>
                <a:ea typeface="Trebuchet MS"/>
                <a:cs typeface="Trebuchet MS"/>
                <a:sym typeface="Trebuchet MS"/>
              </a:endParaRPr>
            </a:p>
          </p:txBody>
        </p:sp>
        <p:sp>
          <p:nvSpPr>
            <p:cNvPr id="704" name="Google Shape;704;p40"/>
            <p:cNvSpPr/>
            <p:nvPr/>
          </p:nvSpPr>
          <p:spPr>
            <a:xfrm>
              <a:off x="1384542" y="2718762"/>
              <a:ext cx="285750" cy="285750"/>
            </a:xfrm>
            <a:prstGeom prst="flowChartConnector">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B0F0"/>
                  </a:solidFill>
                  <a:latin typeface="Trebuchet MS"/>
                  <a:ea typeface="Trebuchet MS"/>
                  <a:cs typeface="Trebuchet MS"/>
                  <a:sym typeface="Trebuchet MS"/>
                </a:rPr>
                <a:t>3</a:t>
              </a:r>
              <a:endParaRPr sz="1600" b="0" i="0" u="none" strike="noStrike" cap="none">
                <a:solidFill>
                  <a:srgbClr val="00B0F0"/>
                </a:solidFill>
                <a:latin typeface="Trebuchet MS"/>
                <a:ea typeface="Trebuchet MS"/>
                <a:cs typeface="Trebuchet MS"/>
                <a:sym typeface="Trebuchet MS"/>
              </a:endParaRPr>
            </a:p>
          </p:txBody>
        </p:sp>
        <p:sp>
          <p:nvSpPr>
            <p:cNvPr id="705" name="Google Shape;705;p40"/>
            <p:cNvSpPr/>
            <p:nvPr/>
          </p:nvSpPr>
          <p:spPr>
            <a:xfrm>
              <a:off x="1409154" y="2391669"/>
              <a:ext cx="285750" cy="285750"/>
            </a:xfrm>
            <a:prstGeom prst="flowChartConnector">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B0F0"/>
                  </a:solidFill>
                  <a:latin typeface="Trebuchet MS"/>
                  <a:ea typeface="Trebuchet MS"/>
                  <a:cs typeface="Trebuchet MS"/>
                  <a:sym typeface="Trebuchet MS"/>
                </a:rPr>
                <a:t>2</a:t>
              </a:r>
              <a:endParaRPr sz="1600" b="0" i="0" u="none" strike="noStrike" cap="none">
                <a:solidFill>
                  <a:srgbClr val="00B0F0"/>
                </a:solidFill>
                <a:latin typeface="Trebuchet MS"/>
                <a:ea typeface="Trebuchet MS"/>
                <a:cs typeface="Trebuchet MS"/>
                <a:sym typeface="Trebuchet MS"/>
              </a:endParaRPr>
            </a:p>
          </p:txBody>
        </p:sp>
        <p:sp>
          <p:nvSpPr>
            <p:cNvPr id="706" name="Google Shape;706;p40"/>
            <p:cNvSpPr/>
            <p:nvPr/>
          </p:nvSpPr>
          <p:spPr>
            <a:xfrm>
              <a:off x="1261468" y="3026991"/>
              <a:ext cx="285750" cy="285750"/>
            </a:xfrm>
            <a:prstGeom prst="flowChartConnector">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B0F0"/>
                  </a:solidFill>
                  <a:latin typeface="Trebuchet MS"/>
                  <a:ea typeface="Trebuchet MS"/>
                  <a:cs typeface="Trebuchet MS"/>
                  <a:sym typeface="Trebuchet MS"/>
                </a:rPr>
                <a:t>4</a:t>
              </a:r>
              <a:endParaRPr sz="1600" b="0" i="0" u="none" strike="noStrike" cap="none">
                <a:solidFill>
                  <a:srgbClr val="00B0F0"/>
                </a:solidFill>
                <a:latin typeface="Trebuchet MS"/>
                <a:ea typeface="Trebuchet MS"/>
                <a:cs typeface="Trebuchet MS"/>
                <a:sym typeface="Trebuchet MS"/>
              </a:endParaRPr>
            </a:p>
          </p:txBody>
        </p:sp>
        <p:sp>
          <p:nvSpPr>
            <p:cNvPr id="707" name="Google Shape;707;p40"/>
            <p:cNvSpPr/>
            <p:nvPr/>
          </p:nvSpPr>
          <p:spPr>
            <a:xfrm>
              <a:off x="1462531" y="3233764"/>
              <a:ext cx="285750" cy="285750"/>
            </a:xfrm>
            <a:prstGeom prst="flowChartConnector">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B0F0"/>
                  </a:solidFill>
                  <a:latin typeface="Trebuchet MS"/>
                  <a:ea typeface="Trebuchet MS"/>
                  <a:cs typeface="Trebuchet MS"/>
                  <a:sym typeface="Trebuchet MS"/>
                </a:rPr>
                <a:t>5</a:t>
              </a:r>
              <a:endParaRPr sz="1600" b="0" i="0" u="none" strike="noStrike" cap="none">
                <a:solidFill>
                  <a:srgbClr val="00B0F0"/>
                </a:solidFill>
                <a:latin typeface="Trebuchet MS"/>
                <a:ea typeface="Trebuchet MS"/>
                <a:cs typeface="Trebuchet MS"/>
                <a:sym typeface="Trebuchet MS"/>
              </a:endParaRPr>
            </a:p>
          </p:txBody>
        </p:sp>
        <p:sp>
          <p:nvSpPr>
            <p:cNvPr id="708" name="Google Shape;708;p40"/>
            <p:cNvSpPr/>
            <p:nvPr/>
          </p:nvSpPr>
          <p:spPr>
            <a:xfrm>
              <a:off x="1286084" y="3533689"/>
              <a:ext cx="285750" cy="285750"/>
            </a:xfrm>
            <a:prstGeom prst="flowChartConnector">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rgbClr val="00B0F0"/>
                  </a:solidFill>
                  <a:latin typeface="Trebuchet MS"/>
                  <a:ea typeface="Trebuchet MS"/>
                  <a:cs typeface="Trebuchet MS"/>
                  <a:sym typeface="Trebuchet MS"/>
                </a:rPr>
                <a:t>6</a:t>
              </a:r>
              <a:endParaRPr sz="1600" b="0" i="0" u="none" strike="noStrike" cap="none" dirty="0">
                <a:solidFill>
                  <a:srgbClr val="00B0F0"/>
                </a:solidFill>
                <a:latin typeface="Trebuchet MS"/>
                <a:ea typeface="Trebuchet MS"/>
                <a:cs typeface="Trebuchet MS"/>
                <a:sym typeface="Trebuchet MS"/>
              </a:endParaRPr>
            </a:p>
          </p:txBody>
        </p:sp>
        <p:sp>
          <p:nvSpPr>
            <p:cNvPr id="709" name="Google Shape;709;p40"/>
            <p:cNvSpPr/>
            <p:nvPr/>
          </p:nvSpPr>
          <p:spPr>
            <a:xfrm>
              <a:off x="1073740" y="3857504"/>
              <a:ext cx="285750" cy="285750"/>
            </a:xfrm>
            <a:prstGeom prst="flowChartConnector">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B0F0"/>
                  </a:solidFill>
                  <a:latin typeface="Trebuchet MS"/>
                  <a:ea typeface="Trebuchet MS"/>
                  <a:cs typeface="Trebuchet MS"/>
                  <a:sym typeface="Trebuchet MS"/>
                </a:rPr>
                <a:t>7</a:t>
              </a:r>
              <a:endParaRPr sz="1600" b="0" i="0" u="none" strike="noStrike" cap="none">
                <a:solidFill>
                  <a:srgbClr val="00B0F0"/>
                </a:solidFill>
                <a:latin typeface="Trebuchet MS"/>
                <a:ea typeface="Trebuchet MS"/>
                <a:cs typeface="Trebuchet MS"/>
                <a:sym typeface="Trebuchet MS"/>
              </a:endParaRPr>
            </a:p>
          </p:txBody>
        </p:sp>
        <p:cxnSp>
          <p:nvCxnSpPr>
            <p:cNvPr id="710" name="Google Shape;710;p40"/>
            <p:cNvCxnSpPr>
              <a:cxnSpLocks/>
              <a:stCxn id="702" idx="3"/>
              <a:endCxn id="688" idx="2"/>
            </p:cNvCxnSpPr>
            <p:nvPr/>
          </p:nvCxnSpPr>
          <p:spPr>
            <a:xfrm flipV="1">
              <a:off x="2828415" y="2275610"/>
              <a:ext cx="2708554" cy="247118"/>
            </a:xfrm>
            <a:prstGeom prst="straightConnector1">
              <a:avLst/>
            </a:prstGeom>
            <a:gradFill>
              <a:gsLst>
                <a:gs pos="0">
                  <a:srgbClr val="09548D"/>
                </a:gs>
                <a:gs pos="100000">
                  <a:schemeClr val="hlink"/>
                </a:gs>
              </a:gsLst>
              <a:lin ang="18900000" scaled="0"/>
            </a:gradFill>
            <a:ln w="25400" cap="flat" cmpd="sng">
              <a:solidFill>
                <a:schemeClr val="accent1"/>
              </a:solidFill>
              <a:prstDash val="solid"/>
              <a:round/>
              <a:headEnd type="none" w="sm" len="sm"/>
              <a:tailEnd type="stealth" w="med" len="med"/>
            </a:ln>
          </p:spPr>
        </p:cxnSp>
        <p:sp>
          <p:nvSpPr>
            <p:cNvPr id="711" name="Google Shape;711;p40"/>
            <p:cNvSpPr/>
            <p:nvPr/>
          </p:nvSpPr>
          <p:spPr>
            <a:xfrm>
              <a:off x="1979714" y="2747665"/>
              <a:ext cx="794728" cy="189780"/>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cxnSp>
          <p:nvCxnSpPr>
            <p:cNvPr id="712" name="Google Shape;712;p40"/>
            <p:cNvCxnSpPr>
              <a:stCxn id="711" idx="3"/>
              <a:endCxn id="689" idx="3"/>
            </p:cNvCxnSpPr>
            <p:nvPr/>
          </p:nvCxnSpPr>
          <p:spPr>
            <a:xfrm flipV="1">
              <a:off x="2774442" y="2427153"/>
              <a:ext cx="3646266" cy="415402"/>
            </a:xfrm>
            <a:prstGeom prst="straightConnector1">
              <a:avLst/>
            </a:prstGeom>
            <a:gradFill>
              <a:gsLst>
                <a:gs pos="0">
                  <a:srgbClr val="09548D"/>
                </a:gs>
                <a:gs pos="100000">
                  <a:schemeClr val="hlink"/>
                </a:gs>
              </a:gsLst>
              <a:lin ang="18900000" scaled="0"/>
            </a:gradFill>
            <a:ln w="25400" cap="flat" cmpd="sng">
              <a:solidFill>
                <a:schemeClr val="accent1"/>
              </a:solidFill>
              <a:prstDash val="solid"/>
              <a:round/>
              <a:headEnd type="none" w="sm" len="sm"/>
              <a:tailEnd type="stealth" w="med" len="med"/>
            </a:ln>
          </p:spPr>
        </p:cxnSp>
        <p:sp>
          <p:nvSpPr>
            <p:cNvPr id="713" name="Google Shape;713;p40"/>
            <p:cNvSpPr/>
            <p:nvPr/>
          </p:nvSpPr>
          <p:spPr>
            <a:xfrm>
              <a:off x="1659731" y="3081586"/>
              <a:ext cx="1292309" cy="159395"/>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rebuchet MS"/>
                <a:ea typeface="Trebuchet MS"/>
                <a:cs typeface="Trebuchet MS"/>
                <a:sym typeface="Trebuchet MS"/>
              </a:endParaRPr>
            </a:p>
          </p:txBody>
        </p:sp>
        <p:cxnSp>
          <p:nvCxnSpPr>
            <p:cNvPr id="714" name="Google Shape;714;p40"/>
            <p:cNvCxnSpPr>
              <a:cxnSpLocks/>
              <a:stCxn id="713" idx="3"/>
            </p:cNvCxnSpPr>
            <p:nvPr/>
          </p:nvCxnSpPr>
          <p:spPr>
            <a:xfrm flipV="1">
              <a:off x="2952040" y="3042407"/>
              <a:ext cx="2985588" cy="118876"/>
            </a:xfrm>
            <a:prstGeom prst="straightConnector1">
              <a:avLst/>
            </a:prstGeom>
            <a:gradFill>
              <a:gsLst>
                <a:gs pos="0">
                  <a:srgbClr val="09548D"/>
                </a:gs>
                <a:gs pos="100000">
                  <a:schemeClr val="hlink"/>
                </a:gs>
              </a:gsLst>
              <a:lin ang="18900000" scaled="0"/>
            </a:gradFill>
            <a:ln w="25400" cap="flat" cmpd="sng">
              <a:solidFill>
                <a:schemeClr val="accent1"/>
              </a:solidFill>
              <a:prstDash val="solid"/>
              <a:round/>
              <a:headEnd type="none" w="sm" len="sm"/>
              <a:tailEnd type="stealth" w="med" len="med"/>
            </a:ln>
          </p:spPr>
        </p:cxnSp>
        <p:sp>
          <p:nvSpPr>
            <p:cNvPr id="715" name="Google Shape;715;p40"/>
            <p:cNvSpPr/>
            <p:nvPr/>
          </p:nvSpPr>
          <p:spPr>
            <a:xfrm>
              <a:off x="1995106" y="3243214"/>
              <a:ext cx="918661" cy="159395"/>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rebuchet MS"/>
                <a:ea typeface="Trebuchet MS"/>
                <a:cs typeface="Trebuchet MS"/>
                <a:sym typeface="Trebuchet MS"/>
              </a:endParaRPr>
            </a:p>
          </p:txBody>
        </p:sp>
        <p:cxnSp>
          <p:nvCxnSpPr>
            <p:cNvPr id="716" name="Google Shape;716;p40"/>
            <p:cNvCxnSpPr>
              <a:cxnSpLocks/>
              <a:stCxn id="715" idx="3"/>
            </p:cNvCxnSpPr>
            <p:nvPr/>
          </p:nvCxnSpPr>
          <p:spPr>
            <a:xfrm>
              <a:off x="2913768" y="3322911"/>
              <a:ext cx="2623201" cy="341443"/>
            </a:xfrm>
            <a:prstGeom prst="straightConnector1">
              <a:avLst/>
            </a:prstGeom>
            <a:gradFill>
              <a:gsLst>
                <a:gs pos="0">
                  <a:srgbClr val="09548D"/>
                </a:gs>
                <a:gs pos="100000">
                  <a:schemeClr val="hlink"/>
                </a:gs>
              </a:gsLst>
              <a:lin ang="18900000" scaled="0"/>
            </a:gradFill>
            <a:ln w="25400" cap="flat" cmpd="sng">
              <a:solidFill>
                <a:schemeClr val="accent1"/>
              </a:solidFill>
              <a:prstDash val="solid"/>
              <a:round/>
              <a:headEnd type="none" w="sm" len="sm"/>
              <a:tailEnd type="stealth" w="med" len="med"/>
            </a:ln>
          </p:spPr>
        </p:cxnSp>
        <p:sp>
          <p:nvSpPr>
            <p:cNvPr id="717" name="Google Shape;717;p40"/>
            <p:cNvSpPr/>
            <p:nvPr/>
          </p:nvSpPr>
          <p:spPr>
            <a:xfrm>
              <a:off x="1941132" y="3565454"/>
              <a:ext cx="833310" cy="195684"/>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cxnSp>
          <p:nvCxnSpPr>
            <p:cNvPr id="718" name="Google Shape;718;p40"/>
            <p:cNvCxnSpPr>
              <a:cxnSpLocks/>
              <a:stCxn id="717" idx="3"/>
              <a:endCxn id="696" idx="3"/>
            </p:cNvCxnSpPr>
            <p:nvPr/>
          </p:nvCxnSpPr>
          <p:spPr>
            <a:xfrm>
              <a:off x="2774442" y="3663297"/>
              <a:ext cx="3659267" cy="154529"/>
            </a:xfrm>
            <a:prstGeom prst="straightConnector1">
              <a:avLst/>
            </a:prstGeom>
            <a:gradFill>
              <a:gsLst>
                <a:gs pos="0">
                  <a:srgbClr val="09548D"/>
                </a:gs>
                <a:gs pos="100000">
                  <a:schemeClr val="hlink"/>
                </a:gs>
              </a:gsLst>
              <a:lin ang="18900000" scaled="0"/>
            </a:gradFill>
            <a:ln w="25400" cap="flat" cmpd="sng">
              <a:solidFill>
                <a:schemeClr val="accent1"/>
              </a:solidFill>
              <a:prstDash val="solid"/>
              <a:round/>
              <a:headEnd type="none" w="sm" len="sm"/>
              <a:tailEnd type="stealth" w="med" len="med"/>
            </a:ln>
          </p:spPr>
        </p:cxnSp>
        <p:sp>
          <p:nvSpPr>
            <p:cNvPr id="719" name="Google Shape;719;p40"/>
            <p:cNvSpPr/>
            <p:nvPr/>
          </p:nvSpPr>
          <p:spPr>
            <a:xfrm>
              <a:off x="1421563" y="3878042"/>
              <a:ext cx="285750" cy="232569"/>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rebuchet MS"/>
                <a:ea typeface="Trebuchet MS"/>
                <a:cs typeface="Trebuchet MS"/>
                <a:sym typeface="Trebuchet MS"/>
              </a:endParaRPr>
            </a:p>
          </p:txBody>
        </p:sp>
        <p:cxnSp>
          <p:nvCxnSpPr>
            <p:cNvPr id="720" name="Google Shape;720;p40"/>
            <p:cNvCxnSpPr>
              <a:cxnSpLocks/>
              <a:stCxn id="719" idx="3"/>
              <a:endCxn id="697" idx="2"/>
            </p:cNvCxnSpPr>
            <p:nvPr/>
          </p:nvCxnSpPr>
          <p:spPr>
            <a:xfrm>
              <a:off x="1707313" y="3994327"/>
              <a:ext cx="4230315" cy="446173"/>
            </a:xfrm>
            <a:prstGeom prst="straightConnector1">
              <a:avLst/>
            </a:prstGeom>
            <a:gradFill>
              <a:gsLst>
                <a:gs pos="0">
                  <a:srgbClr val="09548D"/>
                </a:gs>
                <a:gs pos="100000">
                  <a:schemeClr val="hlink"/>
                </a:gs>
              </a:gsLst>
              <a:lin ang="18900000" scaled="0"/>
            </a:gradFill>
            <a:ln w="25400" cap="flat" cmpd="sng">
              <a:solidFill>
                <a:schemeClr val="accent1"/>
              </a:solidFill>
              <a:prstDash val="solid"/>
              <a:round/>
              <a:headEnd type="none" w="sm" len="sm"/>
              <a:tailEnd type="stealth" w="med" len="med"/>
            </a:ln>
          </p:spPr>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3"/>
                                        </p:tgtEl>
                                        <p:attrNameLst>
                                          <p:attrName>style.visibility</p:attrName>
                                        </p:attrNameLst>
                                      </p:cBhvr>
                                      <p:to>
                                        <p:strVal val="visible"/>
                                      </p:to>
                                    </p:set>
                                    <p:animEffect transition="in" filter="fade">
                                      <p:cBhvr>
                                        <p:cTn id="7" dur="500"/>
                                        <p:tgtEl>
                                          <p:spTgt spid="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724"/>
        <p:cNvGrpSpPr/>
        <p:nvPr/>
      </p:nvGrpSpPr>
      <p:grpSpPr>
        <a:xfrm>
          <a:off x="0" y="0"/>
          <a:ext cx="0" cy="0"/>
          <a:chOff x="0" y="0"/>
          <a:chExt cx="0" cy="0"/>
        </a:xfrm>
      </p:grpSpPr>
      <p:sp>
        <p:nvSpPr>
          <p:cNvPr id="725" name="Google Shape;725;p41"/>
          <p:cNvSpPr txBox="1">
            <a:spLocks noGrp="1"/>
          </p:cNvSpPr>
          <p:nvPr>
            <p:ph type="body" idx="1"/>
          </p:nvPr>
        </p:nvSpPr>
        <p:spPr>
          <a:xfrm>
            <a:off x="611550" y="927900"/>
            <a:ext cx="8446500" cy="5260500"/>
          </a:xfrm>
          <a:prstGeom prst="rect">
            <a:avLst/>
          </a:prstGeom>
          <a:noFill/>
          <a:ln>
            <a:noFill/>
          </a:ln>
        </p:spPr>
        <p:txBody>
          <a:bodyPr spcFirstLastPara="1" wrap="square" lIns="91425" tIns="45700" rIns="91425" bIns="45700" anchor="t" anchorCtr="0">
            <a:noAutofit/>
          </a:bodyPr>
          <a:lstStyle/>
          <a:p>
            <a:pPr marL="228600" marR="0" lvl="0" indent="-182880" algn="l" rtl="0">
              <a:lnSpc>
                <a:spcPct val="100000"/>
              </a:lnSpc>
              <a:spcBef>
                <a:spcPts val="0"/>
              </a:spcBef>
              <a:spcAft>
                <a:spcPts val="0"/>
              </a:spcAft>
              <a:buClr>
                <a:srgbClr val="C3260C"/>
              </a:buClr>
              <a:buSzPts val="2600"/>
              <a:buFont typeface="Arial"/>
              <a:buChar char="•"/>
            </a:pPr>
            <a:r>
              <a:rPr lang="en-US" sz="2000">
                <a:latin typeface="Calibri"/>
                <a:ea typeface="Calibri"/>
                <a:cs typeface="Calibri"/>
                <a:sym typeface="Calibri"/>
              </a:rPr>
              <a:t>可以透過參考常見的錯誤和過去的經驗輔助 Test Cases 的設計</a:t>
            </a:r>
            <a:br>
              <a:rPr lang="en-US" sz="2000">
                <a:latin typeface="Calibri"/>
                <a:ea typeface="Calibri"/>
                <a:cs typeface="Calibri"/>
                <a:sym typeface="Calibri"/>
              </a:rPr>
            </a:br>
            <a:r>
              <a:rPr lang="en-US" sz="2000">
                <a:latin typeface="Calibri"/>
                <a:ea typeface="Calibri"/>
                <a:cs typeface="Calibri"/>
                <a:sym typeface="Calibri"/>
              </a:rPr>
              <a:t>Common errors and experience will be useful when designing test cases.</a:t>
            </a:r>
            <a:endParaRPr sz="2000">
              <a:latin typeface="Calibri"/>
              <a:ea typeface="Calibri"/>
              <a:cs typeface="Calibri"/>
              <a:sym typeface="Calibri"/>
            </a:endParaRPr>
          </a:p>
          <a:p>
            <a:pPr marL="228600" marR="0" lvl="0" indent="-144780" algn="l" rtl="0">
              <a:lnSpc>
                <a:spcPct val="100000"/>
              </a:lnSpc>
              <a:spcBef>
                <a:spcPts val="0"/>
              </a:spcBef>
              <a:spcAft>
                <a:spcPts val="0"/>
              </a:spcAft>
              <a:buClr>
                <a:srgbClr val="C3260C"/>
              </a:buClr>
              <a:buSzPts val="2000"/>
              <a:buFont typeface="Calibri"/>
              <a:buChar char="•"/>
            </a:pPr>
            <a:r>
              <a:rPr lang="en-US" sz="2000">
                <a:latin typeface="Calibri"/>
                <a:ea typeface="Calibri"/>
                <a:cs typeface="Calibri"/>
                <a:sym typeface="Calibri"/>
              </a:rPr>
              <a:t>一些常見可能或容易發生錯誤的狀況：</a:t>
            </a:r>
            <a:br>
              <a:rPr lang="en-US" sz="2000">
                <a:latin typeface="Calibri"/>
                <a:ea typeface="Calibri"/>
                <a:cs typeface="Calibri"/>
                <a:sym typeface="Calibri"/>
              </a:rPr>
            </a:br>
            <a:r>
              <a:rPr lang="en-US" sz="2000">
                <a:latin typeface="Calibri"/>
                <a:ea typeface="Calibri"/>
                <a:cs typeface="Calibri"/>
                <a:sym typeface="Calibri"/>
              </a:rPr>
              <a:t>Some common errors or error-prone situations:</a:t>
            </a:r>
            <a:endParaRPr sz="2000">
              <a:latin typeface="Calibri"/>
              <a:ea typeface="Calibri"/>
              <a:cs typeface="Calibri"/>
              <a:sym typeface="Calibri"/>
            </a:endParaRPr>
          </a:p>
          <a:p>
            <a:pPr marL="914400" marR="0" lvl="1" indent="-355600" algn="l" rtl="0">
              <a:lnSpc>
                <a:spcPct val="100000"/>
              </a:lnSpc>
              <a:spcBef>
                <a:spcPts val="0"/>
              </a:spcBef>
              <a:spcAft>
                <a:spcPts val="0"/>
              </a:spcAft>
              <a:buSzPts val="2000"/>
              <a:buFont typeface="Calibri"/>
              <a:buChar char="*"/>
            </a:pPr>
            <a:r>
              <a:rPr lang="en-US">
                <a:latin typeface="Calibri"/>
                <a:ea typeface="Calibri"/>
                <a:cs typeface="Calibri"/>
                <a:sym typeface="Calibri"/>
              </a:rPr>
              <a:t>除數為 0</a:t>
            </a:r>
            <a:br>
              <a:rPr lang="en-US">
                <a:latin typeface="Calibri"/>
                <a:ea typeface="Calibri"/>
                <a:cs typeface="Calibri"/>
                <a:sym typeface="Calibri"/>
              </a:rPr>
            </a:br>
            <a:r>
              <a:rPr lang="en-US">
                <a:latin typeface="Calibri"/>
                <a:ea typeface="Calibri"/>
                <a:cs typeface="Calibri"/>
                <a:sym typeface="Calibri"/>
              </a:rPr>
              <a:t>Divided by 0</a:t>
            </a:r>
            <a:endParaRPr>
              <a:latin typeface="Calibri"/>
              <a:ea typeface="Calibri"/>
              <a:cs typeface="Calibri"/>
              <a:sym typeface="Calibri"/>
            </a:endParaRPr>
          </a:p>
          <a:p>
            <a:pPr marL="914400" marR="0" lvl="1" indent="-393700" algn="l" rtl="0">
              <a:lnSpc>
                <a:spcPct val="100000"/>
              </a:lnSpc>
              <a:spcBef>
                <a:spcPts val="0"/>
              </a:spcBef>
              <a:spcAft>
                <a:spcPts val="0"/>
              </a:spcAft>
              <a:buSzPts val="2600"/>
              <a:buFont typeface="Calibri"/>
              <a:buChar char="*"/>
            </a:pPr>
            <a:r>
              <a:rPr lang="en-US">
                <a:latin typeface="Calibri"/>
                <a:ea typeface="Calibri"/>
                <a:cs typeface="Calibri"/>
                <a:sym typeface="Calibri"/>
              </a:rPr>
              <a:t>負數</a:t>
            </a:r>
            <a:br>
              <a:rPr lang="en-US">
                <a:latin typeface="Calibri"/>
                <a:ea typeface="Calibri"/>
                <a:cs typeface="Calibri"/>
                <a:sym typeface="Calibri"/>
              </a:rPr>
            </a:br>
            <a:r>
              <a:rPr lang="en-US">
                <a:latin typeface="Calibri"/>
                <a:ea typeface="Calibri"/>
                <a:cs typeface="Calibri"/>
                <a:sym typeface="Calibri"/>
              </a:rPr>
              <a:t>Negative Number</a:t>
            </a:r>
            <a:endParaRPr>
              <a:latin typeface="Calibri"/>
              <a:ea typeface="Calibri"/>
              <a:cs typeface="Calibri"/>
              <a:sym typeface="Calibri"/>
            </a:endParaRPr>
          </a:p>
          <a:p>
            <a:pPr marL="914400" marR="0" lvl="1" indent="-355600" algn="l" rtl="0">
              <a:lnSpc>
                <a:spcPct val="100000"/>
              </a:lnSpc>
              <a:spcBef>
                <a:spcPts val="0"/>
              </a:spcBef>
              <a:spcAft>
                <a:spcPts val="0"/>
              </a:spcAft>
              <a:buSzPts val="2000"/>
              <a:buFont typeface="Calibri"/>
              <a:buChar char="*"/>
            </a:pPr>
            <a:r>
              <a:rPr lang="en-US">
                <a:latin typeface="Calibri"/>
                <a:ea typeface="Calibri"/>
                <a:cs typeface="Calibri"/>
                <a:sym typeface="Calibri"/>
              </a:rPr>
              <a:t>空字串或陣列、容器</a:t>
            </a:r>
            <a:br>
              <a:rPr lang="en-US">
                <a:latin typeface="Calibri"/>
                <a:ea typeface="Calibri"/>
                <a:cs typeface="Calibri"/>
                <a:sym typeface="Calibri"/>
              </a:rPr>
            </a:br>
            <a:r>
              <a:rPr lang="en-US">
                <a:latin typeface="Calibri"/>
                <a:ea typeface="Calibri"/>
                <a:cs typeface="Calibri"/>
                <a:sym typeface="Calibri"/>
              </a:rPr>
              <a:t>Empty String, Array or Containers</a:t>
            </a:r>
            <a:endParaRPr>
              <a:latin typeface="Calibri"/>
              <a:ea typeface="Calibri"/>
              <a:cs typeface="Calibri"/>
              <a:sym typeface="Calibri"/>
            </a:endParaRPr>
          </a:p>
          <a:p>
            <a:pPr marL="914400" marR="0" lvl="1" indent="-393700" algn="l" rtl="0">
              <a:lnSpc>
                <a:spcPct val="100000"/>
              </a:lnSpc>
              <a:spcBef>
                <a:spcPts val="0"/>
              </a:spcBef>
              <a:spcAft>
                <a:spcPts val="0"/>
              </a:spcAft>
              <a:buSzPts val="2600"/>
              <a:buFont typeface="Calibri"/>
              <a:buChar char="*"/>
            </a:pPr>
            <a:r>
              <a:rPr lang="en-US">
                <a:latin typeface="Calibri"/>
                <a:ea typeface="Calibri"/>
                <a:cs typeface="Calibri"/>
                <a:sym typeface="Calibri"/>
              </a:rPr>
              <a:t>空指標、沒有 instance</a:t>
            </a:r>
            <a:br>
              <a:rPr lang="en-US">
                <a:latin typeface="Calibri"/>
                <a:ea typeface="Calibri"/>
                <a:cs typeface="Calibri"/>
                <a:sym typeface="Calibri"/>
              </a:rPr>
            </a:br>
            <a:r>
              <a:rPr lang="en-US">
                <a:latin typeface="Calibri"/>
                <a:ea typeface="Calibri"/>
                <a:cs typeface="Calibri"/>
                <a:sym typeface="Calibri"/>
              </a:rPr>
              <a:t>Null pointer, no instance</a:t>
            </a:r>
            <a:endParaRPr>
              <a:latin typeface="Calibri"/>
              <a:ea typeface="Calibri"/>
              <a:cs typeface="Calibri"/>
              <a:sym typeface="Calibri"/>
            </a:endParaRPr>
          </a:p>
          <a:p>
            <a:pPr marL="914400" marR="0" lvl="1" indent="-393700" algn="l" rtl="0">
              <a:lnSpc>
                <a:spcPct val="100000"/>
              </a:lnSpc>
              <a:spcBef>
                <a:spcPts val="0"/>
              </a:spcBef>
              <a:spcAft>
                <a:spcPts val="0"/>
              </a:spcAft>
              <a:buSzPts val="2600"/>
              <a:buFont typeface="Calibri"/>
              <a:buChar char="*"/>
            </a:pPr>
            <a:r>
              <a:rPr lang="en-US">
                <a:latin typeface="Calibri"/>
                <a:ea typeface="Calibri"/>
                <a:cs typeface="Calibri"/>
                <a:sym typeface="Calibri"/>
              </a:rPr>
              <a:t>字串中有空白或者會造成問題的特殊字元</a:t>
            </a:r>
            <a:br>
              <a:rPr lang="en-US">
                <a:latin typeface="Calibri"/>
                <a:ea typeface="Calibri"/>
                <a:cs typeface="Calibri"/>
                <a:sym typeface="Calibri"/>
              </a:rPr>
            </a:br>
            <a:r>
              <a:rPr lang="en-US">
                <a:latin typeface="Calibri"/>
                <a:ea typeface="Calibri"/>
                <a:cs typeface="Calibri"/>
                <a:sym typeface="Calibri"/>
              </a:rPr>
              <a:t>(例如無法印出的字元)</a:t>
            </a:r>
            <a:br>
              <a:rPr lang="en-US">
                <a:latin typeface="Calibri"/>
                <a:ea typeface="Calibri"/>
                <a:cs typeface="Calibri"/>
                <a:sym typeface="Calibri"/>
              </a:rPr>
            </a:br>
            <a:r>
              <a:rPr lang="en-US">
                <a:latin typeface="Calibri"/>
                <a:ea typeface="Calibri"/>
                <a:cs typeface="Calibri"/>
                <a:sym typeface="Calibri"/>
              </a:rPr>
              <a:t>White spaces in string or special characters</a:t>
            </a:r>
            <a:br>
              <a:rPr lang="en-US">
                <a:latin typeface="Calibri"/>
                <a:ea typeface="Calibri"/>
                <a:cs typeface="Calibri"/>
                <a:sym typeface="Calibri"/>
              </a:rPr>
            </a:br>
            <a:r>
              <a:rPr lang="en-US">
                <a:latin typeface="Calibri"/>
                <a:ea typeface="Calibri"/>
                <a:cs typeface="Calibri"/>
                <a:sym typeface="Calibri"/>
              </a:rPr>
              <a:t>(for example, non-printing characters)</a:t>
            </a:r>
            <a:endParaRPr>
              <a:latin typeface="Calibri"/>
              <a:ea typeface="Calibri"/>
              <a:cs typeface="Calibri"/>
              <a:sym typeface="Calibri"/>
            </a:endParaRPr>
          </a:p>
        </p:txBody>
      </p:sp>
      <p:sp>
        <p:nvSpPr>
          <p:cNvPr id="726" name="Google Shape;726;p41"/>
          <p:cNvSpPr txBox="1">
            <a:spLocks noGrp="1"/>
          </p:cNvSpPr>
          <p:nvPr>
            <p:ph type="sldNum" idx="12"/>
          </p:nvPr>
        </p:nvSpPr>
        <p:spPr>
          <a:xfrm>
            <a:off x="323528" y="6605736"/>
            <a:ext cx="576000" cy="36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29</a:t>
            </a:fld>
            <a:endParaRPr sz="1200" b="0" i="0" u="none" strike="noStrike" cap="none">
              <a:solidFill>
                <a:srgbClr val="7F7F7F"/>
              </a:solidFill>
              <a:latin typeface="Trebuchet MS"/>
              <a:ea typeface="Trebuchet MS"/>
              <a:cs typeface="Trebuchet MS"/>
              <a:sym typeface="Trebuchet MS"/>
            </a:endParaRPr>
          </a:p>
        </p:txBody>
      </p:sp>
      <p:sp>
        <p:nvSpPr>
          <p:cNvPr id="727" name="Google Shape;727;p41"/>
          <p:cNvSpPr txBox="1">
            <a:spLocks noGrp="1"/>
          </p:cNvSpPr>
          <p:nvPr>
            <p:ph type="title"/>
          </p:nvPr>
        </p:nvSpPr>
        <p:spPr>
          <a:xfrm>
            <a:off x="642950" y="322452"/>
            <a:ext cx="8001000" cy="441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3584"/>
              <a:buFont typeface="Georgia"/>
              <a:buNone/>
            </a:pPr>
            <a:r>
              <a:rPr lang="en-US" sz="2800" b="1" i="0" u="none" strike="noStrike" cap="none">
                <a:solidFill>
                  <a:schemeClr val="dk1"/>
                </a:solidFill>
                <a:latin typeface="Trebuchet MS"/>
                <a:ea typeface="Trebuchet MS"/>
                <a:cs typeface="Trebuchet MS"/>
                <a:sym typeface="Trebuchet MS"/>
              </a:rPr>
              <a:t>Test Case Design – </a:t>
            </a:r>
            <a:r>
              <a:rPr lang="en-US" sz="2800"/>
              <a:t>Error guessing</a:t>
            </a:r>
            <a:r>
              <a:rPr lang="en-US" sz="2800" b="1" i="0" u="none" strike="noStrike" cap="none">
                <a:solidFill>
                  <a:schemeClr val="dk1"/>
                </a:solidFill>
                <a:latin typeface="Trebuchet MS"/>
                <a:ea typeface="Trebuchet MS"/>
                <a:cs typeface="Trebuchet MS"/>
                <a:sym typeface="Trebuchet MS"/>
              </a:rPr>
              <a:t/>
            </a:r>
            <a:br>
              <a:rPr lang="en-US" sz="2800" b="1" i="0" u="none" strike="noStrike" cap="none">
                <a:solidFill>
                  <a:schemeClr val="dk1"/>
                </a:solidFill>
                <a:latin typeface="Trebuchet MS"/>
                <a:ea typeface="Trebuchet MS"/>
                <a:cs typeface="Trebuchet MS"/>
                <a:sym typeface="Trebuchet MS"/>
              </a:rPr>
            </a:br>
            <a:endParaRPr sz="2800" b="1" i="0" u="none" strike="noStrike" cap="none">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59"/>
        <p:cNvGrpSpPr/>
        <p:nvPr/>
      </p:nvGrpSpPr>
      <p:grpSpPr>
        <a:xfrm>
          <a:off x="0" y="0"/>
          <a:ext cx="0" cy="0"/>
          <a:chOff x="0" y="0"/>
          <a:chExt cx="0" cy="0"/>
        </a:xfrm>
      </p:grpSpPr>
      <p:sp>
        <p:nvSpPr>
          <p:cNvPr id="160" name="Google Shape;160;p16"/>
          <p:cNvSpPr txBox="1">
            <a:spLocks noGrp="1"/>
          </p:cNvSpPr>
          <p:nvPr>
            <p:ph type="title"/>
          </p:nvPr>
        </p:nvSpPr>
        <p:spPr>
          <a:xfrm>
            <a:off x="787575" y="164194"/>
            <a:ext cx="7488900" cy="1189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900" dirty="0" err="1"/>
              <a:t>測試</a:t>
            </a:r>
            <a:r>
              <a:rPr lang="en-US" sz="3900" dirty="0"/>
              <a:t> </a:t>
            </a:r>
            <a:endParaRPr sz="3900" dirty="0"/>
          </a:p>
          <a:p>
            <a:pPr marL="0" marR="0" lvl="0" indent="0" algn="ctr" rtl="0">
              <a:lnSpc>
                <a:spcPct val="100000"/>
              </a:lnSpc>
              <a:spcBef>
                <a:spcPts val="0"/>
              </a:spcBef>
              <a:spcAft>
                <a:spcPts val="0"/>
              </a:spcAft>
              <a:buClr>
                <a:srgbClr val="C3260C"/>
              </a:buClr>
              <a:buSzPts val="4608"/>
              <a:buFont typeface="Georgia"/>
              <a:buNone/>
            </a:pPr>
            <a:r>
              <a:rPr lang="en-US" sz="3100" b="1" i="0" u="none" strike="noStrike" cap="none" dirty="0">
                <a:solidFill>
                  <a:schemeClr val="dk1"/>
                </a:solidFill>
                <a:latin typeface="Trebuchet MS"/>
                <a:ea typeface="Trebuchet MS"/>
                <a:cs typeface="Trebuchet MS"/>
                <a:sym typeface="Trebuchet MS"/>
              </a:rPr>
              <a:t>Testing</a:t>
            </a:r>
            <a:endParaRPr sz="3100" b="1" i="0" u="none" strike="noStrike" cap="none" dirty="0">
              <a:solidFill>
                <a:schemeClr val="dk1"/>
              </a:solidFill>
              <a:latin typeface="Trebuchet MS"/>
              <a:ea typeface="Trebuchet MS"/>
              <a:cs typeface="Trebuchet MS"/>
              <a:sym typeface="Trebuchet MS"/>
            </a:endParaRPr>
          </a:p>
        </p:txBody>
      </p:sp>
      <p:sp>
        <p:nvSpPr>
          <p:cNvPr id="161" name="Google Shape;161;p16"/>
          <p:cNvSpPr txBox="1">
            <a:spLocks noGrp="1"/>
          </p:cNvSpPr>
          <p:nvPr>
            <p:ph type="sldNum" idx="12"/>
          </p:nvPr>
        </p:nvSpPr>
        <p:spPr>
          <a:xfrm>
            <a:off x="323528" y="5864275"/>
            <a:ext cx="576000" cy="36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3</a:t>
            </a:fld>
            <a:endParaRPr sz="1200" b="0" i="0" u="none" strike="noStrike" cap="none">
              <a:solidFill>
                <a:srgbClr val="7F7F7F"/>
              </a:solidFill>
              <a:latin typeface="Trebuchet MS"/>
              <a:ea typeface="Trebuchet MS"/>
              <a:cs typeface="Trebuchet MS"/>
              <a:sym typeface="Trebuchet MS"/>
            </a:endParaRPr>
          </a:p>
        </p:txBody>
      </p:sp>
      <p:sp>
        <p:nvSpPr>
          <p:cNvPr id="162" name="Google Shape;162;p16"/>
          <p:cNvSpPr/>
          <p:nvPr/>
        </p:nvSpPr>
        <p:spPr>
          <a:xfrm>
            <a:off x="336079" y="3429000"/>
            <a:ext cx="1571625" cy="860425"/>
          </a:xfrm>
          <a:prstGeom prst="flowChartDocumen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800"/>
              <a:buFont typeface="Arial"/>
              <a:buNone/>
            </a:pPr>
            <a:r>
              <a:rPr lang="zh-TW" altLang="en-US" sz="1800" dirty="0">
                <a:solidFill>
                  <a:schemeClr val="bg1"/>
                </a:solidFill>
                <a:latin typeface="Trebuchet MS"/>
                <a:ea typeface="Trebuchet MS"/>
                <a:cs typeface="Trebuchet MS"/>
                <a:sym typeface="Trebuchet MS"/>
                <a:hlinkClick r:id="" action="ppaction://customshow?id=1&amp;return=true">
                  <a:extLst>
                    <a:ext uri="{A12FA001-AC4F-418D-AE19-62706E023703}">
                      <ahyp:hlinkClr xmlns:ahyp="http://schemas.microsoft.com/office/drawing/2018/hyperlinkcolor" xmlns="" val="tx"/>
                    </a:ext>
                  </a:extLst>
                </a:hlinkClick>
              </a:rPr>
              <a:t>測試計劃</a:t>
            </a: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bg1"/>
                </a:solidFill>
                <a:latin typeface="Trebuchet MS"/>
                <a:ea typeface="Trebuchet MS"/>
                <a:cs typeface="Trebuchet MS"/>
                <a:sym typeface="Trebuchet MS"/>
                <a:hlinkClick r:id="" action="ppaction://customshow?id=1&amp;return=true">
                  <a:extLst>
                    <a:ext uri="{A12FA001-AC4F-418D-AE19-62706E023703}">
                      <ahyp:hlinkClr xmlns:ahyp="http://schemas.microsoft.com/office/drawing/2018/hyperlinkcolor" xmlns="" val="tx"/>
                    </a:ext>
                  </a:extLst>
                </a:hlinkClick>
              </a:rPr>
              <a:t>Testing Plan</a:t>
            </a:r>
            <a:endParaRPr lang="en-US" sz="1800" b="0" i="0" u="none" strike="noStrike" cap="none" dirty="0">
              <a:solidFill>
                <a:schemeClr val="bg1"/>
              </a:solidFill>
              <a:latin typeface="Trebuchet MS"/>
              <a:ea typeface="Trebuchet MS"/>
              <a:cs typeface="Trebuchet MS"/>
              <a:sym typeface="Trebuchet MS"/>
            </a:endParaRPr>
          </a:p>
        </p:txBody>
      </p:sp>
      <p:sp>
        <p:nvSpPr>
          <p:cNvPr id="163" name="Google Shape;163;p16"/>
          <p:cNvSpPr/>
          <p:nvPr/>
        </p:nvSpPr>
        <p:spPr>
          <a:xfrm>
            <a:off x="6930200" y="2996950"/>
            <a:ext cx="1926882" cy="2158380"/>
          </a:xfrm>
          <a:prstGeom prst="flowChartDocumen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bg1"/>
                </a:solidFill>
                <a:latin typeface="Trebuchet MS"/>
                <a:ea typeface="Trebuchet MS"/>
                <a:cs typeface="Trebuchet MS"/>
                <a:sym typeface="Trebuchet MS"/>
              </a:rPr>
              <a:t>測試結果報告</a:t>
            </a:r>
            <a:endParaRPr sz="1800" dirty="0">
              <a:solidFill>
                <a:schemeClr val="bg1"/>
              </a:solidFill>
              <a:latin typeface="Trebuchet MS"/>
              <a:ea typeface="Trebuchet MS"/>
              <a:cs typeface="Trebuchet MS"/>
              <a:sym typeface="Trebuchet MS"/>
            </a:endParaRPr>
          </a:p>
          <a:p>
            <a:pPr marL="0" lvl="0" indent="0" algn="ctr" rtl="0">
              <a:spcBef>
                <a:spcPts val="0"/>
              </a:spcBef>
              <a:spcAft>
                <a:spcPts val="0"/>
              </a:spcAft>
              <a:buClr>
                <a:schemeClr val="dk1"/>
              </a:buClr>
              <a:buSzPts val="1800"/>
              <a:buFont typeface="Arial"/>
              <a:buNone/>
            </a:pPr>
            <a:r>
              <a:rPr lang="en-US" sz="1800" dirty="0">
                <a:solidFill>
                  <a:schemeClr val="bg1"/>
                </a:solidFill>
                <a:latin typeface="Trebuchet MS"/>
                <a:ea typeface="Trebuchet MS"/>
                <a:cs typeface="Trebuchet MS"/>
                <a:sym typeface="Trebuchet MS"/>
              </a:rPr>
              <a:t>Testing Report</a:t>
            </a:r>
            <a:endParaRPr sz="1800" dirty="0">
              <a:solidFill>
                <a:schemeClr val="bg1"/>
              </a:solidFill>
              <a:latin typeface="Trebuchet MS"/>
              <a:ea typeface="Trebuchet MS"/>
              <a:cs typeface="Trebuchet MS"/>
              <a:sym typeface="Trebuchet MS"/>
            </a:endParaRPr>
          </a:p>
        </p:txBody>
      </p:sp>
      <p:sp>
        <p:nvSpPr>
          <p:cNvPr id="164" name="Google Shape;164;p16"/>
          <p:cNvSpPr/>
          <p:nvPr/>
        </p:nvSpPr>
        <p:spPr>
          <a:xfrm>
            <a:off x="6975238" y="3789050"/>
            <a:ext cx="1836810" cy="857250"/>
          </a:xfrm>
          <a:prstGeom prst="flowChartDocumen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600"/>
              <a:buFont typeface="Arial"/>
              <a:buNone/>
            </a:pPr>
            <a:r>
              <a:rPr lang="en-US" sz="1800" dirty="0" err="1">
                <a:solidFill>
                  <a:schemeClr val="dk1"/>
                </a:solidFill>
                <a:hlinkClick r:id="rId3" action="ppaction://hlinksldjump"/>
              </a:rPr>
              <a:t>測</a:t>
            </a:r>
            <a:r>
              <a:rPr lang="en-US" sz="1800" dirty="0" err="1">
                <a:solidFill>
                  <a:schemeClr val="dk1"/>
                </a:solidFill>
                <a:latin typeface="Trebuchet MS"/>
                <a:ea typeface="Trebuchet MS"/>
                <a:cs typeface="Trebuchet MS"/>
                <a:sym typeface="Trebuchet MS"/>
                <a:hlinkClick r:id="rId3" action="ppaction://hlinksldjump"/>
              </a:rPr>
              <a:t>試案例的結果</a:t>
            </a:r>
            <a:endParaRPr sz="1800" dirty="0">
              <a:solidFill>
                <a:schemeClr val="dk1"/>
              </a:solidFill>
              <a:hlinkClick r:id="rId3" action="ppaction://hlinksldjump"/>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sym typeface="Arial"/>
                <a:hlinkClick r:id="rId3" action="ppaction://hlinksldjump"/>
              </a:rPr>
              <a:t>Test Case Result</a:t>
            </a:r>
            <a:endParaRPr sz="1600" b="0" i="0" u="none" strike="noStrike" cap="none" dirty="0">
              <a:solidFill>
                <a:schemeClr val="dk1"/>
              </a:solidFill>
              <a:latin typeface="Arial"/>
              <a:ea typeface="Arial"/>
              <a:cs typeface="Arial"/>
              <a:sym typeface="Arial"/>
            </a:endParaRPr>
          </a:p>
        </p:txBody>
      </p:sp>
      <p:grpSp>
        <p:nvGrpSpPr>
          <p:cNvPr id="165" name="Google Shape;165;p16"/>
          <p:cNvGrpSpPr/>
          <p:nvPr/>
        </p:nvGrpSpPr>
        <p:grpSpPr>
          <a:xfrm>
            <a:off x="2195723" y="1392321"/>
            <a:ext cx="4143300" cy="4991545"/>
            <a:chOff x="2071677" y="2510707"/>
            <a:chExt cx="4143300" cy="4133100"/>
          </a:xfrm>
        </p:grpSpPr>
        <p:sp>
          <p:nvSpPr>
            <p:cNvPr id="166" name="Google Shape;166;p16"/>
            <p:cNvSpPr/>
            <p:nvPr/>
          </p:nvSpPr>
          <p:spPr>
            <a:xfrm>
              <a:off x="2071677" y="2510707"/>
              <a:ext cx="4143300" cy="4133100"/>
            </a:xfrm>
            <a:prstGeom prst="rect">
              <a:avLst/>
            </a:prstGeom>
            <a:solidFill>
              <a:srgbClr val="9999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a:solidFill>
                    <a:schemeClr val="dk1"/>
                  </a:solidFill>
                  <a:latin typeface="Trebuchet MS"/>
                  <a:ea typeface="Trebuchet MS"/>
                  <a:cs typeface="Trebuchet MS"/>
                  <a:sym typeface="Trebuchet MS"/>
                </a:rPr>
                <a:t>測試</a:t>
              </a:r>
              <a:endParaRPr sz="1800">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Testing</a:t>
              </a:r>
              <a:endParaRPr sz="1800" b="0" i="0" u="none" strike="noStrike" cap="none">
                <a:solidFill>
                  <a:schemeClr val="dk1"/>
                </a:solidFill>
                <a:latin typeface="Trebuchet MS"/>
                <a:ea typeface="Trebuchet MS"/>
                <a:cs typeface="Trebuchet MS"/>
                <a:sym typeface="Trebuchet MS"/>
              </a:endParaRPr>
            </a:p>
          </p:txBody>
        </p:sp>
        <p:sp>
          <p:nvSpPr>
            <p:cNvPr id="167" name="Google Shape;167;p16"/>
            <p:cNvSpPr/>
            <p:nvPr/>
          </p:nvSpPr>
          <p:spPr>
            <a:xfrm>
              <a:off x="2214554" y="3105664"/>
              <a:ext cx="3857700" cy="1389600"/>
            </a:xfrm>
            <a:prstGeom prst="rect">
              <a:avLst/>
            </a:prstGeom>
            <a:gradFill>
              <a:gsLst>
                <a:gs pos="0">
                  <a:srgbClr val="CDCDCD"/>
                </a:gs>
                <a:gs pos="28000">
                  <a:srgbClr val="CDCDCD"/>
                </a:gs>
                <a:gs pos="100000">
                  <a:srgbClr val="9D9D9D"/>
                </a:gs>
              </a:gsLst>
              <a:lin ang="5400000" scaled="0"/>
            </a:gradFill>
            <a:ln w="9525" cap="flat" cmpd="sng">
              <a:solidFill>
                <a:schemeClr val="dk1"/>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程式開發者</a:t>
              </a:r>
              <a:endParaRPr sz="1800" b="0" i="0" u="none" strike="noStrike" cap="none">
                <a:solidFill>
                  <a:schemeClr val="dk1"/>
                </a:solidFill>
                <a:latin typeface="Arial"/>
                <a:ea typeface="Arial"/>
                <a:cs typeface="Arial"/>
                <a:sym typeface="Arial"/>
              </a:endParaRPr>
            </a:p>
            <a:p>
              <a:pPr marL="0" lvl="0" indent="0" algn="ctr" rtl="0">
                <a:spcBef>
                  <a:spcPts val="0"/>
                </a:spcBef>
                <a:spcAft>
                  <a:spcPts val="0"/>
                </a:spcAft>
                <a:buClr>
                  <a:schemeClr val="dk1"/>
                </a:buClr>
                <a:buSzPts val="1800"/>
                <a:buFont typeface="Arial"/>
                <a:buNone/>
              </a:pPr>
              <a:r>
                <a:rPr lang="en-US" sz="1800">
                  <a:solidFill>
                    <a:schemeClr val="dk1"/>
                  </a:solidFill>
                </a:rPr>
                <a:t>Software developer </a:t>
              </a:r>
              <a:endParaRPr sz="1800">
                <a:solidFill>
                  <a:schemeClr val="dk1"/>
                </a:solidFill>
              </a:endParaRPr>
            </a:p>
          </p:txBody>
        </p:sp>
        <p:sp>
          <p:nvSpPr>
            <p:cNvPr id="168" name="Google Shape;168;p16"/>
            <p:cNvSpPr/>
            <p:nvPr/>
          </p:nvSpPr>
          <p:spPr>
            <a:xfrm>
              <a:off x="2357438" y="3671377"/>
              <a:ext cx="1500300" cy="646200"/>
            </a:xfrm>
            <a:prstGeom prst="rect">
              <a:avLst/>
            </a:prstGeom>
            <a:solidFill>
              <a:schemeClr val="accent4"/>
            </a:solidFill>
            <a:ln w="15875" cap="flat" cmpd="sng">
              <a:solidFill>
                <a:srgbClr val="236956"/>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Trebuchet MS"/>
                  <a:ea typeface="Trebuchet MS"/>
                  <a:cs typeface="Trebuchet MS"/>
                  <a:sym typeface="Trebuchet MS"/>
                  <a:hlinkClick r:id="" action="ppaction://customshow?id=0&amp;return=true"/>
                </a:rPr>
                <a:t>Unit Testing</a:t>
              </a:r>
              <a:endParaRPr sz="1400" b="0" i="0" u="none" strike="noStrike" cap="none" dirty="0">
                <a:solidFill>
                  <a:srgbClr val="000000"/>
                </a:solidFill>
                <a:sym typeface="Arial"/>
                <a:hlinkClick r:id="" action="ppaction://customshow?id=0&amp;return=true"/>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Trebuchet MS"/>
                  <a:ea typeface="Trebuchet MS"/>
                  <a:cs typeface="Trebuchet MS"/>
                  <a:sym typeface="Trebuchet MS"/>
                  <a:hlinkClick r:id="" action="ppaction://customshow?id=0&amp;return=true"/>
                </a:rPr>
                <a:t>(</a:t>
              </a:r>
              <a:r>
                <a:rPr lang="en-US" sz="1800" b="0" i="0" u="none" strike="noStrike" cap="none" dirty="0" err="1">
                  <a:solidFill>
                    <a:schemeClr val="lt1"/>
                  </a:solidFill>
                  <a:latin typeface="Trebuchet MS"/>
                  <a:ea typeface="Trebuchet MS"/>
                  <a:cs typeface="Trebuchet MS"/>
                  <a:sym typeface="Trebuchet MS"/>
                  <a:hlinkClick r:id="" action="ppaction://customshow?id=0&amp;return=true"/>
                </a:rPr>
                <a:t>單元測試</a:t>
              </a:r>
              <a:r>
                <a:rPr lang="en-US" sz="1800" b="0" i="0" u="none" strike="noStrike" cap="none" dirty="0">
                  <a:solidFill>
                    <a:schemeClr val="lt1"/>
                  </a:solidFill>
                  <a:latin typeface="Trebuchet MS"/>
                  <a:ea typeface="Trebuchet MS"/>
                  <a:cs typeface="Trebuchet MS"/>
                  <a:sym typeface="Trebuchet MS"/>
                  <a:hlinkClick r:id="" action="ppaction://customshow?id=0&amp;return=true"/>
                </a:rPr>
                <a:t>)</a:t>
              </a:r>
              <a:endParaRPr sz="1400" b="0" i="0" u="none" strike="noStrike" cap="none" dirty="0">
                <a:solidFill>
                  <a:srgbClr val="000000"/>
                </a:solidFill>
                <a:latin typeface="Arial"/>
                <a:ea typeface="Arial"/>
                <a:cs typeface="Arial"/>
                <a:sym typeface="Arial"/>
              </a:endParaRPr>
            </a:p>
          </p:txBody>
        </p:sp>
        <p:sp>
          <p:nvSpPr>
            <p:cNvPr id="169" name="Google Shape;169;p16"/>
            <p:cNvSpPr/>
            <p:nvPr/>
          </p:nvSpPr>
          <p:spPr>
            <a:xfrm>
              <a:off x="3929063" y="3671377"/>
              <a:ext cx="2011200" cy="646200"/>
            </a:xfrm>
            <a:prstGeom prst="rect">
              <a:avLst/>
            </a:prstGeom>
            <a:solidFill>
              <a:schemeClr val="accent4"/>
            </a:solidFill>
            <a:ln w="15875" cap="flat" cmpd="sng">
              <a:solidFill>
                <a:srgbClr val="236956"/>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0" i="0" u="none" strike="noStrike" cap="none" dirty="0">
                  <a:solidFill>
                    <a:schemeClr val="lt1"/>
                  </a:solidFill>
                  <a:latin typeface="Trebuchet MS"/>
                  <a:ea typeface="Trebuchet MS"/>
                  <a:cs typeface="Trebuchet MS"/>
                  <a:sym typeface="Trebuchet MS"/>
                  <a:hlinkClick r:id="" action="ppaction://customshow?id=2&amp;return=true"/>
                </a:rPr>
                <a:t>Integration</a:t>
              </a:r>
              <a:r>
                <a:rPr lang="en-US" sz="1600" dirty="0">
                  <a:solidFill>
                    <a:schemeClr val="lt1"/>
                  </a:solidFill>
                  <a:latin typeface="Trebuchet MS"/>
                  <a:ea typeface="Trebuchet MS"/>
                  <a:cs typeface="Trebuchet MS"/>
                  <a:sym typeface="Trebuchet MS"/>
                  <a:hlinkClick r:id="" action="ppaction://customshow?id=2&amp;return=true"/>
                </a:rPr>
                <a:t> </a:t>
              </a:r>
              <a:r>
                <a:rPr lang="en-US" sz="1600" b="0" i="0" u="none" strike="noStrike" cap="none" dirty="0">
                  <a:solidFill>
                    <a:schemeClr val="lt1"/>
                  </a:solidFill>
                  <a:latin typeface="Trebuchet MS"/>
                  <a:ea typeface="Trebuchet MS"/>
                  <a:cs typeface="Trebuchet MS"/>
                  <a:sym typeface="Trebuchet MS"/>
                  <a:hlinkClick r:id="" action="ppaction://customshow?id=2&amp;return=true"/>
                </a:rPr>
                <a:t>Testing</a:t>
              </a:r>
              <a:endParaRPr sz="1600" b="0" i="0" u="none" strike="noStrike" cap="none" dirty="0">
                <a:solidFill>
                  <a:srgbClr val="000000"/>
                </a:solidFill>
                <a:sym typeface="Arial"/>
                <a:hlinkClick r:id="" action="ppaction://customshow?id=2&amp;return=true"/>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Trebuchet MS"/>
                  <a:ea typeface="Trebuchet MS"/>
                  <a:cs typeface="Trebuchet MS"/>
                  <a:sym typeface="Trebuchet MS"/>
                  <a:hlinkClick r:id="" action="ppaction://customshow?id=2&amp;return=true"/>
                </a:rPr>
                <a:t>(</a:t>
              </a:r>
              <a:r>
                <a:rPr lang="en-US" sz="1800" b="0" i="0" u="none" strike="noStrike" cap="none" dirty="0" err="1">
                  <a:solidFill>
                    <a:schemeClr val="lt1"/>
                  </a:solidFill>
                  <a:latin typeface="Trebuchet MS"/>
                  <a:ea typeface="Trebuchet MS"/>
                  <a:cs typeface="Trebuchet MS"/>
                  <a:sym typeface="Trebuchet MS"/>
                  <a:hlinkClick r:id="" action="ppaction://customshow?id=2&amp;return=true"/>
                </a:rPr>
                <a:t>整合測試</a:t>
              </a:r>
              <a:r>
                <a:rPr lang="en-US" sz="1800" b="0" i="0" u="none" strike="noStrike" cap="none" dirty="0">
                  <a:solidFill>
                    <a:schemeClr val="lt1"/>
                  </a:solidFill>
                  <a:latin typeface="Trebuchet MS"/>
                  <a:ea typeface="Trebuchet MS"/>
                  <a:cs typeface="Trebuchet MS"/>
                  <a:sym typeface="Trebuchet MS"/>
                  <a:hlinkClick r:id="" action="ppaction://customshow?id=2&amp;return=true"/>
                </a:rPr>
                <a:t>)</a:t>
              </a:r>
              <a:endParaRPr sz="1400" b="0" i="0" u="none" strike="noStrike" cap="none" dirty="0">
                <a:solidFill>
                  <a:srgbClr val="000000"/>
                </a:solidFill>
                <a:latin typeface="Arial"/>
                <a:ea typeface="Arial"/>
                <a:cs typeface="Arial"/>
                <a:sym typeface="Arial"/>
              </a:endParaRPr>
            </a:p>
          </p:txBody>
        </p:sp>
        <p:sp>
          <p:nvSpPr>
            <p:cNvPr id="170" name="Google Shape;170;p16"/>
            <p:cNvSpPr/>
            <p:nvPr/>
          </p:nvSpPr>
          <p:spPr>
            <a:xfrm>
              <a:off x="2214554" y="4553331"/>
              <a:ext cx="3857700" cy="1969200"/>
            </a:xfrm>
            <a:prstGeom prst="rect">
              <a:avLst/>
            </a:prstGeom>
            <a:gradFill>
              <a:gsLst>
                <a:gs pos="0">
                  <a:srgbClr val="CDCDCD"/>
                </a:gs>
                <a:gs pos="28000">
                  <a:srgbClr val="CDCDCD"/>
                </a:gs>
                <a:gs pos="100000">
                  <a:srgbClr val="9D9D9D"/>
                </a:gs>
              </a:gsLst>
              <a:lin ang="5400000" scaled="0"/>
            </a:gradFill>
            <a:ln w="9525" cap="flat" cmpd="sng">
              <a:solidFill>
                <a:schemeClr val="dk1"/>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800"/>
                <a:buFont typeface="Arial"/>
                <a:buNone/>
              </a:pPr>
              <a:endParaRPr sz="1300">
                <a:solidFill>
                  <a:schemeClr val="dk1"/>
                </a:solidFill>
              </a:endParaRPr>
            </a:p>
            <a:p>
              <a:pPr marL="0" lvl="0" indent="0" algn="ctr" rtl="0">
                <a:spcBef>
                  <a:spcPts val="0"/>
                </a:spcBef>
                <a:spcAft>
                  <a:spcPts val="0"/>
                </a:spcAft>
                <a:buClr>
                  <a:schemeClr val="dk1"/>
                </a:buClr>
                <a:buSzPts val="1800"/>
                <a:buFont typeface="Arial"/>
                <a:buNone/>
              </a:pPr>
              <a:r>
                <a:rPr lang="en-US" sz="1800">
                  <a:solidFill>
                    <a:schemeClr val="dk1"/>
                  </a:solidFill>
                </a:rPr>
                <a:t>獨立測試小組 </a:t>
              </a:r>
              <a:endParaRPr sz="1800">
                <a:solidFill>
                  <a:schemeClr val="dk1"/>
                </a:solidFil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Independent testing team</a:t>
              </a:r>
              <a:endParaRPr sz="1400" b="0" i="0" u="none" strike="noStrike" cap="none">
                <a:solidFill>
                  <a:srgbClr val="000000"/>
                </a:solidFill>
                <a:latin typeface="Arial"/>
                <a:ea typeface="Arial"/>
                <a:cs typeface="Arial"/>
                <a:sym typeface="Arial"/>
              </a:endParaRPr>
            </a:p>
          </p:txBody>
        </p:sp>
        <p:sp>
          <p:nvSpPr>
            <p:cNvPr id="171" name="Google Shape;171;p16"/>
            <p:cNvSpPr/>
            <p:nvPr/>
          </p:nvSpPr>
          <p:spPr>
            <a:xfrm>
              <a:off x="2575754" y="5262946"/>
              <a:ext cx="3168300" cy="567900"/>
            </a:xfrm>
            <a:prstGeom prst="rect">
              <a:avLst/>
            </a:prstGeom>
            <a:solidFill>
              <a:schemeClr val="accent4"/>
            </a:solidFill>
            <a:ln w="15875" cap="flat" cmpd="sng">
              <a:solidFill>
                <a:srgbClr val="236956"/>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lt1"/>
                  </a:solidFill>
                  <a:latin typeface="Trebuchet MS"/>
                  <a:ea typeface="Trebuchet MS"/>
                  <a:cs typeface="Trebuchet MS"/>
                  <a:sym typeface="Trebuchet MS"/>
                  <a:hlinkClick r:id="" action="ppaction://customshow?id=3&amp;return=true"/>
                </a:rPr>
                <a:t>系統測試</a:t>
              </a:r>
              <a:endParaRPr lang="en-US" sz="1800" b="0" i="0" u="none" strike="noStrike" cap="none" dirty="0">
                <a:solidFill>
                  <a:schemeClr val="lt1"/>
                </a:solidFill>
                <a:latin typeface="Trebuchet MS"/>
                <a:ea typeface="Trebuchet MS"/>
                <a:cs typeface="Trebuchet MS"/>
                <a:sym typeface="Trebuchet MS"/>
                <a:hlinkClick r:id="" action="ppaction://customshow?id=3&amp;return=true"/>
              </a:endParaRPr>
            </a:p>
            <a:p>
              <a:pPr marL="0" lvl="0" indent="0" algn="ctr" rtl="0">
                <a:spcBef>
                  <a:spcPts val="0"/>
                </a:spcBef>
                <a:spcAft>
                  <a:spcPts val="0"/>
                </a:spcAft>
                <a:buClr>
                  <a:schemeClr val="dk1"/>
                </a:buClr>
                <a:buSzPts val="1800"/>
                <a:buFont typeface="Arial"/>
                <a:buNone/>
              </a:pPr>
              <a:r>
                <a:rPr lang="en-US" sz="1800" dirty="0">
                  <a:solidFill>
                    <a:schemeClr val="lt1"/>
                  </a:solidFill>
                  <a:latin typeface="Trebuchet MS"/>
                  <a:ea typeface="Trebuchet MS"/>
                  <a:cs typeface="Trebuchet MS"/>
                  <a:sym typeface="Trebuchet MS"/>
                  <a:hlinkClick r:id="" action="ppaction://customshow?id=3&amp;return=true"/>
                </a:rPr>
                <a:t>System Testing</a:t>
              </a:r>
              <a:endParaRPr sz="1800" dirty="0">
                <a:solidFill>
                  <a:schemeClr val="lt1"/>
                </a:solidFill>
                <a:latin typeface="Trebuchet MS"/>
                <a:ea typeface="Trebuchet MS"/>
                <a:cs typeface="Trebuchet MS"/>
                <a:sym typeface="Trebuchet MS"/>
              </a:endParaRPr>
            </a:p>
          </p:txBody>
        </p:sp>
      </p:grpSp>
      <p:cxnSp>
        <p:nvCxnSpPr>
          <p:cNvPr id="172" name="Google Shape;172;p16"/>
          <p:cNvCxnSpPr/>
          <p:nvPr/>
        </p:nvCxnSpPr>
        <p:spPr>
          <a:xfrm rot="10800000" flipH="1">
            <a:off x="5868100" y="4228426"/>
            <a:ext cx="1062000" cy="830700"/>
          </a:xfrm>
          <a:prstGeom prst="straightConnector1">
            <a:avLst/>
          </a:prstGeom>
          <a:noFill/>
          <a:ln w="15875" cap="flat" cmpd="sng">
            <a:solidFill>
              <a:schemeClr val="dk1"/>
            </a:solidFill>
            <a:prstDash val="solid"/>
            <a:round/>
            <a:headEnd type="none" w="sm" len="sm"/>
            <a:tailEnd type="stealth" w="med" len="med"/>
          </a:ln>
          <a:effectLst>
            <a:outerShdw blurRad="63500" dist="50800" dir="5400000" sx="98000" sy="98000" rotWithShape="0">
              <a:srgbClr val="000000">
                <a:alpha val="20000"/>
              </a:srgbClr>
            </a:outerShdw>
          </a:effectLst>
        </p:spPr>
      </p:cxnSp>
      <p:cxnSp>
        <p:nvCxnSpPr>
          <p:cNvPr id="173" name="Google Shape;173;p16"/>
          <p:cNvCxnSpPr>
            <a:stCxn id="167" idx="3"/>
            <a:endCxn id="163" idx="1"/>
          </p:cNvCxnSpPr>
          <p:nvPr/>
        </p:nvCxnSpPr>
        <p:spPr>
          <a:xfrm>
            <a:off x="6196300" y="2949961"/>
            <a:ext cx="733800" cy="1126200"/>
          </a:xfrm>
          <a:prstGeom prst="straightConnector1">
            <a:avLst/>
          </a:prstGeom>
          <a:noFill/>
          <a:ln w="15875" cap="flat" cmpd="sng">
            <a:solidFill>
              <a:schemeClr val="dk1"/>
            </a:solidFill>
            <a:prstDash val="dash"/>
            <a:round/>
            <a:headEnd type="none" w="sm" len="sm"/>
            <a:tailEnd type="stealth" w="med" len="med"/>
          </a:ln>
          <a:effectLst>
            <a:outerShdw blurRad="63500" dist="50800" dir="5400000" sx="98000" sy="98000" rotWithShape="0">
              <a:srgbClr val="000000">
                <a:alpha val="20000"/>
              </a:srgbClr>
            </a:outerShdw>
          </a:effectLst>
        </p:spPr>
      </p:cxnSp>
      <p:cxnSp>
        <p:nvCxnSpPr>
          <p:cNvPr id="174" name="Google Shape;174;p16"/>
          <p:cNvCxnSpPr>
            <a:stCxn id="162" idx="3"/>
            <a:endCxn id="167" idx="1"/>
          </p:cNvCxnSpPr>
          <p:nvPr/>
        </p:nvCxnSpPr>
        <p:spPr>
          <a:xfrm rot="10800000" flipH="1">
            <a:off x="1907704" y="2949912"/>
            <a:ext cx="430800" cy="909300"/>
          </a:xfrm>
          <a:prstGeom prst="straightConnector1">
            <a:avLst/>
          </a:prstGeom>
          <a:noFill/>
          <a:ln w="15875" cap="flat" cmpd="sng">
            <a:solidFill>
              <a:schemeClr val="dk1"/>
            </a:solidFill>
            <a:prstDash val="dash"/>
            <a:round/>
            <a:headEnd type="none" w="sm" len="sm"/>
            <a:tailEnd type="stealth" w="med" len="med"/>
          </a:ln>
          <a:effectLst>
            <a:outerShdw blurRad="63500" dist="50800" dir="5400000" sx="98000" sy="98000" rotWithShape="0">
              <a:srgbClr val="000000">
                <a:alpha val="20000"/>
              </a:srgbClr>
            </a:outerShdw>
          </a:effectLst>
        </p:spPr>
      </p:cxnSp>
      <p:cxnSp>
        <p:nvCxnSpPr>
          <p:cNvPr id="175" name="Google Shape;175;p16"/>
          <p:cNvCxnSpPr>
            <a:stCxn id="162" idx="3"/>
            <a:endCxn id="170" idx="1"/>
          </p:cNvCxnSpPr>
          <p:nvPr/>
        </p:nvCxnSpPr>
        <p:spPr>
          <a:xfrm>
            <a:off x="1907704" y="3859212"/>
            <a:ext cx="430800" cy="1189200"/>
          </a:xfrm>
          <a:prstGeom prst="straightConnector1">
            <a:avLst/>
          </a:prstGeom>
          <a:noFill/>
          <a:ln w="15875" cap="flat" cmpd="sng">
            <a:solidFill>
              <a:schemeClr val="dk1"/>
            </a:solidFill>
            <a:prstDash val="solid"/>
            <a:round/>
            <a:headEnd type="none" w="sm" len="sm"/>
            <a:tailEnd type="stealth" w="med" len="med"/>
          </a:ln>
          <a:effectLst>
            <a:outerShdw blurRad="63500" dist="50800" dir="5400000" sx="98000" sy="98000" rotWithShape="0">
              <a:srgbClr val="000000">
                <a:alpha val="20000"/>
              </a:srgbClr>
            </a:outerShdw>
          </a:effectLst>
        </p:spPr>
      </p:cxnSp>
      <p:sp>
        <p:nvSpPr>
          <p:cNvPr id="176" name="Google Shape;176;p16"/>
          <p:cNvSpPr/>
          <p:nvPr/>
        </p:nvSpPr>
        <p:spPr>
          <a:xfrm>
            <a:off x="2695900" y="5383918"/>
            <a:ext cx="3172200" cy="685800"/>
          </a:xfrm>
          <a:prstGeom prst="rect">
            <a:avLst/>
          </a:prstGeom>
          <a:solidFill>
            <a:schemeClr val="accent4"/>
          </a:solidFill>
          <a:ln w="15875" cap="flat" cmpd="sng">
            <a:solidFill>
              <a:srgbClr val="236956"/>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700" b="0" i="0" u="none" strike="noStrike" cap="none" dirty="0" err="1">
                <a:solidFill>
                  <a:schemeClr val="lt1"/>
                </a:solidFill>
                <a:latin typeface="Trebuchet MS"/>
                <a:ea typeface="Trebuchet MS"/>
                <a:cs typeface="Trebuchet MS"/>
                <a:sym typeface="Trebuchet MS"/>
              </a:rPr>
              <a:t>驗收測試</a:t>
            </a:r>
            <a:endParaRPr sz="1700" dirty="0">
              <a:solidFill>
                <a:schemeClr val="lt1"/>
              </a:solidFill>
              <a:latin typeface="Trebuchet MS"/>
              <a:ea typeface="Trebuchet MS"/>
              <a:cs typeface="Trebuchet MS"/>
              <a:sym typeface="Trebuchet MS"/>
            </a:endParaRPr>
          </a:p>
          <a:p>
            <a:pPr marL="0" lvl="0" indent="0" algn="ctr" rtl="0">
              <a:spcBef>
                <a:spcPts val="0"/>
              </a:spcBef>
              <a:spcAft>
                <a:spcPts val="0"/>
              </a:spcAft>
              <a:buClr>
                <a:schemeClr val="dk1"/>
              </a:buClr>
              <a:buSzPts val="1800"/>
              <a:buFont typeface="Arial"/>
              <a:buNone/>
            </a:pPr>
            <a:r>
              <a:rPr lang="en-US" sz="1700" dirty="0">
                <a:solidFill>
                  <a:schemeClr val="lt1"/>
                </a:solidFill>
                <a:latin typeface="Trebuchet MS"/>
                <a:ea typeface="Trebuchet MS"/>
                <a:cs typeface="Trebuchet MS"/>
                <a:sym typeface="Trebuchet MS"/>
              </a:rPr>
              <a:t>Acceptance Testing</a:t>
            </a:r>
            <a:endParaRPr sz="17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731"/>
        <p:cNvGrpSpPr/>
        <p:nvPr/>
      </p:nvGrpSpPr>
      <p:grpSpPr>
        <a:xfrm>
          <a:off x="0" y="0"/>
          <a:ext cx="0" cy="0"/>
          <a:chOff x="0" y="0"/>
          <a:chExt cx="0" cy="0"/>
        </a:xfrm>
      </p:grpSpPr>
      <p:sp>
        <p:nvSpPr>
          <p:cNvPr id="732" name="Google Shape;732;p42"/>
          <p:cNvSpPr txBox="1">
            <a:spLocks noGrp="1"/>
          </p:cNvSpPr>
          <p:nvPr>
            <p:ph type="title"/>
          </p:nvPr>
        </p:nvSpPr>
        <p:spPr>
          <a:xfrm>
            <a:off x="0" y="204017"/>
            <a:ext cx="9144000" cy="93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dirty="0">
                <a:solidFill>
                  <a:schemeClr val="dk1"/>
                </a:solidFill>
                <a:latin typeface="Trebuchet MS"/>
                <a:ea typeface="Trebuchet MS"/>
                <a:cs typeface="Trebuchet MS"/>
                <a:sym typeface="Trebuchet MS"/>
              </a:rPr>
              <a:t>Integration Test </a:t>
            </a:r>
            <a:endParaRPr sz="3000" b="1" i="0" u="none" strike="noStrike" cap="none" dirty="0">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dirty="0">
                <a:solidFill>
                  <a:schemeClr val="dk1"/>
                </a:solidFill>
                <a:latin typeface="Trebuchet MS"/>
                <a:ea typeface="Trebuchet MS"/>
                <a:cs typeface="Trebuchet MS"/>
                <a:sym typeface="Trebuchet MS"/>
              </a:rPr>
              <a:t>(Incremental integration)</a:t>
            </a:r>
            <a:br>
              <a:rPr lang="en-US" sz="3000" b="1" i="0" u="none" strike="noStrike" cap="none" dirty="0">
                <a:solidFill>
                  <a:schemeClr val="dk1"/>
                </a:solidFill>
                <a:latin typeface="Trebuchet MS"/>
                <a:ea typeface="Trebuchet MS"/>
                <a:cs typeface="Trebuchet MS"/>
                <a:sym typeface="Trebuchet MS"/>
              </a:rPr>
            </a:br>
            <a:endParaRPr sz="3000" b="1" i="0" u="none" strike="noStrike" cap="none" dirty="0">
              <a:solidFill>
                <a:schemeClr val="dk1"/>
              </a:solidFill>
              <a:latin typeface="Trebuchet MS"/>
              <a:ea typeface="Trebuchet MS"/>
              <a:cs typeface="Trebuchet MS"/>
              <a:sym typeface="Trebuchet MS"/>
            </a:endParaRPr>
          </a:p>
        </p:txBody>
      </p:sp>
      <p:sp>
        <p:nvSpPr>
          <p:cNvPr id="733" name="Google Shape;733;p42"/>
          <p:cNvSpPr txBox="1">
            <a:spLocks noGrp="1"/>
          </p:cNvSpPr>
          <p:nvPr>
            <p:ph type="sldNum" idx="4294967295"/>
          </p:nvPr>
        </p:nvSpPr>
        <p:spPr>
          <a:xfrm>
            <a:off x="8129016" y="5734050"/>
            <a:ext cx="609600" cy="521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7F7F7F"/>
                </a:solidFill>
                <a:latin typeface="Trebuchet MS"/>
                <a:ea typeface="Trebuchet MS"/>
                <a:cs typeface="Trebuchet MS"/>
                <a:sym typeface="Trebuchet MS"/>
              </a:rPr>
              <a:t>30</a:t>
            </a:fld>
            <a:endParaRPr sz="1200" b="0" i="0" u="none" strike="noStrike" cap="none">
              <a:solidFill>
                <a:srgbClr val="7F7F7F"/>
              </a:solidFill>
              <a:latin typeface="Trebuchet MS"/>
              <a:ea typeface="Trebuchet MS"/>
              <a:cs typeface="Trebuchet MS"/>
              <a:sym typeface="Trebuchet MS"/>
            </a:endParaRPr>
          </a:p>
        </p:txBody>
      </p:sp>
      <p:sp>
        <p:nvSpPr>
          <p:cNvPr id="734" name="Google Shape;734;p42"/>
          <p:cNvSpPr txBox="1"/>
          <p:nvPr/>
        </p:nvSpPr>
        <p:spPr>
          <a:xfrm>
            <a:off x="714300" y="1337175"/>
            <a:ext cx="7834200" cy="264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Char char="•"/>
            </a:pPr>
            <a:r>
              <a:rPr lang="en-US" sz="1800" b="0" i="0" u="none" strike="noStrike" cap="none" dirty="0" err="1">
                <a:solidFill>
                  <a:schemeClr val="dk1"/>
                </a:solidFill>
                <a:latin typeface="Trebuchet MS"/>
                <a:ea typeface="Trebuchet MS"/>
                <a:cs typeface="Trebuchet MS"/>
                <a:sym typeface="Trebuchet MS"/>
              </a:rPr>
              <a:t>目的：檢驗軟體結構中各模組的的每個功能與性能介面功能是否正常</a:t>
            </a:r>
            <a:r>
              <a:rPr lang="en-US" sz="1800" b="0" i="0" u="none" strike="noStrike" cap="none" dirty="0">
                <a:solidFill>
                  <a:schemeClr val="dk1"/>
                </a:solidFill>
                <a:latin typeface="Trebuchet MS"/>
                <a:ea typeface="Trebuchet MS"/>
                <a:cs typeface="Trebuchet MS"/>
                <a:sym typeface="Trebuchet MS"/>
              </a:rPr>
              <a:t>。</a:t>
            </a:r>
            <a:endParaRPr sz="1800" dirty="0">
              <a:solidFill>
                <a:schemeClr val="dk1"/>
              </a:solidFill>
              <a:latin typeface="Trebuchet MS"/>
              <a:ea typeface="Trebuchet MS"/>
              <a:cs typeface="Trebuchet MS"/>
              <a:sym typeface="Trebuchet MS"/>
            </a:endParaRPr>
          </a:p>
          <a:p>
            <a:pPr marL="457200" marR="0" lvl="0" indent="0" algn="l" rtl="0">
              <a:lnSpc>
                <a:spcPct val="100000"/>
              </a:lnSpc>
              <a:spcBef>
                <a:spcPts val="0"/>
              </a:spcBef>
              <a:spcAft>
                <a:spcPts val="0"/>
              </a:spcAft>
              <a:buNone/>
            </a:pPr>
            <a:r>
              <a:rPr lang="en-US" dirty="0">
                <a:solidFill>
                  <a:schemeClr val="dk1"/>
                </a:solidFill>
                <a:latin typeface="Trebuchet MS"/>
                <a:ea typeface="Trebuchet MS"/>
                <a:cs typeface="Trebuchet MS"/>
                <a:sym typeface="Trebuchet MS"/>
              </a:rPr>
              <a:t>Goal: Verifying every function and performance interface in each module are working properly.</a:t>
            </a:r>
            <a:endParaRPr dirty="0">
              <a:solidFill>
                <a:schemeClr val="dk1"/>
              </a:solidFill>
              <a:latin typeface="Trebuchet MS"/>
              <a:ea typeface="Trebuchet MS"/>
              <a:cs typeface="Trebuchet MS"/>
              <a:sym typeface="Trebuchet MS"/>
            </a:endParaRPr>
          </a:p>
          <a:p>
            <a:pPr marL="457200" marR="0" lvl="0" indent="0" algn="l" rtl="0">
              <a:lnSpc>
                <a:spcPct val="100000"/>
              </a:lnSpc>
              <a:spcBef>
                <a:spcPts val="0"/>
              </a:spcBef>
              <a:spcAft>
                <a:spcPts val="0"/>
              </a:spcAft>
              <a:buNone/>
            </a:pPr>
            <a:endParaRPr sz="1000"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800"/>
              <a:buFont typeface="Arial"/>
              <a:buChar char="•"/>
            </a:pPr>
            <a:r>
              <a:rPr lang="en-US" sz="1800" b="0" i="0" u="none" strike="noStrike" cap="none" dirty="0" err="1">
                <a:solidFill>
                  <a:schemeClr val="dk1"/>
                </a:solidFill>
                <a:latin typeface="Trebuchet MS"/>
                <a:ea typeface="Trebuchet MS"/>
                <a:cs typeface="Trebuchet MS"/>
                <a:sym typeface="Trebuchet MS"/>
              </a:rPr>
              <a:t>步驟：根據整合測試計畫逐步將單元測試完成整合成系統</a:t>
            </a:r>
            <a:endParaRPr sz="1800" dirty="0">
              <a:solidFill>
                <a:schemeClr val="dk1"/>
              </a:solidFill>
              <a:latin typeface="Trebuchet MS"/>
              <a:ea typeface="Trebuchet MS"/>
              <a:cs typeface="Trebuchet MS"/>
              <a:sym typeface="Trebuchet MS"/>
            </a:endParaRPr>
          </a:p>
          <a:p>
            <a:pPr marL="457200" marR="0" lvl="0" indent="0" algn="l" rtl="0">
              <a:lnSpc>
                <a:spcPct val="100000"/>
              </a:lnSpc>
              <a:spcBef>
                <a:spcPts val="0"/>
              </a:spcBef>
              <a:spcAft>
                <a:spcPts val="0"/>
              </a:spcAft>
              <a:buNone/>
            </a:pPr>
            <a:r>
              <a:rPr lang="en-US" b="0" i="0" u="none" strike="noStrike" cap="none" dirty="0">
                <a:solidFill>
                  <a:schemeClr val="dk1"/>
                </a:solidFill>
                <a:latin typeface="Trebuchet MS"/>
                <a:ea typeface="Trebuchet MS"/>
                <a:cs typeface="Trebuchet MS"/>
                <a:sym typeface="Trebuchet MS"/>
              </a:rPr>
              <a:t>Steps: Integrate unit</a:t>
            </a:r>
            <a:r>
              <a:rPr lang="en-US" dirty="0">
                <a:solidFill>
                  <a:schemeClr val="dk1"/>
                </a:solidFill>
                <a:latin typeface="Trebuchet MS"/>
                <a:ea typeface="Trebuchet MS"/>
                <a:cs typeface="Trebuchet MS"/>
                <a:sym typeface="Trebuchet MS"/>
              </a:rPr>
              <a:t> tests to a system step-by-step by the integration test plan</a:t>
            </a:r>
            <a:endParaRPr b="0" i="0" u="none" strike="noStrike" cap="none" dirty="0">
              <a:solidFill>
                <a:schemeClr val="dk1"/>
              </a:solidFill>
              <a:latin typeface="Trebuchet MS"/>
              <a:ea typeface="Trebuchet MS"/>
              <a:cs typeface="Trebuchet MS"/>
              <a:sym typeface="Trebuchet MS"/>
            </a:endParaRPr>
          </a:p>
          <a:p>
            <a:pPr marL="457200" marR="0" lvl="0" indent="0" algn="l" rtl="0">
              <a:lnSpc>
                <a:spcPct val="100000"/>
              </a:lnSpc>
              <a:spcBef>
                <a:spcPts val="0"/>
              </a:spcBef>
              <a:spcAft>
                <a:spcPts val="0"/>
              </a:spcAft>
              <a:buNone/>
            </a:pPr>
            <a:endParaRPr sz="1000"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800"/>
              <a:buFont typeface="Arial"/>
              <a:buChar char="•"/>
            </a:pPr>
            <a:r>
              <a:rPr lang="en-US" sz="1800" b="0" i="0" u="none" strike="noStrike" cap="none" dirty="0" err="1">
                <a:solidFill>
                  <a:schemeClr val="dk1"/>
                </a:solidFill>
                <a:latin typeface="Trebuchet MS"/>
                <a:ea typeface="Trebuchet MS"/>
                <a:cs typeface="Trebuchet MS"/>
                <a:sym typeface="Trebuchet MS"/>
              </a:rPr>
              <a:t>常用的整合方式有</a:t>
            </a:r>
            <a:r>
              <a:rPr lang="en-US" sz="1800" b="0" i="0" u="none" strike="noStrike" cap="none" dirty="0">
                <a:solidFill>
                  <a:schemeClr val="dk1"/>
                </a:solidFill>
                <a:latin typeface="Trebuchet MS"/>
                <a:ea typeface="Trebuchet MS"/>
                <a:cs typeface="Trebuchet MS"/>
                <a:sym typeface="Trebuchet MS"/>
              </a:rPr>
              <a:t>：</a:t>
            </a:r>
            <a:endParaRPr sz="1800" b="0"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800" dirty="0">
                <a:solidFill>
                  <a:schemeClr val="dk1"/>
                </a:solidFill>
                <a:latin typeface="Trebuchet MS"/>
                <a:ea typeface="Trebuchet MS"/>
                <a:cs typeface="Trebuchet MS"/>
                <a:sym typeface="Trebuchet MS"/>
              </a:rPr>
              <a:t>	</a:t>
            </a:r>
            <a:r>
              <a:rPr lang="en-US" dirty="0">
                <a:solidFill>
                  <a:schemeClr val="dk1"/>
                </a:solidFill>
                <a:latin typeface="Trebuchet MS"/>
                <a:ea typeface="Trebuchet MS"/>
                <a:cs typeface="Trebuchet MS"/>
                <a:sym typeface="Trebuchet MS"/>
              </a:rPr>
              <a:t>Commonly used integration methods are :</a:t>
            </a:r>
            <a:endParaRPr dirty="0">
              <a:solidFill>
                <a:schemeClr val="dk1"/>
              </a:solidFill>
              <a:latin typeface="Trebuchet MS"/>
              <a:ea typeface="Trebuchet MS"/>
              <a:cs typeface="Trebuchet MS"/>
              <a:sym typeface="Trebuchet MS"/>
            </a:endParaRPr>
          </a:p>
          <a:p>
            <a:pPr marL="457200" marR="0" lvl="0" indent="0" algn="l" rtl="0">
              <a:lnSpc>
                <a:spcPct val="100000"/>
              </a:lnSpc>
              <a:spcBef>
                <a:spcPts val="0"/>
              </a:spcBef>
              <a:spcAft>
                <a:spcPts val="0"/>
              </a:spcAft>
              <a:buNone/>
            </a:pPr>
            <a:r>
              <a:rPr lang="en-US" b="0" i="0" u="none" strike="noStrike" cap="none" dirty="0">
                <a:solidFill>
                  <a:schemeClr val="dk1"/>
                </a:solidFill>
                <a:latin typeface="Trebuchet MS"/>
                <a:ea typeface="Trebuchet MS"/>
                <a:cs typeface="Trebuchet MS"/>
                <a:sym typeface="Trebuchet MS"/>
              </a:rPr>
              <a:t>1.</a:t>
            </a:r>
            <a:r>
              <a:rPr lang="en-US" sz="1800" b="0" i="0" u="none" strike="noStrike" cap="none" dirty="0">
                <a:solidFill>
                  <a:schemeClr val="dk1"/>
                </a:solidFill>
                <a:latin typeface="Trebuchet MS"/>
                <a:ea typeface="Trebuchet MS"/>
                <a:cs typeface="Trebuchet MS"/>
                <a:sym typeface="Trebuchet MS"/>
              </a:rPr>
              <a:t>由上而下的增值方式 </a:t>
            </a:r>
            <a:r>
              <a:rPr lang="en-US" b="0" i="0" u="none" strike="noStrike" cap="none" dirty="0">
                <a:solidFill>
                  <a:schemeClr val="dk1"/>
                </a:solidFill>
                <a:latin typeface="Trebuchet MS"/>
                <a:ea typeface="Trebuchet MS"/>
                <a:cs typeface="Trebuchet MS"/>
                <a:sym typeface="Trebuchet MS"/>
              </a:rPr>
              <a:t>(Top-down)</a:t>
            </a:r>
            <a:endParaRPr sz="10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r>
              <a:rPr lang="en-US" b="0" i="0" u="none" strike="noStrike" cap="none" dirty="0">
                <a:solidFill>
                  <a:schemeClr val="dk1"/>
                </a:solidFill>
                <a:latin typeface="Trebuchet MS"/>
                <a:ea typeface="Trebuchet MS"/>
                <a:cs typeface="Trebuchet MS"/>
                <a:sym typeface="Trebuchet MS"/>
              </a:rPr>
              <a:t>2.</a:t>
            </a:r>
            <a:r>
              <a:rPr lang="en-US" sz="1800" b="0" i="0" u="none" strike="noStrike" cap="none" dirty="0">
                <a:solidFill>
                  <a:schemeClr val="dk1"/>
                </a:solidFill>
                <a:latin typeface="Trebuchet MS"/>
                <a:ea typeface="Trebuchet MS"/>
                <a:cs typeface="Trebuchet MS"/>
                <a:sym typeface="Trebuchet MS"/>
              </a:rPr>
              <a:t>由下而上的增值方式 </a:t>
            </a:r>
            <a:r>
              <a:rPr lang="en-US" b="0" i="0" u="none" strike="noStrike" cap="none" dirty="0">
                <a:solidFill>
                  <a:schemeClr val="dk1"/>
                </a:solidFill>
                <a:latin typeface="Trebuchet MS"/>
                <a:ea typeface="Trebuchet MS"/>
                <a:cs typeface="Trebuchet MS"/>
                <a:sym typeface="Trebuchet MS"/>
              </a:rPr>
              <a:t>(Bottom-up)</a:t>
            </a:r>
            <a:endParaRPr b="0" i="0" u="none" strike="noStrike" cap="none" dirty="0">
              <a:solidFill>
                <a:schemeClr val="dk1"/>
              </a:solidFill>
              <a:latin typeface="Trebuchet MS"/>
              <a:ea typeface="Trebuchet MS"/>
              <a:cs typeface="Trebuchet MS"/>
              <a:sym typeface="Trebuchet MS"/>
            </a:endParaRPr>
          </a:p>
          <a:p>
            <a:pPr marL="457200" marR="0" lvl="0" indent="0" algn="l" rtl="0">
              <a:lnSpc>
                <a:spcPct val="100000"/>
              </a:lnSpc>
              <a:spcBef>
                <a:spcPts val="0"/>
              </a:spcBef>
              <a:spcAft>
                <a:spcPts val="0"/>
              </a:spcAft>
              <a:buNone/>
            </a:pPr>
            <a:r>
              <a:rPr lang="en-US" b="0" i="0" u="none" strike="noStrike" cap="none" dirty="0">
                <a:solidFill>
                  <a:schemeClr val="dk1"/>
                </a:solidFill>
                <a:latin typeface="Trebuchet MS"/>
                <a:ea typeface="Trebuchet MS"/>
                <a:cs typeface="Trebuchet MS"/>
                <a:sym typeface="Trebuchet MS"/>
              </a:rPr>
              <a:t>3.</a:t>
            </a:r>
            <a:r>
              <a:rPr lang="en-US" sz="1800" b="0" i="0" u="none" strike="noStrike" cap="none" dirty="0">
                <a:solidFill>
                  <a:schemeClr val="dk1"/>
                </a:solidFill>
                <a:latin typeface="Trebuchet MS"/>
                <a:ea typeface="Trebuchet MS"/>
                <a:cs typeface="Trebuchet MS"/>
                <a:sym typeface="Trebuchet MS"/>
              </a:rPr>
              <a:t>混合增值方式 </a:t>
            </a:r>
            <a:r>
              <a:rPr lang="en-US" b="0" i="0" u="none" strike="noStrike" cap="none" dirty="0">
                <a:solidFill>
                  <a:schemeClr val="dk1"/>
                </a:solidFill>
                <a:latin typeface="Trebuchet MS"/>
                <a:ea typeface="Trebuchet MS"/>
                <a:cs typeface="Trebuchet MS"/>
                <a:sym typeface="Trebuchet MS"/>
              </a:rPr>
              <a:t>(Sandwich)</a:t>
            </a:r>
            <a:endParaRP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Trebuchet MS"/>
              <a:ea typeface="Trebuchet MS"/>
              <a:cs typeface="Trebuchet MS"/>
              <a:sym typeface="Trebuchet MS"/>
            </a:endParaRPr>
          </a:p>
        </p:txBody>
      </p:sp>
      <p:grpSp>
        <p:nvGrpSpPr>
          <p:cNvPr id="735" name="Google Shape;735;p42"/>
          <p:cNvGrpSpPr/>
          <p:nvPr/>
        </p:nvGrpSpPr>
        <p:grpSpPr>
          <a:xfrm>
            <a:off x="2336007" y="4389114"/>
            <a:ext cx="4780409" cy="2191837"/>
            <a:chOff x="2051720" y="1772816"/>
            <a:chExt cx="3312368" cy="2016224"/>
          </a:xfrm>
        </p:grpSpPr>
        <p:sp>
          <p:nvSpPr>
            <p:cNvPr id="736" name="Google Shape;736;p42"/>
            <p:cNvSpPr/>
            <p:nvPr/>
          </p:nvSpPr>
          <p:spPr>
            <a:xfrm>
              <a:off x="2195736" y="2492896"/>
              <a:ext cx="1224136" cy="792088"/>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   A</a:t>
              </a:r>
              <a:endParaRPr sz="1800" b="0" i="0" u="none" strike="noStrike" cap="none">
                <a:solidFill>
                  <a:schemeClr val="dk1"/>
                </a:solidFill>
                <a:latin typeface="Trebuchet MS"/>
                <a:ea typeface="Trebuchet MS"/>
                <a:cs typeface="Trebuchet MS"/>
                <a:sym typeface="Trebuchet MS"/>
              </a:endParaRPr>
            </a:p>
          </p:txBody>
        </p:sp>
        <p:sp>
          <p:nvSpPr>
            <p:cNvPr id="737" name="Google Shape;737;p42"/>
            <p:cNvSpPr/>
            <p:nvPr/>
          </p:nvSpPr>
          <p:spPr>
            <a:xfrm>
              <a:off x="4139952" y="1772816"/>
              <a:ext cx="1224136" cy="792088"/>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   B</a:t>
              </a:r>
              <a:endParaRPr sz="1800" b="0" i="0" u="none" strike="noStrike" cap="none">
                <a:solidFill>
                  <a:schemeClr val="dk1"/>
                </a:solidFill>
                <a:latin typeface="Trebuchet MS"/>
                <a:ea typeface="Trebuchet MS"/>
                <a:cs typeface="Trebuchet MS"/>
                <a:sym typeface="Trebuchet MS"/>
              </a:endParaRPr>
            </a:p>
          </p:txBody>
        </p:sp>
        <p:sp>
          <p:nvSpPr>
            <p:cNvPr id="738" name="Google Shape;738;p42"/>
            <p:cNvSpPr/>
            <p:nvPr/>
          </p:nvSpPr>
          <p:spPr>
            <a:xfrm>
              <a:off x="4139952" y="2996952"/>
              <a:ext cx="1224136" cy="792088"/>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  C</a:t>
              </a:r>
              <a:endParaRPr sz="1800" b="0" i="0" u="none" strike="noStrike" cap="none">
                <a:solidFill>
                  <a:schemeClr val="dk1"/>
                </a:solidFill>
                <a:latin typeface="Trebuchet MS"/>
                <a:ea typeface="Trebuchet MS"/>
                <a:cs typeface="Trebuchet MS"/>
                <a:sym typeface="Trebuchet MS"/>
              </a:endParaRPr>
            </a:p>
          </p:txBody>
        </p:sp>
        <p:sp>
          <p:nvSpPr>
            <p:cNvPr id="739" name="Google Shape;739;p42"/>
            <p:cNvSpPr/>
            <p:nvPr/>
          </p:nvSpPr>
          <p:spPr>
            <a:xfrm>
              <a:off x="2051720" y="2780928"/>
              <a:ext cx="288032" cy="216024"/>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740" name="Google Shape;740;p42"/>
            <p:cNvSpPr/>
            <p:nvPr/>
          </p:nvSpPr>
          <p:spPr>
            <a:xfrm>
              <a:off x="3995936" y="2204864"/>
              <a:ext cx="288032" cy="216024"/>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741" name="Google Shape;741;p42"/>
            <p:cNvSpPr/>
            <p:nvPr/>
          </p:nvSpPr>
          <p:spPr>
            <a:xfrm>
              <a:off x="3995936" y="3356992"/>
              <a:ext cx="288032" cy="216024"/>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742" name="Google Shape;742;p42"/>
            <p:cNvSpPr/>
            <p:nvPr/>
          </p:nvSpPr>
          <p:spPr>
            <a:xfrm>
              <a:off x="4855929" y="2888940"/>
              <a:ext cx="288032" cy="216024"/>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cxnSp>
          <p:nvCxnSpPr>
            <p:cNvPr id="743" name="Google Shape;743;p42"/>
            <p:cNvCxnSpPr>
              <a:endCxn id="740" idx="1"/>
            </p:cNvCxnSpPr>
            <p:nvPr/>
          </p:nvCxnSpPr>
          <p:spPr>
            <a:xfrm rot="10800000" flipH="1">
              <a:off x="3419936" y="2312876"/>
              <a:ext cx="576000" cy="468000"/>
            </a:xfrm>
            <a:prstGeom prst="bentConnector3">
              <a:avLst>
                <a:gd name="adj1" fmla="val 50000"/>
              </a:avLst>
            </a:prstGeom>
            <a:noFill/>
            <a:ln w="12700" cap="flat" cmpd="sng">
              <a:solidFill>
                <a:schemeClr val="dk1"/>
              </a:solidFill>
              <a:prstDash val="solid"/>
              <a:round/>
              <a:headEnd type="none" w="sm" len="sm"/>
              <a:tailEnd type="stealth" w="med" len="med"/>
            </a:ln>
          </p:spPr>
        </p:cxnSp>
        <p:cxnSp>
          <p:nvCxnSpPr>
            <p:cNvPr id="744" name="Google Shape;744;p42"/>
            <p:cNvCxnSpPr>
              <a:endCxn id="741" idx="1"/>
            </p:cNvCxnSpPr>
            <p:nvPr/>
          </p:nvCxnSpPr>
          <p:spPr>
            <a:xfrm>
              <a:off x="3419936" y="2997004"/>
              <a:ext cx="576000" cy="468000"/>
            </a:xfrm>
            <a:prstGeom prst="bentConnector3">
              <a:avLst>
                <a:gd name="adj1" fmla="val 50000"/>
              </a:avLst>
            </a:prstGeom>
            <a:noFill/>
            <a:ln w="12700" cap="flat" cmpd="sng">
              <a:solidFill>
                <a:schemeClr val="dk1"/>
              </a:solidFill>
              <a:prstDash val="solid"/>
              <a:round/>
              <a:headEnd type="none" w="sm" len="sm"/>
              <a:tailEnd type="stealth" w="med" len="med"/>
            </a:ln>
          </p:spPr>
        </p:cxnSp>
        <p:cxnSp>
          <p:nvCxnSpPr>
            <p:cNvPr id="745" name="Google Shape;745;p42"/>
            <p:cNvCxnSpPr>
              <a:stCxn id="740" idx="3"/>
              <a:endCxn id="742" idx="0"/>
            </p:cNvCxnSpPr>
            <p:nvPr/>
          </p:nvCxnSpPr>
          <p:spPr>
            <a:xfrm>
              <a:off x="4283968" y="2312876"/>
              <a:ext cx="715800" cy="576000"/>
            </a:xfrm>
            <a:prstGeom prst="bentConnector2">
              <a:avLst/>
            </a:prstGeom>
            <a:noFill/>
            <a:ln w="12700" cap="flat" cmpd="sng">
              <a:solidFill>
                <a:schemeClr val="dk1"/>
              </a:solidFill>
              <a:prstDash val="solid"/>
              <a:round/>
              <a:headEnd type="none" w="sm" len="sm"/>
              <a:tailEnd type="stealth" w="med" len="med"/>
            </a:ln>
          </p:spPr>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749"/>
        <p:cNvGrpSpPr/>
        <p:nvPr/>
      </p:nvGrpSpPr>
      <p:grpSpPr>
        <a:xfrm>
          <a:off x="0" y="0"/>
          <a:ext cx="0" cy="0"/>
          <a:chOff x="0" y="0"/>
          <a:chExt cx="0" cy="0"/>
        </a:xfrm>
      </p:grpSpPr>
      <p:sp>
        <p:nvSpPr>
          <p:cNvPr id="750" name="Google Shape;750;p43"/>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31</a:t>
            </a:fld>
            <a:endParaRPr sz="1200" b="0" i="0" u="none" strike="noStrike" cap="none">
              <a:solidFill>
                <a:srgbClr val="7F7F7F"/>
              </a:solidFill>
              <a:latin typeface="Trebuchet MS"/>
              <a:ea typeface="Trebuchet MS"/>
              <a:cs typeface="Trebuchet MS"/>
              <a:sym typeface="Trebuchet MS"/>
            </a:endParaRPr>
          </a:p>
        </p:txBody>
      </p:sp>
      <p:sp>
        <p:nvSpPr>
          <p:cNvPr id="751" name="Google Shape;751;p43"/>
          <p:cNvSpPr txBox="1">
            <a:spLocks noGrp="1"/>
          </p:cNvSpPr>
          <p:nvPr>
            <p:ph type="title"/>
          </p:nvPr>
        </p:nvSpPr>
        <p:spPr>
          <a:xfrm>
            <a:off x="827575" y="120825"/>
            <a:ext cx="7488900" cy="631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a:solidFill>
                  <a:schemeClr val="dk1"/>
                </a:solidFill>
                <a:latin typeface="Trebuchet MS"/>
                <a:ea typeface="Trebuchet MS"/>
                <a:cs typeface="Trebuchet MS"/>
                <a:sym typeface="Trebuchet MS"/>
              </a:rPr>
              <a:t>Top-down</a:t>
            </a:r>
            <a:endParaRPr sz="3000" b="1" i="0" u="none" strike="noStrike" cap="none">
              <a:solidFill>
                <a:schemeClr val="dk1"/>
              </a:solidFill>
              <a:latin typeface="Trebuchet MS"/>
              <a:ea typeface="Trebuchet MS"/>
              <a:cs typeface="Trebuchet MS"/>
              <a:sym typeface="Trebuchet MS"/>
            </a:endParaRPr>
          </a:p>
        </p:txBody>
      </p:sp>
      <p:sp>
        <p:nvSpPr>
          <p:cNvPr id="752" name="Google Shape;752;p43"/>
          <p:cNvSpPr txBox="1">
            <a:spLocks noGrp="1"/>
          </p:cNvSpPr>
          <p:nvPr>
            <p:ph type="body" idx="1"/>
          </p:nvPr>
        </p:nvSpPr>
        <p:spPr>
          <a:xfrm>
            <a:off x="0" y="677575"/>
            <a:ext cx="5555100" cy="6090000"/>
          </a:xfrm>
          <a:prstGeom prst="rect">
            <a:avLst/>
          </a:prstGeom>
          <a:noFill/>
          <a:ln>
            <a:noFill/>
          </a:ln>
        </p:spPr>
        <p:txBody>
          <a:bodyPr spcFirstLastPara="1" wrap="square" lIns="91425" tIns="45700" rIns="91425" bIns="45700" anchor="t" anchorCtr="0">
            <a:noAutofit/>
          </a:bodyPr>
          <a:lstStyle/>
          <a:p>
            <a:pPr marL="228600" marR="0" lvl="0" indent="-132080" algn="l" rtl="0">
              <a:lnSpc>
                <a:spcPct val="100000"/>
              </a:lnSpc>
              <a:spcBef>
                <a:spcPts val="0"/>
              </a:spcBef>
              <a:spcAft>
                <a:spcPts val="0"/>
              </a:spcAft>
              <a:buClr>
                <a:srgbClr val="C3260C"/>
              </a:buClr>
              <a:buSzPts val="1800"/>
              <a:buFont typeface="Georgia"/>
              <a:buChar char="*"/>
            </a:pPr>
            <a:r>
              <a:rPr lang="en-US" sz="1800" b="0" i="0" u="none" strike="noStrike" cap="none" dirty="0" err="1">
                <a:solidFill>
                  <a:schemeClr val="dk1"/>
                </a:solidFill>
                <a:latin typeface="Trebuchet MS"/>
                <a:ea typeface="Trebuchet MS"/>
                <a:cs typeface="Trebuchet MS"/>
                <a:sym typeface="Trebuchet MS"/>
              </a:rPr>
              <a:t>將模組依據系統的程式結構，沿控制層次由上而下進行整合</a:t>
            </a:r>
            <a:r>
              <a:rPr lang="en-US" sz="1800" b="0" i="0" u="none" strike="noStrike" cap="none" dirty="0">
                <a:solidFill>
                  <a:schemeClr val="dk1"/>
                </a:solidFill>
                <a:latin typeface="Trebuchet MS"/>
                <a:ea typeface="Trebuchet MS"/>
                <a:cs typeface="Trebuchet MS"/>
                <a:sym typeface="Trebuchet MS"/>
              </a:rPr>
              <a:t>。</a:t>
            </a:r>
            <a:endParaRPr sz="1800" b="0" i="0" u="none" strike="noStrike" cap="none" dirty="0">
              <a:solidFill>
                <a:schemeClr val="dk1"/>
              </a:solidFill>
              <a:latin typeface="Trebuchet MS"/>
              <a:ea typeface="Trebuchet MS"/>
              <a:cs typeface="Trebuchet MS"/>
              <a:sym typeface="Trebuchet MS"/>
            </a:endParaRPr>
          </a:p>
          <a:p>
            <a:pPr marL="228600" marR="0" lvl="0" indent="0" algn="l" rtl="0">
              <a:lnSpc>
                <a:spcPct val="100000"/>
              </a:lnSpc>
              <a:spcBef>
                <a:spcPts val="0"/>
              </a:spcBef>
              <a:spcAft>
                <a:spcPts val="0"/>
              </a:spcAft>
              <a:buNone/>
            </a:pPr>
            <a:r>
              <a:rPr lang="en-US" sz="1400" dirty="0">
                <a:solidFill>
                  <a:schemeClr val="dk1"/>
                </a:solidFill>
              </a:rPr>
              <a:t>The modules are integrated from top to bottom along the control level according to the program structure of the system.</a:t>
            </a:r>
            <a:endParaRPr sz="1400" dirty="0">
              <a:solidFill>
                <a:schemeClr val="dk1"/>
              </a:solidFill>
            </a:endParaRPr>
          </a:p>
          <a:p>
            <a:pPr marL="228600" marR="0" lvl="0" indent="-182880" algn="l" rtl="0">
              <a:lnSpc>
                <a:spcPct val="100000"/>
              </a:lnSpc>
              <a:spcBef>
                <a:spcPts val="700"/>
              </a:spcBef>
              <a:spcAft>
                <a:spcPts val="0"/>
              </a:spcAft>
              <a:buClr>
                <a:srgbClr val="C3260C"/>
              </a:buClr>
              <a:buSzPts val="2600"/>
              <a:buFont typeface="Georgia"/>
              <a:buChar char="*"/>
            </a:pPr>
            <a:r>
              <a:rPr lang="en-US" sz="2000" b="0" i="0" u="none" strike="noStrike" cap="none" dirty="0" err="1">
                <a:solidFill>
                  <a:schemeClr val="dk1"/>
                </a:solidFill>
                <a:latin typeface="Trebuchet MS"/>
                <a:ea typeface="Trebuchet MS"/>
                <a:cs typeface="Trebuchet MS"/>
                <a:sym typeface="Trebuchet MS"/>
              </a:rPr>
              <a:t>整合流程</a:t>
            </a:r>
            <a:r>
              <a:rPr lang="en-US" sz="2000" b="0" i="0" u="none" strike="noStrike" cap="none" dirty="0">
                <a:solidFill>
                  <a:schemeClr val="dk1"/>
                </a:solidFill>
                <a:latin typeface="Trebuchet MS"/>
                <a:ea typeface="Trebuchet MS"/>
                <a:cs typeface="Trebuchet MS"/>
                <a:sym typeface="Trebuchet MS"/>
              </a:rPr>
              <a:t> </a:t>
            </a:r>
            <a:r>
              <a:rPr lang="en-US" sz="1400" b="0" i="0" u="none" strike="noStrike" cap="none" dirty="0">
                <a:solidFill>
                  <a:schemeClr val="dk1"/>
                </a:solidFill>
                <a:latin typeface="Trebuchet MS"/>
                <a:ea typeface="Trebuchet MS"/>
                <a:cs typeface="Trebuchet MS"/>
                <a:sym typeface="Trebuchet MS"/>
              </a:rPr>
              <a:t>(Integration process)</a:t>
            </a:r>
            <a:endParaRPr sz="1600" b="0" i="0" u="none" strike="noStrike" cap="none" dirty="0">
              <a:solidFill>
                <a:srgbClr val="3F3F3F"/>
              </a:solidFill>
              <a:latin typeface="Trebuchet MS"/>
              <a:ea typeface="Trebuchet MS"/>
              <a:cs typeface="Trebuchet MS"/>
              <a:sym typeface="Trebuchet MS"/>
            </a:endParaRPr>
          </a:p>
          <a:p>
            <a:pPr marL="400050" marR="0" lvl="1" indent="-88900" algn="l" rtl="0">
              <a:lnSpc>
                <a:spcPct val="100000"/>
              </a:lnSpc>
              <a:spcBef>
                <a:spcPts val="700"/>
              </a:spcBef>
              <a:spcAft>
                <a:spcPts val="0"/>
              </a:spcAft>
              <a:buClr>
                <a:srgbClr val="C3260C"/>
              </a:buClr>
              <a:buSzPts val="1400"/>
              <a:buFont typeface="Trebuchet MS"/>
              <a:buAutoNum type="arabicParenR"/>
            </a:pPr>
            <a:r>
              <a:rPr lang="en-US" sz="1800" b="0" i="0" u="none" strike="noStrike" cap="none" dirty="0" err="1">
                <a:solidFill>
                  <a:schemeClr val="dk1"/>
                </a:solidFill>
                <a:latin typeface="Trebuchet MS"/>
                <a:ea typeface="Trebuchet MS"/>
                <a:cs typeface="Trebuchet MS"/>
                <a:sym typeface="Trebuchet MS"/>
              </a:rPr>
              <a:t>主要的控制模組作為測試的驅動者，殘根</a:t>
            </a:r>
            <a:r>
              <a:rPr lang="en-US" sz="1800" b="0" i="0" u="none" strike="noStrike" cap="none" dirty="0">
                <a:solidFill>
                  <a:schemeClr val="dk1"/>
                </a:solidFill>
                <a:latin typeface="Trebuchet MS"/>
                <a:ea typeface="Trebuchet MS"/>
                <a:cs typeface="Trebuchet MS"/>
                <a:sym typeface="Trebuchet MS"/>
              </a:rPr>
              <a:t>(stub)</a:t>
            </a:r>
            <a:r>
              <a:rPr lang="en-US" sz="1800" b="0" i="0" u="none" strike="noStrike" cap="none" dirty="0" err="1">
                <a:solidFill>
                  <a:schemeClr val="dk1"/>
                </a:solidFill>
                <a:latin typeface="Trebuchet MS"/>
                <a:ea typeface="Trebuchet MS"/>
                <a:cs typeface="Trebuchet MS"/>
                <a:sym typeface="Trebuchet MS"/>
              </a:rPr>
              <a:t>取代控制模組之下的模組</a:t>
            </a:r>
            <a:endParaRPr sz="1800" dirty="0">
              <a:solidFill>
                <a:schemeClr val="dk1"/>
              </a:solidFill>
            </a:endParaRPr>
          </a:p>
          <a:p>
            <a:pPr marL="400050" marR="0" lvl="0" indent="0" algn="l" rtl="0">
              <a:lnSpc>
                <a:spcPct val="100000"/>
              </a:lnSpc>
              <a:spcBef>
                <a:spcPts val="700"/>
              </a:spcBef>
              <a:spcAft>
                <a:spcPts val="0"/>
              </a:spcAft>
              <a:buNone/>
            </a:pPr>
            <a:r>
              <a:rPr lang="en-US" sz="1400" dirty="0">
                <a:solidFill>
                  <a:schemeClr val="dk1"/>
                </a:solidFill>
              </a:rPr>
              <a:t>The main control module acts as the test driver, and stubs replace the modules below the control module.</a:t>
            </a:r>
            <a:endParaRPr sz="1400" dirty="0">
              <a:solidFill>
                <a:schemeClr val="dk1"/>
              </a:solidFill>
            </a:endParaRPr>
          </a:p>
          <a:p>
            <a:pPr marL="400050" marR="0" lvl="1" indent="-88900" algn="l" rtl="0">
              <a:lnSpc>
                <a:spcPct val="100000"/>
              </a:lnSpc>
              <a:spcBef>
                <a:spcPts val="700"/>
              </a:spcBef>
              <a:spcAft>
                <a:spcPts val="0"/>
              </a:spcAft>
              <a:buClr>
                <a:srgbClr val="C3260C"/>
              </a:buClr>
              <a:buSzPts val="1400"/>
              <a:buFont typeface="Trebuchet MS"/>
              <a:buAutoNum type="arabicParenR"/>
            </a:pPr>
            <a:r>
              <a:rPr lang="en-US" sz="1800" b="0" i="0" u="none" strike="noStrike" cap="none" dirty="0" err="1">
                <a:solidFill>
                  <a:schemeClr val="dk1"/>
                </a:solidFill>
                <a:latin typeface="Trebuchet MS"/>
                <a:ea typeface="Trebuchet MS"/>
                <a:cs typeface="Trebuchet MS"/>
                <a:sym typeface="Trebuchet MS"/>
              </a:rPr>
              <a:t>根據採用的是深度優先或廣度優先的，下面的殘根依序一個一個地被真實模組所替代</a:t>
            </a:r>
            <a:endParaRPr sz="1800" dirty="0">
              <a:solidFill>
                <a:schemeClr val="dk1"/>
              </a:solidFill>
            </a:endParaRPr>
          </a:p>
          <a:p>
            <a:pPr marL="400050" marR="0" lvl="0" indent="0" algn="l" rtl="0">
              <a:lnSpc>
                <a:spcPct val="100000"/>
              </a:lnSpc>
              <a:spcBef>
                <a:spcPts val="700"/>
              </a:spcBef>
              <a:spcAft>
                <a:spcPts val="0"/>
              </a:spcAft>
              <a:buNone/>
            </a:pPr>
            <a:r>
              <a:rPr lang="en-US" sz="1400" dirty="0">
                <a:solidFill>
                  <a:schemeClr val="dk1"/>
                </a:solidFill>
              </a:rPr>
              <a:t>According to the method chosen, depth-first or breadth-first, the stubs below are replaced by real modules one by one.</a:t>
            </a:r>
            <a:endParaRPr sz="1400" dirty="0">
              <a:solidFill>
                <a:schemeClr val="dk1"/>
              </a:solidFill>
            </a:endParaRPr>
          </a:p>
          <a:p>
            <a:pPr marL="400050" marR="0" lvl="1" indent="-88900" algn="l" rtl="0">
              <a:lnSpc>
                <a:spcPct val="100000"/>
              </a:lnSpc>
              <a:spcBef>
                <a:spcPts val="700"/>
              </a:spcBef>
              <a:spcAft>
                <a:spcPts val="0"/>
              </a:spcAft>
              <a:buClr>
                <a:srgbClr val="C3260C"/>
              </a:buClr>
              <a:buSzPts val="1400"/>
              <a:buFont typeface="Trebuchet MS"/>
              <a:buAutoNum type="arabicParenR"/>
            </a:pPr>
            <a:r>
              <a:rPr lang="en-US" sz="1800" b="0" i="0" u="none" strike="noStrike" cap="none" dirty="0" err="1">
                <a:solidFill>
                  <a:schemeClr val="dk1"/>
                </a:solidFill>
                <a:latin typeface="Trebuchet MS"/>
                <a:ea typeface="Trebuchet MS"/>
                <a:cs typeface="Trebuchet MS"/>
                <a:sym typeface="Trebuchet MS"/>
              </a:rPr>
              <a:t>當一個模組被整合進來，即進行測試</a:t>
            </a:r>
            <a:endParaRPr sz="1800" dirty="0">
              <a:solidFill>
                <a:schemeClr val="dk1"/>
              </a:solidFill>
            </a:endParaRPr>
          </a:p>
          <a:p>
            <a:pPr marL="400050" marR="0" lvl="0" indent="0" algn="l" rtl="0">
              <a:lnSpc>
                <a:spcPct val="100000"/>
              </a:lnSpc>
              <a:spcBef>
                <a:spcPts val="700"/>
              </a:spcBef>
              <a:spcAft>
                <a:spcPts val="0"/>
              </a:spcAft>
              <a:buNone/>
            </a:pPr>
            <a:r>
              <a:rPr lang="en-US" sz="1400" dirty="0">
                <a:solidFill>
                  <a:schemeClr val="dk1"/>
                </a:solidFill>
              </a:rPr>
              <a:t>Run the test right after a module is integrated.</a:t>
            </a:r>
            <a:endParaRPr sz="1400" dirty="0">
              <a:solidFill>
                <a:schemeClr val="dk1"/>
              </a:solidFill>
            </a:endParaRPr>
          </a:p>
          <a:p>
            <a:pPr marL="400050" marR="0" lvl="1" indent="-88900" algn="l" rtl="0">
              <a:lnSpc>
                <a:spcPct val="100000"/>
              </a:lnSpc>
              <a:spcBef>
                <a:spcPts val="700"/>
              </a:spcBef>
              <a:spcAft>
                <a:spcPts val="0"/>
              </a:spcAft>
              <a:buClr>
                <a:srgbClr val="C3260C"/>
              </a:buClr>
              <a:buSzPts val="1400"/>
              <a:buFont typeface="Trebuchet MS"/>
              <a:buAutoNum type="arabicParenR"/>
            </a:pPr>
            <a:r>
              <a:rPr lang="en-US" sz="1800" b="0" i="0" u="none" strike="noStrike" cap="none" dirty="0" err="1">
                <a:solidFill>
                  <a:schemeClr val="dk1"/>
                </a:solidFill>
                <a:latin typeface="Trebuchet MS"/>
                <a:ea typeface="Trebuchet MS"/>
                <a:cs typeface="Trebuchet MS"/>
                <a:sym typeface="Trebuchet MS"/>
              </a:rPr>
              <a:t>當一組測試完成，另一殘根就被真實模組所替代</a:t>
            </a:r>
            <a:endParaRPr sz="1800" dirty="0">
              <a:solidFill>
                <a:schemeClr val="dk1"/>
              </a:solidFill>
            </a:endParaRPr>
          </a:p>
          <a:p>
            <a:pPr marL="400050" marR="0" lvl="0" indent="0" algn="l" rtl="0">
              <a:lnSpc>
                <a:spcPct val="100000"/>
              </a:lnSpc>
              <a:spcBef>
                <a:spcPts val="700"/>
              </a:spcBef>
              <a:spcAft>
                <a:spcPts val="0"/>
              </a:spcAft>
              <a:buNone/>
            </a:pPr>
            <a:r>
              <a:rPr lang="en-US" sz="1400" dirty="0">
                <a:solidFill>
                  <a:schemeClr val="dk1"/>
                </a:solidFill>
              </a:rPr>
              <a:t>When the test of a set completes, another stub will be replaced by the real module.</a:t>
            </a:r>
            <a:endParaRPr sz="1400" dirty="0">
              <a:solidFill>
                <a:schemeClr val="dk1"/>
              </a:solidFill>
            </a:endParaRPr>
          </a:p>
          <a:p>
            <a:pPr marL="400050" marR="0" lvl="1" indent="-88900" algn="l" rtl="0">
              <a:lnSpc>
                <a:spcPct val="100000"/>
              </a:lnSpc>
              <a:spcBef>
                <a:spcPts val="700"/>
              </a:spcBef>
              <a:spcAft>
                <a:spcPts val="0"/>
              </a:spcAft>
              <a:buClr>
                <a:srgbClr val="C3260C"/>
              </a:buClr>
              <a:buSzPts val="1400"/>
              <a:buFont typeface="Trebuchet MS"/>
              <a:buAutoNum type="arabicParenR"/>
            </a:pPr>
            <a:r>
              <a:rPr lang="en-US" sz="1800" b="0" i="0" u="none" strike="noStrike" cap="none" dirty="0">
                <a:solidFill>
                  <a:schemeClr val="dk1"/>
                </a:solidFill>
                <a:latin typeface="Trebuchet MS"/>
                <a:ea typeface="Trebuchet MS"/>
                <a:cs typeface="Trebuchet MS"/>
                <a:sym typeface="Trebuchet MS"/>
              </a:rPr>
              <a:t>從步驟2開始重複，直到整個架構建立完成</a:t>
            </a:r>
            <a:endParaRPr sz="1800" dirty="0">
              <a:solidFill>
                <a:schemeClr val="dk1"/>
              </a:solidFill>
            </a:endParaRPr>
          </a:p>
          <a:p>
            <a:pPr marL="0" marR="0" lvl="0" indent="457200" algn="l" rtl="0">
              <a:lnSpc>
                <a:spcPct val="100000"/>
              </a:lnSpc>
              <a:spcBef>
                <a:spcPts val="700"/>
              </a:spcBef>
              <a:spcAft>
                <a:spcPts val="0"/>
              </a:spcAft>
              <a:buNone/>
            </a:pPr>
            <a:r>
              <a:rPr lang="en-US" sz="1400" dirty="0">
                <a:solidFill>
                  <a:schemeClr val="dk1"/>
                </a:solidFill>
              </a:rPr>
              <a:t>Repeat from step 2 until the entire architecture is built.</a:t>
            </a:r>
            <a:endParaRPr sz="1400" dirty="0">
              <a:solidFill>
                <a:schemeClr val="dk1"/>
              </a:solidFill>
            </a:endParaRPr>
          </a:p>
          <a:p>
            <a:pPr marL="548640" marR="0" lvl="1" indent="0" algn="l" rtl="0">
              <a:lnSpc>
                <a:spcPct val="100000"/>
              </a:lnSpc>
              <a:spcBef>
                <a:spcPts val="780"/>
              </a:spcBef>
              <a:spcAft>
                <a:spcPts val="0"/>
              </a:spcAft>
              <a:buClr>
                <a:srgbClr val="C3260C"/>
              </a:buClr>
              <a:buSzPts val="3120"/>
              <a:buFont typeface="Noto Sans Symbols"/>
              <a:buNone/>
            </a:pPr>
            <a:endParaRPr sz="2400" b="0" i="0" u="none" strike="noStrike" cap="none" dirty="0">
              <a:solidFill>
                <a:srgbClr val="3F3F3F"/>
              </a:solidFill>
              <a:latin typeface="Trebuchet MS"/>
              <a:ea typeface="Trebuchet MS"/>
              <a:cs typeface="Trebuchet MS"/>
              <a:sym typeface="Trebuchet MS"/>
            </a:endParaRPr>
          </a:p>
          <a:p>
            <a:pPr marL="548640" marR="0" lvl="1" indent="0" algn="l" rtl="0">
              <a:lnSpc>
                <a:spcPct val="100000"/>
              </a:lnSpc>
              <a:spcBef>
                <a:spcPts val="780"/>
              </a:spcBef>
              <a:spcAft>
                <a:spcPts val="0"/>
              </a:spcAft>
              <a:buClr>
                <a:srgbClr val="C3260C"/>
              </a:buClr>
              <a:buSzPts val="3120"/>
              <a:buFont typeface="Noto Sans Symbols"/>
              <a:buNone/>
            </a:pPr>
            <a:endParaRPr sz="2400" b="0" i="0" u="none" strike="noStrike" cap="none" dirty="0">
              <a:solidFill>
                <a:srgbClr val="3F3F3F"/>
              </a:solidFill>
              <a:latin typeface="Trebuchet MS"/>
              <a:ea typeface="Trebuchet MS"/>
              <a:cs typeface="Trebuchet MS"/>
              <a:sym typeface="Trebuchet MS"/>
            </a:endParaRPr>
          </a:p>
          <a:p>
            <a:pPr marL="548640" marR="0" lvl="1" indent="0" algn="l" rtl="0">
              <a:lnSpc>
                <a:spcPct val="100000"/>
              </a:lnSpc>
              <a:spcBef>
                <a:spcPts val="780"/>
              </a:spcBef>
              <a:spcAft>
                <a:spcPts val="0"/>
              </a:spcAft>
              <a:buClr>
                <a:srgbClr val="C3260C"/>
              </a:buClr>
              <a:buSzPts val="3120"/>
              <a:buFont typeface="Georgia"/>
              <a:buNone/>
            </a:pPr>
            <a:endParaRPr sz="2400" b="0" i="0" u="none" strike="noStrike" cap="none" dirty="0">
              <a:solidFill>
                <a:srgbClr val="3F3F3F"/>
              </a:solidFill>
              <a:latin typeface="Trebuchet MS"/>
              <a:ea typeface="Trebuchet MS"/>
              <a:cs typeface="Trebuchet MS"/>
              <a:sym typeface="Trebuchet MS"/>
            </a:endParaRPr>
          </a:p>
        </p:txBody>
      </p:sp>
      <p:grpSp>
        <p:nvGrpSpPr>
          <p:cNvPr id="753" name="Google Shape;753;p43"/>
          <p:cNvGrpSpPr/>
          <p:nvPr/>
        </p:nvGrpSpPr>
        <p:grpSpPr>
          <a:xfrm>
            <a:off x="5545834" y="908831"/>
            <a:ext cx="3922601" cy="5112708"/>
            <a:chOff x="1206500" y="4689830"/>
            <a:chExt cx="6799447" cy="2191286"/>
          </a:xfrm>
        </p:grpSpPr>
        <p:sp>
          <p:nvSpPr>
            <p:cNvPr id="754" name="Google Shape;754;p43"/>
            <p:cNvSpPr/>
            <p:nvPr/>
          </p:nvSpPr>
          <p:spPr>
            <a:xfrm>
              <a:off x="3468318" y="4689830"/>
              <a:ext cx="809105" cy="308228"/>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M1</a:t>
              </a:r>
              <a:endParaRPr sz="1400" b="0" i="0" u="none" strike="noStrike" cap="none">
                <a:solidFill>
                  <a:srgbClr val="000000"/>
                </a:solidFill>
                <a:latin typeface="Arial"/>
                <a:ea typeface="Arial"/>
                <a:cs typeface="Arial"/>
                <a:sym typeface="Arial"/>
              </a:endParaRPr>
            </a:p>
          </p:txBody>
        </p:sp>
        <p:sp>
          <p:nvSpPr>
            <p:cNvPr id="755" name="Google Shape;755;p43"/>
            <p:cNvSpPr/>
            <p:nvPr/>
          </p:nvSpPr>
          <p:spPr>
            <a:xfrm>
              <a:off x="1767357" y="5232898"/>
              <a:ext cx="809105" cy="308228"/>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M2</a:t>
              </a:r>
              <a:endParaRPr sz="1400" b="0" i="0" u="none" strike="noStrike" cap="none">
                <a:solidFill>
                  <a:srgbClr val="000000"/>
                </a:solidFill>
                <a:latin typeface="Arial"/>
                <a:ea typeface="Arial"/>
                <a:cs typeface="Arial"/>
                <a:sym typeface="Arial"/>
              </a:endParaRPr>
            </a:p>
          </p:txBody>
        </p:sp>
        <p:sp>
          <p:nvSpPr>
            <p:cNvPr id="756" name="Google Shape;756;p43"/>
            <p:cNvSpPr/>
            <p:nvPr/>
          </p:nvSpPr>
          <p:spPr>
            <a:xfrm>
              <a:off x="3486706" y="5232898"/>
              <a:ext cx="809105" cy="308228"/>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M3</a:t>
              </a:r>
              <a:endParaRPr sz="1400" b="0" i="0" u="none" strike="noStrike" cap="none">
                <a:solidFill>
                  <a:srgbClr val="000000"/>
                </a:solidFill>
                <a:latin typeface="Arial"/>
                <a:ea typeface="Arial"/>
                <a:cs typeface="Arial"/>
                <a:sym typeface="Arial"/>
              </a:endParaRPr>
            </a:p>
          </p:txBody>
        </p:sp>
        <p:sp>
          <p:nvSpPr>
            <p:cNvPr id="757" name="Google Shape;757;p43"/>
            <p:cNvSpPr/>
            <p:nvPr/>
          </p:nvSpPr>
          <p:spPr>
            <a:xfrm>
              <a:off x="5233639" y="5240236"/>
              <a:ext cx="809105" cy="308228"/>
            </a:xfrm>
            <a:prstGeom prst="rect">
              <a:avLst/>
            </a:prstGeom>
            <a:solidFill>
              <a:srgbClr val="CCFFFF"/>
            </a:solidFill>
            <a:ln w="9525" cap="flat" cmpd="sng">
              <a:solidFill>
                <a:schemeClr val="dk1"/>
              </a:solidFill>
              <a:prstDash val="dash"/>
              <a:miter lim="800000"/>
              <a:headEnd type="none" w="sm" len="sm"/>
              <a:tailEnd type="none" w="sm" len="sm"/>
            </a:ln>
            <a:effectLst>
              <a:outerShdw dist="107763" dir="2700000" algn="ctr" rotWithShape="0">
                <a:schemeClr val="lt2">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M4</a:t>
              </a:r>
              <a:endParaRPr sz="1400" b="0" i="0" u="none" strike="noStrike" cap="none">
                <a:solidFill>
                  <a:srgbClr val="000000"/>
                </a:solidFill>
                <a:latin typeface="Arial"/>
                <a:ea typeface="Arial"/>
                <a:cs typeface="Arial"/>
                <a:sym typeface="Arial"/>
              </a:endParaRPr>
            </a:p>
          </p:txBody>
        </p:sp>
        <p:sp>
          <p:nvSpPr>
            <p:cNvPr id="758" name="Google Shape;758;p43"/>
            <p:cNvSpPr/>
            <p:nvPr/>
          </p:nvSpPr>
          <p:spPr>
            <a:xfrm>
              <a:off x="1206500" y="5849353"/>
              <a:ext cx="809105" cy="308228"/>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M5</a:t>
              </a:r>
              <a:endParaRPr sz="1400" b="0" i="0" u="none" strike="noStrike" cap="none">
                <a:solidFill>
                  <a:srgbClr val="000000"/>
                </a:solidFill>
                <a:latin typeface="Arial"/>
                <a:ea typeface="Arial"/>
                <a:cs typeface="Arial"/>
                <a:sym typeface="Arial"/>
              </a:endParaRPr>
            </a:p>
          </p:txBody>
        </p:sp>
        <p:sp>
          <p:nvSpPr>
            <p:cNvPr id="759" name="Google Shape;759;p43"/>
            <p:cNvSpPr/>
            <p:nvPr/>
          </p:nvSpPr>
          <p:spPr>
            <a:xfrm>
              <a:off x="2410964" y="5849353"/>
              <a:ext cx="809105" cy="308228"/>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M6</a:t>
              </a:r>
              <a:endParaRPr sz="1400" b="0" i="0" u="none" strike="noStrike" cap="none">
                <a:solidFill>
                  <a:srgbClr val="000000"/>
                </a:solidFill>
                <a:latin typeface="Arial"/>
                <a:ea typeface="Arial"/>
                <a:cs typeface="Arial"/>
                <a:sym typeface="Arial"/>
              </a:endParaRPr>
            </a:p>
          </p:txBody>
        </p:sp>
        <p:sp>
          <p:nvSpPr>
            <p:cNvPr id="760" name="Google Shape;760;p43"/>
            <p:cNvSpPr/>
            <p:nvPr/>
          </p:nvSpPr>
          <p:spPr>
            <a:xfrm>
              <a:off x="3495901" y="5849353"/>
              <a:ext cx="809105" cy="308228"/>
            </a:xfrm>
            <a:prstGeom prst="rect">
              <a:avLst/>
            </a:prstGeom>
            <a:solidFill>
              <a:srgbClr val="CCFFFF"/>
            </a:solidFill>
            <a:ln w="9525" cap="flat" cmpd="sng">
              <a:solidFill>
                <a:schemeClr val="dk1"/>
              </a:solidFill>
              <a:prstDash val="dash"/>
              <a:miter lim="800000"/>
              <a:headEnd type="none" w="sm" len="sm"/>
              <a:tailEnd type="none" w="sm" len="sm"/>
            </a:ln>
            <a:effectLst>
              <a:outerShdw dist="107763" dir="2700000" algn="ctr" rotWithShape="0">
                <a:schemeClr val="lt2">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M7</a:t>
              </a:r>
              <a:endParaRPr sz="1400" b="0" i="0" u="none" strike="noStrike" cap="none">
                <a:solidFill>
                  <a:srgbClr val="000000"/>
                </a:solidFill>
                <a:latin typeface="Arial"/>
                <a:ea typeface="Arial"/>
                <a:cs typeface="Arial"/>
                <a:sym typeface="Arial"/>
              </a:endParaRPr>
            </a:p>
          </p:txBody>
        </p:sp>
        <p:sp>
          <p:nvSpPr>
            <p:cNvPr id="761" name="Google Shape;761;p43"/>
            <p:cNvSpPr/>
            <p:nvPr/>
          </p:nvSpPr>
          <p:spPr>
            <a:xfrm>
              <a:off x="1215694" y="6465808"/>
              <a:ext cx="809105" cy="308228"/>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M8</a:t>
              </a:r>
              <a:endParaRPr sz="1400" b="0" i="0" u="none" strike="noStrike" cap="none">
                <a:solidFill>
                  <a:srgbClr val="000000"/>
                </a:solidFill>
                <a:latin typeface="Arial"/>
                <a:ea typeface="Arial"/>
                <a:cs typeface="Arial"/>
                <a:sym typeface="Arial"/>
              </a:endParaRPr>
            </a:p>
          </p:txBody>
        </p:sp>
        <p:cxnSp>
          <p:nvCxnSpPr>
            <p:cNvPr id="762" name="Google Shape;762;p43"/>
            <p:cNvCxnSpPr>
              <a:stCxn id="758" idx="2"/>
              <a:endCxn id="761" idx="0"/>
            </p:cNvCxnSpPr>
            <p:nvPr/>
          </p:nvCxnSpPr>
          <p:spPr>
            <a:xfrm>
              <a:off x="1611052" y="6157581"/>
              <a:ext cx="9300" cy="308100"/>
            </a:xfrm>
            <a:prstGeom prst="straightConnector1">
              <a:avLst/>
            </a:prstGeom>
            <a:noFill/>
            <a:ln w="9525" cap="flat" cmpd="sng">
              <a:solidFill>
                <a:schemeClr val="dk1"/>
              </a:solidFill>
              <a:prstDash val="solid"/>
              <a:round/>
              <a:headEnd type="none" w="sm" len="sm"/>
              <a:tailEnd type="none" w="sm" len="sm"/>
            </a:ln>
          </p:spPr>
        </p:cxnSp>
        <p:cxnSp>
          <p:nvCxnSpPr>
            <p:cNvPr id="763" name="Google Shape;763;p43"/>
            <p:cNvCxnSpPr>
              <a:stCxn id="754" idx="2"/>
              <a:endCxn id="755" idx="0"/>
            </p:cNvCxnSpPr>
            <p:nvPr/>
          </p:nvCxnSpPr>
          <p:spPr>
            <a:xfrm flipH="1">
              <a:off x="2171870" y="4998058"/>
              <a:ext cx="1701000" cy="234900"/>
            </a:xfrm>
            <a:prstGeom prst="straightConnector1">
              <a:avLst/>
            </a:prstGeom>
            <a:noFill/>
            <a:ln w="9525" cap="flat" cmpd="sng">
              <a:solidFill>
                <a:schemeClr val="dk1"/>
              </a:solidFill>
              <a:prstDash val="solid"/>
              <a:round/>
              <a:headEnd type="none" w="sm" len="sm"/>
              <a:tailEnd type="none" w="sm" len="sm"/>
            </a:ln>
          </p:spPr>
        </p:cxnSp>
        <p:cxnSp>
          <p:nvCxnSpPr>
            <p:cNvPr id="764" name="Google Shape;764;p43"/>
            <p:cNvCxnSpPr>
              <a:stCxn id="754" idx="2"/>
              <a:endCxn id="756" idx="0"/>
            </p:cNvCxnSpPr>
            <p:nvPr/>
          </p:nvCxnSpPr>
          <p:spPr>
            <a:xfrm>
              <a:off x="3872870" y="4998058"/>
              <a:ext cx="18300" cy="234900"/>
            </a:xfrm>
            <a:prstGeom prst="straightConnector1">
              <a:avLst/>
            </a:prstGeom>
            <a:noFill/>
            <a:ln w="9525" cap="flat" cmpd="sng">
              <a:solidFill>
                <a:schemeClr val="dk1"/>
              </a:solidFill>
              <a:prstDash val="solid"/>
              <a:round/>
              <a:headEnd type="none" w="sm" len="sm"/>
              <a:tailEnd type="none" w="sm" len="sm"/>
            </a:ln>
          </p:spPr>
        </p:cxnSp>
        <p:cxnSp>
          <p:nvCxnSpPr>
            <p:cNvPr id="765" name="Google Shape;765;p43"/>
            <p:cNvCxnSpPr>
              <a:stCxn id="754" idx="2"/>
              <a:endCxn id="757" idx="0"/>
            </p:cNvCxnSpPr>
            <p:nvPr/>
          </p:nvCxnSpPr>
          <p:spPr>
            <a:xfrm>
              <a:off x="3872870" y="4998058"/>
              <a:ext cx="1765500" cy="242100"/>
            </a:xfrm>
            <a:prstGeom prst="straightConnector1">
              <a:avLst/>
            </a:prstGeom>
            <a:noFill/>
            <a:ln w="9525" cap="flat" cmpd="sng">
              <a:solidFill>
                <a:schemeClr val="dk1"/>
              </a:solidFill>
              <a:prstDash val="dash"/>
              <a:round/>
              <a:headEnd type="none" w="sm" len="sm"/>
              <a:tailEnd type="none" w="sm" len="sm"/>
            </a:ln>
          </p:spPr>
        </p:cxnSp>
        <p:cxnSp>
          <p:nvCxnSpPr>
            <p:cNvPr id="766" name="Google Shape;766;p43"/>
            <p:cNvCxnSpPr>
              <a:stCxn id="756" idx="2"/>
              <a:endCxn id="760" idx="0"/>
            </p:cNvCxnSpPr>
            <p:nvPr/>
          </p:nvCxnSpPr>
          <p:spPr>
            <a:xfrm>
              <a:off x="3891258" y="5541126"/>
              <a:ext cx="9300" cy="308100"/>
            </a:xfrm>
            <a:prstGeom prst="straightConnector1">
              <a:avLst/>
            </a:prstGeom>
            <a:noFill/>
            <a:ln w="9525" cap="flat" cmpd="sng">
              <a:solidFill>
                <a:schemeClr val="dk1"/>
              </a:solidFill>
              <a:prstDash val="dash"/>
              <a:round/>
              <a:headEnd type="none" w="sm" len="sm"/>
              <a:tailEnd type="none" w="sm" len="sm"/>
            </a:ln>
          </p:spPr>
        </p:cxnSp>
        <p:cxnSp>
          <p:nvCxnSpPr>
            <p:cNvPr id="767" name="Google Shape;767;p43"/>
            <p:cNvCxnSpPr>
              <a:stCxn id="755" idx="2"/>
              <a:endCxn id="758" idx="0"/>
            </p:cNvCxnSpPr>
            <p:nvPr/>
          </p:nvCxnSpPr>
          <p:spPr>
            <a:xfrm flipH="1">
              <a:off x="1610910" y="5541126"/>
              <a:ext cx="561000" cy="308100"/>
            </a:xfrm>
            <a:prstGeom prst="straightConnector1">
              <a:avLst/>
            </a:prstGeom>
            <a:noFill/>
            <a:ln w="9525" cap="flat" cmpd="sng">
              <a:solidFill>
                <a:schemeClr val="dk1"/>
              </a:solidFill>
              <a:prstDash val="solid"/>
              <a:round/>
              <a:headEnd type="none" w="sm" len="sm"/>
              <a:tailEnd type="none" w="sm" len="sm"/>
            </a:ln>
          </p:spPr>
        </p:cxnSp>
        <p:cxnSp>
          <p:nvCxnSpPr>
            <p:cNvPr id="768" name="Google Shape;768;p43"/>
            <p:cNvCxnSpPr>
              <a:stCxn id="755" idx="2"/>
              <a:endCxn id="759" idx="0"/>
            </p:cNvCxnSpPr>
            <p:nvPr/>
          </p:nvCxnSpPr>
          <p:spPr>
            <a:xfrm>
              <a:off x="2171910" y="5541126"/>
              <a:ext cx="643800" cy="308100"/>
            </a:xfrm>
            <a:prstGeom prst="straightConnector1">
              <a:avLst/>
            </a:prstGeom>
            <a:noFill/>
            <a:ln w="9525" cap="flat" cmpd="sng">
              <a:solidFill>
                <a:schemeClr val="dk1"/>
              </a:solidFill>
              <a:prstDash val="solid"/>
              <a:round/>
              <a:headEnd type="none" w="sm" len="sm"/>
              <a:tailEnd type="none" w="sm" len="sm"/>
            </a:ln>
          </p:spPr>
        </p:cxnSp>
        <p:sp>
          <p:nvSpPr>
            <p:cNvPr id="769" name="Google Shape;769;p43"/>
            <p:cNvSpPr/>
            <p:nvPr/>
          </p:nvSpPr>
          <p:spPr>
            <a:xfrm>
              <a:off x="4269147" y="4783733"/>
              <a:ext cx="3736800" cy="366900"/>
            </a:xfrm>
            <a:prstGeom prst="rect">
              <a:avLst/>
            </a:prstGeom>
            <a:noFill/>
            <a:ln>
              <a:noFill/>
            </a:ln>
          </p:spPr>
          <p:txBody>
            <a:bodyPr spcFirstLastPara="1" wrap="square" lIns="90475" tIns="44450" rIns="90475" bIns="4445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b="1" i="0" u="none" strike="noStrike" cap="none">
                  <a:solidFill>
                    <a:schemeClr val="dk1"/>
                  </a:solidFill>
                  <a:latin typeface="Trebuchet MS"/>
                  <a:ea typeface="Trebuchet MS"/>
                  <a:cs typeface="Trebuchet MS"/>
                  <a:sym typeface="Trebuchet MS"/>
                </a:rPr>
                <a:t>top module is tested with stubs</a:t>
              </a:r>
              <a:endParaRPr i="0" u="none" strike="noStrike" cap="none">
                <a:solidFill>
                  <a:srgbClr val="000000"/>
                </a:solidFill>
                <a:latin typeface="Trebuchet MS"/>
                <a:ea typeface="Trebuchet MS"/>
                <a:cs typeface="Trebuchet MS"/>
                <a:sym typeface="Trebuchet MS"/>
              </a:endParaRPr>
            </a:p>
          </p:txBody>
        </p:sp>
        <p:sp>
          <p:nvSpPr>
            <p:cNvPr id="770" name="Google Shape;770;p43"/>
            <p:cNvSpPr/>
            <p:nvPr/>
          </p:nvSpPr>
          <p:spPr>
            <a:xfrm>
              <a:off x="4408469" y="5643871"/>
              <a:ext cx="3182400" cy="368700"/>
            </a:xfrm>
            <a:prstGeom prst="rect">
              <a:avLst/>
            </a:prstGeom>
            <a:noFill/>
            <a:ln>
              <a:noFill/>
            </a:ln>
          </p:spPr>
          <p:txBody>
            <a:bodyPr spcFirstLastPara="1" wrap="square" lIns="90475" tIns="44450" rIns="90475" bIns="4445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b="1" i="0" u="none" strike="noStrike" cap="none">
                  <a:solidFill>
                    <a:schemeClr val="dk1"/>
                  </a:solidFill>
                  <a:latin typeface="Trebuchet MS"/>
                  <a:ea typeface="Trebuchet MS"/>
                  <a:cs typeface="Trebuchet MS"/>
                  <a:sym typeface="Trebuchet MS"/>
                </a:rPr>
                <a:t>stubs are replaced one at a time</a:t>
              </a:r>
              <a:endParaRPr b="1" i="0" u="none" strike="noStrike" cap="none">
                <a:solidFill>
                  <a:schemeClr val="dk1"/>
                </a:solidFill>
                <a:latin typeface="Trebuchet MS"/>
                <a:ea typeface="Trebuchet MS"/>
                <a:cs typeface="Trebuchet MS"/>
                <a:sym typeface="Trebuchet MS"/>
              </a:endParaRPr>
            </a:p>
          </p:txBody>
        </p:sp>
        <p:sp>
          <p:nvSpPr>
            <p:cNvPr id="771" name="Google Shape;771;p43"/>
            <p:cNvSpPr/>
            <p:nvPr/>
          </p:nvSpPr>
          <p:spPr>
            <a:xfrm>
              <a:off x="2576478" y="6237316"/>
              <a:ext cx="4046100" cy="643800"/>
            </a:xfrm>
            <a:prstGeom prst="rect">
              <a:avLst/>
            </a:prstGeom>
            <a:noFill/>
            <a:ln>
              <a:noFill/>
            </a:ln>
          </p:spPr>
          <p:txBody>
            <a:bodyPr spcFirstLastPara="1" wrap="square" lIns="90475" tIns="44450" rIns="90475" bIns="4445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b="1" i="0" u="none" strike="noStrike" cap="none">
                  <a:solidFill>
                    <a:schemeClr val="dk1"/>
                  </a:solidFill>
                  <a:latin typeface="Trebuchet MS"/>
                  <a:ea typeface="Trebuchet MS"/>
                  <a:cs typeface="Trebuchet MS"/>
                  <a:sym typeface="Trebuchet MS"/>
                </a:rPr>
                <a:t>as new modules are integrated, some subset of tests is re-run</a:t>
              </a:r>
              <a:endParaRPr i="0" u="none" strike="noStrike" cap="none">
                <a:solidFill>
                  <a:srgbClr val="000000"/>
                </a:solidFill>
                <a:latin typeface="Trebuchet MS"/>
                <a:ea typeface="Trebuchet MS"/>
                <a:cs typeface="Trebuchet MS"/>
                <a:sym typeface="Trebuchet MS"/>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775"/>
        <p:cNvGrpSpPr/>
        <p:nvPr/>
      </p:nvGrpSpPr>
      <p:grpSpPr>
        <a:xfrm>
          <a:off x="0" y="0"/>
          <a:ext cx="0" cy="0"/>
          <a:chOff x="0" y="0"/>
          <a:chExt cx="0" cy="0"/>
        </a:xfrm>
      </p:grpSpPr>
      <p:sp>
        <p:nvSpPr>
          <p:cNvPr id="776" name="Google Shape;776;p44"/>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32</a:t>
            </a:fld>
            <a:endParaRPr sz="1200" b="0" i="0" u="none" strike="noStrike" cap="none">
              <a:solidFill>
                <a:srgbClr val="7F7F7F"/>
              </a:solidFill>
              <a:latin typeface="Trebuchet MS"/>
              <a:ea typeface="Trebuchet MS"/>
              <a:cs typeface="Trebuchet MS"/>
              <a:sym typeface="Trebuchet MS"/>
            </a:endParaRPr>
          </a:p>
        </p:txBody>
      </p:sp>
      <p:sp>
        <p:nvSpPr>
          <p:cNvPr id="777" name="Google Shape;777;p44"/>
          <p:cNvSpPr txBox="1">
            <a:spLocks noGrp="1"/>
          </p:cNvSpPr>
          <p:nvPr>
            <p:ph type="title"/>
          </p:nvPr>
        </p:nvSpPr>
        <p:spPr>
          <a:xfrm>
            <a:off x="827584" y="159296"/>
            <a:ext cx="74889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a:t>殘根</a:t>
            </a:r>
            <a:endParaRPr/>
          </a:p>
          <a:p>
            <a:pPr marL="0" marR="0" lvl="0" indent="0" algn="ctr" rtl="0">
              <a:lnSpc>
                <a:spcPct val="100000"/>
              </a:lnSpc>
              <a:spcBef>
                <a:spcPts val="0"/>
              </a:spcBef>
              <a:spcAft>
                <a:spcPts val="0"/>
              </a:spcAft>
              <a:buClr>
                <a:srgbClr val="C3260C"/>
              </a:buClr>
              <a:buSzPts val="4608"/>
              <a:buFont typeface="Georgia"/>
              <a:buNone/>
            </a:pPr>
            <a:r>
              <a:rPr lang="en-US" sz="3600" b="1" i="0" u="none" strike="noStrike" cap="none">
                <a:solidFill>
                  <a:schemeClr val="dk1"/>
                </a:solidFill>
                <a:latin typeface="Trebuchet MS"/>
                <a:ea typeface="Trebuchet MS"/>
                <a:cs typeface="Trebuchet MS"/>
                <a:sym typeface="Trebuchet MS"/>
              </a:rPr>
              <a:t>Stub</a:t>
            </a:r>
            <a:endParaRPr sz="3600" b="1" i="0" u="none" strike="noStrike" cap="none">
              <a:solidFill>
                <a:schemeClr val="dk1"/>
              </a:solidFill>
              <a:latin typeface="Trebuchet MS"/>
              <a:ea typeface="Trebuchet MS"/>
              <a:cs typeface="Trebuchet MS"/>
              <a:sym typeface="Trebuchet MS"/>
            </a:endParaRPr>
          </a:p>
        </p:txBody>
      </p:sp>
      <p:sp>
        <p:nvSpPr>
          <p:cNvPr id="778" name="Google Shape;778;p44"/>
          <p:cNvSpPr txBox="1">
            <a:spLocks noGrp="1"/>
          </p:cNvSpPr>
          <p:nvPr>
            <p:ph type="body" idx="1"/>
          </p:nvPr>
        </p:nvSpPr>
        <p:spPr>
          <a:xfrm>
            <a:off x="755576" y="1556792"/>
            <a:ext cx="6912900" cy="3888300"/>
          </a:xfrm>
          <a:prstGeom prst="rect">
            <a:avLst/>
          </a:prstGeom>
          <a:noFill/>
          <a:ln>
            <a:noFill/>
          </a:ln>
        </p:spPr>
        <p:txBody>
          <a:bodyPr spcFirstLastPara="1" wrap="square" lIns="91425" tIns="45700" rIns="91425" bIns="45700" anchor="t" anchorCtr="0">
            <a:noAutofit/>
          </a:bodyPr>
          <a:lstStyle/>
          <a:p>
            <a:pPr marL="228600" marR="0" lvl="0" indent="-181610" algn="l" rtl="0">
              <a:lnSpc>
                <a:spcPct val="100000"/>
              </a:lnSpc>
              <a:spcBef>
                <a:spcPts val="0"/>
              </a:spcBef>
              <a:spcAft>
                <a:spcPts val="0"/>
              </a:spcAft>
              <a:buClr>
                <a:srgbClr val="C3260C"/>
              </a:buClr>
              <a:buSzPts val="2860"/>
              <a:buFont typeface="Georgia"/>
              <a:buChar char="*"/>
            </a:pPr>
            <a:r>
              <a:rPr lang="en-US" sz="2200" b="0" i="0" u="none" strike="noStrike" cap="none">
                <a:solidFill>
                  <a:srgbClr val="3F3F3F"/>
                </a:solidFill>
                <a:latin typeface="Trebuchet MS"/>
                <a:ea typeface="Trebuchet MS"/>
                <a:cs typeface="Trebuchet MS"/>
                <a:sym typeface="Trebuchet MS"/>
              </a:rPr>
              <a:t>殘根：用來代替所測模組呼叫的子模組</a:t>
            </a:r>
            <a:endParaRPr sz="2200" b="0" i="0" u="none" strike="noStrike" cap="none">
              <a:solidFill>
                <a:srgbClr val="3F3F3F"/>
              </a:solidFill>
              <a:latin typeface="Trebuchet MS"/>
              <a:ea typeface="Trebuchet MS"/>
              <a:cs typeface="Trebuchet MS"/>
              <a:sym typeface="Trebuchet MS"/>
            </a:endParaRPr>
          </a:p>
          <a:p>
            <a:pPr marL="228600" marR="0" lvl="0" indent="0" algn="l" rtl="0">
              <a:lnSpc>
                <a:spcPct val="100000"/>
              </a:lnSpc>
              <a:spcBef>
                <a:spcPts val="0"/>
              </a:spcBef>
              <a:spcAft>
                <a:spcPts val="0"/>
              </a:spcAft>
              <a:buNone/>
            </a:pPr>
            <a:r>
              <a:rPr lang="en-US" sz="1400"/>
              <a:t>Stub: Submodule to replace which called by the test module</a:t>
            </a:r>
            <a:endParaRPr sz="1400"/>
          </a:p>
          <a:p>
            <a:pPr marL="228600" marR="0" lvl="0" indent="0" algn="l" rtl="0">
              <a:lnSpc>
                <a:spcPct val="100000"/>
              </a:lnSpc>
              <a:spcBef>
                <a:spcPts val="0"/>
              </a:spcBef>
              <a:spcAft>
                <a:spcPts val="0"/>
              </a:spcAft>
              <a:buNone/>
            </a:pPr>
            <a:endParaRPr sz="1400"/>
          </a:p>
          <a:p>
            <a:pPr marL="45720" marR="0" lvl="0" indent="0" algn="l" rtl="0">
              <a:lnSpc>
                <a:spcPct val="100000"/>
              </a:lnSpc>
              <a:spcBef>
                <a:spcPts val="740"/>
              </a:spcBef>
              <a:spcAft>
                <a:spcPts val="0"/>
              </a:spcAft>
              <a:buClr>
                <a:srgbClr val="C3260C"/>
              </a:buClr>
              <a:buSzPts val="2860"/>
              <a:buFont typeface="Georgia"/>
              <a:buNone/>
            </a:pPr>
            <a:r>
              <a:rPr lang="en-US" sz="2200" b="0" i="0" u="none" strike="noStrike" cap="none">
                <a:solidFill>
                  <a:srgbClr val="3F3F3F"/>
                </a:solidFill>
                <a:latin typeface="Trebuchet MS"/>
                <a:ea typeface="Trebuchet MS"/>
                <a:cs typeface="Trebuchet MS"/>
                <a:sym typeface="Trebuchet MS"/>
              </a:rPr>
              <a:t>  </a:t>
            </a:r>
            <a:r>
              <a:rPr lang="en-US" sz="2200" i="0" u="none" strike="noStrike" cap="none">
                <a:solidFill>
                  <a:srgbClr val="3F3F3F"/>
                </a:solidFill>
              </a:rPr>
              <a:t>main(){</a:t>
            </a:r>
            <a:endParaRPr sz="2200" i="0" u="none" strike="noStrike" cap="none">
              <a:solidFill>
                <a:srgbClr val="3F3F3F"/>
              </a:solidFill>
            </a:endParaRPr>
          </a:p>
          <a:p>
            <a:pPr marL="45720" marR="0" lvl="0" indent="0" algn="l" rtl="0">
              <a:lnSpc>
                <a:spcPct val="100000"/>
              </a:lnSpc>
              <a:spcBef>
                <a:spcPts val="740"/>
              </a:spcBef>
              <a:spcAft>
                <a:spcPts val="0"/>
              </a:spcAft>
              <a:buClr>
                <a:srgbClr val="C3260C"/>
              </a:buClr>
              <a:buSzPts val="2860"/>
              <a:buFont typeface="Georgia"/>
              <a:buNone/>
            </a:pPr>
            <a:r>
              <a:rPr lang="en-US" sz="2200" i="0" u="none" strike="noStrike" cap="none">
                <a:solidFill>
                  <a:srgbClr val="3F3F3F"/>
                </a:solidFill>
              </a:rPr>
              <a:t>	//do something</a:t>
            </a:r>
            <a:endParaRPr sz="2200" i="0" u="none" strike="noStrike" cap="none">
              <a:solidFill>
                <a:srgbClr val="3F3F3F"/>
              </a:solidFill>
            </a:endParaRPr>
          </a:p>
          <a:p>
            <a:pPr marL="45720" marR="0" lvl="0" indent="0" algn="l" rtl="0">
              <a:lnSpc>
                <a:spcPct val="100000"/>
              </a:lnSpc>
              <a:spcBef>
                <a:spcPts val="740"/>
              </a:spcBef>
              <a:spcAft>
                <a:spcPts val="0"/>
              </a:spcAft>
              <a:buClr>
                <a:srgbClr val="C3260C"/>
              </a:buClr>
              <a:buSzPts val="2860"/>
              <a:buFont typeface="Georgia"/>
              <a:buNone/>
            </a:pPr>
            <a:r>
              <a:rPr lang="en-US" sz="2200" i="0" u="none" strike="noStrike" cap="none">
                <a:solidFill>
                  <a:srgbClr val="3F3F3F"/>
                </a:solidFill>
              </a:rPr>
              <a:t>	getinput();</a:t>
            </a:r>
            <a:endParaRPr sz="2200" i="0" u="none" strike="noStrike" cap="none">
              <a:solidFill>
                <a:srgbClr val="3F3F3F"/>
              </a:solidFill>
            </a:endParaRPr>
          </a:p>
          <a:p>
            <a:pPr marL="45720" marR="0" lvl="0" indent="0" algn="l" rtl="0">
              <a:lnSpc>
                <a:spcPct val="100000"/>
              </a:lnSpc>
              <a:spcBef>
                <a:spcPts val="740"/>
              </a:spcBef>
              <a:spcAft>
                <a:spcPts val="0"/>
              </a:spcAft>
              <a:buClr>
                <a:srgbClr val="C3260C"/>
              </a:buClr>
              <a:buSzPts val="2860"/>
              <a:buFont typeface="Georgia"/>
              <a:buNone/>
            </a:pPr>
            <a:r>
              <a:rPr lang="en-US" sz="2200" i="0" u="none" strike="noStrike" cap="none">
                <a:solidFill>
                  <a:srgbClr val="3F3F3F"/>
                </a:solidFill>
              </a:rPr>
              <a:t>	sort();</a:t>
            </a:r>
            <a:endParaRPr sz="2200" i="0" u="none" strike="noStrike" cap="none">
              <a:solidFill>
                <a:srgbClr val="3F3F3F"/>
              </a:solidFill>
            </a:endParaRPr>
          </a:p>
          <a:p>
            <a:pPr marL="45720" marR="0" lvl="0" indent="0" algn="l" rtl="0">
              <a:lnSpc>
                <a:spcPct val="100000"/>
              </a:lnSpc>
              <a:spcBef>
                <a:spcPts val="740"/>
              </a:spcBef>
              <a:spcAft>
                <a:spcPts val="0"/>
              </a:spcAft>
              <a:buClr>
                <a:srgbClr val="C3260C"/>
              </a:buClr>
              <a:buSzPts val="2860"/>
              <a:buFont typeface="Georgia"/>
              <a:buNone/>
            </a:pPr>
            <a:r>
              <a:rPr lang="en-US" sz="2200" i="0" u="none" strike="noStrike" cap="none">
                <a:solidFill>
                  <a:srgbClr val="3F3F3F"/>
                </a:solidFill>
              </a:rPr>
              <a:t>	  }</a:t>
            </a:r>
            <a:endParaRPr sz="2200" i="0" u="none" strike="noStrike" cap="none">
              <a:solidFill>
                <a:srgbClr val="3F3F3F"/>
              </a:solidFill>
            </a:endParaRPr>
          </a:p>
        </p:txBody>
      </p:sp>
      <p:sp>
        <p:nvSpPr>
          <p:cNvPr id="779" name="Google Shape;779;p44"/>
          <p:cNvSpPr txBox="1"/>
          <p:nvPr/>
        </p:nvSpPr>
        <p:spPr>
          <a:xfrm>
            <a:off x="4932040" y="2437656"/>
            <a:ext cx="2473500" cy="2209800"/>
          </a:xfrm>
          <a:prstGeom prst="rect">
            <a:avLst/>
          </a:prstGeom>
          <a:noFill/>
          <a:ln>
            <a:noFill/>
          </a:ln>
        </p:spPr>
        <p:txBody>
          <a:bodyPr spcFirstLastPara="1" wrap="square" lIns="91425" tIns="45700" rIns="91425" bIns="45700" anchor="t" anchorCtr="0">
            <a:noAutofit/>
          </a:bodyPr>
          <a:lstStyle/>
          <a:p>
            <a:pPr marL="4572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3F3F3F"/>
                </a:solidFill>
                <a:latin typeface="Trebuchet MS"/>
                <a:ea typeface="Trebuchet MS"/>
                <a:cs typeface="Trebuchet MS"/>
                <a:sym typeface="Trebuchet MS"/>
              </a:rPr>
              <a:t>stub:</a:t>
            </a:r>
            <a:endParaRPr sz="1400" b="0" i="0" u="none" strike="noStrike" cap="none">
              <a:solidFill>
                <a:srgbClr val="000000"/>
              </a:solidFill>
              <a:latin typeface="Arial"/>
              <a:ea typeface="Arial"/>
              <a:cs typeface="Arial"/>
              <a:sym typeface="Arial"/>
            </a:endParaRPr>
          </a:p>
          <a:p>
            <a:pPr marL="45720" marR="0" lvl="0" indent="0" algn="l" rtl="0">
              <a:lnSpc>
                <a:spcPct val="100000"/>
              </a:lnSpc>
              <a:spcBef>
                <a:spcPts val="740"/>
              </a:spcBef>
              <a:spcAft>
                <a:spcPts val="0"/>
              </a:spcAft>
              <a:buClr>
                <a:srgbClr val="000000"/>
              </a:buClr>
              <a:buSzPts val="2200"/>
              <a:buFont typeface="Arial"/>
              <a:buNone/>
            </a:pPr>
            <a:r>
              <a:rPr lang="en-US" sz="2200" b="0" i="0" u="none" strike="noStrike" cap="none">
                <a:solidFill>
                  <a:srgbClr val="3F3F3F"/>
                </a:solidFill>
                <a:latin typeface="Trebuchet MS"/>
                <a:ea typeface="Trebuchet MS"/>
                <a:cs typeface="Trebuchet MS"/>
                <a:sym typeface="Trebuchet MS"/>
              </a:rPr>
              <a:t>getinput(){</a:t>
            </a:r>
            <a:endParaRPr sz="1400" b="0" i="0" u="none" strike="noStrike" cap="none">
              <a:solidFill>
                <a:srgbClr val="000000"/>
              </a:solidFill>
              <a:latin typeface="Arial"/>
              <a:ea typeface="Arial"/>
              <a:cs typeface="Arial"/>
              <a:sym typeface="Arial"/>
            </a:endParaRPr>
          </a:p>
          <a:p>
            <a:pPr marL="45720" marR="0" lvl="0" indent="0" algn="l" rtl="0">
              <a:lnSpc>
                <a:spcPct val="100000"/>
              </a:lnSpc>
              <a:spcBef>
                <a:spcPts val="740"/>
              </a:spcBef>
              <a:spcAft>
                <a:spcPts val="0"/>
              </a:spcAft>
              <a:buClr>
                <a:srgbClr val="000000"/>
              </a:buClr>
              <a:buSzPts val="2200"/>
              <a:buFont typeface="Arial"/>
              <a:buNone/>
            </a:pPr>
            <a:r>
              <a:rPr lang="en-US" sz="2200" b="0" i="0" u="none" strike="noStrike" cap="none">
                <a:solidFill>
                  <a:srgbClr val="3F3F3F"/>
                </a:solidFill>
                <a:latin typeface="Trebuchet MS"/>
                <a:ea typeface="Trebuchet MS"/>
                <a:cs typeface="Trebuchet MS"/>
                <a:sym typeface="Trebuchet MS"/>
              </a:rPr>
              <a:t>//do someting</a:t>
            </a:r>
            <a:endParaRPr sz="2200" b="0" i="0" u="none" strike="noStrike" cap="none">
              <a:solidFill>
                <a:srgbClr val="3F3F3F"/>
              </a:solidFill>
              <a:latin typeface="Trebuchet MS"/>
              <a:ea typeface="Trebuchet MS"/>
              <a:cs typeface="Trebuchet MS"/>
              <a:sym typeface="Trebuchet MS"/>
            </a:endParaRPr>
          </a:p>
          <a:p>
            <a:pPr marL="45720" marR="0" lvl="0" indent="0" algn="l" rtl="0">
              <a:lnSpc>
                <a:spcPct val="100000"/>
              </a:lnSpc>
              <a:spcBef>
                <a:spcPts val="740"/>
              </a:spcBef>
              <a:spcAft>
                <a:spcPts val="0"/>
              </a:spcAft>
              <a:buClr>
                <a:srgbClr val="000000"/>
              </a:buClr>
              <a:buSzPts val="2200"/>
              <a:buFont typeface="Arial"/>
              <a:buNone/>
            </a:pPr>
            <a:r>
              <a:rPr lang="en-US" sz="2200" b="0" i="0" u="none" strike="noStrike" cap="none">
                <a:solidFill>
                  <a:srgbClr val="3F3F3F"/>
                </a:solidFill>
                <a:latin typeface="Trebuchet MS"/>
                <a:ea typeface="Trebuchet MS"/>
                <a:cs typeface="Trebuchet MS"/>
                <a:sym typeface="Trebuchet MS"/>
              </a:rPr>
              <a:t>    return{1,6,7,5}</a:t>
            </a:r>
            <a:endParaRPr sz="1400" b="0" i="0" u="none" strike="noStrike" cap="none">
              <a:solidFill>
                <a:srgbClr val="000000"/>
              </a:solidFill>
              <a:latin typeface="Arial"/>
              <a:ea typeface="Arial"/>
              <a:cs typeface="Arial"/>
              <a:sym typeface="Arial"/>
            </a:endParaRPr>
          </a:p>
          <a:p>
            <a:pPr marL="45720" marR="0" lvl="0" indent="0" algn="l" rtl="0">
              <a:lnSpc>
                <a:spcPct val="100000"/>
              </a:lnSpc>
              <a:spcBef>
                <a:spcPts val="740"/>
              </a:spcBef>
              <a:spcAft>
                <a:spcPts val="0"/>
              </a:spcAft>
              <a:buClr>
                <a:srgbClr val="000000"/>
              </a:buClr>
              <a:buSzPts val="2200"/>
              <a:buFont typeface="Arial"/>
              <a:buNone/>
            </a:pPr>
            <a:r>
              <a:rPr lang="en-US" sz="2200" b="0" i="0" u="none" strike="noStrike" cap="none">
                <a:solidFill>
                  <a:srgbClr val="3F3F3F"/>
                </a:solidFill>
                <a:latin typeface="Trebuchet MS"/>
                <a:ea typeface="Trebuchet MS"/>
                <a:cs typeface="Trebuchet MS"/>
                <a:sym typeface="Trebuchet MS"/>
              </a:rPr>
              <a:t>}</a:t>
            </a:r>
            <a:endParaRPr sz="2200" b="0" i="0" u="none" strike="noStrike" cap="none">
              <a:solidFill>
                <a:srgbClr val="3F3F3F"/>
              </a:solidFill>
              <a:latin typeface="Trebuchet MS"/>
              <a:ea typeface="Trebuchet MS"/>
              <a:cs typeface="Trebuchet MS"/>
              <a:sym typeface="Trebuchet MS"/>
            </a:endParaRPr>
          </a:p>
        </p:txBody>
      </p:sp>
      <p:cxnSp>
        <p:nvCxnSpPr>
          <p:cNvPr id="780" name="Google Shape;780;p44"/>
          <p:cNvCxnSpPr/>
          <p:nvPr/>
        </p:nvCxnSpPr>
        <p:spPr>
          <a:xfrm>
            <a:off x="4047307" y="3501008"/>
            <a:ext cx="668709" cy="0"/>
          </a:xfrm>
          <a:prstGeom prst="straightConnector1">
            <a:avLst/>
          </a:prstGeom>
          <a:noFill/>
          <a:ln w="12700" cap="flat" cmpd="sng">
            <a:solidFill>
              <a:schemeClr val="dk1"/>
            </a:solidFill>
            <a:prstDash val="solid"/>
            <a:round/>
            <a:headEnd type="none" w="sm" len="sm"/>
            <a:tailEnd type="stealth" w="med" len="med"/>
          </a:ln>
        </p:spPr>
      </p:cxnSp>
      <p:sp>
        <p:nvSpPr>
          <p:cNvPr id="781" name="Google Shape;781;p44"/>
          <p:cNvSpPr/>
          <p:nvPr/>
        </p:nvSpPr>
        <p:spPr>
          <a:xfrm>
            <a:off x="2867718" y="4725144"/>
            <a:ext cx="710764" cy="575134"/>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M1</a:t>
            </a:r>
            <a:endParaRPr sz="1400" b="0" i="0" u="none" strike="noStrike" cap="none">
              <a:solidFill>
                <a:srgbClr val="000000"/>
              </a:solidFill>
              <a:latin typeface="Arial"/>
              <a:ea typeface="Arial"/>
              <a:cs typeface="Arial"/>
              <a:sym typeface="Arial"/>
            </a:endParaRPr>
          </a:p>
        </p:txBody>
      </p:sp>
      <p:sp>
        <p:nvSpPr>
          <p:cNvPr id="782" name="Google Shape;782;p44"/>
          <p:cNvSpPr/>
          <p:nvPr/>
        </p:nvSpPr>
        <p:spPr>
          <a:xfrm>
            <a:off x="1945274" y="5525814"/>
            <a:ext cx="792089" cy="567482"/>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M2</a:t>
            </a:r>
            <a:endParaRPr sz="1400" b="0" i="0" u="none" strike="noStrike" cap="none">
              <a:solidFill>
                <a:srgbClr val="000000"/>
              </a:solidFill>
              <a:latin typeface="Arial"/>
              <a:ea typeface="Arial"/>
              <a:cs typeface="Arial"/>
              <a:sym typeface="Arial"/>
            </a:endParaRPr>
          </a:p>
        </p:txBody>
      </p:sp>
      <p:sp>
        <p:nvSpPr>
          <p:cNvPr id="783" name="Google Shape;783;p44"/>
          <p:cNvSpPr/>
          <p:nvPr/>
        </p:nvSpPr>
        <p:spPr>
          <a:xfrm>
            <a:off x="3578482" y="5525814"/>
            <a:ext cx="760417" cy="567482"/>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M3</a:t>
            </a:r>
            <a:endParaRPr sz="1400" b="0" i="0" u="none" strike="noStrike" cap="none">
              <a:solidFill>
                <a:srgbClr val="000000"/>
              </a:solidFill>
              <a:latin typeface="Arial"/>
              <a:ea typeface="Arial"/>
              <a:cs typeface="Arial"/>
              <a:sym typeface="Arial"/>
            </a:endParaRPr>
          </a:p>
        </p:txBody>
      </p:sp>
      <p:cxnSp>
        <p:nvCxnSpPr>
          <p:cNvPr id="784" name="Google Shape;784;p44"/>
          <p:cNvCxnSpPr>
            <a:stCxn id="781" idx="2"/>
            <a:endCxn id="782" idx="0"/>
          </p:cNvCxnSpPr>
          <p:nvPr/>
        </p:nvCxnSpPr>
        <p:spPr>
          <a:xfrm flipH="1">
            <a:off x="2341400" y="5300278"/>
            <a:ext cx="881700" cy="225600"/>
          </a:xfrm>
          <a:prstGeom prst="straightConnector1">
            <a:avLst/>
          </a:prstGeom>
          <a:noFill/>
          <a:ln w="9525" cap="flat" cmpd="sng">
            <a:solidFill>
              <a:schemeClr val="dk1"/>
            </a:solidFill>
            <a:prstDash val="solid"/>
            <a:round/>
            <a:headEnd type="none" w="sm" len="sm"/>
            <a:tailEnd type="none" w="sm" len="sm"/>
          </a:ln>
        </p:spPr>
      </p:cxnSp>
      <p:cxnSp>
        <p:nvCxnSpPr>
          <p:cNvPr id="785" name="Google Shape;785;p44"/>
          <p:cNvCxnSpPr>
            <a:stCxn id="781" idx="2"/>
            <a:endCxn id="783" idx="0"/>
          </p:cNvCxnSpPr>
          <p:nvPr/>
        </p:nvCxnSpPr>
        <p:spPr>
          <a:xfrm>
            <a:off x="3223100" y="5300278"/>
            <a:ext cx="735600" cy="225600"/>
          </a:xfrm>
          <a:prstGeom prst="straightConnector1">
            <a:avLst/>
          </a:prstGeom>
          <a:noFill/>
          <a:ln w="9525" cap="flat" cmpd="sng">
            <a:solidFill>
              <a:schemeClr val="dk1"/>
            </a:solidFill>
            <a:prstDash val="solid"/>
            <a:round/>
            <a:headEnd type="none" w="sm" len="sm"/>
            <a:tailEnd type="none" w="sm" len="sm"/>
          </a:ln>
        </p:spPr>
      </p:cxnSp>
      <p:sp>
        <p:nvSpPr>
          <p:cNvPr id="786" name="Google Shape;786;p44"/>
          <p:cNvSpPr txBox="1"/>
          <p:nvPr/>
        </p:nvSpPr>
        <p:spPr>
          <a:xfrm>
            <a:off x="1763688" y="6093296"/>
            <a:ext cx="122661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getinput()</a:t>
            </a:r>
            <a:endParaRPr sz="1800" b="0" i="0" u="none" strike="noStrike" cap="none">
              <a:solidFill>
                <a:schemeClr val="dk1"/>
              </a:solidFill>
              <a:latin typeface="Trebuchet MS"/>
              <a:ea typeface="Trebuchet MS"/>
              <a:cs typeface="Trebuchet MS"/>
              <a:sym typeface="Trebuchet MS"/>
            </a:endParaRPr>
          </a:p>
        </p:txBody>
      </p:sp>
      <p:sp>
        <p:nvSpPr>
          <p:cNvPr id="787" name="Google Shape;787;p44"/>
          <p:cNvSpPr txBox="1"/>
          <p:nvPr/>
        </p:nvSpPr>
        <p:spPr>
          <a:xfrm>
            <a:off x="3590895" y="6093296"/>
            <a:ext cx="752129"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sort()</a:t>
            </a:r>
            <a:endParaRPr sz="1800" b="0" i="0" u="none" strike="noStrike" cap="none">
              <a:solidFill>
                <a:schemeClr val="dk1"/>
              </a:solidFill>
              <a:latin typeface="Trebuchet MS"/>
              <a:ea typeface="Trebuchet MS"/>
              <a:cs typeface="Trebuchet MS"/>
              <a:sym typeface="Trebuchet MS"/>
            </a:endParaRPr>
          </a:p>
        </p:txBody>
      </p:sp>
      <p:sp>
        <p:nvSpPr>
          <p:cNvPr id="788" name="Google Shape;788;p44"/>
          <p:cNvSpPr txBox="1"/>
          <p:nvPr/>
        </p:nvSpPr>
        <p:spPr>
          <a:xfrm>
            <a:off x="2811759" y="4437112"/>
            <a:ext cx="86113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main()</a:t>
            </a:r>
            <a:endParaRPr sz="1800" b="0" i="0" u="none" strike="noStrike" cap="none">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792"/>
        <p:cNvGrpSpPr/>
        <p:nvPr/>
      </p:nvGrpSpPr>
      <p:grpSpPr>
        <a:xfrm>
          <a:off x="0" y="0"/>
          <a:ext cx="0" cy="0"/>
          <a:chOff x="0" y="0"/>
          <a:chExt cx="0" cy="0"/>
        </a:xfrm>
      </p:grpSpPr>
      <p:sp>
        <p:nvSpPr>
          <p:cNvPr id="793" name="Google Shape;793;p45"/>
          <p:cNvSpPr txBox="1">
            <a:spLocks noGrp="1"/>
          </p:cNvSpPr>
          <p:nvPr>
            <p:ph type="sldNum" idx="12"/>
          </p:nvPr>
        </p:nvSpPr>
        <p:spPr>
          <a:xfrm>
            <a:off x="323528" y="6278832"/>
            <a:ext cx="576000" cy="276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33</a:t>
            </a:fld>
            <a:endParaRPr sz="1200" b="0" i="0" u="none" strike="noStrike" cap="none">
              <a:solidFill>
                <a:srgbClr val="7F7F7F"/>
              </a:solidFill>
              <a:latin typeface="Trebuchet MS"/>
              <a:ea typeface="Trebuchet MS"/>
              <a:cs typeface="Trebuchet MS"/>
              <a:sym typeface="Trebuchet MS"/>
            </a:endParaRPr>
          </a:p>
        </p:txBody>
      </p:sp>
      <p:sp>
        <p:nvSpPr>
          <p:cNvPr id="794" name="Google Shape;794;p45"/>
          <p:cNvSpPr txBox="1">
            <a:spLocks noGrp="1"/>
          </p:cNvSpPr>
          <p:nvPr>
            <p:ph type="title"/>
          </p:nvPr>
        </p:nvSpPr>
        <p:spPr>
          <a:xfrm>
            <a:off x="539552" y="332656"/>
            <a:ext cx="74889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600" b="1" i="0" u="none" strike="noStrike" cap="none">
                <a:solidFill>
                  <a:schemeClr val="dk1"/>
                </a:solidFill>
                <a:latin typeface="Trebuchet MS"/>
                <a:ea typeface="Trebuchet MS"/>
                <a:cs typeface="Trebuchet MS"/>
                <a:sym typeface="Trebuchet MS"/>
              </a:rPr>
              <a:t>Depth-first v.s. Breadth-first</a:t>
            </a:r>
            <a:endParaRPr sz="3600" b="1" i="0" u="none" strike="noStrike" cap="none">
              <a:solidFill>
                <a:schemeClr val="dk1"/>
              </a:solidFill>
              <a:latin typeface="Trebuchet MS"/>
              <a:ea typeface="Trebuchet MS"/>
              <a:cs typeface="Trebuchet MS"/>
              <a:sym typeface="Trebuchet MS"/>
            </a:endParaRPr>
          </a:p>
        </p:txBody>
      </p:sp>
      <p:sp>
        <p:nvSpPr>
          <p:cNvPr id="795" name="Google Shape;795;p45"/>
          <p:cNvSpPr txBox="1">
            <a:spLocks noGrp="1"/>
          </p:cNvSpPr>
          <p:nvPr>
            <p:ph type="body" idx="1"/>
          </p:nvPr>
        </p:nvSpPr>
        <p:spPr>
          <a:xfrm>
            <a:off x="827584" y="1124744"/>
            <a:ext cx="6912900" cy="3888300"/>
          </a:xfrm>
          <a:prstGeom prst="rect">
            <a:avLst/>
          </a:prstGeom>
          <a:noFill/>
          <a:ln>
            <a:noFill/>
          </a:ln>
        </p:spPr>
        <p:txBody>
          <a:bodyPr spcFirstLastPara="1" wrap="square" lIns="91425" tIns="45700" rIns="91425" bIns="45700" anchor="t" anchorCtr="0">
            <a:noAutofit/>
          </a:bodyPr>
          <a:lstStyle/>
          <a:p>
            <a:pPr marL="228600" marR="0" lvl="0" indent="-181610" algn="l" rtl="0">
              <a:lnSpc>
                <a:spcPct val="100000"/>
              </a:lnSpc>
              <a:spcBef>
                <a:spcPts val="0"/>
              </a:spcBef>
              <a:spcAft>
                <a:spcPts val="0"/>
              </a:spcAft>
              <a:buClr>
                <a:srgbClr val="C3260C"/>
              </a:buClr>
              <a:buSzPts val="2860"/>
              <a:buFont typeface="Georgia"/>
              <a:buChar char="*"/>
            </a:pPr>
            <a:r>
              <a:rPr lang="en-US" sz="2200" b="0" i="0" u="none" strike="noStrike" cap="none">
                <a:solidFill>
                  <a:srgbClr val="3F3F3F"/>
                </a:solidFill>
                <a:latin typeface="Trebuchet MS"/>
                <a:ea typeface="Trebuchet MS"/>
                <a:cs typeface="Trebuchet MS"/>
                <a:sym typeface="Trebuchet MS"/>
              </a:rPr>
              <a:t>例子</a:t>
            </a:r>
            <a:r>
              <a:rPr lang="en-US" sz="1500" b="0" i="0" u="none" strike="noStrike" cap="none">
                <a:solidFill>
                  <a:srgbClr val="3F3F3F"/>
                </a:solidFill>
                <a:latin typeface="Trebuchet MS"/>
                <a:ea typeface="Trebuchet MS"/>
                <a:cs typeface="Trebuchet MS"/>
                <a:sym typeface="Trebuchet MS"/>
              </a:rPr>
              <a:t>(example)</a:t>
            </a:r>
            <a:r>
              <a:rPr lang="en-US" sz="2200" b="0" i="0" u="none" strike="noStrike" cap="none">
                <a:solidFill>
                  <a:srgbClr val="3F3F3F"/>
                </a:solidFill>
                <a:latin typeface="Trebuchet MS"/>
                <a:ea typeface="Trebuchet MS"/>
                <a:cs typeface="Trebuchet MS"/>
                <a:sym typeface="Trebuchet MS"/>
              </a:rPr>
              <a:t>:</a:t>
            </a:r>
            <a:endParaRPr sz="2200" b="0" i="0" u="none" strike="noStrike" cap="none">
              <a:solidFill>
                <a:srgbClr val="3F3F3F"/>
              </a:solidFill>
              <a:latin typeface="Trebuchet MS"/>
              <a:ea typeface="Trebuchet MS"/>
              <a:cs typeface="Trebuchet MS"/>
              <a:sym typeface="Trebuchet MS"/>
            </a:endParaRPr>
          </a:p>
          <a:p>
            <a:pPr marL="45720" marR="0" lvl="0" indent="0" algn="l" rtl="0">
              <a:lnSpc>
                <a:spcPct val="100000"/>
              </a:lnSpc>
              <a:spcBef>
                <a:spcPts val="740"/>
              </a:spcBef>
              <a:spcAft>
                <a:spcPts val="0"/>
              </a:spcAft>
              <a:buClr>
                <a:srgbClr val="C3260C"/>
              </a:buClr>
              <a:buSzPts val="2860"/>
              <a:buFont typeface="Georgia"/>
              <a:buNone/>
            </a:pPr>
            <a:r>
              <a:rPr lang="en-US" sz="2200" b="0" i="0" u="none" strike="noStrike" cap="none">
                <a:solidFill>
                  <a:srgbClr val="3F3F3F"/>
                </a:solidFill>
                <a:latin typeface="Trebuchet MS"/>
                <a:ea typeface="Trebuchet MS"/>
                <a:cs typeface="Trebuchet MS"/>
                <a:sym typeface="Trebuchet MS"/>
              </a:rPr>
              <a:t>f1:</a:t>
            </a:r>
            <a:endParaRPr sz="2200" b="0" i="0" u="none" strike="noStrike" cap="none">
              <a:solidFill>
                <a:srgbClr val="3F3F3F"/>
              </a:solidFill>
              <a:latin typeface="Trebuchet MS"/>
              <a:ea typeface="Trebuchet MS"/>
              <a:cs typeface="Trebuchet MS"/>
              <a:sym typeface="Trebuchet MS"/>
            </a:endParaRPr>
          </a:p>
          <a:p>
            <a:pPr marL="45720" marR="0" lvl="0" indent="0" algn="l" rtl="0">
              <a:lnSpc>
                <a:spcPct val="100000"/>
              </a:lnSpc>
              <a:spcBef>
                <a:spcPts val="740"/>
              </a:spcBef>
              <a:spcAft>
                <a:spcPts val="0"/>
              </a:spcAft>
              <a:buClr>
                <a:srgbClr val="C3260C"/>
              </a:buClr>
              <a:buSzPts val="2860"/>
              <a:buFont typeface="Georgia"/>
              <a:buNone/>
            </a:pPr>
            <a:endParaRPr sz="2200" b="0" i="0" u="none" strike="noStrike" cap="none">
              <a:solidFill>
                <a:srgbClr val="3F3F3F"/>
              </a:solidFill>
              <a:latin typeface="Trebuchet MS"/>
              <a:ea typeface="Trebuchet MS"/>
              <a:cs typeface="Trebuchet MS"/>
              <a:sym typeface="Trebuchet MS"/>
            </a:endParaRPr>
          </a:p>
        </p:txBody>
      </p:sp>
      <p:grpSp>
        <p:nvGrpSpPr>
          <p:cNvPr id="796" name="Google Shape;796;p45"/>
          <p:cNvGrpSpPr/>
          <p:nvPr/>
        </p:nvGrpSpPr>
        <p:grpSpPr>
          <a:xfrm>
            <a:off x="1907704" y="1484784"/>
            <a:ext cx="4891890" cy="2016224"/>
            <a:chOff x="2051720" y="1772816"/>
            <a:chExt cx="3312368" cy="2016224"/>
          </a:xfrm>
        </p:grpSpPr>
        <p:sp>
          <p:nvSpPr>
            <p:cNvPr id="797" name="Google Shape;797;p45"/>
            <p:cNvSpPr/>
            <p:nvPr/>
          </p:nvSpPr>
          <p:spPr>
            <a:xfrm>
              <a:off x="2195736" y="2492896"/>
              <a:ext cx="1224136" cy="792088"/>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   A</a:t>
              </a:r>
              <a:endParaRPr sz="1800" b="0" i="0" u="none" strike="noStrike" cap="none">
                <a:solidFill>
                  <a:schemeClr val="dk1"/>
                </a:solidFill>
                <a:latin typeface="Trebuchet MS"/>
                <a:ea typeface="Trebuchet MS"/>
                <a:cs typeface="Trebuchet MS"/>
                <a:sym typeface="Trebuchet MS"/>
              </a:endParaRPr>
            </a:p>
          </p:txBody>
        </p:sp>
        <p:sp>
          <p:nvSpPr>
            <p:cNvPr id="798" name="Google Shape;798;p45"/>
            <p:cNvSpPr/>
            <p:nvPr/>
          </p:nvSpPr>
          <p:spPr>
            <a:xfrm>
              <a:off x="4139952" y="1772816"/>
              <a:ext cx="1224136" cy="792088"/>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   B</a:t>
              </a:r>
              <a:endParaRPr sz="1800" b="0" i="0" u="none" strike="noStrike" cap="none">
                <a:solidFill>
                  <a:schemeClr val="dk1"/>
                </a:solidFill>
                <a:latin typeface="Trebuchet MS"/>
                <a:ea typeface="Trebuchet MS"/>
                <a:cs typeface="Trebuchet MS"/>
                <a:sym typeface="Trebuchet MS"/>
              </a:endParaRPr>
            </a:p>
          </p:txBody>
        </p:sp>
        <p:sp>
          <p:nvSpPr>
            <p:cNvPr id="799" name="Google Shape;799;p45"/>
            <p:cNvSpPr/>
            <p:nvPr/>
          </p:nvSpPr>
          <p:spPr>
            <a:xfrm>
              <a:off x="4139952" y="2996952"/>
              <a:ext cx="1224136" cy="792088"/>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  C</a:t>
              </a:r>
              <a:endParaRPr sz="1800" b="0" i="0" u="none" strike="noStrike" cap="none">
                <a:solidFill>
                  <a:schemeClr val="dk1"/>
                </a:solidFill>
                <a:latin typeface="Trebuchet MS"/>
                <a:ea typeface="Trebuchet MS"/>
                <a:cs typeface="Trebuchet MS"/>
                <a:sym typeface="Trebuchet MS"/>
              </a:endParaRPr>
            </a:p>
          </p:txBody>
        </p:sp>
        <p:sp>
          <p:nvSpPr>
            <p:cNvPr id="800" name="Google Shape;800;p45"/>
            <p:cNvSpPr/>
            <p:nvPr/>
          </p:nvSpPr>
          <p:spPr>
            <a:xfrm>
              <a:off x="2051720" y="2780928"/>
              <a:ext cx="288032" cy="216024"/>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801" name="Google Shape;801;p45"/>
            <p:cNvSpPr/>
            <p:nvPr/>
          </p:nvSpPr>
          <p:spPr>
            <a:xfrm>
              <a:off x="3995936" y="2204864"/>
              <a:ext cx="288032" cy="216024"/>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802" name="Google Shape;802;p45"/>
            <p:cNvSpPr/>
            <p:nvPr/>
          </p:nvSpPr>
          <p:spPr>
            <a:xfrm>
              <a:off x="3995936" y="3356992"/>
              <a:ext cx="288032" cy="216024"/>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803" name="Google Shape;803;p45"/>
            <p:cNvSpPr/>
            <p:nvPr/>
          </p:nvSpPr>
          <p:spPr>
            <a:xfrm>
              <a:off x="4855929" y="2888940"/>
              <a:ext cx="288032" cy="216024"/>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cxnSp>
          <p:nvCxnSpPr>
            <p:cNvPr id="804" name="Google Shape;804;p45"/>
            <p:cNvCxnSpPr>
              <a:endCxn id="801" idx="1"/>
            </p:cNvCxnSpPr>
            <p:nvPr/>
          </p:nvCxnSpPr>
          <p:spPr>
            <a:xfrm rot="10800000" flipH="1">
              <a:off x="3420236" y="2312876"/>
              <a:ext cx="575700" cy="468000"/>
            </a:xfrm>
            <a:prstGeom prst="bentConnector3">
              <a:avLst>
                <a:gd name="adj1" fmla="val -77398"/>
              </a:avLst>
            </a:prstGeom>
            <a:noFill/>
            <a:ln w="12700" cap="flat" cmpd="sng">
              <a:solidFill>
                <a:schemeClr val="dk1"/>
              </a:solidFill>
              <a:prstDash val="solid"/>
              <a:round/>
              <a:headEnd type="none" w="sm" len="sm"/>
              <a:tailEnd type="stealth" w="med" len="med"/>
            </a:ln>
          </p:spPr>
        </p:cxnSp>
        <p:cxnSp>
          <p:nvCxnSpPr>
            <p:cNvPr id="805" name="Google Shape;805;p45"/>
            <p:cNvCxnSpPr>
              <a:endCxn id="802" idx="1"/>
            </p:cNvCxnSpPr>
            <p:nvPr/>
          </p:nvCxnSpPr>
          <p:spPr>
            <a:xfrm>
              <a:off x="3419936" y="2997004"/>
              <a:ext cx="576000" cy="468000"/>
            </a:xfrm>
            <a:prstGeom prst="bentConnector3">
              <a:avLst>
                <a:gd name="adj1" fmla="val -77306"/>
              </a:avLst>
            </a:prstGeom>
            <a:noFill/>
            <a:ln w="12700" cap="flat" cmpd="sng">
              <a:solidFill>
                <a:schemeClr val="dk1"/>
              </a:solidFill>
              <a:prstDash val="solid"/>
              <a:round/>
              <a:headEnd type="none" w="sm" len="sm"/>
              <a:tailEnd type="stealth" w="med" len="med"/>
            </a:ln>
          </p:spPr>
        </p:cxnSp>
        <p:cxnSp>
          <p:nvCxnSpPr>
            <p:cNvPr id="806" name="Google Shape;806;p45"/>
            <p:cNvCxnSpPr>
              <a:stCxn id="801" idx="3"/>
              <a:endCxn id="803" idx="0"/>
            </p:cNvCxnSpPr>
            <p:nvPr/>
          </p:nvCxnSpPr>
          <p:spPr>
            <a:xfrm>
              <a:off x="4283968" y="2312876"/>
              <a:ext cx="716100" cy="576000"/>
            </a:xfrm>
            <a:prstGeom prst="bentConnector2">
              <a:avLst/>
            </a:prstGeom>
            <a:noFill/>
            <a:ln w="12700" cap="flat" cmpd="sng">
              <a:solidFill>
                <a:schemeClr val="dk1"/>
              </a:solidFill>
              <a:prstDash val="solid"/>
              <a:round/>
              <a:headEnd type="none" w="sm" len="sm"/>
              <a:tailEnd type="stealth" w="med" len="med"/>
            </a:ln>
          </p:spPr>
        </p:cxnSp>
      </p:grpSp>
      <p:sp>
        <p:nvSpPr>
          <p:cNvPr id="807" name="Google Shape;807;p45"/>
          <p:cNvSpPr txBox="1"/>
          <p:nvPr/>
        </p:nvSpPr>
        <p:spPr>
          <a:xfrm>
            <a:off x="4353924" y="4365104"/>
            <a:ext cx="18473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808" name="Google Shape;808;p45"/>
          <p:cNvSpPr txBox="1"/>
          <p:nvPr/>
        </p:nvSpPr>
        <p:spPr>
          <a:xfrm>
            <a:off x="212834" y="3721332"/>
            <a:ext cx="35220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深度優先</a:t>
            </a:r>
            <a:endParaRPr sz="1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sz="1500" b="0" i="0" u="none" strike="noStrike" cap="none">
                <a:solidFill>
                  <a:schemeClr val="dk1"/>
                </a:solidFill>
                <a:latin typeface="Trebuchet MS"/>
                <a:ea typeface="Trebuchet MS"/>
                <a:cs typeface="Trebuchet MS"/>
                <a:sym typeface="Trebuchet MS"/>
              </a:rPr>
              <a:t>Depth first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IT1:                   IT2:                   IT3:</a:t>
            </a:r>
            <a:endParaRPr sz="1400" b="0" i="0" u="none" strike="noStrike" cap="none">
              <a:solidFill>
                <a:srgbClr val="000000"/>
              </a:solidFill>
              <a:latin typeface="Arial"/>
              <a:ea typeface="Arial"/>
              <a:cs typeface="Arial"/>
              <a:sym typeface="Arial"/>
            </a:endParaRPr>
          </a:p>
        </p:txBody>
      </p:sp>
      <p:sp>
        <p:nvSpPr>
          <p:cNvPr id="809" name="Google Shape;809;p45"/>
          <p:cNvSpPr txBox="1"/>
          <p:nvPr/>
        </p:nvSpPr>
        <p:spPr>
          <a:xfrm>
            <a:off x="4700769" y="3737138"/>
            <a:ext cx="35220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廣度優先</a:t>
            </a: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sz="1500">
                <a:solidFill>
                  <a:schemeClr val="dk1"/>
                </a:solidFill>
                <a:latin typeface="Trebuchet MS"/>
                <a:ea typeface="Trebuchet MS"/>
                <a:cs typeface="Trebuchet MS"/>
                <a:sym typeface="Trebuchet MS"/>
              </a:rPr>
              <a:t>Breadth first</a:t>
            </a:r>
            <a:endParaRPr sz="15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IT1:                   IT2:                   IT3:</a:t>
            </a:r>
            <a:endParaRPr sz="1400" b="0" i="0" u="none" strike="noStrike" cap="none">
              <a:solidFill>
                <a:srgbClr val="000000"/>
              </a:solidFill>
              <a:latin typeface="Arial"/>
              <a:ea typeface="Arial"/>
              <a:cs typeface="Arial"/>
              <a:sym typeface="Arial"/>
            </a:endParaRPr>
          </a:p>
        </p:txBody>
      </p:sp>
      <p:sp>
        <p:nvSpPr>
          <p:cNvPr id="810" name="Google Shape;810;p45"/>
          <p:cNvSpPr/>
          <p:nvPr/>
        </p:nvSpPr>
        <p:spPr>
          <a:xfrm>
            <a:off x="3531306" y="4864514"/>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A</a:t>
            </a:r>
            <a:endParaRPr sz="1800" b="0" i="0" u="none" strike="noStrike" cap="none">
              <a:solidFill>
                <a:schemeClr val="dk1"/>
              </a:solidFill>
              <a:latin typeface="Trebuchet MS"/>
              <a:ea typeface="Trebuchet MS"/>
              <a:cs typeface="Trebuchet MS"/>
              <a:sym typeface="Trebuchet MS"/>
            </a:endParaRPr>
          </a:p>
        </p:txBody>
      </p:sp>
      <p:sp>
        <p:nvSpPr>
          <p:cNvPr id="811" name="Google Shape;811;p45"/>
          <p:cNvSpPr/>
          <p:nvPr/>
        </p:nvSpPr>
        <p:spPr>
          <a:xfrm>
            <a:off x="3166886" y="5440578"/>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B</a:t>
            </a:r>
            <a:endParaRPr sz="1800" b="0" i="0" u="none" strike="noStrike" cap="none">
              <a:solidFill>
                <a:schemeClr val="dk1"/>
              </a:solidFill>
              <a:latin typeface="Trebuchet MS"/>
              <a:ea typeface="Trebuchet MS"/>
              <a:cs typeface="Trebuchet MS"/>
              <a:sym typeface="Trebuchet MS"/>
            </a:endParaRPr>
          </a:p>
        </p:txBody>
      </p:sp>
      <p:sp>
        <p:nvSpPr>
          <p:cNvPr id="812" name="Google Shape;812;p45"/>
          <p:cNvSpPr/>
          <p:nvPr/>
        </p:nvSpPr>
        <p:spPr>
          <a:xfrm>
            <a:off x="3166886" y="6016642"/>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C</a:t>
            </a:r>
            <a:endParaRPr sz="1800" b="0" i="0" u="none" strike="noStrike" cap="none">
              <a:solidFill>
                <a:schemeClr val="dk1"/>
              </a:solidFill>
              <a:latin typeface="Trebuchet MS"/>
              <a:ea typeface="Trebuchet MS"/>
              <a:cs typeface="Trebuchet MS"/>
              <a:sym typeface="Trebuchet MS"/>
            </a:endParaRPr>
          </a:p>
        </p:txBody>
      </p:sp>
      <p:sp>
        <p:nvSpPr>
          <p:cNvPr id="813" name="Google Shape;813;p45"/>
          <p:cNvSpPr/>
          <p:nvPr/>
        </p:nvSpPr>
        <p:spPr>
          <a:xfrm>
            <a:off x="3928856" y="5440578"/>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C</a:t>
            </a:r>
            <a:endParaRPr sz="1800" b="0" i="0" u="none" strike="noStrike" cap="none">
              <a:solidFill>
                <a:schemeClr val="dk1"/>
              </a:solidFill>
              <a:latin typeface="Trebuchet MS"/>
              <a:ea typeface="Trebuchet MS"/>
              <a:cs typeface="Trebuchet MS"/>
              <a:sym typeface="Trebuchet MS"/>
            </a:endParaRPr>
          </a:p>
        </p:txBody>
      </p:sp>
      <p:cxnSp>
        <p:nvCxnSpPr>
          <p:cNvPr id="814" name="Google Shape;814;p45"/>
          <p:cNvCxnSpPr>
            <a:stCxn id="810" idx="2"/>
            <a:endCxn id="811" idx="0"/>
          </p:cNvCxnSpPr>
          <p:nvPr/>
        </p:nvCxnSpPr>
        <p:spPr>
          <a:xfrm flipH="1">
            <a:off x="3464968" y="5233846"/>
            <a:ext cx="364500" cy="206700"/>
          </a:xfrm>
          <a:prstGeom prst="straightConnector1">
            <a:avLst/>
          </a:prstGeom>
          <a:noFill/>
          <a:ln w="15875" cap="flat" cmpd="sng">
            <a:solidFill>
              <a:schemeClr val="dk1"/>
            </a:solidFill>
            <a:prstDash val="solid"/>
            <a:round/>
            <a:headEnd type="none" w="sm" len="sm"/>
            <a:tailEnd type="stealth" w="med" len="med"/>
          </a:ln>
        </p:spPr>
      </p:cxnSp>
      <p:cxnSp>
        <p:nvCxnSpPr>
          <p:cNvPr id="815" name="Google Shape;815;p45"/>
          <p:cNvCxnSpPr>
            <a:stCxn id="810" idx="2"/>
            <a:endCxn id="813" idx="0"/>
          </p:cNvCxnSpPr>
          <p:nvPr/>
        </p:nvCxnSpPr>
        <p:spPr>
          <a:xfrm>
            <a:off x="3829468" y="5233846"/>
            <a:ext cx="397500" cy="206700"/>
          </a:xfrm>
          <a:prstGeom prst="straightConnector1">
            <a:avLst/>
          </a:prstGeom>
          <a:noFill/>
          <a:ln w="15875" cap="flat" cmpd="sng">
            <a:solidFill>
              <a:schemeClr val="dk1"/>
            </a:solidFill>
            <a:prstDash val="solid"/>
            <a:round/>
            <a:headEnd type="none" w="sm" len="sm"/>
            <a:tailEnd type="stealth" w="med" len="med"/>
          </a:ln>
        </p:spPr>
      </p:cxnSp>
      <p:cxnSp>
        <p:nvCxnSpPr>
          <p:cNvPr id="816" name="Google Shape;816;p45"/>
          <p:cNvCxnSpPr>
            <a:stCxn id="811" idx="2"/>
            <a:endCxn id="812" idx="0"/>
          </p:cNvCxnSpPr>
          <p:nvPr/>
        </p:nvCxnSpPr>
        <p:spPr>
          <a:xfrm>
            <a:off x="3465048" y="5809910"/>
            <a:ext cx="0" cy="206700"/>
          </a:xfrm>
          <a:prstGeom prst="straightConnector1">
            <a:avLst/>
          </a:prstGeom>
          <a:noFill/>
          <a:ln w="15875" cap="flat" cmpd="sng">
            <a:solidFill>
              <a:schemeClr val="dk1"/>
            </a:solidFill>
            <a:prstDash val="solid"/>
            <a:round/>
            <a:headEnd type="none" w="sm" len="sm"/>
            <a:tailEnd type="stealth" w="med" len="med"/>
          </a:ln>
        </p:spPr>
      </p:cxnSp>
      <p:sp>
        <p:nvSpPr>
          <p:cNvPr id="817" name="Google Shape;817;p45"/>
          <p:cNvSpPr/>
          <p:nvPr/>
        </p:nvSpPr>
        <p:spPr>
          <a:xfrm>
            <a:off x="7970613" y="4864514"/>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A</a:t>
            </a:r>
            <a:endParaRPr sz="1800" b="0" i="0" u="none" strike="noStrike" cap="none">
              <a:solidFill>
                <a:schemeClr val="dk1"/>
              </a:solidFill>
              <a:latin typeface="Trebuchet MS"/>
              <a:ea typeface="Trebuchet MS"/>
              <a:cs typeface="Trebuchet MS"/>
              <a:sym typeface="Trebuchet MS"/>
            </a:endParaRPr>
          </a:p>
        </p:txBody>
      </p:sp>
      <p:sp>
        <p:nvSpPr>
          <p:cNvPr id="818" name="Google Shape;818;p45"/>
          <p:cNvSpPr/>
          <p:nvPr/>
        </p:nvSpPr>
        <p:spPr>
          <a:xfrm>
            <a:off x="7606193" y="5440578"/>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B</a:t>
            </a:r>
            <a:endParaRPr sz="1800" b="0" i="0" u="none" strike="noStrike" cap="none">
              <a:solidFill>
                <a:schemeClr val="dk1"/>
              </a:solidFill>
              <a:latin typeface="Trebuchet MS"/>
              <a:ea typeface="Trebuchet MS"/>
              <a:cs typeface="Trebuchet MS"/>
              <a:sym typeface="Trebuchet MS"/>
            </a:endParaRPr>
          </a:p>
        </p:txBody>
      </p:sp>
      <p:sp>
        <p:nvSpPr>
          <p:cNvPr id="819" name="Google Shape;819;p45"/>
          <p:cNvSpPr/>
          <p:nvPr/>
        </p:nvSpPr>
        <p:spPr>
          <a:xfrm>
            <a:off x="7606193" y="6016642"/>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C</a:t>
            </a:r>
            <a:endParaRPr sz="1800" b="0" i="0" u="none" strike="noStrike" cap="none">
              <a:solidFill>
                <a:schemeClr val="dk1"/>
              </a:solidFill>
              <a:latin typeface="Trebuchet MS"/>
              <a:ea typeface="Trebuchet MS"/>
              <a:cs typeface="Trebuchet MS"/>
              <a:sym typeface="Trebuchet MS"/>
            </a:endParaRPr>
          </a:p>
        </p:txBody>
      </p:sp>
      <p:sp>
        <p:nvSpPr>
          <p:cNvPr id="820" name="Google Shape;820;p45"/>
          <p:cNvSpPr/>
          <p:nvPr/>
        </p:nvSpPr>
        <p:spPr>
          <a:xfrm>
            <a:off x="8368163" y="5440578"/>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C</a:t>
            </a:r>
            <a:endParaRPr sz="1800" b="0" i="0" u="none" strike="noStrike" cap="none">
              <a:solidFill>
                <a:schemeClr val="dk1"/>
              </a:solidFill>
              <a:latin typeface="Trebuchet MS"/>
              <a:ea typeface="Trebuchet MS"/>
              <a:cs typeface="Trebuchet MS"/>
              <a:sym typeface="Trebuchet MS"/>
            </a:endParaRPr>
          </a:p>
        </p:txBody>
      </p:sp>
      <p:cxnSp>
        <p:nvCxnSpPr>
          <p:cNvPr id="821" name="Google Shape;821;p45"/>
          <p:cNvCxnSpPr>
            <a:stCxn id="817" idx="2"/>
            <a:endCxn id="818" idx="0"/>
          </p:cNvCxnSpPr>
          <p:nvPr/>
        </p:nvCxnSpPr>
        <p:spPr>
          <a:xfrm flipH="1">
            <a:off x="7904276" y="5233846"/>
            <a:ext cx="364500" cy="206700"/>
          </a:xfrm>
          <a:prstGeom prst="straightConnector1">
            <a:avLst/>
          </a:prstGeom>
          <a:noFill/>
          <a:ln w="15875" cap="flat" cmpd="sng">
            <a:solidFill>
              <a:schemeClr val="dk1"/>
            </a:solidFill>
            <a:prstDash val="solid"/>
            <a:round/>
            <a:headEnd type="none" w="sm" len="sm"/>
            <a:tailEnd type="stealth" w="med" len="med"/>
          </a:ln>
        </p:spPr>
      </p:cxnSp>
      <p:cxnSp>
        <p:nvCxnSpPr>
          <p:cNvPr id="822" name="Google Shape;822;p45"/>
          <p:cNvCxnSpPr>
            <a:stCxn id="817" idx="2"/>
            <a:endCxn id="820" idx="0"/>
          </p:cNvCxnSpPr>
          <p:nvPr/>
        </p:nvCxnSpPr>
        <p:spPr>
          <a:xfrm>
            <a:off x="8268776" y="5233846"/>
            <a:ext cx="397500" cy="206700"/>
          </a:xfrm>
          <a:prstGeom prst="straightConnector1">
            <a:avLst/>
          </a:prstGeom>
          <a:noFill/>
          <a:ln w="15875" cap="flat" cmpd="sng">
            <a:solidFill>
              <a:schemeClr val="dk1"/>
            </a:solidFill>
            <a:prstDash val="solid"/>
            <a:round/>
            <a:headEnd type="none" w="sm" len="sm"/>
            <a:tailEnd type="stealth" w="med" len="med"/>
          </a:ln>
        </p:spPr>
      </p:cxnSp>
      <p:cxnSp>
        <p:nvCxnSpPr>
          <p:cNvPr id="823" name="Google Shape;823;p45"/>
          <p:cNvCxnSpPr>
            <a:stCxn id="818" idx="2"/>
            <a:endCxn id="819" idx="0"/>
          </p:cNvCxnSpPr>
          <p:nvPr/>
        </p:nvCxnSpPr>
        <p:spPr>
          <a:xfrm>
            <a:off x="7904355" y="5809910"/>
            <a:ext cx="0" cy="206700"/>
          </a:xfrm>
          <a:prstGeom prst="straightConnector1">
            <a:avLst/>
          </a:prstGeom>
          <a:noFill/>
          <a:ln w="15875" cap="flat" cmpd="sng">
            <a:solidFill>
              <a:schemeClr val="dk1"/>
            </a:solidFill>
            <a:prstDash val="solid"/>
            <a:round/>
            <a:headEnd type="none" w="sm" len="sm"/>
            <a:tailEnd type="stealth" w="med" len="med"/>
          </a:ln>
        </p:spPr>
      </p:cxnSp>
      <p:sp>
        <p:nvSpPr>
          <p:cNvPr id="824" name="Google Shape;824;p45"/>
          <p:cNvSpPr/>
          <p:nvPr/>
        </p:nvSpPr>
        <p:spPr>
          <a:xfrm>
            <a:off x="471924" y="4869160"/>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A</a:t>
            </a:r>
            <a:endParaRPr sz="1800" b="0" i="0" u="none" strike="noStrike" cap="none">
              <a:solidFill>
                <a:schemeClr val="dk1"/>
              </a:solidFill>
              <a:latin typeface="Trebuchet MS"/>
              <a:ea typeface="Trebuchet MS"/>
              <a:cs typeface="Trebuchet MS"/>
              <a:sym typeface="Trebuchet MS"/>
            </a:endParaRPr>
          </a:p>
        </p:txBody>
      </p:sp>
      <p:sp>
        <p:nvSpPr>
          <p:cNvPr id="825" name="Google Shape;825;p45"/>
          <p:cNvSpPr/>
          <p:nvPr/>
        </p:nvSpPr>
        <p:spPr>
          <a:xfrm>
            <a:off x="107504" y="5445224"/>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B</a:t>
            </a:r>
            <a:endParaRPr sz="1800" b="0" i="0" u="none" strike="noStrike" cap="none">
              <a:solidFill>
                <a:schemeClr val="dk1"/>
              </a:solidFill>
              <a:latin typeface="Trebuchet MS"/>
              <a:ea typeface="Trebuchet MS"/>
              <a:cs typeface="Trebuchet MS"/>
              <a:sym typeface="Trebuchet MS"/>
            </a:endParaRPr>
          </a:p>
        </p:txBody>
      </p:sp>
      <p:sp>
        <p:nvSpPr>
          <p:cNvPr id="826" name="Google Shape;826;p45"/>
          <p:cNvSpPr/>
          <p:nvPr/>
        </p:nvSpPr>
        <p:spPr>
          <a:xfrm>
            <a:off x="107504" y="6021288"/>
            <a:ext cx="596325" cy="369332"/>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C</a:t>
            </a:r>
            <a:endParaRPr sz="1800" b="0" i="0" u="none" strike="noStrike" cap="none">
              <a:solidFill>
                <a:schemeClr val="dk1"/>
              </a:solidFill>
              <a:latin typeface="Trebuchet MS"/>
              <a:ea typeface="Trebuchet MS"/>
              <a:cs typeface="Trebuchet MS"/>
              <a:sym typeface="Trebuchet MS"/>
            </a:endParaRPr>
          </a:p>
        </p:txBody>
      </p:sp>
      <p:sp>
        <p:nvSpPr>
          <p:cNvPr id="827" name="Google Shape;827;p45"/>
          <p:cNvSpPr/>
          <p:nvPr/>
        </p:nvSpPr>
        <p:spPr>
          <a:xfrm>
            <a:off x="869474" y="5445224"/>
            <a:ext cx="596325" cy="369332"/>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C</a:t>
            </a:r>
            <a:endParaRPr sz="1800" b="0" i="0" u="none" strike="noStrike" cap="none">
              <a:solidFill>
                <a:schemeClr val="dk1"/>
              </a:solidFill>
              <a:latin typeface="Trebuchet MS"/>
              <a:ea typeface="Trebuchet MS"/>
              <a:cs typeface="Trebuchet MS"/>
              <a:sym typeface="Trebuchet MS"/>
            </a:endParaRPr>
          </a:p>
        </p:txBody>
      </p:sp>
      <p:cxnSp>
        <p:nvCxnSpPr>
          <p:cNvPr id="828" name="Google Shape;828;p45"/>
          <p:cNvCxnSpPr>
            <a:stCxn id="824" idx="2"/>
            <a:endCxn id="825" idx="0"/>
          </p:cNvCxnSpPr>
          <p:nvPr/>
        </p:nvCxnSpPr>
        <p:spPr>
          <a:xfrm flipH="1">
            <a:off x="405587" y="5238492"/>
            <a:ext cx="364500" cy="206700"/>
          </a:xfrm>
          <a:prstGeom prst="straightConnector1">
            <a:avLst/>
          </a:prstGeom>
          <a:noFill/>
          <a:ln w="15875" cap="flat" cmpd="sng">
            <a:solidFill>
              <a:schemeClr val="dk1"/>
            </a:solidFill>
            <a:prstDash val="solid"/>
            <a:round/>
            <a:headEnd type="none" w="sm" len="sm"/>
            <a:tailEnd type="stealth" w="med" len="med"/>
          </a:ln>
        </p:spPr>
      </p:cxnSp>
      <p:cxnSp>
        <p:nvCxnSpPr>
          <p:cNvPr id="829" name="Google Shape;829;p45"/>
          <p:cNvCxnSpPr>
            <a:stCxn id="824" idx="2"/>
            <a:endCxn id="827" idx="0"/>
          </p:cNvCxnSpPr>
          <p:nvPr/>
        </p:nvCxnSpPr>
        <p:spPr>
          <a:xfrm>
            <a:off x="770087" y="5238492"/>
            <a:ext cx="397500" cy="206700"/>
          </a:xfrm>
          <a:prstGeom prst="straightConnector1">
            <a:avLst/>
          </a:prstGeom>
          <a:noFill/>
          <a:ln w="15875" cap="flat" cmpd="sng">
            <a:solidFill>
              <a:schemeClr val="dk1"/>
            </a:solidFill>
            <a:prstDash val="dash"/>
            <a:round/>
            <a:headEnd type="none" w="sm" len="sm"/>
            <a:tailEnd type="stealth" w="med" len="med"/>
          </a:ln>
        </p:spPr>
      </p:cxnSp>
      <p:cxnSp>
        <p:nvCxnSpPr>
          <p:cNvPr id="830" name="Google Shape;830;p45"/>
          <p:cNvCxnSpPr>
            <a:stCxn id="825" idx="2"/>
            <a:endCxn id="826" idx="0"/>
          </p:cNvCxnSpPr>
          <p:nvPr/>
        </p:nvCxnSpPr>
        <p:spPr>
          <a:xfrm>
            <a:off x="405666" y="5814556"/>
            <a:ext cx="0" cy="206700"/>
          </a:xfrm>
          <a:prstGeom prst="straightConnector1">
            <a:avLst/>
          </a:prstGeom>
          <a:noFill/>
          <a:ln w="15875" cap="flat" cmpd="sng">
            <a:solidFill>
              <a:schemeClr val="dk1"/>
            </a:solidFill>
            <a:prstDash val="dash"/>
            <a:round/>
            <a:headEnd type="none" w="sm" len="sm"/>
            <a:tailEnd type="stealth" w="med" len="med"/>
          </a:ln>
        </p:spPr>
      </p:cxnSp>
      <p:sp>
        <p:nvSpPr>
          <p:cNvPr id="831" name="Google Shape;831;p45"/>
          <p:cNvSpPr/>
          <p:nvPr/>
        </p:nvSpPr>
        <p:spPr>
          <a:xfrm>
            <a:off x="1984092" y="4869160"/>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A</a:t>
            </a:r>
            <a:endParaRPr sz="1800" b="0" i="0" u="none" strike="noStrike" cap="none">
              <a:solidFill>
                <a:schemeClr val="dk1"/>
              </a:solidFill>
              <a:latin typeface="Trebuchet MS"/>
              <a:ea typeface="Trebuchet MS"/>
              <a:cs typeface="Trebuchet MS"/>
              <a:sym typeface="Trebuchet MS"/>
            </a:endParaRPr>
          </a:p>
        </p:txBody>
      </p:sp>
      <p:sp>
        <p:nvSpPr>
          <p:cNvPr id="832" name="Google Shape;832;p45"/>
          <p:cNvSpPr/>
          <p:nvPr/>
        </p:nvSpPr>
        <p:spPr>
          <a:xfrm>
            <a:off x="1619672" y="5445224"/>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B</a:t>
            </a:r>
            <a:endParaRPr sz="1800" b="0" i="0" u="none" strike="noStrike" cap="none">
              <a:solidFill>
                <a:schemeClr val="dk1"/>
              </a:solidFill>
              <a:latin typeface="Trebuchet MS"/>
              <a:ea typeface="Trebuchet MS"/>
              <a:cs typeface="Trebuchet MS"/>
              <a:sym typeface="Trebuchet MS"/>
            </a:endParaRPr>
          </a:p>
        </p:txBody>
      </p:sp>
      <p:sp>
        <p:nvSpPr>
          <p:cNvPr id="833" name="Google Shape;833;p45"/>
          <p:cNvSpPr/>
          <p:nvPr/>
        </p:nvSpPr>
        <p:spPr>
          <a:xfrm>
            <a:off x="1619672" y="6021288"/>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C</a:t>
            </a:r>
            <a:endParaRPr sz="1800" b="0" i="0" u="none" strike="noStrike" cap="none">
              <a:solidFill>
                <a:schemeClr val="dk1"/>
              </a:solidFill>
              <a:latin typeface="Trebuchet MS"/>
              <a:ea typeface="Trebuchet MS"/>
              <a:cs typeface="Trebuchet MS"/>
              <a:sym typeface="Trebuchet MS"/>
            </a:endParaRPr>
          </a:p>
        </p:txBody>
      </p:sp>
      <p:sp>
        <p:nvSpPr>
          <p:cNvPr id="834" name="Google Shape;834;p45"/>
          <p:cNvSpPr/>
          <p:nvPr/>
        </p:nvSpPr>
        <p:spPr>
          <a:xfrm>
            <a:off x="2381642" y="5445224"/>
            <a:ext cx="596325" cy="369332"/>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C</a:t>
            </a:r>
            <a:endParaRPr sz="1800" b="0" i="0" u="none" strike="noStrike" cap="none">
              <a:solidFill>
                <a:schemeClr val="dk1"/>
              </a:solidFill>
              <a:latin typeface="Trebuchet MS"/>
              <a:ea typeface="Trebuchet MS"/>
              <a:cs typeface="Trebuchet MS"/>
              <a:sym typeface="Trebuchet MS"/>
            </a:endParaRPr>
          </a:p>
        </p:txBody>
      </p:sp>
      <p:cxnSp>
        <p:nvCxnSpPr>
          <p:cNvPr id="835" name="Google Shape;835;p45"/>
          <p:cNvCxnSpPr>
            <a:stCxn id="831" idx="2"/>
            <a:endCxn id="832" idx="0"/>
          </p:cNvCxnSpPr>
          <p:nvPr/>
        </p:nvCxnSpPr>
        <p:spPr>
          <a:xfrm flipH="1">
            <a:off x="1917754" y="5238492"/>
            <a:ext cx="364500" cy="206700"/>
          </a:xfrm>
          <a:prstGeom prst="straightConnector1">
            <a:avLst/>
          </a:prstGeom>
          <a:noFill/>
          <a:ln w="15875" cap="flat" cmpd="sng">
            <a:solidFill>
              <a:schemeClr val="dk1"/>
            </a:solidFill>
            <a:prstDash val="solid"/>
            <a:round/>
            <a:headEnd type="none" w="sm" len="sm"/>
            <a:tailEnd type="stealth" w="med" len="med"/>
          </a:ln>
        </p:spPr>
      </p:cxnSp>
      <p:cxnSp>
        <p:nvCxnSpPr>
          <p:cNvPr id="836" name="Google Shape;836;p45"/>
          <p:cNvCxnSpPr>
            <a:stCxn id="831" idx="2"/>
            <a:endCxn id="834" idx="0"/>
          </p:cNvCxnSpPr>
          <p:nvPr/>
        </p:nvCxnSpPr>
        <p:spPr>
          <a:xfrm>
            <a:off x="2282254" y="5238492"/>
            <a:ext cx="397500" cy="206700"/>
          </a:xfrm>
          <a:prstGeom prst="straightConnector1">
            <a:avLst/>
          </a:prstGeom>
          <a:noFill/>
          <a:ln w="15875" cap="flat" cmpd="sng">
            <a:solidFill>
              <a:schemeClr val="dk1"/>
            </a:solidFill>
            <a:prstDash val="dash"/>
            <a:round/>
            <a:headEnd type="none" w="sm" len="sm"/>
            <a:tailEnd type="stealth" w="med" len="med"/>
          </a:ln>
        </p:spPr>
      </p:cxnSp>
      <p:cxnSp>
        <p:nvCxnSpPr>
          <p:cNvPr id="837" name="Google Shape;837;p45"/>
          <p:cNvCxnSpPr>
            <a:stCxn id="832" idx="2"/>
            <a:endCxn id="833" idx="0"/>
          </p:cNvCxnSpPr>
          <p:nvPr/>
        </p:nvCxnSpPr>
        <p:spPr>
          <a:xfrm>
            <a:off x="1917834" y="5814556"/>
            <a:ext cx="0" cy="206700"/>
          </a:xfrm>
          <a:prstGeom prst="straightConnector1">
            <a:avLst/>
          </a:prstGeom>
          <a:noFill/>
          <a:ln w="15875" cap="flat" cmpd="sng">
            <a:solidFill>
              <a:schemeClr val="dk1"/>
            </a:solidFill>
            <a:prstDash val="solid"/>
            <a:round/>
            <a:headEnd type="none" w="sm" len="sm"/>
            <a:tailEnd type="stealth" w="med" len="med"/>
          </a:ln>
        </p:spPr>
      </p:cxnSp>
      <p:sp>
        <p:nvSpPr>
          <p:cNvPr id="838" name="Google Shape;838;p45"/>
          <p:cNvSpPr/>
          <p:nvPr/>
        </p:nvSpPr>
        <p:spPr>
          <a:xfrm>
            <a:off x="5018285" y="4869160"/>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A</a:t>
            </a:r>
            <a:endParaRPr sz="1800" b="0" i="0" u="none" strike="noStrike" cap="none">
              <a:solidFill>
                <a:schemeClr val="dk1"/>
              </a:solidFill>
              <a:latin typeface="Trebuchet MS"/>
              <a:ea typeface="Trebuchet MS"/>
              <a:cs typeface="Trebuchet MS"/>
              <a:sym typeface="Trebuchet MS"/>
            </a:endParaRPr>
          </a:p>
        </p:txBody>
      </p:sp>
      <p:sp>
        <p:nvSpPr>
          <p:cNvPr id="839" name="Google Shape;839;p45"/>
          <p:cNvSpPr/>
          <p:nvPr/>
        </p:nvSpPr>
        <p:spPr>
          <a:xfrm>
            <a:off x="4653865" y="5445224"/>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B</a:t>
            </a:r>
            <a:endParaRPr sz="1800" b="0" i="0" u="none" strike="noStrike" cap="none">
              <a:solidFill>
                <a:schemeClr val="dk1"/>
              </a:solidFill>
              <a:latin typeface="Trebuchet MS"/>
              <a:ea typeface="Trebuchet MS"/>
              <a:cs typeface="Trebuchet MS"/>
              <a:sym typeface="Trebuchet MS"/>
            </a:endParaRPr>
          </a:p>
        </p:txBody>
      </p:sp>
      <p:sp>
        <p:nvSpPr>
          <p:cNvPr id="840" name="Google Shape;840;p45"/>
          <p:cNvSpPr/>
          <p:nvPr/>
        </p:nvSpPr>
        <p:spPr>
          <a:xfrm>
            <a:off x="4653865" y="6021288"/>
            <a:ext cx="596325" cy="369332"/>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C</a:t>
            </a:r>
            <a:endParaRPr sz="1800" b="0" i="0" u="none" strike="noStrike" cap="none">
              <a:solidFill>
                <a:schemeClr val="dk1"/>
              </a:solidFill>
              <a:latin typeface="Trebuchet MS"/>
              <a:ea typeface="Trebuchet MS"/>
              <a:cs typeface="Trebuchet MS"/>
              <a:sym typeface="Trebuchet MS"/>
            </a:endParaRPr>
          </a:p>
        </p:txBody>
      </p:sp>
      <p:sp>
        <p:nvSpPr>
          <p:cNvPr id="841" name="Google Shape;841;p45"/>
          <p:cNvSpPr/>
          <p:nvPr/>
        </p:nvSpPr>
        <p:spPr>
          <a:xfrm>
            <a:off x="5415835" y="5445224"/>
            <a:ext cx="596325" cy="369332"/>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C</a:t>
            </a:r>
            <a:endParaRPr sz="1800" b="0" i="0" u="none" strike="noStrike" cap="none">
              <a:solidFill>
                <a:schemeClr val="dk1"/>
              </a:solidFill>
              <a:latin typeface="Trebuchet MS"/>
              <a:ea typeface="Trebuchet MS"/>
              <a:cs typeface="Trebuchet MS"/>
              <a:sym typeface="Trebuchet MS"/>
            </a:endParaRPr>
          </a:p>
        </p:txBody>
      </p:sp>
      <p:cxnSp>
        <p:nvCxnSpPr>
          <p:cNvPr id="842" name="Google Shape;842;p45"/>
          <p:cNvCxnSpPr>
            <a:stCxn id="838" idx="2"/>
            <a:endCxn id="839" idx="0"/>
          </p:cNvCxnSpPr>
          <p:nvPr/>
        </p:nvCxnSpPr>
        <p:spPr>
          <a:xfrm flipH="1">
            <a:off x="4951948" y="5238492"/>
            <a:ext cx="364500" cy="206700"/>
          </a:xfrm>
          <a:prstGeom prst="straightConnector1">
            <a:avLst/>
          </a:prstGeom>
          <a:noFill/>
          <a:ln w="15875" cap="flat" cmpd="sng">
            <a:solidFill>
              <a:schemeClr val="dk1"/>
            </a:solidFill>
            <a:prstDash val="solid"/>
            <a:round/>
            <a:headEnd type="none" w="sm" len="sm"/>
            <a:tailEnd type="stealth" w="med" len="med"/>
          </a:ln>
        </p:spPr>
      </p:cxnSp>
      <p:cxnSp>
        <p:nvCxnSpPr>
          <p:cNvPr id="843" name="Google Shape;843;p45"/>
          <p:cNvCxnSpPr>
            <a:stCxn id="838" idx="2"/>
            <a:endCxn id="841" idx="0"/>
          </p:cNvCxnSpPr>
          <p:nvPr/>
        </p:nvCxnSpPr>
        <p:spPr>
          <a:xfrm>
            <a:off x="5316448" y="5238492"/>
            <a:ext cx="397500" cy="206700"/>
          </a:xfrm>
          <a:prstGeom prst="straightConnector1">
            <a:avLst/>
          </a:prstGeom>
          <a:noFill/>
          <a:ln w="15875" cap="flat" cmpd="sng">
            <a:solidFill>
              <a:schemeClr val="dk1"/>
            </a:solidFill>
            <a:prstDash val="dash"/>
            <a:round/>
            <a:headEnd type="none" w="sm" len="sm"/>
            <a:tailEnd type="stealth" w="med" len="med"/>
          </a:ln>
        </p:spPr>
      </p:cxnSp>
      <p:cxnSp>
        <p:nvCxnSpPr>
          <p:cNvPr id="844" name="Google Shape;844;p45"/>
          <p:cNvCxnSpPr>
            <a:stCxn id="839" idx="2"/>
            <a:endCxn id="840" idx="0"/>
          </p:cNvCxnSpPr>
          <p:nvPr/>
        </p:nvCxnSpPr>
        <p:spPr>
          <a:xfrm>
            <a:off x="4952027" y="5814556"/>
            <a:ext cx="0" cy="206700"/>
          </a:xfrm>
          <a:prstGeom prst="straightConnector1">
            <a:avLst/>
          </a:prstGeom>
          <a:noFill/>
          <a:ln w="15875" cap="flat" cmpd="sng">
            <a:solidFill>
              <a:schemeClr val="dk1"/>
            </a:solidFill>
            <a:prstDash val="solid"/>
            <a:round/>
            <a:headEnd type="none" w="sm" len="sm"/>
            <a:tailEnd type="stealth" w="med" len="med"/>
          </a:ln>
        </p:spPr>
      </p:cxnSp>
      <p:sp>
        <p:nvSpPr>
          <p:cNvPr id="845" name="Google Shape;845;p45"/>
          <p:cNvSpPr/>
          <p:nvPr/>
        </p:nvSpPr>
        <p:spPr>
          <a:xfrm>
            <a:off x="6530453" y="4869160"/>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A</a:t>
            </a:r>
            <a:endParaRPr sz="1800" b="0" i="0" u="none" strike="noStrike" cap="none">
              <a:solidFill>
                <a:schemeClr val="dk1"/>
              </a:solidFill>
              <a:latin typeface="Trebuchet MS"/>
              <a:ea typeface="Trebuchet MS"/>
              <a:cs typeface="Trebuchet MS"/>
              <a:sym typeface="Trebuchet MS"/>
            </a:endParaRPr>
          </a:p>
        </p:txBody>
      </p:sp>
      <p:sp>
        <p:nvSpPr>
          <p:cNvPr id="846" name="Google Shape;846;p45"/>
          <p:cNvSpPr/>
          <p:nvPr/>
        </p:nvSpPr>
        <p:spPr>
          <a:xfrm>
            <a:off x="6166033" y="5445224"/>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B</a:t>
            </a:r>
            <a:endParaRPr sz="1800" b="0" i="0" u="none" strike="noStrike" cap="none">
              <a:solidFill>
                <a:schemeClr val="dk1"/>
              </a:solidFill>
              <a:latin typeface="Trebuchet MS"/>
              <a:ea typeface="Trebuchet MS"/>
              <a:cs typeface="Trebuchet MS"/>
              <a:sym typeface="Trebuchet MS"/>
            </a:endParaRPr>
          </a:p>
        </p:txBody>
      </p:sp>
      <p:sp>
        <p:nvSpPr>
          <p:cNvPr id="847" name="Google Shape;847;p45"/>
          <p:cNvSpPr/>
          <p:nvPr/>
        </p:nvSpPr>
        <p:spPr>
          <a:xfrm>
            <a:off x="6166033" y="6021288"/>
            <a:ext cx="596325" cy="369332"/>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C</a:t>
            </a:r>
            <a:endParaRPr sz="1800" b="0" i="0" u="none" strike="noStrike" cap="none">
              <a:solidFill>
                <a:schemeClr val="dk1"/>
              </a:solidFill>
              <a:latin typeface="Trebuchet MS"/>
              <a:ea typeface="Trebuchet MS"/>
              <a:cs typeface="Trebuchet MS"/>
              <a:sym typeface="Trebuchet MS"/>
            </a:endParaRPr>
          </a:p>
        </p:txBody>
      </p:sp>
      <p:sp>
        <p:nvSpPr>
          <p:cNvPr id="848" name="Google Shape;848;p45"/>
          <p:cNvSpPr/>
          <p:nvPr/>
        </p:nvSpPr>
        <p:spPr>
          <a:xfrm>
            <a:off x="6928003" y="5445224"/>
            <a:ext cx="596325" cy="369332"/>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C</a:t>
            </a:r>
            <a:endParaRPr sz="1800" b="0" i="0" u="none" strike="noStrike" cap="none">
              <a:solidFill>
                <a:schemeClr val="dk1"/>
              </a:solidFill>
              <a:latin typeface="Trebuchet MS"/>
              <a:ea typeface="Trebuchet MS"/>
              <a:cs typeface="Trebuchet MS"/>
              <a:sym typeface="Trebuchet MS"/>
            </a:endParaRPr>
          </a:p>
        </p:txBody>
      </p:sp>
      <p:cxnSp>
        <p:nvCxnSpPr>
          <p:cNvPr id="849" name="Google Shape;849;p45"/>
          <p:cNvCxnSpPr>
            <a:stCxn id="845" idx="2"/>
            <a:endCxn id="846" idx="0"/>
          </p:cNvCxnSpPr>
          <p:nvPr/>
        </p:nvCxnSpPr>
        <p:spPr>
          <a:xfrm flipH="1">
            <a:off x="6464116" y="5238492"/>
            <a:ext cx="364500" cy="206700"/>
          </a:xfrm>
          <a:prstGeom prst="straightConnector1">
            <a:avLst/>
          </a:prstGeom>
          <a:noFill/>
          <a:ln w="15875" cap="flat" cmpd="sng">
            <a:solidFill>
              <a:schemeClr val="dk1"/>
            </a:solidFill>
            <a:prstDash val="solid"/>
            <a:round/>
            <a:headEnd type="none" w="sm" len="sm"/>
            <a:tailEnd type="stealth" w="med" len="med"/>
          </a:ln>
        </p:spPr>
      </p:cxnSp>
      <p:cxnSp>
        <p:nvCxnSpPr>
          <p:cNvPr id="850" name="Google Shape;850;p45"/>
          <p:cNvCxnSpPr>
            <a:stCxn id="845" idx="2"/>
            <a:endCxn id="848" idx="0"/>
          </p:cNvCxnSpPr>
          <p:nvPr/>
        </p:nvCxnSpPr>
        <p:spPr>
          <a:xfrm>
            <a:off x="6828616" y="5238492"/>
            <a:ext cx="397500" cy="206700"/>
          </a:xfrm>
          <a:prstGeom prst="straightConnector1">
            <a:avLst/>
          </a:prstGeom>
          <a:noFill/>
          <a:ln w="15875" cap="flat" cmpd="sng">
            <a:solidFill>
              <a:schemeClr val="dk1"/>
            </a:solidFill>
            <a:prstDash val="solid"/>
            <a:round/>
            <a:headEnd type="none" w="sm" len="sm"/>
            <a:tailEnd type="stealth" w="med" len="med"/>
          </a:ln>
        </p:spPr>
      </p:cxnSp>
      <p:cxnSp>
        <p:nvCxnSpPr>
          <p:cNvPr id="851" name="Google Shape;851;p45"/>
          <p:cNvCxnSpPr>
            <a:stCxn id="846" idx="2"/>
            <a:endCxn id="847" idx="0"/>
          </p:cNvCxnSpPr>
          <p:nvPr/>
        </p:nvCxnSpPr>
        <p:spPr>
          <a:xfrm>
            <a:off x="6464195" y="5814556"/>
            <a:ext cx="0" cy="206700"/>
          </a:xfrm>
          <a:prstGeom prst="straightConnector1">
            <a:avLst/>
          </a:prstGeom>
          <a:noFill/>
          <a:ln w="15875" cap="flat" cmpd="sng">
            <a:solidFill>
              <a:schemeClr val="dk1"/>
            </a:solidFill>
            <a:prstDash val="dash"/>
            <a:round/>
            <a:headEnd type="none" w="sm" len="sm"/>
            <a:tailEnd type="stealth" w="med" len="me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855"/>
        <p:cNvGrpSpPr/>
        <p:nvPr/>
      </p:nvGrpSpPr>
      <p:grpSpPr>
        <a:xfrm>
          <a:off x="0" y="0"/>
          <a:ext cx="0" cy="0"/>
          <a:chOff x="0" y="0"/>
          <a:chExt cx="0" cy="0"/>
        </a:xfrm>
      </p:grpSpPr>
      <p:sp>
        <p:nvSpPr>
          <p:cNvPr id="856" name="Google Shape;856;p46"/>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34</a:t>
            </a:fld>
            <a:endParaRPr sz="1200" b="0" i="0" u="none" strike="noStrike" cap="none">
              <a:solidFill>
                <a:srgbClr val="7F7F7F"/>
              </a:solidFill>
              <a:latin typeface="Trebuchet MS"/>
              <a:ea typeface="Trebuchet MS"/>
              <a:cs typeface="Trebuchet MS"/>
              <a:sym typeface="Trebuchet MS"/>
            </a:endParaRPr>
          </a:p>
        </p:txBody>
      </p:sp>
      <p:sp>
        <p:nvSpPr>
          <p:cNvPr id="857" name="Google Shape;857;p46"/>
          <p:cNvSpPr txBox="1">
            <a:spLocks noGrp="1"/>
          </p:cNvSpPr>
          <p:nvPr>
            <p:ph type="title"/>
          </p:nvPr>
        </p:nvSpPr>
        <p:spPr>
          <a:xfrm>
            <a:off x="827584" y="159296"/>
            <a:ext cx="74889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600" b="1" i="0" u="none" strike="noStrike" cap="none">
                <a:solidFill>
                  <a:schemeClr val="dk1"/>
                </a:solidFill>
                <a:latin typeface="Trebuchet MS"/>
                <a:ea typeface="Trebuchet MS"/>
                <a:cs typeface="Trebuchet MS"/>
                <a:sym typeface="Trebuchet MS"/>
              </a:rPr>
              <a:t>Bottom-up</a:t>
            </a:r>
            <a:endParaRPr sz="3600" b="1" i="0" u="none" strike="noStrike" cap="none">
              <a:solidFill>
                <a:schemeClr val="dk1"/>
              </a:solidFill>
              <a:latin typeface="Trebuchet MS"/>
              <a:ea typeface="Trebuchet MS"/>
              <a:cs typeface="Trebuchet MS"/>
              <a:sym typeface="Trebuchet MS"/>
            </a:endParaRPr>
          </a:p>
        </p:txBody>
      </p:sp>
      <p:grpSp>
        <p:nvGrpSpPr>
          <p:cNvPr id="858" name="Google Shape;858;p46"/>
          <p:cNvGrpSpPr/>
          <p:nvPr/>
        </p:nvGrpSpPr>
        <p:grpSpPr>
          <a:xfrm>
            <a:off x="3408749" y="3640429"/>
            <a:ext cx="5880696" cy="2952791"/>
            <a:chOff x="264187" y="1968500"/>
            <a:chExt cx="8769304" cy="4140200"/>
          </a:xfrm>
        </p:grpSpPr>
        <p:sp>
          <p:nvSpPr>
            <p:cNvPr id="859" name="Google Shape;859;p46"/>
            <p:cNvSpPr/>
            <p:nvPr/>
          </p:nvSpPr>
          <p:spPr>
            <a:xfrm>
              <a:off x="4368130" y="1968500"/>
              <a:ext cx="723900" cy="431700"/>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M</a:t>
              </a:r>
              <a:r>
                <a:rPr lang="en-US" sz="1800" b="0" i="0" u="none" strike="noStrike" cap="none" baseline="-25000">
                  <a:solidFill>
                    <a:schemeClr val="dk1"/>
                  </a:solidFill>
                  <a:latin typeface="Trebuchet MS"/>
                  <a:ea typeface="Trebuchet MS"/>
                  <a:cs typeface="Trebuchet MS"/>
                  <a:sym typeface="Trebuchet MS"/>
                </a:rPr>
                <a:t>c</a:t>
              </a:r>
              <a:endParaRPr sz="1400" b="0" i="0" u="none" strike="noStrike" cap="none">
                <a:solidFill>
                  <a:srgbClr val="000000"/>
                </a:solidFill>
                <a:latin typeface="Arial"/>
                <a:ea typeface="Arial"/>
                <a:cs typeface="Arial"/>
                <a:sym typeface="Arial"/>
              </a:endParaRPr>
            </a:p>
          </p:txBody>
        </p:sp>
        <p:sp>
          <p:nvSpPr>
            <p:cNvPr id="860" name="Google Shape;860;p46"/>
            <p:cNvSpPr/>
            <p:nvPr/>
          </p:nvSpPr>
          <p:spPr>
            <a:xfrm>
              <a:off x="3251200" y="2603500"/>
              <a:ext cx="723900" cy="431700"/>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M</a:t>
              </a:r>
              <a:r>
                <a:rPr lang="en-US" sz="1800" b="0" i="0" u="none" strike="noStrike" cap="none" baseline="-25000">
                  <a:solidFill>
                    <a:schemeClr val="dk1"/>
                  </a:solidFill>
                  <a:latin typeface="Trebuchet MS"/>
                  <a:ea typeface="Trebuchet MS"/>
                  <a:cs typeface="Trebuchet MS"/>
                  <a:sym typeface="Trebuchet MS"/>
                </a:rPr>
                <a:t>a</a:t>
              </a:r>
              <a:endParaRPr sz="1400" b="0" i="0" u="none" strike="noStrike" cap="none">
                <a:solidFill>
                  <a:srgbClr val="000000"/>
                </a:solidFill>
                <a:latin typeface="Arial"/>
                <a:ea typeface="Arial"/>
                <a:cs typeface="Arial"/>
                <a:sym typeface="Arial"/>
              </a:endParaRPr>
            </a:p>
          </p:txBody>
        </p:sp>
        <p:sp>
          <p:nvSpPr>
            <p:cNvPr id="861" name="Google Shape;861;p46"/>
            <p:cNvSpPr/>
            <p:nvPr/>
          </p:nvSpPr>
          <p:spPr>
            <a:xfrm>
              <a:off x="5384800" y="2603500"/>
              <a:ext cx="723900" cy="431700"/>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M</a:t>
              </a:r>
              <a:r>
                <a:rPr lang="en-US" sz="1800" b="0" i="0" u="none" strike="noStrike" cap="none" baseline="-25000">
                  <a:solidFill>
                    <a:schemeClr val="dk1"/>
                  </a:solidFill>
                  <a:latin typeface="Trebuchet MS"/>
                  <a:ea typeface="Trebuchet MS"/>
                  <a:cs typeface="Trebuchet MS"/>
                  <a:sym typeface="Trebuchet MS"/>
                </a:rPr>
                <a:t>b</a:t>
              </a:r>
              <a:endParaRPr sz="1400" b="0" i="0" u="none" strike="noStrike" cap="none">
                <a:solidFill>
                  <a:srgbClr val="000000"/>
                </a:solidFill>
                <a:latin typeface="Arial"/>
                <a:ea typeface="Arial"/>
                <a:cs typeface="Arial"/>
                <a:sym typeface="Arial"/>
              </a:endParaRPr>
            </a:p>
          </p:txBody>
        </p:sp>
        <p:sp>
          <p:nvSpPr>
            <p:cNvPr id="862" name="Google Shape;862;p46"/>
            <p:cNvSpPr/>
            <p:nvPr/>
          </p:nvSpPr>
          <p:spPr>
            <a:xfrm>
              <a:off x="2146300" y="3276600"/>
              <a:ext cx="723900" cy="431700"/>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D1</a:t>
              </a:r>
              <a:endParaRPr sz="1400" b="0" i="0" u="none" strike="noStrike" cap="none">
                <a:solidFill>
                  <a:srgbClr val="000000"/>
                </a:solidFill>
                <a:latin typeface="Arial"/>
                <a:ea typeface="Arial"/>
                <a:cs typeface="Arial"/>
                <a:sym typeface="Arial"/>
              </a:endParaRPr>
            </a:p>
          </p:txBody>
        </p:sp>
        <p:sp>
          <p:nvSpPr>
            <p:cNvPr id="863" name="Google Shape;863;p46"/>
            <p:cNvSpPr/>
            <p:nvPr/>
          </p:nvSpPr>
          <p:spPr>
            <a:xfrm>
              <a:off x="4406900" y="3276600"/>
              <a:ext cx="723900" cy="431700"/>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D2</a:t>
              </a:r>
              <a:endParaRPr sz="1400" b="0" i="0" u="none" strike="noStrike" cap="none">
                <a:solidFill>
                  <a:srgbClr val="000000"/>
                </a:solidFill>
                <a:latin typeface="Arial"/>
                <a:ea typeface="Arial"/>
                <a:cs typeface="Arial"/>
                <a:sym typeface="Arial"/>
              </a:endParaRPr>
            </a:p>
          </p:txBody>
        </p:sp>
        <p:sp>
          <p:nvSpPr>
            <p:cNvPr id="864" name="Google Shape;864;p46"/>
            <p:cNvSpPr/>
            <p:nvPr/>
          </p:nvSpPr>
          <p:spPr>
            <a:xfrm>
              <a:off x="1587500" y="4038600"/>
              <a:ext cx="723900" cy="431700"/>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865" name="Google Shape;865;p46"/>
            <p:cNvSpPr/>
            <p:nvPr/>
          </p:nvSpPr>
          <p:spPr>
            <a:xfrm>
              <a:off x="2768600" y="4038600"/>
              <a:ext cx="723900" cy="431700"/>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866" name="Google Shape;866;p46"/>
            <p:cNvSpPr/>
            <p:nvPr/>
          </p:nvSpPr>
          <p:spPr>
            <a:xfrm>
              <a:off x="3733800" y="4038600"/>
              <a:ext cx="723900" cy="431700"/>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867" name="Google Shape;867;p46"/>
            <p:cNvSpPr/>
            <p:nvPr/>
          </p:nvSpPr>
          <p:spPr>
            <a:xfrm>
              <a:off x="5105400" y="4038600"/>
              <a:ext cx="723900" cy="431700"/>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868" name="Google Shape;868;p46"/>
            <p:cNvSpPr/>
            <p:nvPr/>
          </p:nvSpPr>
          <p:spPr>
            <a:xfrm>
              <a:off x="4749800" y="4851400"/>
              <a:ext cx="723900" cy="431700"/>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869" name="Google Shape;869;p46"/>
            <p:cNvSpPr/>
            <p:nvPr/>
          </p:nvSpPr>
          <p:spPr>
            <a:xfrm>
              <a:off x="5702300" y="4851400"/>
              <a:ext cx="723900" cy="431700"/>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870" name="Google Shape;870;p46"/>
            <p:cNvSpPr/>
            <p:nvPr/>
          </p:nvSpPr>
          <p:spPr>
            <a:xfrm>
              <a:off x="3733800" y="4851400"/>
              <a:ext cx="723900" cy="431700"/>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871" name="Google Shape;871;p46"/>
            <p:cNvSpPr/>
            <p:nvPr/>
          </p:nvSpPr>
          <p:spPr>
            <a:xfrm>
              <a:off x="2209800" y="4851400"/>
              <a:ext cx="723900" cy="431700"/>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872" name="Google Shape;872;p46"/>
            <p:cNvSpPr/>
            <p:nvPr/>
          </p:nvSpPr>
          <p:spPr>
            <a:xfrm>
              <a:off x="2209800" y="5638800"/>
              <a:ext cx="723900" cy="431700"/>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873" name="Google Shape;873;p46"/>
            <p:cNvSpPr/>
            <p:nvPr/>
          </p:nvSpPr>
          <p:spPr>
            <a:xfrm>
              <a:off x="6794500" y="3276600"/>
              <a:ext cx="723900" cy="431700"/>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D3</a:t>
              </a:r>
              <a:endParaRPr sz="1400" b="0" i="0" u="none" strike="noStrike" cap="none">
                <a:solidFill>
                  <a:srgbClr val="000000"/>
                </a:solidFill>
                <a:latin typeface="Arial"/>
                <a:ea typeface="Arial"/>
                <a:cs typeface="Arial"/>
                <a:sym typeface="Arial"/>
              </a:endParaRPr>
            </a:p>
          </p:txBody>
        </p:sp>
        <p:sp>
          <p:nvSpPr>
            <p:cNvPr id="874" name="Google Shape;874;p46"/>
            <p:cNvSpPr/>
            <p:nvPr/>
          </p:nvSpPr>
          <p:spPr>
            <a:xfrm>
              <a:off x="6794500" y="4038600"/>
              <a:ext cx="723900" cy="431700"/>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875" name="Google Shape;875;p46"/>
            <p:cNvSpPr/>
            <p:nvPr/>
          </p:nvSpPr>
          <p:spPr>
            <a:xfrm>
              <a:off x="6794500" y="4851400"/>
              <a:ext cx="723900" cy="431700"/>
            </a:xfrm>
            <a:prstGeom prst="rect">
              <a:avLst/>
            </a:prstGeom>
            <a:solidFill>
              <a:srgbClr val="CCFFFF"/>
            </a:solidFill>
            <a:ln w="9525" cap="flat" cmpd="sng">
              <a:solidFill>
                <a:schemeClr val="dk1"/>
              </a:solidFill>
              <a:prstDash val="solid"/>
              <a:miter lim="800000"/>
              <a:headEnd type="none" w="sm" len="sm"/>
              <a:tailEnd type="none" w="sm" len="sm"/>
            </a:ln>
            <a:effectLst>
              <a:outerShdw dist="107763" dir="2700000" algn="ctr" rotWithShape="0">
                <a:schemeClr val="lt2">
                  <a:alpha val="4941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cxnSp>
          <p:nvCxnSpPr>
            <p:cNvPr id="876" name="Google Shape;876;p46"/>
            <p:cNvCxnSpPr>
              <a:stCxn id="871" idx="2"/>
              <a:endCxn id="872" idx="0"/>
            </p:cNvCxnSpPr>
            <p:nvPr/>
          </p:nvCxnSpPr>
          <p:spPr>
            <a:xfrm>
              <a:off x="2571750" y="5283100"/>
              <a:ext cx="0" cy="355800"/>
            </a:xfrm>
            <a:prstGeom prst="straightConnector1">
              <a:avLst/>
            </a:prstGeom>
            <a:noFill/>
            <a:ln w="9525" cap="flat" cmpd="sng">
              <a:solidFill>
                <a:schemeClr val="dk1"/>
              </a:solidFill>
              <a:prstDash val="solid"/>
              <a:round/>
              <a:headEnd type="none" w="sm" len="sm"/>
              <a:tailEnd type="none" w="sm" len="sm"/>
            </a:ln>
          </p:spPr>
        </p:cxnSp>
        <p:cxnSp>
          <p:nvCxnSpPr>
            <p:cNvPr id="877" name="Google Shape;877;p46"/>
            <p:cNvCxnSpPr>
              <a:stCxn id="866" idx="2"/>
              <a:endCxn id="870" idx="0"/>
            </p:cNvCxnSpPr>
            <p:nvPr/>
          </p:nvCxnSpPr>
          <p:spPr>
            <a:xfrm>
              <a:off x="4095750" y="4470300"/>
              <a:ext cx="0" cy="381000"/>
            </a:xfrm>
            <a:prstGeom prst="straightConnector1">
              <a:avLst/>
            </a:prstGeom>
            <a:noFill/>
            <a:ln w="9525" cap="flat" cmpd="sng">
              <a:solidFill>
                <a:schemeClr val="dk1"/>
              </a:solidFill>
              <a:prstDash val="solid"/>
              <a:round/>
              <a:headEnd type="none" w="sm" len="sm"/>
              <a:tailEnd type="none" w="sm" len="sm"/>
            </a:ln>
          </p:spPr>
        </p:cxnSp>
        <p:cxnSp>
          <p:nvCxnSpPr>
            <p:cNvPr id="878" name="Google Shape;878;p46"/>
            <p:cNvCxnSpPr>
              <a:stCxn id="874" idx="2"/>
              <a:endCxn id="875" idx="0"/>
            </p:cNvCxnSpPr>
            <p:nvPr/>
          </p:nvCxnSpPr>
          <p:spPr>
            <a:xfrm>
              <a:off x="7156450" y="4470300"/>
              <a:ext cx="0" cy="381000"/>
            </a:xfrm>
            <a:prstGeom prst="straightConnector1">
              <a:avLst/>
            </a:prstGeom>
            <a:noFill/>
            <a:ln w="9525" cap="flat" cmpd="sng">
              <a:solidFill>
                <a:schemeClr val="dk1"/>
              </a:solidFill>
              <a:prstDash val="solid"/>
              <a:round/>
              <a:headEnd type="none" w="sm" len="sm"/>
              <a:tailEnd type="none" w="sm" len="sm"/>
            </a:ln>
          </p:spPr>
        </p:cxnSp>
        <p:cxnSp>
          <p:nvCxnSpPr>
            <p:cNvPr id="879" name="Google Shape;879;p46"/>
            <p:cNvCxnSpPr>
              <a:stCxn id="873" idx="2"/>
              <a:endCxn id="874" idx="0"/>
            </p:cNvCxnSpPr>
            <p:nvPr/>
          </p:nvCxnSpPr>
          <p:spPr>
            <a:xfrm>
              <a:off x="7156450" y="3708300"/>
              <a:ext cx="0" cy="330300"/>
            </a:xfrm>
            <a:prstGeom prst="straightConnector1">
              <a:avLst/>
            </a:prstGeom>
            <a:noFill/>
            <a:ln w="9525" cap="flat" cmpd="sng">
              <a:solidFill>
                <a:schemeClr val="dk1"/>
              </a:solidFill>
              <a:prstDash val="dash"/>
              <a:round/>
              <a:headEnd type="none" w="sm" len="sm"/>
              <a:tailEnd type="none" w="sm" len="sm"/>
            </a:ln>
          </p:spPr>
        </p:cxnSp>
        <p:cxnSp>
          <p:nvCxnSpPr>
            <p:cNvPr id="880" name="Google Shape;880;p46"/>
            <p:cNvCxnSpPr>
              <a:stCxn id="867" idx="2"/>
              <a:endCxn id="868" idx="0"/>
            </p:cNvCxnSpPr>
            <p:nvPr/>
          </p:nvCxnSpPr>
          <p:spPr>
            <a:xfrm flipH="1">
              <a:off x="5111550" y="4470300"/>
              <a:ext cx="355800" cy="381000"/>
            </a:xfrm>
            <a:prstGeom prst="straightConnector1">
              <a:avLst/>
            </a:prstGeom>
            <a:noFill/>
            <a:ln w="9525" cap="flat" cmpd="sng">
              <a:solidFill>
                <a:schemeClr val="dk1"/>
              </a:solidFill>
              <a:prstDash val="solid"/>
              <a:round/>
              <a:headEnd type="none" w="sm" len="sm"/>
              <a:tailEnd type="none" w="sm" len="sm"/>
            </a:ln>
          </p:spPr>
        </p:cxnSp>
        <p:cxnSp>
          <p:nvCxnSpPr>
            <p:cNvPr id="881" name="Google Shape;881;p46"/>
            <p:cNvCxnSpPr>
              <a:stCxn id="867" idx="2"/>
              <a:endCxn id="869" idx="0"/>
            </p:cNvCxnSpPr>
            <p:nvPr/>
          </p:nvCxnSpPr>
          <p:spPr>
            <a:xfrm>
              <a:off x="5467350" y="4470300"/>
              <a:ext cx="596700" cy="381000"/>
            </a:xfrm>
            <a:prstGeom prst="straightConnector1">
              <a:avLst/>
            </a:prstGeom>
            <a:noFill/>
            <a:ln w="9525" cap="flat" cmpd="sng">
              <a:solidFill>
                <a:schemeClr val="dk1"/>
              </a:solidFill>
              <a:prstDash val="solid"/>
              <a:round/>
              <a:headEnd type="none" w="sm" len="sm"/>
              <a:tailEnd type="none" w="sm" len="sm"/>
            </a:ln>
          </p:spPr>
        </p:cxnSp>
        <p:cxnSp>
          <p:nvCxnSpPr>
            <p:cNvPr id="882" name="Google Shape;882;p46"/>
            <p:cNvCxnSpPr>
              <a:stCxn id="864" idx="2"/>
              <a:endCxn id="871" idx="0"/>
            </p:cNvCxnSpPr>
            <p:nvPr/>
          </p:nvCxnSpPr>
          <p:spPr>
            <a:xfrm>
              <a:off x="1949450" y="4470300"/>
              <a:ext cx="622200" cy="381000"/>
            </a:xfrm>
            <a:prstGeom prst="straightConnector1">
              <a:avLst/>
            </a:prstGeom>
            <a:noFill/>
            <a:ln w="9525" cap="flat" cmpd="sng">
              <a:solidFill>
                <a:schemeClr val="dk1"/>
              </a:solidFill>
              <a:prstDash val="solid"/>
              <a:round/>
              <a:headEnd type="none" w="sm" len="sm"/>
              <a:tailEnd type="none" w="sm" len="sm"/>
            </a:ln>
          </p:spPr>
        </p:cxnSp>
        <p:cxnSp>
          <p:nvCxnSpPr>
            <p:cNvPr id="883" name="Google Shape;883;p46"/>
            <p:cNvCxnSpPr>
              <a:stCxn id="865" idx="2"/>
              <a:endCxn id="871" idx="0"/>
            </p:cNvCxnSpPr>
            <p:nvPr/>
          </p:nvCxnSpPr>
          <p:spPr>
            <a:xfrm flipH="1">
              <a:off x="2571650" y="4470300"/>
              <a:ext cx="558900" cy="381000"/>
            </a:xfrm>
            <a:prstGeom prst="straightConnector1">
              <a:avLst/>
            </a:prstGeom>
            <a:noFill/>
            <a:ln w="9525" cap="flat" cmpd="sng">
              <a:solidFill>
                <a:schemeClr val="dk1"/>
              </a:solidFill>
              <a:prstDash val="solid"/>
              <a:round/>
              <a:headEnd type="none" w="sm" len="sm"/>
              <a:tailEnd type="none" w="sm" len="sm"/>
            </a:ln>
          </p:spPr>
        </p:cxnSp>
        <p:cxnSp>
          <p:nvCxnSpPr>
            <p:cNvPr id="884" name="Google Shape;884;p46"/>
            <p:cNvCxnSpPr>
              <a:stCxn id="862" idx="2"/>
              <a:endCxn id="864" idx="0"/>
            </p:cNvCxnSpPr>
            <p:nvPr/>
          </p:nvCxnSpPr>
          <p:spPr>
            <a:xfrm flipH="1">
              <a:off x="1949350" y="3708300"/>
              <a:ext cx="558900" cy="330300"/>
            </a:xfrm>
            <a:prstGeom prst="straightConnector1">
              <a:avLst/>
            </a:prstGeom>
            <a:noFill/>
            <a:ln w="9525" cap="flat" cmpd="sng">
              <a:solidFill>
                <a:schemeClr val="dk1"/>
              </a:solidFill>
              <a:prstDash val="dash"/>
              <a:round/>
              <a:headEnd type="none" w="sm" len="sm"/>
              <a:tailEnd type="none" w="sm" len="sm"/>
            </a:ln>
          </p:spPr>
        </p:cxnSp>
        <p:cxnSp>
          <p:nvCxnSpPr>
            <p:cNvPr id="885" name="Google Shape;885;p46"/>
            <p:cNvCxnSpPr>
              <a:stCxn id="862" idx="2"/>
              <a:endCxn id="865" idx="0"/>
            </p:cNvCxnSpPr>
            <p:nvPr/>
          </p:nvCxnSpPr>
          <p:spPr>
            <a:xfrm>
              <a:off x="2508250" y="3708300"/>
              <a:ext cx="622200" cy="330300"/>
            </a:xfrm>
            <a:prstGeom prst="straightConnector1">
              <a:avLst/>
            </a:prstGeom>
            <a:noFill/>
            <a:ln w="9525" cap="flat" cmpd="sng">
              <a:solidFill>
                <a:schemeClr val="dk1"/>
              </a:solidFill>
              <a:prstDash val="dash"/>
              <a:round/>
              <a:headEnd type="none" w="sm" len="sm"/>
              <a:tailEnd type="none" w="sm" len="sm"/>
            </a:ln>
          </p:spPr>
        </p:cxnSp>
        <p:cxnSp>
          <p:nvCxnSpPr>
            <p:cNvPr id="886" name="Google Shape;886;p46"/>
            <p:cNvCxnSpPr>
              <a:stCxn id="863" idx="2"/>
              <a:endCxn id="866" idx="0"/>
            </p:cNvCxnSpPr>
            <p:nvPr/>
          </p:nvCxnSpPr>
          <p:spPr>
            <a:xfrm flipH="1">
              <a:off x="4095650" y="3708300"/>
              <a:ext cx="673200" cy="330300"/>
            </a:xfrm>
            <a:prstGeom prst="straightConnector1">
              <a:avLst/>
            </a:prstGeom>
            <a:noFill/>
            <a:ln w="9525" cap="flat" cmpd="sng">
              <a:solidFill>
                <a:schemeClr val="dk1"/>
              </a:solidFill>
              <a:prstDash val="dash"/>
              <a:round/>
              <a:headEnd type="none" w="sm" len="sm"/>
              <a:tailEnd type="none" w="sm" len="sm"/>
            </a:ln>
          </p:spPr>
        </p:cxnSp>
        <p:cxnSp>
          <p:nvCxnSpPr>
            <p:cNvPr id="887" name="Google Shape;887;p46"/>
            <p:cNvCxnSpPr>
              <a:stCxn id="863" idx="2"/>
              <a:endCxn id="867" idx="0"/>
            </p:cNvCxnSpPr>
            <p:nvPr/>
          </p:nvCxnSpPr>
          <p:spPr>
            <a:xfrm>
              <a:off x="4768850" y="3708300"/>
              <a:ext cx="698400" cy="330300"/>
            </a:xfrm>
            <a:prstGeom prst="straightConnector1">
              <a:avLst/>
            </a:prstGeom>
            <a:noFill/>
            <a:ln w="9525" cap="flat" cmpd="sng">
              <a:solidFill>
                <a:schemeClr val="dk1"/>
              </a:solidFill>
              <a:prstDash val="dash"/>
              <a:round/>
              <a:headEnd type="none" w="sm" len="sm"/>
              <a:tailEnd type="none" w="sm" len="sm"/>
            </a:ln>
          </p:spPr>
        </p:cxnSp>
        <p:cxnSp>
          <p:nvCxnSpPr>
            <p:cNvPr id="888" name="Google Shape;888;p46"/>
            <p:cNvCxnSpPr>
              <a:stCxn id="860" idx="2"/>
              <a:endCxn id="862" idx="0"/>
            </p:cNvCxnSpPr>
            <p:nvPr/>
          </p:nvCxnSpPr>
          <p:spPr>
            <a:xfrm rot="5400000">
              <a:off x="2939950" y="2603500"/>
              <a:ext cx="241500" cy="1104900"/>
            </a:xfrm>
            <a:prstGeom prst="curvedConnector3">
              <a:avLst>
                <a:gd name="adj1" fmla="val -1844281"/>
              </a:avLst>
            </a:prstGeom>
            <a:noFill/>
            <a:ln w="9525" cap="flat" cmpd="sng">
              <a:solidFill>
                <a:schemeClr val="dk1"/>
              </a:solidFill>
              <a:prstDash val="dash"/>
              <a:round/>
              <a:headEnd type="none" w="sm" len="sm"/>
              <a:tailEnd type="none" w="sm" len="sm"/>
            </a:ln>
          </p:spPr>
        </p:cxnSp>
        <p:cxnSp>
          <p:nvCxnSpPr>
            <p:cNvPr id="889" name="Google Shape;889;p46"/>
            <p:cNvCxnSpPr>
              <a:stCxn id="860" idx="2"/>
              <a:endCxn id="863" idx="0"/>
            </p:cNvCxnSpPr>
            <p:nvPr/>
          </p:nvCxnSpPr>
          <p:spPr>
            <a:xfrm rot="-5400000" flipH="1">
              <a:off x="4070200" y="2578150"/>
              <a:ext cx="241500" cy="1155600"/>
            </a:xfrm>
            <a:prstGeom prst="curvedConnector3">
              <a:avLst>
                <a:gd name="adj1" fmla="val -1419012"/>
              </a:avLst>
            </a:prstGeom>
            <a:noFill/>
            <a:ln w="9525" cap="flat" cmpd="sng">
              <a:solidFill>
                <a:schemeClr val="dk1"/>
              </a:solidFill>
              <a:prstDash val="dash"/>
              <a:round/>
              <a:headEnd type="none" w="sm" len="sm"/>
              <a:tailEnd type="none" w="sm" len="sm"/>
            </a:ln>
          </p:spPr>
        </p:cxnSp>
        <p:cxnSp>
          <p:nvCxnSpPr>
            <p:cNvPr id="890" name="Google Shape;890;p46"/>
            <p:cNvCxnSpPr>
              <a:stCxn id="861" idx="2"/>
              <a:endCxn id="873" idx="0"/>
            </p:cNvCxnSpPr>
            <p:nvPr/>
          </p:nvCxnSpPr>
          <p:spPr>
            <a:xfrm rot="-5400000" flipH="1">
              <a:off x="6330850" y="2451100"/>
              <a:ext cx="241500" cy="1409700"/>
            </a:xfrm>
            <a:prstGeom prst="curvedConnector3">
              <a:avLst>
                <a:gd name="adj1" fmla="val -1428316"/>
              </a:avLst>
            </a:prstGeom>
            <a:noFill/>
            <a:ln w="9525" cap="flat" cmpd="sng">
              <a:solidFill>
                <a:schemeClr val="dk1"/>
              </a:solidFill>
              <a:prstDash val="dash"/>
              <a:round/>
              <a:headEnd type="none" w="sm" len="sm"/>
              <a:tailEnd type="none" w="sm" len="sm"/>
            </a:ln>
          </p:spPr>
        </p:cxnSp>
        <p:cxnSp>
          <p:nvCxnSpPr>
            <p:cNvPr id="891" name="Google Shape;891;p46"/>
            <p:cNvCxnSpPr>
              <a:stCxn id="859" idx="2"/>
              <a:endCxn id="860" idx="0"/>
            </p:cNvCxnSpPr>
            <p:nvPr/>
          </p:nvCxnSpPr>
          <p:spPr>
            <a:xfrm rot="5400000">
              <a:off x="4069930" y="1943150"/>
              <a:ext cx="203100" cy="1117200"/>
            </a:xfrm>
            <a:prstGeom prst="curvedConnector3">
              <a:avLst>
                <a:gd name="adj1" fmla="val -1861944"/>
              </a:avLst>
            </a:prstGeom>
            <a:noFill/>
            <a:ln w="9525" cap="flat" cmpd="sng">
              <a:solidFill>
                <a:schemeClr val="dk1"/>
              </a:solidFill>
              <a:prstDash val="dash"/>
              <a:round/>
              <a:headEnd type="none" w="sm" len="sm"/>
              <a:tailEnd type="none" w="sm" len="sm"/>
            </a:ln>
          </p:spPr>
        </p:cxnSp>
        <p:cxnSp>
          <p:nvCxnSpPr>
            <p:cNvPr id="892" name="Google Shape;892;p46"/>
            <p:cNvCxnSpPr>
              <a:stCxn id="859" idx="2"/>
              <a:endCxn id="861" idx="0"/>
            </p:cNvCxnSpPr>
            <p:nvPr/>
          </p:nvCxnSpPr>
          <p:spPr>
            <a:xfrm rot="-5400000" flipH="1">
              <a:off x="5137030" y="1993250"/>
              <a:ext cx="203100" cy="1017000"/>
            </a:xfrm>
            <a:prstGeom prst="curvedConnector3">
              <a:avLst>
                <a:gd name="adj1" fmla="val -1861944"/>
              </a:avLst>
            </a:prstGeom>
            <a:noFill/>
            <a:ln w="9525" cap="flat" cmpd="sng">
              <a:solidFill>
                <a:schemeClr val="dk1"/>
              </a:solidFill>
              <a:prstDash val="dash"/>
              <a:round/>
              <a:headEnd type="none" w="sm" len="sm"/>
              <a:tailEnd type="none" w="sm" len="sm"/>
            </a:ln>
          </p:spPr>
        </p:cxnSp>
        <p:sp>
          <p:nvSpPr>
            <p:cNvPr id="893" name="Google Shape;893;p46"/>
            <p:cNvSpPr/>
            <p:nvPr/>
          </p:nvSpPr>
          <p:spPr>
            <a:xfrm>
              <a:off x="1409700" y="3975100"/>
              <a:ext cx="101700" cy="2133600"/>
            </a:xfrm>
            <a:prstGeom prst="leftBrace">
              <a:avLst>
                <a:gd name="adj1" fmla="val 175000"/>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894" name="Google Shape;894;p46"/>
            <p:cNvSpPr/>
            <p:nvPr/>
          </p:nvSpPr>
          <p:spPr>
            <a:xfrm>
              <a:off x="7632700" y="3975100"/>
              <a:ext cx="216000" cy="1409700"/>
            </a:xfrm>
            <a:prstGeom prst="rightBrace">
              <a:avLst>
                <a:gd name="adj1" fmla="val 54412"/>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895" name="Google Shape;895;p46"/>
            <p:cNvSpPr/>
            <p:nvPr/>
          </p:nvSpPr>
          <p:spPr>
            <a:xfrm rot="-5400000">
              <a:off x="5035500" y="4070300"/>
              <a:ext cx="139800" cy="2819400"/>
            </a:xfrm>
            <a:prstGeom prst="leftBrace">
              <a:avLst>
                <a:gd name="adj1" fmla="val 168182"/>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896" name="Google Shape;896;p46"/>
            <p:cNvSpPr txBox="1"/>
            <p:nvPr/>
          </p:nvSpPr>
          <p:spPr>
            <a:xfrm>
              <a:off x="264187" y="4655643"/>
              <a:ext cx="1333800" cy="366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i="0" u="none" strike="noStrike" cap="none">
                  <a:solidFill>
                    <a:schemeClr val="dk1"/>
                  </a:solidFill>
                  <a:latin typeface="Trebuchet MS"/>
                  <a:ea typeface="Trebuchet MS"/>
                  <a:cs typeface="Trebuchet MS"/>
                  <a:sym typeface="Trebuchet MS"/>
                </a:rPr>
                <a:t>Cluster</a:t>
              </a:r>
              <a:endParaRPr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i="0" u="none" strike="noStrike" cap="none">
                  <a:solidFill>
                    <a:schemeClr val="dk1"/>
                  </a:solidFill>
                  <a:latin typeface="Trebuchet MS"/>
                  <a:ea typeface="Trebuchet MS"/>
                  <a:cs typeface="Trebuchet MS"/>
                  <a:sym typeface="Trebuchet MS"/>
                </a:rPr>
                <a:t> 1</a:t>
              </a:r>
              <a:endParaRPr i="0" u="none" strike="noStrike" cap="none">
                <a:solidFill>
                  <a:srgbClr val="000000"/>
                </a:solidFill>
                <a:latin typeface="Trebuchet MS"/>
                <a:ea typeface="Trebuchet MS"/>
                <a:cs typeface="Trebuchet MS"/>
                <a:sym typeface="Trebuchet MS"/>
              </a:endParaRPr>
            </a:p>
          </p:txBody>
        </p:sp>
        <p:sp>
          <p:nvSpPr>
            <p:cNvPr id="897" name="Google Shape;897;p46"/>
            <p:cNvSpPr txBox="1"/>
            <p:nvPr/>
          </p:nvSpPr>
          <p:spPr>
            <a:xfrm>
              <a:off x="4556128" y="5676886"/>
              <a:ext cx="18702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i="0" u="none" strike="noStrike" cap="none">
                  <a:solidFill>
                    <a:schemeClr val="dk1"/>
                  </a:solidFill>
                  <a:latin typeface="Trebuchet MS"/>
                  <a:ea typeface="Trebuchet MS"/>
                  <a:cs typeface="Trebuchet MS"/>
                  <a:sym typeface="Trebuchet MS"/>
                </a:rPr>
                <a:t>Cluster 2</a:t>
              </a:r>
              <a:endParaRPr i="0" u="none" strike="noStrike" cap="none">
                <a:solidFill>
                  <a:srgbClr val="000000"/>
                </a:solidFill>
                <a:latin typeface="Trebuchet MS"/>
                <a:ea typeface="Trebuchet MS"/>
                <a:cs typeface="Trebuchet MS"/>
                <a:sym typeface="Trebuchet MS"/>
              </a:endParaRPr>
            </a:p>
          </p:txBody>
        </p:sp>
        <p:sp>
          <p:nvSpPr>
            <p:cNvPr id="898" name="Google Shape;898;p46"/>
            <p:cNvSpPr txBox="1"/>
            <p:nvPr/>
          </p:nvSpPr>
          <p:spPr>
            <a:xfrm>
              <a:off x="7623791" y="4553603"/>
              <a:ext cx="1409700" cy="366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i="0" u="none" strike="noStrike" cap="none">
                  <a:solidFill>
                    <a:schemeClr val="dk1"/>
                  </a:solidFill>
                  <a:latin typeface="Trebuchet MS"/>
                  <a:ea typeface="Trebuchet MS"/>
                  <a:cs typeface="Trebuchet MS"/>
                  <a:sym typeface="Trebuchet MS"/>
                </a:rPr>
                <a:t>Cluster</a:t>
              </a:r>
              <a:endParaRPr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i="0" u="none" strike="noStrike" cap="none">
                  <a:solidFill>
                    <a:schemeClr val="dk1"/>
                  </a:solidFill>
                  <a:latin typeface="Trebuchet MS"/>
                  <a:ea typeface="Trebuchet MS"/>
                  <a:cs typeface="Trebuchet MS"/>
                  <a:sym typeface="Trebuchet MS"/>
                </a:rPr>
                <a:t> 3</a:t>
              </a:r>
              <a:endParaRPr i="0" u="none" strike="noStrike" cap="none">
                <a:solidFill>
                  <a:srgbClr val="000000"/>
                </a:solidFill>
                <a:latin typeface="Trebuchet MS"/>
                <a:ea typeface="Trebuchet MS"/>
                <a:cs typeface="Trebuchet MS"/>
                <a:sym typeface="Trebuchet MS"/>
              </a:endParaRPr>
            </a:p>
          </p:txBody>
        </p:sp>
      </p:grpSp>
      <p:sp>
        <p:nvSpPr>
          <p:cNvPr id="899" name="Google Shape;899;p46"/>
          <p:cNvSpPr txBox="1">
            <a:spLocks noGrp="1"/>
          </p:cNvSpPr>
          <p:nvPr>
            <p:ph type="body" idx="1"/>
          </p:nvPr>
        </p:nvSpPr>
        <p:spPr>
          <a:xfrm>
            <a:off x="-11050" y="798975"/>
            <a:ext cx="3822000" cy="5438400"/>
          </a:xfrm>
          <a:prstGeom prst="rect">
            <a:avLst/>
          </a:prstGeom>
          <a:noFill/>
          <a:ln>
            <a:noFill/>
          </a:ln>
        </p:spPr>
        <p:txBody>
          <a:bodyPr spcFirstLastPara="1" wrap="square" lIns="91425" tIns="45700" rIns="91425" bIns="45700" anchor="t" anchorCtr="0">
            <a:noAutofit/>
          </a:bodyPr>
          <a:lstStyle/>
          <a:p>
            <a:pPr marL="228600" marR="0" lvl="0" indent="-149860" algn="l" rtl="0">
              <a:lnSpc>
                <a:spcPct val="100000"/>
              </a:lnSpc>
              <a:spcBef>
                <a:spcPts val="0"/>
              </a:spcBef>
              <a:spcAft>
                <a:spcPts val="0"/>
              </a:spcAft>
              <a:buClr>
                <a:srgbClr val="C3260C"/>
              </a:buClr>
              <a:buSzPts val="2360"/>
              <a:buFont typeface="Georgia"/>
              <a:buChar char="*"/>
            </a:pPr>
            <a:r>
              <a:rPr lang="en-US" sz="1700" b="0" i="0" u="none" strike="noStrike" cap="none">
                <a:solidFill>
                  <a:srgbClr val="3F3F3F"/>
                </a:solidFill>
                <a:latin typeface="Trebuchet MS"/>
                <a:ea typeface="Trebuchet MS"/>
                <a:cs typeface="Trebuchet MS"/>
                <a:sym typeface="Trebuchet MS"/>
              </a:rPr>
              <a:t>從程式結構的最底層模組開始組裝和測試</a:t>
            </a:r>
            <a:endParaRPr sz="1700" b="0" i="0" u="none" strike="noStrike" cap="none">
              <a:solidFill>
                <a:srgbClr val="3F3F3F"/>
              </a:solidFill>
              <a:latin typeface="Trebuchet MS"/>
              <a:ea typeface="Trebuchet MS"/>
              <a:cs typeface="Trebuchet MS"/>
              <a:sym typeface="Trebuchet MS"/>
            </a:endParaRPr>
          </a:p>
          <a:p>
            <a:pPr marL="228600" marR="0" lvl="0" indent="0" algn="l" rtl="0">
              <a:lnSpc>
                <a:spcPct val="100000"/>
              </a:lnSpc>
              <a:spcBef>
                <a:spcPts val="0"/>
              </a:spcBef>
              <a:spcAft>
                <a:spcPts val="0"/>
              </a:spcAft>
              <a:buNone/>
            </a:pPr>
            <a:r>
              <a:rPr lang="en-US" sz="1400"/>
              <a:t>Start assemble and test from the lowest-level module of the program structure.</a:t>
            </a:r>
            <a:endParaRPr sz="1400"/>
          </a:p>
          <a:p>
            <a:pPr marL="228600" marR="0" lvl="0" indent="-149860" algn="l" rtl="0">
              <a:lnSpc>
                <a:spcPct val="100000"/>
              </a:lnSpc>
              <a:spcBef>
                <a:spcPts val="740"/>
              </a:spcBef>
              <a:spcAft>
                <a:spcPts val="0"/>
              </a:spcAft>
              <a:buClr>
                <a:srgbClr val="C3260C"/>
              </a:buClr>
              <a:buSzPts val="2360"/>
              <a:buFont typeface="Georgia"/>
              <a:buChar char="*"/>
            </a:pPr>
            <a:r>
              <a:rPr lang="en-US" sz="1700" b="0" i="0" u="none" strike="noStrike" cap="none">
                <a:solidFill>
                  <a:srgbClr val="3F3F3F"/>
                </a:solidFill>
                <a:latin typeface="Trebuchet MS"/>
                <a:ea typeface="Trebuchet MS"/>
                <a:cs typeface="Trebuchet MS"/>
                <a:sym typeface="Trebuchet MS"/>
              </a:rPr>
              <a:t>因為元件由下往上整合，對從屬於某一階層元件所必要的處理總是可以利用的，並且可以消除對虛擬模擬的需要。</a:t>
            </a:r>
            <a:endParaRPr sz="1700" b="0" i="0" u="none" strike="noStrike" cap="none">
              <a:solidFill>
                <a:srgbClr val="3F3F3F"/>
              </a:solidFill>
              <a:latin typeface="Trebuchet MS"/>
              <a:ea typeface="Trebuchet MS"/>
              <a:cs typeface="Trebuchet MS"/>
              <a:sym typeface="Trebuchet MS"/>
            </a:endParaRPr>
          </a:p>
          <a:p>
            <a:pPr marL="228600" marR="0" lvl="0" indent="0" algn="l" rtl="0">
              <a:lnSpc>
                <a:spcPct val="100000"/>
              </a:lnSpc>
              <a:spcBef>
                <a:spcPts val="740"/>
              </a:spcBef>
              <a:spcAft>
                <a:spcPts val="0"/>
              </a:spcAft>
              <a:buNone/>
            </a:pPr>
            <a:r>
              <a:rPr lang="en-US" sz="1400"/>
              <a:t>Because the components are integrated from the bottom up, the lower-level submodule needed by the higher-level module is always available, and the needs to create stubs is eliminated.</a:t>
            </a:r>
            <a:endParaRPr sz="1400"/>
          </a:p>
          <a:p>
            <a:pPr marL="228600" marR="0" lvl="0" indent="-149860" algn="l" rtl="0">
              <a:lnSpc>
                <a:spcPct val="100000"/>
              </a:lnSpc>
              <a:spcBef>
                <a:spcPts val="740"/>
              </a:spcBef>
              <a:spcAft>
                <a:spcPts val="0"/>
              </a:spcAft>
              <a:buClr>
                <a:srgbClr val="C3260C"/>
              </a:buClr>
              <a:buSzPts val="2360"/>
              <a:buFont typeface="Georgia"/>
              <a:buChar char="*"/>
            </a:pPr>
            <a:r>
              <a:rPr lang="en-US" sz="1700" b="0" i="0" u="none" strike="noStrike" cap="none">
                <a:solidFill>
                  <a:srgbClr val="3F3F3F"/>
                </a:solidFill>
                <a:latin typeface="Trebuchet MS"/>
                <a:ea typeface="Trebuchet MS"/>
                <a:cs typeface="Trebuchet MS"/>
                <a:sym typeface="Trebuchet MS"/>
              </a:rPr>
              <a:t>模組的測試過程需要從子模組得到的資訊可以直接執行子模組得到。</a:t>
            </a:r>
            <a:endParaRPr sz="1700" b="0" i="0" u="none" strike="noStrike" cap="none">
              <a:solidFill>
                <a:srgbClr val="3F3F3F"/>
              </a:solidFill>
              <a:latin typeface="Trebuchet MS"/>
              <a:ea typeface="Trebuchet MS"/>
              <a:cs typeface="Trebuchet MS"/>
              <a:sym typeface="Trebuchet MS"/>
            </a:endParaRPr>
          </a:p>
          <a:p>
            <a:pPr marL="228600" marR="0" lvl="0" indent="0" algn="l" rtl="0">
              <a:lnSpc>
                <a:spcPct val="100000"/>
              </a:lnSpc>
              <a:spcBef>
                <a:spcPts val="740"/>
              </a:spcBef>
              <a:spcAft>
                <a:spcPts val="0"/>
              </a:spcAft>
              <a:buNone/>
            </a:pPr>
            <a:r>
              <a:rPr lang="en-US" sz="1400"/>
              <a:t>The information needs to get from submodules in the testing process of a module can be obtained by directly run the submodule.</a:t>
            </a:r>
            <a:endParaRPr sz="1400"/>
          </a:p>
          <a:p>
            <a:pPr marL="228600" marR="0" lvl="0" indent="0" algn="l" rtl="0">
              <a:lnSpc>
                <a:spcPct val="100000"/>
              </a:lnSpc>
              <a:spcBef>
                <a:spcPts val="740"/>
              </a:spcBef>
              <a:spcAft>
                <a:spcPts val="0"/>
              </a:spcAft>
              <a:buClr>
                <a:srgbClr val="C3260C"/>
              </a:buClr>
              <a:buSzPts val="2860"/>
              <a:buFont typeface="Georgia"/>
              <a:buNone/>
            </a:pPr>
            <a:endParaRPr sz="2100" b="0" i="0" u="none" strike="noStrike" cap="none">
              <a:solidFill>
                <a:srgbClr val="3F3F3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903"/>
        <p:cNvGrpSpPr/>
        <p:nvPr/>
      </p:nvGrpSpPr>
      <p:grpSpPr>
        <a:xfrm>
          <a:off x="0" y="0"/>
          <a:ext cx="0" cy="0"/>
          <a:chOff x="0" y="0"/>
          <a:chExt cx="0" cy="0"/>
        </a:xfrm>
      </p:grpSpPr>
      <p:sp>
        <p:nvSpPr>
          <p:cNvPr id="904" name="Google Shape;904;p47"/>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35</a:t>
            </a:fld>
            <a:endParaRPr sz="1200" b="0" i="0" u="none" strike="noStrike" cap="none">
              <a:solidFill>
                <a:srgbClr val="7F7F7F"/>
              </a:solidFill>
              <a:latin typeface="Trebuchet MS"/>
              <a:ea typeface="Trebuchet MS"/>
              <a:cs typeface="Trebuchet MS"/>
              <a:sym typeface="Trebuchet MS"/>
            </a:endParaRPr>
          </a:p>
        </p:txBody>
      </p:sp>
      <p:sp>
        <p:nvSpPr>
          <p:cNvPr id="905" name="Google Shape;905;p47"/>
          <p:cNvSpPr txBox="1">
            <a:spLocks noGrp="1"/>
          </p:cNvSpPr>
          <p:nvPr>
            <p:ph type="title"/>
          </p:nvPr>
        </p:nvSpPr>
        <p:spPr>
          <a:xfrm>
            <a:off x="827584" y="692696"/>
            <a:ext cx="7488832"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600" b="1" i="0" u="none" strike="noStrike" cap="none">
                <a:solidFill>
                  <a:schemeClr val="dk1"/>
                </a:solidFill>
                <a:latin typeface="Trebuchet MS"/>
                <a:ea typeface="Trebuchet MS"/>
                <a:cs typeface="Trebuchet MS"/>
                <a:sym typeface="Trebuchet MS"/>
              </a:rPr>
              <a:t>Sandwich</a:t>
            </a:r>
            <a:endParaRPr sz="3600" b="1" i="0" u="none" strike="noStrike" cap="none">
              <a:solidFill>
                <a:schemeClr val="dk1"/>
              </a:solidFill>
              <a:latin typeface="Trebuchet MS"/>
              <a:ea typeface="Trebuchet MS"/>
              <a:cs typeface="Trebuchet MS"/>
              <a:sym typeface="Trebuchet MS"/>
            </a:endParaRPr>
          </a:p>
        </p:txBody>
      </p:sp>
      <p:sp>
        <p:nvSpPr>
          <p:cNvPr id="906" name="Google Shape;906;p47"/>
          <p:cNvSpPr txBox="1">
            <a:spLocks noGrp="1"/>
          </p:cNvSpPr>
          <p:nvPr>
            <p:ph type="body" idx="1"/>
          </p:nvPr>
        </p:nvSpPr>
        <p:spPr>
          <a:xfrm>
            <a:off x="1115616" y="1844824"/>
            <a:ext cx="6912900" cy="3888300"/>
          </a:xfrm>
          <a:prstGeom prst="rect">
            <a:avLst/>
          </a:prstGeom>
          <a:noFill/>
          <a:ln>
            <a:noFill/>
          </a:ln>
        </p:spPr>
        <p:txBody>
          <a:bodyPr spcFirstLastPara="1" wrap="square" lIns="91425" tIns="45700" rIns="91425" bIns="45700" anchor="t" anchorCtr="0">
            <a:noAutofit/>
          </a:bodyPr>
          <a:lstStyle/>
          <a:p>
            <a:pPr marL="228600" marR="0" lvl="0" indent="-181610" algn="l" rtl="0">
              <a:lnSpc>
                <a:spcPct val="100000"/>
              </a:lnSpc>
              <a:spcBef>
                <a:spcPts val="0"/>
              </a:spcBef>
              <a:spcAft>
                <a:spcPts val="0"/>
              </a:spcAft>
              <a:buClr>
                <a:srgbClr val="C3260C"/>
              </a:buClr>
              <a:buSzPts val="2860"/>
              <a:buFont typeface="Georgia"/>
              <a:buChar char="*"/>
            </a:pPr>
            <a:r>
              <a:rPr lang="en-US" sz="2200" b="0" i="0" u="none" strike="noStrike" cap="none">
                <a:solidFill>
                  <a:srgbClr val="3F3F3F"/>
                </a:solidFill>
                <a:latin typeface="Arial"/>
                <a:ea typeface="Arial"/>
                <a:cs typeface="Arial"/>
                <a:sym typeface="Arial"/>
              </a:rPr>
              <a:t>因為由上而下增值方式和由下而上增值方式各有優缺點，而混合增值方式(三明治法)就是把由上而下和由下而上這兩種增值方式結合起來進行整合和測試。</a:t>
            </a:r>
            <a:endParaRPr sz="2200" b="0" i="0" u="none" strike="noStrike" cap="none">
              <a:solidFill>
                <a:srgbClr val="3F3F3F"/>
              </a:solidFill>
              <a:latin typeface="Trebuchet MS"/>
              <a:ea typeface="Trebuchet MS"/>
              <a:cs typeface="Trebuchet MS"/>
              <a:sym typeface="Trebuchet MS"/>
            </a:endParaRPr>
          </a:p>
          <a:p>
            <a:pPr marL="228600" marR="0" lvl="0" indent="0" algn="l" rtl="0">
              <a:lnSpc>
                <a:spcPct val="100000"/>
              </a:lnSpc>
              <a:spcBef>
                <a:spcPts val="740"/>
              </a:spcBef>
              <a:spcAft>
                <a:spcPts val="0"/>
              </a:spcAft>
              <a:buClr>
                <a:srgbClr val="C3260C"/>
              </a:buClr>
              <a:buSzPts val="2860"/>
              <a:buFont typeface="Georgia"/>
              <a:buNone/>
            </a:pPr>
            <a:r>
              <a:rPr lang="en-US" sz="1500"/>
              <a:t>Since top-down and bottom-up methods both have their pros and cons, the sandwich method combines both ways to do integration and test.</a:t>
            </a:r>
            <a:endParaRPr sz="1500" i="0" u="none" strike="noStrike" cap="none">
              <a:solidFill>
                <a:srgbClr val="3F3F3F"/>
              </a:solidFill>
            </a:endParaRPr>
          </a:p>
          <a:p>
            <a:pPr marL="228600" marR="0" lvl="0" indent="-181610" algn="l" rtl="0">
              <a:lnSpc>
                <a:spcPct val="100000"/>
              </a:lnSpc>
              <a:spcBef>
                <a:spcPts val="740"/>
              </a:spcBef>
              <a:spcAft>
                <a:spcPts val="0"/>
              </a:spcAft>
              <a:buClr>
                <a:srgbClr val="C3260C"/>
              </a:buClr>
              <a:buSzPts val="2860"/>
              <a:buFont typeface="Georgia"/>
              <a:buChar char="*"/>
            </a:pPr>
            <a:r>
              <a:rPr lang="en-US" sz="2200" b="0" i="0" u="none" strike="noStrike" cap="none">
                <a:solidFill>
                  <a:srgbClr val="3F3F3F"/>
                </a:solidFill>
                <a:latin typeface="Arial"/>
                <a:ea typeface="Arial"/>
                <a:cs typeface="Arial"/>
                <a:sym typeface="Arial"/>
              </a:rPr>
              <a:t>使用兩個方式的優點，但是屏除其缺點。</a:t>
            </a:r>
            <a:endParaRPr sz="2200" b="0" i="0" u="none" strike="noStrike" cap="none">
              <a:solidFill>
                <a:srgbClr val="3F3F3F"/>
              </a:solidFill>
              <a:latin typeface="Arial"/>
              <a:ea typeface="Arial"/>
              <a:cs typeface="Arial"/>
              <a:sym typeface="Arial"/>
            </a:endParaRPr>
          </a:p>
          <a:p>
            <a:pPr marL="228600" marR="0" lvl="0" indent="0" algn="l" rtl="0">
              <a:lnSpc>
                <a:spcPct val="100000"/>
              </a:lnSpc>
              <a:spcBef>
                <a:spcPts val="740"/>
              </a:spcBef>
              <a:spcAft>
                <a:spcPts val="0"/>
              </a:spcAft>
              <a:buNone/>
            </a:pPr>
            <a:r>
              <a:rPr lang="en-US" sz="1500"/>
              <a:t>The sandwich method makes use of the advantages of two methods, and eliminate the disadvantages of them.</a:t>
            </a:r>
            <a:endParaRPr sz="1500"/>
          </a:p>
          <a:p>
            <a:pPr marL="228600" marR="0" lvl="0" indent="0" algn="l" rtl="0">
              <a:lnSpc>
                <a:spcPct val="100000"/>
              </a:lnSpc>
              <a:spcBef>
                <a:spcPts val="740"/>
              </a:spcBef>
              <a:spcAft>
                <a:spcPts val="0"/>
              </a:spcAft>
              <a:buClr>
                <a:srgbClr val="C3260C"/>
              </a:buClr>
              <a:buSzPts val="2860"/>
              <a:buFont typeface="Georgia"/>
              <a:buNone/>
            </a:pPr>
            <a:endParaRPr sz="2200" b="0" i="0" u="none" strike="noStrike" cap="none">
              <a:solidFill>
                <a:srgbClr val="3F3F3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911"/>
        <p:cNvGrpSpPr/>
        <p:nvPr/>
      </p:nvGrpSpPr>
      <p:grpSpPr>
        <a:xfrm>
          <a:off x="0" y="0"/>
          <a:ext cx="0" cy="0"/>
          <a:chOff x="0" y="0"/>
          <a:chExt cx="0" cy="0"/>
        </a:xfrm>
      </p:grpSpPr>
      <p:sp>
        <p:nvSpPr>
          <p:cNvPr id="912" name="Google Shape;912;p48"/>
          <p:cNvSpPr txBox="1">
            <a:spLocks noGrp="1"/>
          </p:cNvSpPr>
          <p:nvPr>
            <p:ph type="sldNum" idx="12"/>
          </p:nvPr>
        </p:nvSpPr>
        <p:spPr>
          <a:xfrm>
            <a:off x="323528" y="6237312"/>
            <a:ext cx="576000" cy="360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7F7F7F"/>
              </a:buClr>
              <a:buSzPts val="1200"/>
              <a:buFont typeface="Trebuchet MS"/>
              <a:buNone/>
            </a:pPr>
            <a:fld id="{00000000-1234-1234-1234-123412341234}" type="slidenum">
              <a:rPr lang="en-US"/>
              <a:t>36</a:t>
            </a:fld>
            <a:endParaRPr/>
          </a:p>
        </p:txBody>
      </p:sp>
      <p:sp>
        <p:nvSpPr>
          <p:cNvPr id="913" name="Google Shape;913;p48"/>
          <p:cNvSpPr txBox="1">
            <a:spLocks noGrp="1"/>
          </p:cNvSpPr>
          <p:nvPr>
            <p:ph type="title"/>
          </p:nvPr>
        </p:nvSpPr>
        <p:spPr>
          <a:xfrm>
            <a:off x="827584" y="692696"/>
            <a:ext cx="7488900" cy="1143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t>Automated Unit Test</a:t>
            </a:r>
            <a:endParaRPr/>
          </a:p>
        </p:txBody>
      </p:sp>
      <p:sp>
        <p:nvSpPr>
          <p:cNvPr id="914" name="Google Shape;914;p48"/>
          <p:cNvSpPr txBox="1">
            <a:spLocks noGrp="1"/>
          </p:cNvSpPr>
          <p:nvPr>
            <p:ph type="body" idx="1"/>
          </p:nvPr>
        </p:nvSpPr>
        <p:spPr>
          <a:xfrm>
            <a:off x="439975" y="1760250"/>
            <a:ext cx="8703900" cy="3888300"/>
          </a:xfrm>
          <a:prstGeom prst="rect">
            <a:avLst/>
          </a:prstGeom>
        </p:spPr>
        <p:txBody>
          <a:bodyPr spcFirstLastPara="1" wrap="square" lIns="91425" tIns="45700" rIns="91425" bIns="45700" anchor="t" anchorCtr="0">
            <a:noAutofit/>
          </a:bodyPr>
          <a:lstStyle/>
          <a:p>
            <a:pPr marL="457200" lvl="0" indent="-410210" algn="l" rtl="0">
              <a:spcBef>
                <a:spcPts val="440"/>
              </a:spcBef>
              <a:spcAft>
                <a:spcPts val="0"/>
              </a:spcAft>
              <a:buSzPts val="2860"/>
              <a:buChar char="*"/>
            </a:pPr>
            <a:r>
              <a:rPr lang="en-US" dirty="0" err="1"/>
              <a:t>單元測試應為可自動化的流程</a:t>
            </a:r>
            <a:r>
              <a:rPr lang="en-US" dirty="0"/>
              <a:t>；</a:t>
            </a:r>
            <a:br>
              <a:rPr lang="en-US" dirty="0"/>
            </a:br>
            <a:r>
              <a:rPr lang="en-US" dirty="0" err="1"/>
              <a:t>測試無需人為介入就可以執行並確認結果</a:t>
            </a:r>
            <a:r>
              <a:rPr lang="en-US" dirty="0"/>
              <a:t>。</a:t>
            </a:r>
            <a:br>
              <a:rPr lang="en-US" dirty="0"/>
            </a:br>
            <a:r>
              <a:rPr lang="en-US" sz="1500" dirty="0"/>
              <a:t>Unit tests should be automated;</a:t>
            </a:r>
            <a:br>
              <a:rPr lang="en-US" sz="1500" dirty="0"/>
            </a:br>
            <a:r>
              <a:rPr lang="en-US" sz="1500" dirty="0"/>
              <a:t>tests should be able to run and check the results without human intervention.</a:t>
            </a:r>
            <a:endParaRPr sz="1500" dirty="0"/>
          </a:p>
          <a:p>
            <a:pPr marL="457200" lvl="0" indent="-410210" algn="l" rtl="0">
              <a:spcBef>
                <a:spcPts val="0"/>
              </a:spcBef>
              <a:spcAft>
                <a:spcPts val="0"/>
              </a:spcAft>
              <a:buSzPts val="2860"/>
              <a:buChar char="*"/>
            </a:pPr>
            <a:r>
              <a:rPr lang="en-US" dirty="0" err="1"/>
              <a:t>使用自動化測試框架</a:t>
            </a:r>
            <a:r>
              <a:rPr lang="en-US" dirty="0"/>
              <a:t>(如 JUnit)</a:t>
            </a:r>
            <a:r>
              <a:rPr lang="en-US" dirty="0" err="1"/>
              <a:t>來撰寫並執行自動化單元測試</a:t>
            </a:r>
            <a:r>
              <a:rPr lang="en-US" dirty="0"/>
              <a:t>。</a:t>
            </a:r>
            <a:br>
              <a:rPr lang="en-US" dirty="0"/>
            </a:br>
            <a:r>
              <a:rPr lang="en-US" sz="1500" dirty="0"/>
              <a:t>Use test automation framework(such as Junit) to write and run automated unit tests.</a:t>
            </a:r>
            <a:endParaRPr dirty="0"/>
          </a:p>
          <a:p>
            <a:pPr marL="457200" lvl="0" indent="-410210" algn="l" rtl="0">
              <a:spcBef>
                <a:spcPts val="0"/>
              </a:spcBef>
              <a:spcAft>
                <a:spcPts val="0"/>
              </a:spcAft>
              <a:buSzPts val="2860"/>
              <a:buChar char="*"/>
            </a:pPr>
            <a:r>
              <a:rPr lang="en-US" dirty="0" err="1"/>
              <a:t>通常包含用測試案例初始化系統</a:t>
            </a:r>
            <a:r>
              <a:rPr lang="en-US" dirty="0"/>
              <a:t>(Arrange)、</a:t>
            </a:r>
            <a:br>
              <a:rPr lang="en-US" dirty="0"/>
            </a:br>
            <a:r>
              <a:rPr lang="en-US" dirty="0" err="1"/>
              <a:t>呼叫待測函數</a:t>
            </a:r>
            <a:r>
              <a:rPr lang="en-US" dirty="0"/>
              <a:t>(Act)</a:t>
            </a:r>
            <a:r>
              <a:rPr lang="en-US" dirty="0" err="1"/>
              <a:t>和判斷結果是否符合預期</a:t>
            </a:r>
            <a:r>
              <a:rPr lang="en-US" dirty="0"/>
              <a:t>(Assert)</a:t>
            </a:r>
            <a:r>
              <a:rPr lang="en-US" dirty="0" err="1"/>
              <a:t>三個部份</a:t>
            </a:r>
            <a:r>
              <a:rPr lang="en-US" dirty="0"/>
              <a:t>。*</a:t>
            </a:r>
            <a:br>
              <a:rPr lang="en-US" dirty="0"/>
            </a:br>
            <a:r>
              <a:rPr lang="en-US" sz="1500" dirty="0"/>
              <a:t>Typically contains three parts including initialize the system with the test case(Arrange), </a:t>
            </a:r>
            <a:br>
              <a:rPr lang="en-US" sz="1500" dirty="0"/>
            </a:br>
            <a:r>
              <a:rPr lang="en-US" sz="1500" dirty="0"/>
              <a:t>call the function under test(Act), and assert whether output is expected or not(Assert).</a:t>
            </a:r>
            <a:r>
              <a:rPr lang="en-US" dirty="0"/>
              <a:t/>
            </a:r>
            <a:br>
              <a:rPr lang="en-US" dirty="0"/>
            </a:br>
            <a:endParaRPr dirty="0"/>
          </a:p>
        </p:txBody>
      </p:sp>
      <p:sp>
        <p:nvSpPr>
          <p:cNvPr id="915" name="Google Shape;915;p48"/>
          <p:cNvSpPr txBox="1"/>
          <p:nvPr/>
        </p:nvSpPr>
        <p:spPr>
          <a:xfrm>
            <a:off x="1047475" y="6218250"/>
            <a:ext cx="7488900" cy="3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 </a:t>
            </a:r>
            <a:r>
              <a:rPr lang="en-US" sz="1000" u="sng" dirty="0">
                <a:solidFill>
                  <a:schemeClr val="hlink"/>
                </a:solidFill>
                <a:hlinkClick r:id="rId3"/>
              </a:rPr>
              <a:t>https://docs.microsoft.com/en-us/visualstudio/test/unit-test-basics?view=vs-2017#write-your-tests</a:t>
            </a:r>
            <a:endParaRPr sz="1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919"/>
        <p:cNvGrpSpPr/>
        <p:nvPr/>
      </p:nvGrpSpPr>
      <p:grpSpPr>
        <a:xfrm>
          <a:off x="0" y="0"/>
          <a:ext cx="0" cy="0"/>
          <a:chOff x="0" y="0"/>
          <a:chExt cx="0" cy="0"/>
        </a:xfrm>
      </p:grpSpPr>
      <p:sp>
        <p:nvSpPr>
          <p:cNvPr id="920" name="Google Shape;920;p49"/>
          <p:cNvSpPr txBox="1">
            <a:spLocks noGrp="1"/>
          </p:cNvSpPr>
          <p:nvPr>
            <p:ph type="title"/>
          </p:nvPr>
        </p:nvSpPr>
        <p:spPr>
          <a:xfrm>
            <a:off x="0" y="198450"/>
            <a:ext cx="9144000" cy="582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a:solidFill>
                  <a:schemeClr val="dk1"/>
                </a:solidFill>
                <a:latin typeface="Trebuchet MS"/>
                <a:ea typeface="Trebuchet MS"/>
                <a:cs typeface="Trebuchet MS"/>
                <a:sym typeface="Trebuchet MS"/>
              </a:rPr>
              <a:t>Integration Test</a:t>
            </a:r>
            <a:endParaRPr sz="3000" b="1" i="0" u="none" strike="noStrike" cap="none">
              <a:solidFill>
                <a:schemeClr val="dk1"/>
              </a:solidFill>
              <a:latin typeface="Trebuchet MS"/>
              <a:ea typeface="Trebuchet MS"/>
              <a:cs typeface="Trebuchet MS"/>
              <a:sym typeface="Trebuchet MS"/>
            </a:endParaRPr>
          </a:p>
        </p:txBody>
      </p:sp>
      <p:graphicFrame>
        <p:nvGraphicFramePr>
          <p:cNvPr id="921" name="Google Shape;921;p49"/>
          <p:cNvGraphicFramePr/>
          <p:nvPr/>
        </p:nvGraphicFramePr>
        <p:xfrm>
          <a:off x="124045" y="766746"/>
          <a:ext cx="8934275" cy="5904675"/>
        </p:xfrm>
        <a:graphic>
          <a:graphicData uri="http://schemas.openxmlformats.org/drawingml/2006/table">
            <a:tbl>
              <a:tblPr firstRow="1" bandRow="1">
                <a:noFill/>
                <a:tableStyleId>{43AD0990-6B4A-4701-9404-719F0F7B28ED}</a:tableStyleId>
              </a:tblPr>
              <a:tblGrid>
                <a:gridCol w="1173100">
                  <a:extLst>
                    <a:ext uri="{9D8B030D-6E8A-4147-A177-3AD203B41FA5}">
                      <a16:colId xmlns:a16="http://schemas.microsoft.com/office/drawing/2014/main" val="20000"/>
                    </a:ext>
                  </a:extLst>
                </a:gridCol>
                <a:gridCol w="3133650">
                  <a:extLst>
                    <a:ext uri="{9D8B030D-6E8A-4147-A177-3AD203B41FA5}">
                      <a16:colId xmlns:a16="http://schemas.microsoft.com/office/drawing/2014/main" val="20001"/>
                    </a:ext>
                  </a:extLst>
                </a:gridCol>
                <a:gridCol w="2751000">
                  <a:extLst>
                    <a:ext uri="{9D8B030D-6E8A-4147-A177-3AD203B41FA5}">
                      <a16:colId xmlns:a16="http://schemas.microsoft.com/office/drawing/2014/main" val="20002"/>
                    </a:ext>
                  </a:extLst>
                </a:gridCol>
                <a:gridCol w="1876525">
                  <a:extLst>
                    <a:ext uri="{9D8B030D-6E8A-4147-A177-3AD203B41FA5}">
                      <a16:colId xmlns:a16="http://schemas.microsoft.com/office/drawing/2014/main" val="20003"/>
                    </a:ext>
                  </a:extLst>
                </a:gridCol>
              </a:tblGrid>
              <a:tr h="339050">
                <a:tc>
                  <a:txBody>
                    <a:bodyPr/>
                    <a:lstStyle/>
                    <a:p>
                      <a:pPr marL="0" marR="0" lvl="0" indent="0" algn="l" rtl="0">
                        <a:lnSpc>
                          <a:spcPct val="100000"/>
                        </a:lnSpc>
                        <a:spcBef>
                          <a:spcPts val="0"/>
                        </a:spcBef>
                        <a:spcAft>
                          <a:spcPts val="0"/>
                        </a:spcAft>
                        <a:buClr>
                          <a:srgbClr val="000000"/>
                        </a:buClr>
                        <a:buSzPts val="1800"/>
                        <a:buFont typeface="Arial"/>
                        <a:buNone/>
                      </a:pP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a:t>Top-down</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a:t>Bottom-up</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a:t>Sandwich</a:t>
                      </a:r>
                      <a:endParaRPr sz="1600" u="none" strike="noStrike" cap="none"/>
                    </a:p>
                  </a:txBody>
                  <a:tcPr marL="91450" marR="91450" marT="45725" marB="45725"/>
                </a:tc>
                <a:extLst>
                  <a:ext uri="{0D108BD9-81ED-4DB2-BD59-A6C34878D82A}">
                    <a16:rowId xmlns:a16="http://schemas.microsoft.com/office/drawing/2014/main" val="10000"/>
                  </a:ext>
                </a:extLst>
              </a:tr>
              <a:tr h="1439500">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a:t>介紹</a:t>
                      </a:r>
                      <a:endParaRPr sz="1600" u="none" strike="noStrike" cap="none"/>
                    </a:p>
                    <a:p>
                      <a:pPr marL="0" marR="0" lvl="0" indent="0" algn="l" rtl="0">
                        <a:lnSpc>
                          <a:spcPct val="100000"/>
                        </a:lnSpc>
                        <a:spcBef>
                          <a:spcPts val="0"/>
                        </a:spcBef>
                        <a:spcAft>
                          <a:spcPts val="0"/>
                        </a:spcAft>
                        <a:buClr>
                          <a:srgbClr val="000000"/>
                        </a:buClr>
                        <a:buSzPts val="1800"/>
                        <a:buFont typeface="Arial"/>
                        <a:buNone/>
                      </a:pPr>
                      <a:r>
                        <a:rPr lang="en-US" sz="1300"/>
                        <a:t>Introduction</a:t>
                      </a:r>
                      <a:endParaRPr sz="13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rebuchet MS"/>
                        <a:buNone/>
                      </a:pPr>
                      <a:r>
                        <a:rPr lang="en-US" sz="1600" u="none" strike="noStrike" cap="none" dirty="0" err="1">
                          <a:latin typeface="Trebuchet MS"/>
                          <a:ea typeface="Trebuchet MS"/>
                          <a:cs typeface="Trebuchet MS"/>
                          <a:sym typeface="Trebuchet MS"/>
                        </a:rPr>
                        <a:t>將模組依據系統的程式結構，沿控制層次由上而下進行整合</a:t>
                      </a:r>
                      <a:r>
                        <a:rPr lang="en-US" sz="1600" u="none" strike="noStrike" cap="none" dirty="0">
                          <a:latin typeface="Trebuchet MS"/>
                          <a:ea typeface="Trebuchet MS"/>
                          <a:cs typeface="Trebuchet MS"/>
                          <a:sym typeface="Trebuchet MS"/>
                        </a:rPr>
                        <a:t>。</a:t>
                      </a:r>
                      <a:endParaRPr sz="1600" u="none" strike="noStrike" cap="none" dirty="0">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800"/>
                        <a:buFont typeface="Trebuchet MS"/>
                        <a:buNone/>
                      </a:pPr>
                      <a:r>
                        <a:rPr lang="en-US" sz="1300" dirty="0"/>
                        <a:t>The modules are integrated from top to bottom along the control level according to the program structure of the system.</a:t>
                      </a:r>
                      <a:endParaRPr sz="13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rebuchet MS"/>
                        <a:buNone/>
                      </a:pPr>
                      <a:r>
                        <a:rPr lang="en-US" sz="1600" u="none" strike="noStrike" cap="none">
                          <a:latin typeface="Trebuchet MS"/>
                          <a:ea typeface="Trebuchet MS"/>
                          <a:cs typeface="Trebuchet MS"/>
                          <a:sym typeface="Trebuchet MS"/>
                        </a:rPr>
                        <a:t>從程式結構的最底層模組開始組裝和測試。</a:t>
                      </a:r>
                      <a:endParaRPr sz="1600" u="none" strike="noStrike" cap="none">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800"/>
                        <a:buFont typeface="Trebuchet MS"/>
                        <a:buNone/>
                      </a:pPr>
                      <a:r>
                        <a:rPr lang="en-US" sz="1300"/>
                        <a:t>Start assemble and test from the lowest-level module of the program structure.</a:t>
                      </a:r>
                      <a:endParaRPr sz="130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a:t>結合Bottom-up跟Top-down方法進行測試</a:t>
                      </a:r>
                      <a:endParaRPr sz="1600" u="none" strike="noStrike" cap="none"/>
                    </a:p>
                    <a:p>
                      <a:pPr marL="0" marR="0" lvl="0" indent="0" algn="l" rtl="0">
                        <a:lnSpc>
                          <a:spcPct val="100000"/>
                        </a:lnSpc>
                        <a:spcBef>
                          <a:spcPts val="0"/>
                        </a:spcBef>
                        <a:spcAft>
                          <a:spcPts val="0"/>
                        </a:spcAft>
                        <a:buClr>
                          <a:srgbClr val="000000"/>
                        </a:buClr>
                        <a:buSzPts val="1800"/>
                        <a:buFont typeface="Arial"/>
                        <a:buNone/>
                      </a:pPr>
                      <a:r>
                        <a:rPr lang="en-US" sz="1300"/>
                        <a:t>Tested in conjunction with Bottom-up and Top-down methods</a:t>
                      </a:r>
                      <a:endParaRPr sz="1300"/>
                    </a:p>
                  </a:txBody>
                  <a:tcPr marL="91450" marR="91450" marT="45725" marB="45725"/>
                </a:tc>
                <a:extLst>
                  <a:ext uri="{0D108BD9-81ED-4DB2-BD59-A6C34878D82A}">
                    <a16:rowId xmlns:a16="http://schemas.microsoft.com/office/drawing/2014/main" val="10001"/>
                  </a:ext>
                </a:extLst>
              </a:tr>
              <a:tr h="2977175">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a:t>優點</a:t>
                      </a:r>
                      <a:endParaRPr sz="1600" u="none" strike="noStrike" cap="none"/>
                    </a:p>
                    <a:p>
                      <a:pPr marL="0" marR="0" lvl="0" indent="0" algn="l" rtl="0">
                        <a:lnSpc>
                          <a:spcPct val="100000"/>
                        </a:lnSpc>
                        <a:spcBef>
                          <a:spcPts val="0"/>
                        </a:spcBef>
                        <a:spcAft>
                          <a:spcPts val="0"/>
                        </a:spcAft>
                        <a:buClr>
                          <a:srgbClr val="000000"/>
                        </a:buClr>
                        <a:buSzPts val="1800"/>
                        <a:buFont typeface="Arial"/>
                        <a:buNone/>
                      </a:pPr>
                      <a:r>
                        <a:rPr lang="en-US" sz="1300"/>
                        <a:t>Advantage</a:t>
                      </a:r>
                      <a:endParaRPr sz="1300"/>
                    </a:p>
                  </a:txBody>
                  <a:tcPr marL="91450" marR="91450" marT="45725" marB="45725"/>
                </a:tc>
                <a:tc>
                  <a:txBody>
                    <a:bodyPr/>
                    <a:lstStyle/>
                    <a:p>
                      <a:pPr marL="342900" marR="0" lvl="0" indent="-317500" algn="l" rtl="0">
                        <a:lnSpc>
                          <a:spcPct val="100000"/>
                        </a:lnSpc>
                        <a:spcBef>
                          <a:spcPts val="0"/>
                        </a:spcBef>
                        <a:spcAft>
                          <a:spcPts val="0"/>
                        </a:spcAft>
                        <a:buClr>
                          <a:schemeClr val="dk1"/>
                        </a:buClr>
                        <a:buSzPts val="1400"/>
                        <a:buFont typeface="Trebuchet MS"/>
                        <a:buAutoNum type="arabicPeriod"/>
                      </a:pPr>
                      <a:r>
                        <a:rPr lang="en-US" sz="1600" u="none" strike="noStrike" cap="none" dirty="0" err="1">
                          <a:latin typeface="Trebuchet MS"/>
                          <a:ea typeface="Trebuchet MS"/>
                          <a:cs typeface="Trebuchet MS"/>
                          <a:sym typeface="Trebuchet MS"/>
                        </a:rPr>
                        <a:t>最高階層的介面最先被測試，且被測試的機會最多</a:t>
                      </a:r>
                      <a:r>
                        <a:rPr lang="en-US" sz="1600" u="none" strike="noStrike" cap="none" dirty="0">
                          <a:latin typeface="Trebuchet MS"/>
                          <a:ea typeface="Trebuchet MS"/>
                          <a:cs typeface="Trebuchet MS"/>
                          <a:sym typeface="Trebuchet MS"/>
                        </a:rPr>
                        <a:t>。</a:t>
                      </a:r>
                      <a:endParaRPr sz="1300" u="none" strike="noStrike" cap="none" dirty="0">
                        <a:latin typeface="Trebuchet MS"/>
                        <a:ea typeface="Trebuchet MS"/>
                        <a:cs typeface="Trebuchet MS"/>
                        <a:sym typeface="Trebuchet MS"/>
                      </a:endParaRPr>
                    </a:p>
                    <a:p>
                      <a:pPr marL="342900" marR="0" lvl="0" indent="0" algn="l" rtl="0">
                        <a:lnSpc>
                          <a:spcPct val="100000"/>
                        </a:lnSpc>
                        <a:spcBef>
                          <a:spcPts val="0"/>
                        </a:spcBef>
                        <a:spcAft>
                          <a:spcPts val="0"/>
                        </a:spcAft>
                        <a:buNone/>
                      </a:pPr>
                      <a:r>
                        <a:rPr lang="en-US" sz="1300" dirty="0"/>
                        <a:t>The interface at the highest level will be tested first and will be most frequently tested.</a:t>
                      </a:r>
                      <a:endParaRPr sz="1300" dirty="0"/>
                    </a:p>
                    <a:p>
                      <a:pPr marL="342900" marR="0" lvl="0" indent="-317500" algn="l" rtl="0">
                        <a:lnSpc>
                          <a:spcPct val="100000"/>
                        </a:lnSpc>
                        <a:spcBef>
                          <a:spcPts val="0"/>
                        </a:spcBef>
                        <a:spcAft>
                          <a:spcPts val="0"/>
                        </a:spcAft>
                        <a:buClr>
                          <a:schemeClr val="dk1"/>
                        </a:buClr>
                        <a:buSzPts val="1400"/>
                        <a:buFont typeface="Trebuchet MS"/>
                        <a:buAutoNum type="arabicPeriod"/>
                      </a:pPr>
                      <a:r>
                        <a:rPr lang="en-US" sz="1600" u="none" strike="noStrike" cap="none" dirty="0" err="1">
                          <a:latin typeface="Trebuchet MS"/>
                          <a:ea typeface="Trebuchet MS"/>
                          <a:cs typeface="Trebuchet MS"/>
                          <a:sym typeface="Trebuchet MS"/>
                        </a:rPr>
                        <a:t>系統的錯誤若在上階層，則可及早發現</a:t>
                      </a:r>
                      <a:r>
                        <a:rPr lang="en-US" sz="1600" u="none" strike="noStrike" cap="none" dirty="0">
                          <a:latin typeface="Trebuchet MS"/>
                          <a:ea typeface="Trebuchet MS"/>
                          <a:cs typeface="Trebuchet MS"/>
                          <a:sym typeface="Trebuchet MS"/>
                        </a:rPr>
                        <a:t>。</a:t>
                      </a:r>
                      <a:endParaRPr sz="1600" u="none" strike="noStrike" cap="none" dirty="0">
                        <a:latin typeface="Trebuchet MS"/>
                        <a:ea typeface="Trebuchet MS"/>
                        <a:cs typeface="Trebuchet MS"/>
                        <a:sym typeface="Trebuchet MS"/>
                      </a:endParaRPr>
                    </a:p>
                    <a:p>
                      <a:pPr marL="342900" marR="0" lvl="0" indent="0" algn="l" rtl="0">
                        <a:lnSpc>
                          <a:spcPct val="100000"/>
                        </a:lnSpc>
                        <a:spcBef>
                          <a:spcPts val="0"/>
                        </a:spcBef>
                        <a:spcAft>
                          <a:spcPts val="0"/>
                        </a:spcAft>
                        <a:buNone/>
                      </a:pPr>
                      <a:r>
                        <a:rPr lang="en-US" sz="1300" dirty="0"/>
                        <a:t>Problems of the system can be found earlier if it is located on higher level.</a:t>
                      </a:r>
                      <a:endParaRPr sz="1300" dirty="0"/>
                    </a:p>
                  </a:txBody>
                  <a:tcPr marL="91450" marR="91450" marT="45725" marB="45725"/>
                </a:tc>
                <a:tc>
                  <a:txBody>
                    <a:bodyPr/>
                    <a:lstStyle/>
                    <a:p>
                      <a:pPr marL="342900" marR="0" lvl="0" indent="-330200" algn="l" rtl="0">
                        <a:lnSpc>
                          <a:spcPct val="100000"/>
                        </a:lnSpc>
                        <a:spcBef>
                          <a:spcPts val="0"/>
                        </a:spcBef>
                        <a:spcAft>
                          <a:spcPts val="0"/>
                        </a:spcAft>
                        <a:buClr>
                          <a:schemeClr val="dk1"/>
                        </a:buClr>
                        <a:buSzPts val="1600"/>
                        <a:buFont typeface="Trebuchet MS"/>
                        <a:buAutoNum type="arabicPeriod"/>
                      </a:pPr>
                      <a:r>
                        <a:rPr lang="en-US" sz="1600" u="none" strike="noStrike" cap="none" dirty="0" err="1">
                          <a:latin typeface="Trebuchet MS"/>
                          <a:ea typeface="Trebuchet MS"/>
                          <a:cs typeface="Trebuchet MS"/>
                          <a:sym typeface="Trebuchet MS"/>
                        </a:rPr>
                        <a:t>易於測試案例的設計，且不用殘根</a:t>
                      </a:r>
                      <a:r>
                        <a:rPr lang="en-US" sz="1600" u="none" strike="noStrike" cap="none" dirty="0">
                          <a:latin typeface="Trebuchet MS"/>
                          <a:ea typeface="Trebuchet MS"/>
                          <a:cs typeface="Trebuchet MS"/>
                          <a:sym typeface="Trebuchet MS"/>
                        </a:rPr>
                        <a:t>。</a:t>
                      </a:r>
                      <a:endParaRPr sz="1600" u="none" strike="noStrike" cap="none" dirty="0">
                        <a:latin typeface="Trebuchet MS"/>
                        <a:ea typeface="Trebuchet MS"/>
                        <a:cs typeface="Trebuchet MS"/>
                        <a:sym typeface="Trebuchet MS"/>
                      </a:endParaRPr>
                    </a:p>
                    <a:p>
                      <a:pPr marL="342900" marR="0" lvl="0" indent="0" algn="l" rtl="0">
                        <a:lnSpc>
                          <a:spcPct val="100000"/>
                        </a:lnSpc>
                        <a:spcBef>
                          <a:spcPts val="0"/>
                        </a:spcBef>
                        <a:spcAft>
                          <a:spcPts val="0"/>
                        </a:spcAft>
                        <a:buNone/>
                      </a:pPr>
                      <a:r>
                        <a:rPr lang="en-US" sz="1300" dirty="0"/>
                        <a:t>Test cases are easier to design, and no stubs needed.</a:t>
                      </a:r>
                      <a:endParaRPr sz="1300" dirty="0"/>
                    </a:p>
                    <a:p>
                      <a:pPr marL="342900" marR="0" lvl="0" indent="-330200" algn="l" rtl="0">
                        <a:lnSpc>
                          <a:spcPct val="100000"/>
                        </a:lnSpc>
                        <a:spcBef>
                          <a:spcPts val="0"/>
                        </a:spcBef>
                        <a:spcAft>
                          <a:spcPts val="0"/>
                        </a:spcAft>
                        <a:buClr>
                          <a:schemeClr val="dk1"/>
                        </a:buClr>
                        <a:buSzPts val="1600"/>
                        <a:buFont typeface="Trebuchet MS"/>
                        <a:buAutoNum type="arabicPeriod"/>
                      </a:pPr>
                      <a:r>
                        <a:rPr lang="en-US" sz="1600" u="none" strike="noStrike" cap="none" dirty="0" err="1">
                          <a:latin typeface="Trebuchet MS"/>
                          <a:ea typeface="Trebuchet MS"/>
                          <a:cs typeface="Trebuchet MS"/>
                          <a:sym typeface="Trebuchet MS"/>
                        </a:rPr>
                        <a:t>可重複使用</a:t>
                      </a:r>
                      <a:r>
                        <a:rPr lang="en-US" sz="1600" u="none" strike="noStrike" cap="none" dirty="0">
                          <a:latin typeface="Trebuchet MS"/>
                          <a:ea typeface="Trebuchet MS"/>
                          <a:cs typeface="Trebuchet MS"/>
                          <a:sym typeface="Trebuchet MS"/>
                        </a:rPr>
                        <a:t>。</a:t>
                      </a:r>
                      <a:endParaRPr sz="1600" u="none" strike="noStrike" cap="none" dirty="0">
                        <a:latin typeface="Trebuchet MS"/>
                        <a:ea typeface="Trebuchet MS"/>
                        <a:cs typeface="Trebuchet MS"/>
                        <a:sym typeface="Trebuchet MS"/>
                      </a:endParaRPr>
                    </a:p>
                    <a:p>
                      <a:pPr marL="342900" marR="0" lvl="0" indent="0" algn="l" rtl="0">
                        <a:lnSpc>
                          <a:spcPct val="100000"/>
                        </a:lnSpc>
                        <a:spcBef>
                          <a:spcPts val="0"/>
                        </a:spcBef>
                        <a:spcAft>
                          <a:spcPts val="0"/>
                        </a:spcAft>
                        <a:buNone/>
                      </a:pPr>
                      <a:r>
                        <a:rPr lang="en-US" sz="1300" dirty="0"/>
                        <a:t>Reusable.</a:t>
                      </a:r>
                      <a:endParaRPr sz="1300" dirty="0"/>
                    </a:p>
                    <a:p>
                      <a:pPr marL="342900" marR="0" lvl="0" indent="-330200" algn="l" rtl="0">
                        <a:lnSpc>
                          <a:spcPct val="100000"/>
                        </a:lnSpc>
                        <a:spcBef>
                          <a:spcPts val="0"/>
                        </a:spcBef>
                        <a:spcAft>
                          <a:spcPts val="0"/>
                        </a:spcAft>
                        <a:buClr>
                          <a:schemeClr val="dk1"/>
                        </a:buClr>
                        <a:buSzPts val="1600"/>
                        <a:buFont typeface="Trebuchet MS"/>
                        <a:buAutoNum type="arabicPeriod"/>
                      </a:pPr>
                      <a:r>
                        <a:rPr lang="en-US" sz="1600" u="none" strike="noStrike" cap="none" dirty="0" err="1">
                          <a:latin typeface="Trebuchet MS"/>
                          <a:ea typeface="Trebuchet MS"/>
                          <a:cs typeface="Trebuchet MS"/>
                          <a:sym typeface="Trebuchet MS"/>
                        </a:rPr>
                        <a:t>系統錯誤如果在下方，則可及早發現</a:t>
                      </a:r>
                      <a:r>
                        <a:rPr lang="en-US" sz="1600" u="none" strike="noStrike" cap="none" dirty="0">
                          <a:latin typeface="Trebuchet MS"/>
                          <a:ea typeface="Trebuchet MS"/>
                          <a:cs typeface="Trebuchet MS"/>
                          <a:sym typeface="Trebuchet MS"/>
                        </a:rPr>
                        <a:t>。</a:t>
                      </a:r>
                      <a:endParaRPr sz="1600" u="none" strike="noStrike" cap="none" dirty="0">
                        <a:latin typeface="Trebuchet MS"/>
                        <a:ea typeface="Trebuchet MS"/>
                        <a:cs typeface="Trebuchet MS"/>
                        <a:sym typeface="Trebuchet MS"/>
                      </a:endParaRPr>
                    </a:p>
                    <a:p>
                      <a:pPr marL="342900" lvl="0" indent="0" algn="l" rtl="0">
                        <a:spcBef>
                          <a:spcPts val="0"/>
                        </a:spcBef>
                        <a:spcAft>
                          <a:spcPts val="0"/>
                        </a:spcAft>
                        <a:buNone/>
                      </a:pPr>
                      <a:r>
                        <a:rPr lang="en-US" sz="1300" dirty="0"/>
                        <a:t>Problems of the system can be found earlier if it is located on lower level.</a:t>
                      </a:r>
                      <a:endParaRPr sz="1300" dirty="0"/>
                    </a:p>
                    <a:p>
                      <a:pPr marL="342900" marR="0" lvl="0" indent="-330200" algn="l" rtl="0">
                        <a:lnSpc>
                          <a:spcPct val="100000"/>
                        </a:lnSpc>
                        <a:spcBef>
                          <a:spcPts val="0"/>
                        </a:spcBef>
                        <a:spcAft>
                          <a:spcPts val="0"/>
                        </a:spcAft>
                        <a:buClr>
                          <a:schemeClr val="dk1"/>
                        </a:buClr>
                        <a:buSzPts val="1600"/>
                        <a:buFont typeface="Trebuchet MS"/>
                        <a:buAutoNum type="arabicPeriod"/>
                      </a:pPr>
                      <a:r>
                        <a:rPr lang="en-US" sz="1600" u="none" strike="noStrike" cap="none" dirty="0" err="1">
                          <a:latin typeface="Trebuchet MS"/>
                          <a:ea typeface="Trebuchet MS"/>
                          <a:cs typeface="Trebuchet MS"/>
                          <a:sym typeface="Trebuchet MS"/>
                        </a:rPr>
                        <a:t>最低階的測試較徹底</a:t>
                      </a:r>
                      <a:r>
                        <a:rPr lang="en-US" sz="1600" u="none" strike="noStrike" cap="none" dirty="0">
                          <a:latin typeface="Trebuchet MS"/>
                          <a:ea typeface="Trebuchet MS"/>
                          <a:cs typeface="Trebuchet MS"/>
                          <a:sym typeface="Trebuchet MS"/>
                        </a:rPr>
                        <a:t>。</a:t>
                      </a:r>
                      <a:endParaRPr sz="1600" u="none" strike="noStrike" cap="none" dirty="0">
                        <a:latin typeface="Trebuchet MS"/>
                        <a:ea typeface="Trebuchet MS"/>
                        <a:cs typeface="Trebuchet MS"/>
                        <a:sym typeface="Trebuchet MS"/>
                      </a:endParaRPr>
                    </a:p>
                    <a:p>
                      <a:pPr marL="342900" marR="0" lvl="0" indent="0" algn="l" rtl="0">
                        <a:lnSpc>
                          <a:spcPct val="100000"/>
                        </a:lnSpc>
                        <a:spcBef>
                          <a:spcPts val="0"/>
                        </a:spcBef>
                        <a:spcAft>
                          <a:spcPts val="0"/>
                        </a:spcAft>
                        <a:buNone/>
                      </a:pPr>
                      <a:r>
                        <a:rPr lang="en-US" sz="1300" dirty="0"/>
                        <a:t>More thorough tests at the lowest level.</a:t>
                      </a:r>
                      <a:endParaRPr sz="1300"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a:t>同時擁有前二者的優點</a:t>
                      </a:r>
                      <a:endParaRPr sz="1600"/>
                    </a:p>
                    <a:p>
                      <a:pPr marL="0" marR="0" lvl="0" indent="0" algn="l" rtl="0">
                        <a:lnSpc>
                          <a:spcPct val="100000"/>
                        </a:lnSpc>
                        <a:spcBef>
                          <a:spcPts val="0"/>
                        </a:spcBef>
                        <a:spcAft>
                          <a:spcPts val="0"/>
                        </a:spcAft>
                        <a:buClr>
                          <a:srgbClr val="000000"/>
                        </a:buClr>
                        <a:buSzPts val="1800"/>
                        <a:buFont typeface="Arial"/>
                        <a:buNone/>
                      </a:pPr>
                      <a:r>
                        <a:rPr lang="en-US" sz="1300"/>
                        <a:t>Have the advantages of top-down and bottom-up</a:t>
                      </a:r>
                      <a:endParaRPr sz="1300"/>
                    </a:p>
                  </a:txBody>
                  <a:tcPr marL="91450" marR="91450" marT="45725" marB="45725"/>
                </a:tc>
                <a:extLst>
                  <a:ext uri="{0D108BD9-81ED-4DB2-BD59-A6C34878D82A}">
                    <a16:rowId xmlns:a16="http://schemas.microsoft.com/office/drawing/2014/main" val="10002"/>
                  </a:ext>
                </a:extLst>
              </a:tr>
              <a:tr h="986675">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a:t>缺點</a:t>
                      </a:r>
                      <a:endParaRPr sz="1600" u="none" strike="noStrike" cap="none"/>
                    </a:p>
                    <a:p>
                      <a:pPr marL="0" marR="0" lvl="0" indent="0" algn="l" rtl="0">
                        <a:lnSpc>
                          <a:spcPct val="100000"/>
                        </a:lnSpc>
                        <a:spcBef>
                          <a:spcPts val="0"/>
                        </a:spcBef>
                        <a:spcAft>
                          <a:spcPts val="0"/>
                        </a:spcAft>
                        <a:buClr>
                          <a:srgbClr val="000000"/>
                        </a:buClr>
                        <a:buSzPts val="1800"/>
                        <a:buFont typeface="Arial"/>
                        <a:buNone/>
                      </a:pPr>
                      <a:r>
                        <a:rPr lang="en-US" sz="1300"/>
                        <a:t>Disadvantage</a:t>
                      </a:r>
                      <a:endParaRPr sz="1300"/>
                    </a:p>
                  </a:txBody>
                  <a:tcPr marL="91450" marR="91450" marT="45725" marB="45725"/>
                </a:tc>
                <a:tc>
                  <a:txBody>
                    <a:bodyPr/>
                    <a:lstStyle/>
                    <a:p>
                      <a:pPr marL="342900" marR="0" lvl="0" indent="-311150" algn="l" rtl="0">
                        <a:lnSpc>
                          <a:spcPct val="100000"/>
                        </a:lnSpc>
                        <a:spcBef>
                          <a:spcPts val="0"/>
                        </a:spcBef>
                        <a:spcAft>
                          <a:spcPts val="0"/>
                        </a:spcAft>
                        <a:buClr>
                          <a:schemeClr val="dk1"/>
                        </a:buClr>
                        <a:buSzPts val="1300"/>
                        <a:buFont typeface="Trebuchet MS"/>
                        <a:buAutoNum type="arabicPeriod"/>
                      </a:pPr>
                      <a:r>
                        <a:rPr lang="en-US" sz="1300" u="none" strike="noStrike" cap="none">
                          <a:latin typeface="Trebuchet MS"/>
                          <a:ea typeface="Trebuchet MS"/>
                          <a:cs typeface="Trebuchet MS"/>
                          <a:sym typeface="Trebuchet MS"/>
                        </a:rPr>
                        <a:t>Logistical problems can raise</a:t>
                      </a:r>
                      <a:endParaRPr sz="900" u="none" strike="noStrike" cap="none"/>
                    </a:p>
                    <a:p>
                      <a:pPr marL="342900" marR="0" lvl="0" indent="-311150" algn="l" rtl="0">
                        <a:lnSpc>
                          <a:spcPct val="100000"/>
                        </a:lnSpc>
                        <a:spcBef>
                          <a:spcPts val="0"/>
                        </a:spcBef>
                        <a:spcAft>
                          <a:spcPts val="0"/>
                        </a:spcAft>
                        <a:buClr>
                          <a:schemeClr val="dk1"/>
                        </a:buClr>
                        <a:buSzPts val="1300"/>
                        <a:buFont typeface="Trebuchet MS"/>
                        <a:buAutoNum type="arabicPeriod"/>
                      </a:pPr>
                      <a:r>
                        <a:rPr lang="en-US" sz="1600" u="none" strike="noStrike" cap="none">
                          <a:latin typeface="Trebuchet MS"/>
                          <a:ea typeface="Trebuchet MS"/>
                          <a:cs typeface="Trebuchet MS"/>
                          <a:sym typeface="Trebuchet MS"/>
                        </a:rPr>
                        <a:t>需要寫一個測試殘根(耗成本)</a:t>
                      </a:r>
                      <a:endParaRPr sz="1600" u="none" strike="noStrike" cap="none">
                        <a:latin typeface="Trebuchet MS"/>
                        <a:ea typeface="Trebuchet MS"/>
                        <a:cs typeface="Trebuchet MS"/>
                        <a:sym typeface="Trebuchet MS"/>
                      </a:endParaRPr>
                    </a:p>
                    <a:p>
                      <a:pPr marL="342900" marR="0" lvl="0" indent="0" algn="l" rtl="0">
                        <a:lnSpc>
                          <a:spcPct val="100000"/>
                        </a:lnSpc>
                        <a:spcBef>
                          <a:spcPts val="0"/>
                        </a:spcBef>
                        <a:spcAft>
                          <a:spcPts val="0"/>
                        </a:spcAft>
                        <a:buNone/>
                      </a:pPr>
                      <a:r>
                        <a:rPr lang="en-US" sz="1300"/>
                        <a:t>Need to write a test stub (may be costly)</a:t>
                      </a:r>
                      <a:endParaRPr sz="1300"/>
                    </a:p>
                  </a:txBody>
                  <a:tcPr marL="91450" marR="91450" marT="45725" marB="45725"/>
                </a:tc>
                <a:tc>
                  <a:txBody>
                    <a:bodyPr/>
                    <a:lstStyle/>
                    <a:p>
                      <a:pPr marL="342900" marR="0" lvl="0" indent="-330200" algn="l" rtl="0">
                        <a:lnSpc>
                          <a:spcPct val="100000"/>
                        </a:lnSpc>
                        <a:spcBef>
                          <a:spcPts val="0"/>
                        </a:spcBef>
                        <a:spcAft>
                          <a:spcPts val="0"/>
                        </a:spcAft>
                        <a:buClr>
                          <a:schemeClr val="dk1"/>
                        </a:buClr>
                        <a:buSzPts val="1600"/>
                        <a:buFont typeface="Trebuchet MS"/>
                        <a:buAutoNum type="arabicPeriod"/>
                      </a:pPr>
                      <a:r>
                        <a:rPr lang="en-US" sz="1600" u="none" strike="noStrike" cap="none">
                          <a:latin typeface="Trebuchet MS"/>
                          <a:ea typeface="Trebuchet MS"/>
                          <a:cs typeface="Trebuchet MS"/>
                          <a:sym typeface="Trebuchet MS"/>
                        </a:rPr>
                        <a:t>主要的設計錯誤會在最後才出現</a:t>
                      </a:r>
                      <a:endParaRPr sz="1600" u="none" strike="noStrike" cap="none">
                        <a:latin typeface="Trebuchet MS"/>
                        <a:ea typeface="Trebuchet MS"/>
                        <a:cs typeface="Trebuchet MS"/>
                        <a:sym typeface="Trebuchet MS"/>
                      </a:endParaRPr>
                    </a:p>
                    <a:p>
                      <a:pPr marL="342900" marR="0" lvl="0" indent="0" algn="l" rtl="0">
                        <a:lnSpc>
                          <a:spcPct val="100000"/>
                        </a:lnSpc>
                        <a:spcBef>
                          <a:spcPts val="0"/>
                        </a:spcBef>
                        <a:spcAft>
                          <a:spcPts val="0"/>
                        </a:spcAft>
                        <a:buNone/>
                      </a:pPr>
                      <a:r>
                        <a:rPr lang="en-US" sz="1300"/>
                        <a:t>Major design errors will not show up until the end.</a:t>
                      </a:r>
                      <a:endParaRPr sz="130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a:t>摒除前二者的缺點</a:t>
                      </a:r>
                      <a:r>
                        <a:rPr lang="en-US" sz="1300"/>
                        <a:t> Eliminate the shortcomings of top-down and bottom-up</a:t>
                      </a:r>
                      <a:endParaRPr sz="1300"/>
                    </a:p>
                  </a:txBody>
                  <a:tcPr marL="91450" marR="91450" marT="45725" marB="45725"/>
                </a:tc>
                <a:extLst>
                  <a:ext uri="{0D108BD9-81ED-4DB2-BD59-A6C34878D82A}">
                    <a16:rowId xmlns:a16="http://schemas.microsoft.com/office/drawing/2014/main" val="10003"/>
                  </a:ext>
                </a:extLst>
              </a:tr>
            </a:tbl>
          </a:graphicData>
        </a:graphic>
      </p:graphicFrame>
      <p:sp>
        <p:nvSpPr>
          <p:cNvPr id="922" name="Google Shape;922;p49"/>
          <p:cNvSpPr txBox="1">
            <a:spLocks noGrp="1"/>
          </p:cNvSpPr>
          <p:nvPr>
            <p:ph type="sldNum" idx="4294967295"/>
          </p:nvPr>
        </p:nvSpPr>
        <p:spPr>
          <a:xfrm>
            <a:off x="8129016" y="5734050"/>
            <a:ext cx="609600" cy="521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7F7F7F"/>
                </a:solidFill>
                <a:latin typeface="Trebuchet MS"/>
                <a:ea typeface="Trebuchet MS"/>
                <a:cs typeface="Trebuchet MS"/>
                <a:sym typeface="Trebuchet MS"/>
              </a:rPr>
              <a:t>37</a:t>
            </a:fld>
            <a:endParaRPr sz="1200" b="0" i="0" u="none" strike="noStrike" cap="none">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926"/>
        <p:cNvGrpSpPr/>
        <p:nvPr/>
      </p:nvGrpSpPr>
      <p:grpSpPr>
        <a:xfrm>
          <a:off x="0" y="0"/>
          <a:ext cx="0" cy="0"/>
          <a:chOff x="0" y="0"/>
          <a:chExt cx="0" cy="0"/>
        </a:xfrm>
      </p:grpSpPr>
      <p:sp>
        <p:nvSpPr>
          <p:cNvPr id="927" name="Google Shape;927;p50"/>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38</a:t>
            </a:fld>
            <a:endParaRPr sz="1200" b="0" i="0" u="none" strike="noStrike" cap="none">
              <a:solidFill>
                <a:srgbClr val="7F7F7F"/>
              </a:solidFill>
              <a:latin typeface="Trebuchet MS"/>
              <a:ea typeface="Trebuchet MS"/>
              <a:cs typeface="Trebuchet MS"/>
              <a:sym typeface="Trebuchet MS"/>
            </a:endParaRPr>
          </a:p>
        </p:txBody>
      </p:sp>
      <p:sp>
        <p:nvSpPr>
          <p:cNvPr id="928" name="Google Shape;928;p50"/>
          <p:cNvSpPr txBox="1">
            <a:spLocks noGrp="1"/>
          </p:cNvSpPr>
          <p:nvPr>
            <p:ph type="title"/>
          </p:nvPr>
        </p:nvSpPr>
        <p:spPr>
          <a:xfrm>
            <a:off x="725488" y="125016"/>
            <a:ext cx="74889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a:solidFill>
                  <a:schemeClr val="dk1"/>
                </a:solidFill>
                <a:latin typeface="Trebuchet MS"/>
                <a:ea typeface="Trebuchet MS"/>
                <a:cs typeface="Trebuchet MS"/>
                <a:sym typeface="Trebuchet MS"/>
              </a:rPr>
              <a:t>Integration Test Procedure</a:t>
            </a:r>
            <a:endParaRPr sz="3000" b="1" i="0" u="none" strike="noStrike" cap="none">
              <a:solidFill>
                <a:schemeClr val="dk1"/>
              </a:solidFill>
              <a:latin typeface="Trebuchet MS"/>
              <a:ea typeface="Trebuchet MS"/>
              <a:cs typeface="Trebuchet MS"/>
              <a:sym typeface="Trebuchet MS"/>
            </a:endParaRPr>
          </a:p>
        </p:txBody>
      </p:sp>
      <p:sp>
        <p:nvSpPr>
          <p:cNvPr id="929" name="Google Shape;929;p50"/>
          <p:cNvSpPr txBox="1">
            <a:spLocks noGrp="1"/>
          </p:cNvSpPr>
          <p:nvPr>
            <p:ph type="body" idx="1"/>
          </p:nvPr>
        </p:nvSpPr>
        <p:spPr>
          <a:xfrm>
            <a:off x="550825" y="774475"/>
            <a:ext cx="8308200" cy="3906600"/>
          </a:xfrm>
          <a:prstGeom prst="rect">
            <a:avLst/>
          </a:prstGeom>
          <a:noFill/>
          <a:ln>
            <a:noFill/>
          </a:ln>
        </p:spPr>
        <p:txBody>
          <a:bodyPr spcFirstLastPara="1" wrap="square" lIns="91425" tIns="45700" rIns="91425" bIns="45700" anchor="t" anchorCtr="0">
            <a:noAutofit/>
          </a:bodyPr>
          <a:lstStyle/>
          <a:p>
            <a:pPr marL="228600" marR="0" lvl="0" indent="-181610" algn="l" rtl="0">
              <a:lnSpc>
                <a:spcPct val="100000"/>
              </a:lnSpc>
              <a:spcBef>
                <a:spcPts val="0"/>
              </a:spcBef>
              <a:spcAft>
                <a:spcPts val="0"/>
              </a:spcAft>
              <a:buClr>
                <a:srgbClr val="C3260C"/>
              </a:buClr>
              <a:buSzPts val="2860"/>
              <a:buFont typeface="Georgia"/>
              <a:buChar char="*"/>
            </a:pPr>
            <a:r>
              <a:rPr lang="en-US" sz="2200" b="0" i="0" u="none" strike="noStrike" cap="none" dirty="0" err="1">
                <a:solidFill>
                  <a:srgbClr val="3F3F3F"/>
                </a:solidFill>
                <a:latin typeface="Trebuchet MS"/>
                <a:ea typeface="Trebuchet MS"/>
                <a:cs typeface="Trebuchet MS"/>
                <a:sym typeface="Trebuchet MS"/>
              </a:rPr>
              <a:t>系統整合主要考量設計階段sequence</a:t>
            </a:r>
            <a:r>
              <a:rPr lang="en-US" sz="2200" b="0" i="0" u="none" strike="noStrike" cap="none" dirty="0">
                <a:solidFill>
                  <a:srgbClr val="3F3F3F"/>
                </a:solidFill>
                <a:latin typeface="Trebuchet MS"/>
                <a:ea typeface="Trebuchet MS"/>
                <a:cs typeface="Trebuchet MS"/>
                <a:sym typeface="Trebuchet MS"/>
              </a:rPr>
              <a:t> diagram，</a:t>
            </a:r>
            <a:endParaRPr sz="2200" b="0" i="0" u="none" strike="noStrike" cap="none" dirty="0">
              <a:solidFill>
                <a:srgbClr val="3F3F3F"/>
              </a:solidFill>
              <a:latin typeface="Trebuchet MS"/>
              <a:ea typeface="Trebuchet MS"/>
              <a:cs typeface="Trebuchet MS"/>
              <a:sym typeface="Trebuchet MS"/>
            </a:endParaRPr>
          </a:p>
          <a:p>
            <a:pPr marL="228600" marR="0" lvl="0" indent="0" algn="l" rtl="0">
              <a:lnSpc>
                <a:spcPct val="100000"/>
              </a:lnSpc>
              <a:spcBef>
                <a:spcPts val="0"/>
              </a:spcBef>
              <a:spcAft>
                <a:spcPts val="0"/>
              </a:spcAft>
              <a:buNone/>
            </a:pPr>
            <a:r>
              <a:rPr lang="en-US" sz="2200" b="0" i="0" u="none" strike="noStrike" cap="none" dirty="0" err="1">
                <a:solidFill>
                  <a:srgbClr val="3F3F3F"/>
                </a:solidFill>
                <a:latin typeface="Trebuchet MS"/>
                <a:ea typeface="Trebuchet MS"/>
                <a:cs typeface="Trebuchet MS"/>
                <a:sym typeface="Trebuchet MS"/>
              </a:rPr>
              <a:t>將Sequence</a:t>
            </a:r>
            <a:r>
              <a:rPr lang="en-US" sz="2200" b="0" i="0" u="none" strike="noStrike" cap="none" dirty="0">
                <a:solidFill>
                  <a:srgbClr val="3F3F3F"/>
                </a:solidFill>
                <a:latin typeface="Trebuchet MS"/>
                <a:ea typeface="Trebuchet MS"/>
                <a:cs typeface="Trebuchet MS"/>
                <a:sym typeface="Trebuchet MS"/>
              </a:rPr>
              <a:t> diagram </a:t>
            </a:r>
            <a:r>
              <a:rPr lang="en-US" sz="2200" b="0" i="0" u="none" strike="noStrike" cap="none" dirty="0" err="1">
                <a:solidFill>
                  <a:srgbClr val="3F3F3F"/>
                </a:solidFill>
                <a:latin typeface="Trebuchet MS"/>
                <a:ea typeface="Trebuchet MS"/>
                <a:cs typeface="Trebuchet MS"/>
                <a:sym typeface="Trebuchet MS"/>
              </a:rPr>
              <a:t>中所需要module進行整合元件測試</a:t>
            </a:r>
            <a:endParaRPr sz="2200" b="0" i="0" u="none" strike="noStrike" cap="none" dirty="0">
              <a:solidFill>
                <a:srgbClr val="3F3F3F"/>
              </a:solidFill>
              <a:latin typeface="Trebuchet MS"/>
              <a:ea typeface="Trebuchet MS"/>
              <a:cs typeface="Trebuchet MS"/>
              <a:sym typeface="Trebuchet MS"/>
            </a:endParaRPr>
          </a:p>
          <a:p>
            <a:pPr marL="228600" marR="0" lvl="0" indent="0" algn="l" rtl="0">
              <a:lnSpc>
                <a:spcPct val="100000"/>
              </a:lnSpc>
              <a:spcBef>
                <a:spcPts val="0"/>
              </a:spcBef>
              <a:spcAft>
                <a:spcPts val="0"/>
              </a:spcAft>
              <a:buNone/>
            </a:pPr>
            <a:endParaRPr sz="1000" dirty="0"/>
          </a:p>
          <a:p>
            <a:pPr marL="228600" marR="0" lvl="0" indent="0" algn="l" rtl="0">
              <a:lnSpc>
                <a:spcPct val="100000"/>
              </a:lnSpc>
              <a:spcBef>
                <a:spcPts val="0"/>
              </a:spcBef>
              <a:spcAft>
                <a:spcPts val="0"/>
              </a:spcAft>
              <a:buNone/>
            </a:pPr>
            <a:r>
              <a:rPr lang="en-US" sz="1500" dirty="0"/>
              <a:t>System integration mainly considers the sequence diagram in the design stage and will do an integration test with modules required by sequence diagram.</a:t>
            </a:r>
            <a:endParaRPr sz="1500" dirty="0"/>
          </a:p>
          <a:p>
            <a:pPr marL="228600" marR="0" lvl="0" indent="0" algn="l" rtl="0">
              <a:lnSpc>
                <a:spcPct val="100000"/>
              </a:lnSpc>
              <a:spcBef>
                <a:spcPts val="740"/>
              </a:spcBef>
              <a:spcAft>
                <a:spcPts val="0"/>
              </a:spcAft>
              <a:buClr>
                <a:srgbClr val="C3260C"/>
              </a:buClr>
              <a:buSzPts val="2860"/>
              <a:buFont typeface="Georgia"/>
              <a:buNone/>
            </a:pPr>
            <a:endParaRPr sz="2200" b="0" i="0" u="none" strike="noStrike" cap="none" dirty="0">
              <a:solidFill>
                <a:srgbClr val="3F3F3F"/>
              </a:solidFill>
              <a:latin typeface="Trebuchet MS"/>
              <a:ea typeface="Trebuchet MS"/>
              <a:cs typeface="Trebuchet MS"/>
              <a:sym typeface="Trebuchet MS"/>
            </a:endParaRPr>
          </a:p>
          <a:p>
            <a:pPr marL="228600" marR="0" lvl="0" indent="0" algn="l" rtl="0">
              <a:lnSpc>
                <a:spcPct val="100000"/>
              </a:lnSpc>
              <a:spcBef>
                <a:spcPts val="740"/>
              </a:spcBef>
              <a:spcAft>
                <a:spcPts val="0"/>
              </a:spcAft>
              <a:buClr>
                <a:srgbClr val="C3260C"/>
              </a:buClr>
              <a:buSzPts val="2860"/>
              <a:buFont typeface="Georgia"/>
              <a:buNone/>
            </a:pPr>
            <a:endParaRPr sz="2200" b="0" i="0" u="none" strike="noStrike" cap="none" dirty="0">
              <a:solidFill>
                <a:srgbClr val="3F3F3F"/>
              </a:solidFill>
              <a:latin typeface="Trebuchet MS"/>
              <a:ea typeface="Trebuchet MS"/>
              <a:cs typeface="Trebuchet MS"/>
              <a:sym typeface="Trebuchet MS"/>
            </a:endParaRPr>
          </a:p>
          <a:p>
            <a:pPr marL="228600" marR="0" lvl="0" indent="0" algn="l" rtl="0">
              <a:lnSpc>
                <a:spcPct val="100000"/>
              </a:lnSpc>
              <a:spcBef>
                <a:spcPts val="740"/>
              </a:spcBef>
              <a:spcAft>
                <a:spcPts val="0"/>
              </a:spcAft>
              <a:buClr>
                <a:srgbClr val="C3260C"/>
              </a:buClr>
              <a:buSzPts val="2860"/>
              <a:buFont typeface="Georgia"/>
              <a:buNone/>
            </a:pPr>
            <a:endParaRPr sz="2200" b="0" i="0" u="none" strike="noStrike" cap="none" dirty="0">
              <a:solidFill>
                <a:srgbClr val="3F3F3F"/>
              </a:solidFill>
              <a:latin typeface="Trebuchet MS"/>
              <a:ea typeface="Trebuchet MS"/>
              <a:cs typeface="Trebuchet MS"/>
              <a:sym typeface="Trebuchet MS"/>
            </a:endParaRPr>
          </a:p>
          <a:p>
            <a:pPr marL="45720" marR="0" lvl="0" indent="0" algn="l" rtl="0">
              <a:lnSpc>
                <a:spcPct val="100000"/>
              </a:lnSpc>
              <a:spcBef>
                <a:spcPts val="740"/>
              </a:spcBef>
              <a:spcAft>
                <a:spcPts val="0"/>
              </a:spcAft>
              <a:buClr>
                <a:srgbClr val="C3260C"/>
              </a:buClr>
              <a:buSzPts val="2860"/>
              <a:buFont typeface="Georgia"/>
              <a:buNone/>
            </a:pPr>
            <a:endParaRPr sz="2200" b="0" i="0" u="none" strike="noStrike" cap="none" dirty="0">
              <a:solidFill>
                <a:srgbClr val="3F3F3F"/>
              </a:solidFill>
              <a:latin typeface="Trebuchet MS"/>
              <a:ea typeface="Trebuchet MS"/>
              <a:cs typeface="Trebuchet MS"/>
              <a:sym typeface="Trebuchet MS"/>
            </a:endParaRPr>
          </a:p>
          <a:p>
            <a:pPr marL="228600" marR="0" lvl="0" indent="0" algn="l" rtl="0">
              <a:lnSpc>
                <a:spcPct val="100000"/>
              </a:lnSpc>
              <a:spcBef>
                <a:spcPts val="740"/>
              </a:spcBef>
              <a:spcAft>
                <a:spcPts val="0"/>
              </a:spcAft>
              <a:buClr>
                <a:srgbClr val="C3260C"/>
              </a:buClr>
              <a:buSzPts val="2860"/>
              <a:buFont typeface="Georgia"/>
              <a:buNone/>
            </a:pPr>
            <a:endParaRPr sz="2200" b="0" i="0" u="none" strike="noStrike" cap="none" dirty="0">
              <a:solidFill>
                <a:srgbClr val="3F3F3F"/>
              </a:solidFill>
              <a:latin typeface="Trebuchet MS"/>
              <a:ea typeface="Trebuchet MS"/>
              <a:cs typeface="Trebuchet MS"/>
              <a:sym typeface="Trebuchet MS"/>
            </a:endParaRPr>
          </a:p>
          <a:p>
            <a:pPr marL="228600" marR="0" lvl="0" indent="0" algn="l" rtl="0">
              <a:lnSpc>
                <a:spcPct val="100000"/>
              </a:lnSpc>
              <a:spcBef>
                <a:spcPts val="740"/>
              </a:spcBef>
              <a:spcAft>
                <a:spcPts val="0"/>
              </a:spcAft>
              <a:buClr>
                <a:srgbClr val="C3260C"/>
              </a:buClr>
              <a:buSzPts val="2860"/>
              <a:buFont typeface="Georgia"/>
              <a:buNone/>
            </a:pPr>
            <a:endParaRPr sz="2200" b="0" i="0" u="none" strike="noStrike" cap="none" dirty="0">
              <a:solidFill>
                <a:srgbClr val="3F3F3F"/>
              </a:solidFill>
              <a:latin typeface="Trebuchet MS"/>
              <a:ea typeface="Trebuchet MS"/>
              <a:cs typeface="Trebuchet MS"/>
              <a:sym typeface="Trebuchet MS"/>
            </a:endParaRPr>
          </a:p>
        </p:txBody>
      </p:sp>
      <p:sp>
        <p:nvSpPr>
          <p:cNvPr id="930" name="Google Shape;930;p50"/>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pic>
        <p:nvPicPr>
          <p:cNvPr id="931" name="Google Shape;931;p50"/>
          <p:cNvPicPr preferRelativeResize="0"/>
          <p:nvPr/>
        </p:nvPicPr>
        <p:blipFill rotWithShape="1">
          <a:blip r:embed="rId3">
            <a:alphaModFix/>
          </a:blip>
          <a:srcRect/>
          <a:stretch/>
        </p:blipFill>
        <p:spPr>
          <a:xfrm>
            <a:off x="1276400" y="2358002"/>
            <a:ext cx="6264697" cy="3760444"/>
          </a:xfrm>
          <a:prstGeom prst="rect">
            <a:avLst/>
          </a:prstGeom>
          <a:noFill/>
          <a:ln>
            <a:noFill/>
          </a:ln>
        </p:spPr>
      </p:pic>
      <p:sp>
        <p:nvSpPr>
          <p:cNvPr id="932" name="Google Shape;932;p50"/>
          <p:cNvSpPr txBox="1"/>
          <p:nvPr/>
        </p:nvSpPr>
        <p:spPr>
          <a:xfrm>
            <a:off x="3292625" y="6033875"/>
            <a:ext cx="26934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使用者登入循序圖</a:t>
            </a:r>
            <a:endParaRPr sz="18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500">
                <a:solidFill>
                  <a:schemeClr val="dk1"/>
                </a:solidFill>
                <a:latin typeface="Trebuchet MS"/>
                <a:ea typeface="Trebuchet MS"/>
                <a:cs typeface="Trebuchet MS"/>
                <a:sym typeface="Trebuchet MS"/>
              </a:rPr>
              <a:t>User login sequence diagram</a:t>
            </a:r>
            <a:endParaRPr sz="15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936"/>
        <p:cNvGrpSpPr/>
        <p:nvPr/>
      </p:nvGrpSpPr>
      <p:grpSpPr>
        <a:xfrm>
          <a:off x="0" y="0"/>
          <a:ext cx="0" cy="0"/>
          <a:chOff x="0" y="0"/>
          <a:chExt cx="0" cy="0"/>
        </a:xfrm>
      </p:grpSpPr>
      <p:sp>
        <p:nvSpPr>
          <p:cNvPr id="937" name="Google Shape;937;p51"/>
          <p:cNvSpPr txBox="1">
            <a:spLocks noGrp="1"/>
          </p:cNvSpPr>
          <p:nvPr>
            <p:ph type="title"/>
          </p:nvPr>
        </p:nvSpPr>
        <p:spPr>
          <a:xfrm>
            <a:off x="0" y="170725"/>
            <a:ext cx="9144000" cy="667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a:solidFill>
                  <a:schemeClr val="dk1"/>
                </a:solidFill>
                <a:latin typeface="Trebuchet MS"/>
                <a:ea typeface="Trebuchet MS"/>
                <a:cs typeface="Trebuchet MS"/>
                <a:sym typeface="Trebuchet MS"/>
              </a:rPr>
              <a:t>Integration Test Procedure</a:t>
            </a:r>
            <a:endParaRPr sz="3000" b="1" i="0" u="none" strike="noStrike" cap="none">
              <a:solidFill>
                <a:schemeClr val="dk1"/>
              </a:solidFill>
              <a:latin typeface="Trebuchet MS"/>
              <a:ea typeface="Trebuchet MS"/>
              <a:cs typeface="Trebuchet MS"/>
              <a:sym typeface="Trebuchet MS"/>
            </a:endParaRPr>
          </a:p>
        </p:txBody>
      </p:sp>
      <p:sp>
        <p:nvSpPr>
          <p:cNvPr id="938" name="Google Shape;938;p51"/>
          <p:cNvSpPr txBox="1">
            <a:spLocks noGrp="1"/>
          </p:cNvSpPr>
          <p:nvPr>
            <p:ph type="body" idx="1"/>
          </p:nvPr>
        </p:nvSpPr>
        <p:spPr>
          <a:xfrm>
            <a:off x="755575" y="1052429"/>
            <a:ext cx="6912900" cy="2311200"/>
          </a:xfrm>
          <a:prstGeom prst="rect">
            <a:avLst/>
          </a:prstGeom>
          <a:noFill/>
          <a:ln>
            <a:noFill/>
          </a:ln>
        </p:spPr>
        <p:txBody>
          <a:bodyPr spcFirstLastPara="1" wrap="square" lIns="91425" tIns="45700" rIns="91425" bIns="45700" anchor="t" anchorCtr="0">
            <a:noAutofit/>
          </a:bodyPr>
          <a:lstStyle/>
          <a:p>
            <a:pPr marL="228600" marR="0" lvl="0" indent="-181610" algn="l" rtl="0">
              <a:lnSpc>
                <a:spcPct val="100000"/>
              </a:lnSpc>
              <a:spcBef>
                <a:spcPts val="0"/>
              </a:spcBef>
              <a:spcAft>
                <a:spcPts val="0"/>
              </a:spcAft>
              <a:buClr>
                <a:srgbClr val="C3260C"/>
              </a:buClr>
              <a:buSzPts val="2860"/>
              <a:buFont typeface="Georgia"/>
              <a:buChar char="*"/>
            </a:pPr>
            <a:r>
              <a:rPr lang="en-US" sz="2200" b="0" i="0" u="none" strike="noStrike" cap="none">
                <a:solidFill>
                  <a:srgbClr val="3F3F3F"/>
                </a:solidFill>
                <a:latin typeface="Trebuchet MS"/>
                <a:ea typeface="Trebuchet MS"/>
                <a:cs typeface="Trebuchet MS"/>
                <a:sym typeface="Trebuchet MS"/>
              </a:rPr>
              <a:t>依流程進行整合測試: IT1、IT2…</a:t>
            </a:r>
            <a:endParaRPr sz="2200" b="0" i="0" u="none" strike="noStrike" cap="none">
              <a:solidFill>
                <a:srgbClr val="3F3F3F"/>
              </a:solidFill>
              <a:latin typeface="Trebuchet MS"/>
              <a:ea typeface="Trebuchet MS"/>
              <a:cs typeface="Trebuchet MS"/>
              <a:sym typeface="Trebuchet MS"/>
            </a:endParaRPr>
          </a:p>
          <a:p>
            <a:pPr marL="228600" marR="0" lvl="0" indent="0" algn="l" rtl="0">
              <a:lnSpc>
                <a:spcPct val="100000"/>
              </a:lnSpc>
              <a:spcBef>
                <a:spcPts val="0"/>
              </a:spcBef>
              <a:spcAft>
                <a:spcPts val="0"/>
              </a:spcAft>
              <a:buNone/>
            </a:pPr>
            <a:r>
              <a:rPr lang="en-US" sz="1500"/>
              <a:t>Do integration test according to the procedure: IT1, IT2...</a:t>
            </a:r>
            <a:endParaRPr sz="1500"/>
          </a:p>
          <a:p>
            <a:pPr marL="228600" marR="0" lvl="0" indent="0" algn="l" rtl="0">
              <a:lnSpc>
                <a:spcPct val="100000"/>
              </a:lnSpc>
              <a:spcBef>
                <a:spcPts val="0"/>
              </a:spcBef>
              <a:spcAft>
                <a:spcPts val="0"/>
              </a:spcAft>
              <a:buNone/>
            </a:pPr>
            <a:endParaRPr sz="1000"/>
          </a:p>
          <a:p>
            <a:pPr marL="365760" marR="0" lvl="1" indent="0" algn="l" rtl="0">
              <a:lnSpc>
                <a:spcPct val="100000"/>
              </a:lnSpc>
              <a:spcBef>
                <a:spcPts val="700"/>
              </a:spcBef>
              <a:spcAft>
                <a:spcPts val="0"/>
              </a:spcAft>
              <a:buClr>
                <a:srgbClr val="C3260C"/>
              </a:buClr>
              <a:buSzPts val="2600"/>
              <a:buFont typeface="Georgia"/>
              <a:buNone/>
            </a:pPr>
            <a:r>
              <a:rPr lang="en-US" sz="2000" b="0" i="0" u="none" strike="noStrike" cap="none">
                <a:solidFill>
                  <a:srgbClr val="3F3F3F"/>
                </a:solidFill>
                <a:latin typeface="Trebuchet MS"/>
                <a:ea typeface="Trebuchet MS"/>
                <a:cs typeface="Trebuchet MS"/>
                <a:sym typeface="Trebuchet MS"/>
              </a:rPr>
              <a:t>Log: LoginPage                       Int.: Interceptor       </a:t>
            </a:r>
            <a:endParaRPr sz="2000" b="0" i="0" u="none" strike="noStrike" cap="none">
              <a:solidFill>
                <a:srgbClr val="3F3F3F"/>
              </a:solidFill>
              <a:latin typeface="Trebuchet MS"/>
              <a:ea typeface="Trebuchet MS"/>
              <a:cs typeface="Trebuchet MS"/>
              <a:sym typeface="Trebuchet MS"/>
            </a:endParaRPr>
          </a:p>
          <a:p>
            <a:pPr marL="365760" marR="0" lvl="1" indent="0" algn="l" rtl="0">
              <a:lnSpc>
                <a:spcPct val="100000"/>
              </a:lnSpc>
              <a:spcBef>
                <a:spcPts val="700"/>
              </a:spcBef>
              <a:spcAft>
                <a:spcPts val="0"/>
              </a:spcAft>
              <a:buClr>
                <a:srgbClr val="C3260C"/>
              </a:buClr>
              <a:buSzPts val="2600"/>
              <a:buFont typeface="Georgia"/>
              <a:buNone/>
            </a:pPr>
            <a:r>
              <a:rPr lang="en-US" sz="2000" b="0" i="0" u="none" strike="noStrike" cap="none">
                <a:solidFill>
                  <a:srgbClr val="3F3F3F"/>
                </a:solidFill>
                <a:latin typeface="Trebuchet MS"/>
                <a:ea typeface="Trebuchet MS"/>
                <a:cs typeface="Trebuchet MS"/>
                <a:sym typeface="Trebuchet MS"/>
              </a:rPr>
              <a:t>AI: AccountIdentification        DBP: DataBaseProcess</a:t>
            </a:r>
            <a:endParaRPr sz="2000" b="0" i="0" u="none" strike="noStrike" cap="none">
              <a:solidFill>
                <a:srgbClr val="3F3F3F"/>
              </a:solidFill>
              <a:latin typeface="Trebuchet MS"/>
              <a:ea typeface="Trebuchet MS"/>
              <a:cs typeface="Trebuchet MS"/>
              <a:sym typeface="Trebuchet MS"/>
            </a:endParaRPr>
          </a:p>
          <a:p>
            <a:pPr marL="365760" marR="0" lvl="1" indent="0" algn="l" rtl="0">
              <a:lnSpc>
                <a:spcPct val="100000"/>
              </a:lnSpc>
              <a:spcBef>
                <a:spcPts val="700"/>
              </a:spcBef>
              <a:spcAft>
                <a:spcPts val="0"/>
              </a:spcAft>
              <a:buClr>
                <a:srgbClr val="C3260C"/>
              </a:buClr>
              <a:buSzPts val="2600"/>
              <a:buFont typeface="Georgia"/>
              <a:buNone/>
            </a:pPr>
            <a:r>
              <a:rPr lang="en-US" sz="2000" b="0" i="0" u="none" strike="noStrike" cap="none">
                <a:solidFill>
                  <a:srgbClr val="3F3F3F"/>
                </a:solidFill>
                <a:latin typeface="Trebuchet MS"/>
                <a:ea typeface="Trebuchet MS"/>
                <a:cs typeface="Trebuchet MS"/>
                <a:sym typeface="Trebuchet MS"/>
              </a:rPr>
              <a:t>BI: BehaviourIdentification</a:t>
            </a:r>
            <a:endParaRPr sz="2000" b="0" i="0" u="none" strike="noStrike" cap="none">
              <a:solidFill>
                <a:srgbClr val="3F3F3F"/>
              </a:solidFill>
              <a:latin typeface="Trebuchet MS"/>
              <a:ea typeface="Trebuchet MS"/>
              <a:cs typeface="Trebuchet MS"/>
              <a:sym typeface="Trebuchet MS"/>
            </a:endParaRPr>
          </a:p>
        </p:txBody>
      </p:sp>
      <p:grpSp>
        <p:nvGrpSpPr>
          <p:cNvPr id="939" name="Google Shape;939;p51"/>
          <p:cNvGrpSpPr/>
          <p:nvPr/>
        </p:nvGrpSpPr>
        <p:grpSpPr>
          <a:xfrm>
            <a:off x="856928" y="3547120"/>
            <a:ext cx="6576094" cy="2624057"/>
            <a:chOff x="323528" y="2708920"/>
            <a:chExt cx="6576094" cy="2624057"/>
          </a:xfrm>
        </p:grpSpPr>
        <p:sp>
          <p:nvSpPr>
            <p:cNvPr id="940" name="Google Shape;940;p51"/>
            <p:cNvSpPr/>
            <p:nvPr/>
          </p:nvSpPr>
          <p:spPr>
            <a:xfrm>
              <a:off x="3212065" y="2708920"/>
              <a:ext cx="1008111" cy="504056"/>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Log</a:t>
              </a:r>
              <a:endParaRPr sz="1800" b="0" i="0" u="none" strike="noStrike" cap="none">
                <a:solidFill>
                  <a:schemeClr val="dk1"/>
                </a:solidFill>
                <a:latin typeface="Trebuchet MS"/>
                <a:ea typeface="Trebuchet MS"/>
                <a:cs typeface="Trebuchet MS"/>
                <a:sym typeface="Trebuchet MS"/>
              </a:endParaRPr>
            </a:p>
          </p:txBody>
        </p:sp>
        <p:sp>
          <p:nvSpPr>
            <p:cNvPr id="941" name="Google Shape;941;p51"/>
            <p:cNvSpPr/>
            <p:nvPr/>
          </p:nvSpPr>
          <p:spPr>
            <a:xfrm>
              <a:off x="1331640" y="3621069"/>
              <a:ext cx="1008111" cy="504056"/>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AI</a:t>
              </a:r>
              <a:endParaRPr sz="1800" b="0" i="0" u="none" strike="noStrike" cap="none">
                <a:solidFill>
                  <a:schemeClr val="dk1"/>
                </a:solidFill>
                <a:latin typeface="Trebuchet MS"/>
                <a:ea typeface="Trebuchet MS"/>
                <a:cs typeface="Trebuchet MS"/>
                <a:sym typeface="Trebuchet MS"/>
              </a:endParaRPr>
            </a:p>
          </p:txBody>
        </p:sp>
        <p:sp>
          <p:nvSpPr>
            <p:cNvPr id="942" name="Google Shape;942;p51"/>
            <p:cNvSpPr/>
            <p:nvPr/>
          </p:nvSpPr>
          <p:spPr>
            <a:xfrm>
              <a:off x="2791125" y="3624971"/>
              <a:ext cx="1008111" cy="504056"/>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Int.</a:t>
              </a:r>
              <a:endParaRPr sz="1800" b="0" i="0" u="none" strike="noStrike" cap="none">
                <a:solidFill>
                  <a:schemeClr val="dk1"/>
                </a:solidFill>
                <a:latin typeface="Trebuchet MS"/>
                <a:ea typeface="Trebuchet MS"/>
                <a:cs typeface="Trebuchet MS"/>
                <a:sym typeface="Trebuchet MS"/>
              </a:endParaRPr>
            </a:p>
          </p:txBody>
        </p:sp>
        <p:sp>
          <p:nvSpPr>
            <p:cNvPr id="943" name="Google Shape;943;p51"/>
            <p:cNvSpPr/>
            <p:nvPr/>
          </p:nvSpPr>
          <p:spPr>
            <a:xfrm>
              <a:off x="4292187" y="3645024"/>
              <a:ext cx="1008111" cy="504056"/>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BI</a:t>
              </a:r>
              <a:endParaRPr sz="1800" b="0" i="0" u="none" strike="noStrike" cap="none">
                <a:solidFill>
                  <a:schemeClr val="dk1"/>
                </a:solidFill>
                <a:latin typeface="Trebuchet MS"/>
                <a:ea typeface="Trebuchet MS"/>
                <a:cs typeface="Trebuchet MS"/>
                <a:sym typeface="Trebuchet MS"/>
              </a:endParaRPr>
            </a:p>
          </p:txBody>
        </p:sp>
        <p:sp>
          <p:nvSpPr>
            <p:cNvPr id="944" name="Google Shape;944;p51"/>
            <p:cNvSpPr/>
            <p:nvPr/>
          </p:nvSpPr>
          <p:spPr>
            <a:xfrm>
              <a:off x="5876362" y="3645024"/>
              <a:ext cx="1008111" cy="504056"/>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AI</a:t>
              </a:r>
              <a:endParaRPr sz="1800" b="0" i="0" u="none" strike="noStrike" cap="none">
                <a:solidFill>
                  <a:schemeClr val="dk1"/>
                </a:solidFill>
                <a:latin typeface="Trebuchet MS"/>
                <a:ea typeface="Trebuchet MS"/>
                <a:cs typeface="Trebuchet MS"/>
                <a:sym typeface="Trebuchet MS"/>
              </a:endParaRPr>
            </a:p>
          </p:txBody>
        </p:sp>
        <p:sp>
          <p:nvSpPr>
            <p:cNvPr id="945" name="Google Shape;945;p51"/>
            <p:cNvSpPr/>
            <p:nvPr/>
          </p:nvSpPr>
          <p:spPr>
            <a:xfrm>
              <a:off x="1339858" y="4797152"/>
              <a:ext cx="1008111" cy="504056"/>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DBP</a:t>
              </a:r>
              <a:endParaRPr sz="1800" b="0" i="0" u="none" strike="noStrike" cap="none">
                <a:solidFill>
                  <a:schemeClr val="dk1"/>
                </a:solidFill>
                <a:latin typeface="Trebuchet MS"/>
                <a:ea typeface="Trebuchet MS"/>
                <a:cs typeface="Trebuchet MS"/>
                <a:sym typeface="Trebuchet MS"/>
              </a:endParaRPr>
            </a:p>
          </p:txBody>
        </p:sp>
        <p:cxnSp>
          <p:nvCxnSpPr>
            <p:cNvPr id="946" name="Google Shape;946;p51"/>
            <p:cNvCxnSpPr>
              <a:stCxn id="940" idx="2"/>
              <a:endCxn id="941" idx="0"/>
            </p:cNvCxnSpPr>
            <p:nvPr/>
          </p:nvCxnSpPr>
          <p:spPr>
            <a:xfrm flipH="1">
              <a:off x="1835721" y="3212976"/>
              <a:ext cx="1880400" cy="408000"/>
            </a:xfrm>
            <a:prstGeom prst="straightConnector1">
              <a:avLst/>
            </a:prstGeom>
            <a:noFill/>
            <a:ln w="19050" cap="flat" cmpd="sng">
              <a:solidFill>
                <a:schemeClr val="dk1"/>
              </a:solidFill>
              <a:prstDash val="solid"/>
              <a:round/>
              <a:headEnd type="none" w="sm" len="sm"/>
              <a:tailEnd type="none" w="sm" len="sm"/>
            </a:ln>
          </p:spPr>
        </p:cxnSp>
        <p:sp>
          <p:nvSpPr>
            <p:cNvPr id="947" name="Google Shape;947;p51"/>
            <p:cNvSpPr/>
            <p:nvPr/>
          </p:nvSpPr>
          <p:spPr>
            <a:xfrm>
              <a:off x="4304035" y="4828921"/>
              <a:ext cx="1008111" cy="504056"/>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DBP</a:t>
              </a:r>
              <a:endParaRPr sz="1800" b="0" i="0" u="none" strike="noStrike" cap="none">
                <a:solidFill>
                  <a:schemeClr val="dk1"/>
                </a:solidFill>
                <a:latin typeface="Trebuchet MS"/>
                <a:ea typeface="Trebuchet MS"/>
                <a:cs typeface="Trebuchet MS"/>
                <a:sym typeface="Trebuchet MS"/>
              </a:endParaRPr>
            </a:p>
          </p:txBody>
        </p:sp>
        <p:cxnSp>
          <p:nvCxnSpPr>
            <p:cNvPr id="948" name="Google Shape;948;p51"/>
            <p:cNvCxnSpPr>
              <a:stCxn id="940" idx="2"/>
              <a:endCxn id="942" idx="0"/>
            </p:cNvCxnSpPr>
            <p:nvPr/>
          </p:nvCxnSpPr>
          <p:spPr>
            <a:xfrm flipH="1">
              <a:off x="3295221" y="3212976"/>
              <a:ext cx="420900" cy="411900"/>
            </a:xfrm>
            <a:prstGeom prst="straightConnector1">
              <a:avLst/>
            </a:prstGeom>
            <a:noFill/>
            <a:ln w="19050" cap="flat" cmpd="sng">
              <a:solidFill>
                <a:schemeClr val="dk1"/>
              </a:solidFill>
              <a:prstDash val="dash"/>
              <a:round/>
              <a:headEnd type="none" w="sm" len="sm"/>
              <a:tailEnd type="none" w="sm" len="sm"/>
            </a:ln>
          </p:spPr>
        </p:cxnSp>
        <p:cxnSp>
          <p:nvCxnSpPr>
            <p:cNvPr id="949" name="Google Shape;949;p51"/>
            <p:cNvCxnSpPr>
              <a:stCxn id="940" idx="2"/>
              <a:endCxn id="943" idx="0"/>
            </p:cNvCxnSpPr>
            <p:nvPr/>
          </p:nvCxnSpPr>
          <p:spPr>
            <a:xfrm>
              <a:off x="3716121" y="3212976"/>
              <a:ext cx="1080000" cy="432000"/>
            </a:xfrm>
            <a:prstGeom prst="straightConnector1">
              <a:avLst/>
            </a:prstGeom>
            <a:noFill/>
            <a:ln w="19050" cap="flat" cmpd="sng">
              <a:solidFill>
                <a:schemeClr val="dk1"/>
              </a:solidFill>
              <a:prstDash val="dash"/>
              <a:round/>
              <a:headEnd type="none" w="sm" len="sm"/>
              <a:tailEnd type="none" w="sm" len="sm"/>
            </a:ln>
          </p:spPr>
        </p:cxnSp>
        <p:cxnSp>
          <p:nvCxnSpPr>
            <p:cNvPr id="950" name="Google Shape;950;p51"/>
            <p:cNvCxnSpPr>
              <a:stCxn id="940" idx="2"/>
              <a:endCxn id="944" idx="0"/>
            </p:cNvCxnSpPr>
            <p:nvPr/>
          </p:nvCxnSpPr>
          <p:spPr>
            <a:xfrm>
              <a:off x="3716121" y="3212976"/>
              <a:ext cx="2664300" cy="432000"/>
            </a:xfrm>
            <a:prstGeom prst="straightConnector1">
              <a:avLst/>
            </a:prstGeom>
            <a:noFill/>
            <a:ln w="19050" cap="flat" cmpd="sng">
              <a:solidFill>
                <a:schemeClr val="dk1"/>
              </a:solidFill>
              <a:prstDash val="dash"/>
              <a:round/>
              <a:headEnd type="none" w="sm" len="sm"/>
              <a:tailEnd type="none" w="sm" len="sm"/>
            </a:ln>
          </p:spPr>
        </p:cxnSp>
        <p:cxnSp>
          <p:nvCxnSpPr>
            <p:cNvPr id="951" name="Google Shape;951;p51"/>
            <p:cNvCxnSpPr>
              <a:stCxn id="941" idx="2"/>
              <a:endCxn id="945" idx="0"/>
            </p:cNvCxnSpPr>
            <p:nvPr/>
          </p:nvCxnSpPr>
          <p:spPr>
            <a:xfrm>
              <a:off x="1835696" y="4125125"/>
              <a:ext cx="8100" cy="672000"/>
            </a:xfrm>
            <a:prstGeom prst="straightConnector1">
              <a:avLst/>
            </a:prstGeom>
            <a:noFill/>
            <a:ln w="19050" cap="flat" cmpd="sng">
              <a:solidFill>
                <a:schemeClr val="dk1"/>
              </a:solidFill>
              <a:prstDash val="dash"/>
              <a:round/>
              <a:headEnd type="none" w="sm" len="sm"/>
              <a:tailEnd type="none" w="sm" len="sm"/>
            </a:ln>
          </p:spPr>
        </p:cxnSp>
        <p:cxnSp>
          <p:nvCxnSpPr>
            <p:cNvPr id="952" name="Google Shape;952;p51"/>
            <p:cNvCxnSpPr>
              <a:stCxn id="943" idx="2"/>
              <a:endCxn id="947" idx="0"/>
            </p:cNvCxnSpPr>
            <p:nvPr/>
          </p:nvCxnSpPr>
          <p:spPr>
            <a:xfrm>
              <a:off x="4796243" y="4149080"/>
              <a:ext cx="11700" cy="679800"/>
            </a:xfrm>
            <a:prstGeom prst="straightConnector1">
              <a:avLst/>
            </a:prstGeom>
            <a:noFill/>
            <a:ln w="19050" cap="flat" cmpd="sng">
              <a:solidFill>
                <a:schemeClr val="dk1"/>
              </a:solidFill>
              <a:prstDash val="dash"/>
              <a:round/>
              <a:headEnd type="none" w="sm" len="sm"/>
              <a:tailEnd type="none" w="sm" len="sm"/>
            </a:ln>
          </p:spPr>
        </p:cxnSp>
        <p:cxnSp>
          <p:nvCxnSpPr>
            <p:cNvPr id="953" name="Google Shape;953;p51"/>
            <p:cNvCxnSpPr>
              <a:stCxn id="944" idx="2"/>
              <a:endCxn id="954" idx="0"/>
            </p:cNvCxnSpPr>
            <p:nvPr/>
          </p:nvCxnSpPr>
          <p:spPr>
            <a:xfrm>
              <a:off x="6380418" y="4149080"/>
              <a:ext cx="15000" cy="670800"/>
            </a:xfrm>
            <a:prstGeom prst="straightConnector1">
              <a:avLst/>
            </a:prstGeom>
            <a:noFill/>
            <a:ln w="19050" cap="flat" cmpd="sng">
              <a:solidFill>
                <a:schemeClr val="dk1"/>
              </a:solidFill>
              <a:prstDash val="dash"/>
              <a:round/>
              <a:headEnd type="none" w="sm" len="sm"/>
              <a:tailEnd type="none" w="sm" len="sm"/>
            </a:ln>
          </p:spPr>
        </p:cxnSp>
        <p:sp>
          <p:nvSpPr>
            <p:cNvPr id="954" name="Google Shape;954;p51"/>
            <p:cNvSpPr/>
            <p:nvPr/>
          </p:nvSpPr>
          <p:spPr>
            <a:xfrm>
              <a:off x="5891511" y="4819956"/>
              <a:ext cx="1008111" cy="504056"/>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DBP</a:t>
              </a:r>
              <a:endParaRPr sz="1800" b="0" i="0" u="none" strike="noStrike" cap="none">
                <a:solidFill>
                  <a:schemeClr val="dk1"/>
                </a:solidFill>
                <a:latin typeface="Trebuchet MS"/>
                <a:ea typeface="Trebuchet MS"/>
                <a:cs typeface="Trebuchet MS"/>
                <a:sym typeface="Trebuchet MS"/>
              </a:endParaRPr>
            </a:p>
          </p:txBody>
        </p:sp>
        <p:sp>
          <p:nvSpPr>
            <p:cNvPr id="955" name="Google Shape;955;p51"/>
            <p:cNvSpPr txBox="1"/>
            <p:nvPr/>
          </p:nvSpPr>
          <p:spPr>
            <a:xfrm>
              <a:off x="323528" y="3717032"/>
              <a:ext cx="59022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IT1:</a:t>
              </a:r>
              <a:endParaRPr sz="1800" b="0" i="0" u="none" strike="noStrike" cap="none">
                <a:solidFill>
                  <a:schemeClr val="dk1"/>
                </a:solidFill>
                <a:latin typeface="Trebuchet MS"/>
                <a:ea typeface="Trebuchet MS"/>
                <a:cs typeface="Trebuchet MS"/>
                <a:sym typeface="Trebuchet MS"/>
              </a:endParaRPr>
            </a:p>
          </p:txBody>
        </p:sp>
      </p:grpSp>
      <p:sp>
        <p:nvSpPr>
          <p:cNvPr id="956" name="Google Shape;956;p51"/>
          <p:cNvSpPr txBox="1">
            <a:spLocks noGrp="1"/>
          </p:cNvSpPr>
          <p:nvPr>
            <p:ph type="sldNum" idx="12"/>
          </p:nvPr>
        </p:nvSpPr>
        <p:spPr>
          <a:xfrm>
            <a:off x="323528" y="6237312"/>
            <a:ext cx="576000" cy="36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39</a:t>
            </a:fld>
            <a:endParaRPr sz="1200" b="0" i="0" u="none" strike="noStrike" cap="none">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80"/>
        <p:cNvGrpSpPr/>
        <p:nvPr/>
      </p:nvGrpSpPr>
      <p:grpSpPr>
        <a:xfrm>
          <a:off x="0" y="0"/>
          <a:ext cx="0" cy="0"/>
          <a:chOff x="0" y="0"/>
          <a:chExt cx="0" cy="0"/>
        </a:xfrm>
      </p:grpSpPr>
      <p:sp>
        <p:nvSpPr>
          <p:cNvPr id="181" name="Google Shape;181;p17"/>
          <p:cNvSpPr/>
          <p:nvPr/>
        </p:nvSpPr>
        <p:spPr>
          <a:xfrm>
            <a:off x="5063300" y="989100"/>
            <a:ext cx="3843000" cy="5760600"/>
          </a:xfrm>
          <a:prstGeom prst="snipRoundRect">
            <a:avLst>
              <a:gd name="adj1" fmla="val 16667"/>
              <a:gd name="adj2" fmla="val 16667"/>
            </a:avLst>
          </a:prstGeom>
          <a:gradFill>
            <a:gsLst>
              <a:gs pos="0">
                <a:srgbClr val="CDCDCD"/>
              </a:gs>
              <a:gs pos="28000">
                <a:srgbClr val="CDCDCD"/>
              </a:gs>
              <a:gs pos="100000">
                <a:srgbClr val="9D9D9D"/>
              </a:gs>
            </a:gsLst>
            <a:lin ang="5400000" scaled="0"/>
          </a:gradFill>
          <a:ln w="9525" cap="flat" cmpd="sng">
            <a:solidFill>
              <a:schemeClr val="dk1"/>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rebuchet MS"/>
                <a:ea typeface="Trebuchet MS"/>
                <a:cs typeface="Trebuchet MS"/>
                <a:sym typeface="Trebuchet MS"/>
              </a:rPr>
              <a:t>測試計劃書</a:t>
            </a:r>
            <a:r>
              <a:rPr lang="en-US" sz="2000" b="1">
                <a:solidFill>
                  <a:schemeClr val="dk1"/>
                </a:solidFill>
                <a:latin typeface="Trebuchet MS"/>
                <a:ea typeface="Trebuchet MS"/>
                <a:cs typeface="Trebuchet MS"/>
                <a:sym typeface="Trebuchet MS"/>
              </a:rPr>
              <a:t/>
            </a:r>
            <a:br>
              <a:rPr lang="en-US" sz="2000" b="1">
                <a:solidFill>
                  <a:schemeClr val="dk1"/>
                </a:solidFill>
                <a:latin typeface="Trebuchet MS"/>
                <a:ea typeface="Trebuchet MS"/>
                <a:cs typeface="Trebuchet MS"/>
                <a:sym typeface="Trebuchet MS"/>
              </a:rPr>
            </a:br>
            <a:r>
              <a:rPr lang="en-US" sz="2000" b="1">
                <a:solidFill>
                  <a:schemeClr val="dk1"/>
                </a:solidFill>
                <a:latin typeface="Trebuchet MS"/>
                <a:ea typeface="Trebuchet MS"/>
                <a:cs typeface="Trebuchet MS"/>
                <a:sym typeface="Trebuchet MS"/>
              </a:rPr>
              <a:t>Test Plan</a:t>
            </a:r>
            <a:endParaRPr sz="2000" b="1">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Trebuchet MS"/>
              <a:ea typeface="Trebuchet MS"/>
              <a:cs typeface="Trebuchet MS"/>
              <a:sym typeface="Trebuchet MS"/>
            </a:endParaRPr>
          </a:p>
        </p:txBody>
      </p:sp>
      <p:sp>
        <p:nvSpPr>
          <p:cNvPr id="182" name="Google Shape;182;p17"/>
          <p:cNvSpPr txBox="1">
            <a:spLocks noGrp="1"/>
          </p:cNvSpPr>
          <p:nvPr>
            <p:ph type="sldNum" idx="12"/>
          </p:nvPr>
        </p:nvSpPr>
        <p:spPr>
          <a:xfrm>
            <a:off x="323528" y="6389712"/>
            <a:ext cx="576000" cy="36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4</a:t>
            </a:fld>
            <a:endParaRPr sz="1200" b="0" i="0" u="none" strike="noStrike" cap="none">
              <a:solidFill>
                <a:srgbClr val="7F7F7F"/>
              </a:solidFill>
              <a:latin typeface="Trebuchet MS"/>
              <a:ea typeface="Trebuchet MS"/>
              <a:cs typeface="Trebuchet MS"/>
              <a:sym typeface="Trebuchet MS"/>
            </a:endParaRPr>
          </a:p>
        </p:txBody>
      </p:sp>
      <p:sp>
        <p:nvSpPr>
          <p:cNvPr id="183" name="Google Shape;183;p17"/>
          <p:cNvSpPr txBox="1">
            <a:spLocks noGrp="1"/>
          </p:cNvSpPr>
          <p:nvPr>
            <p:ph type="title"/>
          </p:nvPr>
        </p:nvSpPr>
        <p:spPr>
          <a:xfrm>
            <a:off x="293825" y="103125"/>
            <a:ext cx="7049100" cy="879000"/>
          </a:xfrm>
          <a:prstGeom prst="rect">
            <a:avLst/>
          </a:prstGeom>
          <a:noFill/>
          <a:ln>
            <a:noFill/>
          </a:ln>
        </p:spPr>
        <p:txBody>
          <a:bodyPr spcFirstLastPara="1" wrap="square" lIns="91425" tIns="45700" rIns="91425" bIns="45700" anchor="t" anchorCtr="0">
            <a:noAutofit/>
          </a:bodyPr>
          <a:lstStyle/>
          <a:p>
            <a:pPr marL="320040" marR="0" lvl="0" indent="-250190" algn="ctr" rtl="0">
              <a:lnSpc>
                <a:spcPct val="100000"/>
              </a:lnSpc>
              <a:spcBef>
                <a:spcPts val="0"/>
              </a:spcBef>
              <a:spcAft>
                <a:spcPts val="0"/>
              </a:spcAft>
              <a:buClr>
                <a:srgbClr val="C3260C"/>
              </a:buClr>
              <a:buSzPts val="3508"/>
              <a:buFont typeface="Georgia"/>
              <a:buChar char="*"/>
            </a:pPr>
            <a:r>
              <a:rPr lang="en-US" sz="2500" b="1" i="0" u="none" strike="noStrike" cap="none">
                <a:solidFill>
                  <a:schemeClr val="dk1"/>
                </a:solidFill>
                <a:latin typeface="Trebuchet MS"/>
                <a:ea typeface="Trebuchet MS"/>
                <a:cs typeface="Trebuchet MS"/>
                <a:sym typeface="Trebuchet MS"/>
              </a:rPr>
              <a:t>測試計畫書之內容架構</a:t>
            </a:r>
            <a:endParaRPr sz="2500" b="1" i="0" u="none" strike="noStrike" cap="none">
              <a:solidFill>
                <a:schemeClr val="dk1"/>
              </a:solidFill>
              <a:latin typeface="Trebuchet MS"/>
              <a:ea typeface="Trebuchet MS"/>
              <a:cs typeface="Trebuchet MS"/>
              <a:sym typeface="Trebuchet MS"/>
            </a:endParaRPr>
          </a:p>
          <a:p>
            <a:pPr marL="320040" marR="0" lvl="0" indent="0" algn="ctr" rtl="0">
              <a:lnSpc>
                <a:spcPct val="100000"/>
              </a:lnSpc>
              <a:spcBef>
                <a:spcPts val="0"/>
              </a:spcBef>
              <a:spcAft>
                <a:spcPts val="0"/>
              </a:spcAft>
              <a:buNone/>
            </a:pPr>
            <a:r>
              <a:rPr lang="en-US" sz="2000"/>
              <a:t>Test Plan Content Structure</a:t>
            </a:r>
            <a:endParaRPr sz="2000"/>
          </a:p>
        </p:txBody>
      </p:sp>
      <p:sp>
        <p:nvSpPr>
          <p:cNvPr id="184" name="Google Shape;184;p17"/>
          <p:cNvSpPr/>
          <p:nvPr/>
        </p:nvSpPr>
        <p:spPr>
          <a:xfrm>
            <a:off x="5287350" y="3942900"/>
            <a:ext cx="3428676" cy="2126790"/>
          </a:xfrm>
          <a:prstGeom prst="flowChartDocument">
            <a:avLst/>
          </a:prstGeom>
          <a:gradFill>
            <a:gsLst>
              <a:gs pos="0">
                <a:srgbClr val="FFB0AC"/>
              </a:gs>
              <a:gs pos="28000">
                <a:srgbClr val="FFB0AC"/>
              </a:gs>
              <a:gs pos="100000">
                <a:srgbClr val="F17570"/>
              </a:gs>
            </a:gsLst>
            <a:lin ang="5400000" scaled="0"/>
          </a:gradFill>
          <a:ln w="9525" cap="flat" cmpd="sng">
            <a:solidFill>
              <a:schemeClr val="accent6"/>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Trebuchet MS"/>
                <a:ea typeface="Trebuchet MS"/>
                <a:cs typeface="Trebuchet MS"/>
                <a:sym typeface="Trebuchet MS"/>
              </a:rPr>
              <a:t>4.Test Case</a:t>
            </a:r>
            <a:r>
              <a:rPr lang="en-US" sz="2000" b="1" dirty="0">
                <a:latin typeface="Trebuchet MS"/>
                <a:ea typeface="Trebuchet MS"/>
                <a:cs typeface="Trebuchet MS"/>
                <a:sym typeface="Trebuchet MS"/>
              </a:rPr>
              <a:t> </a:t>
            </a:r>
            <a:r>
              <a:rPr lang="en-US" sz="2000" b="1" i="0" u="none" strike="noStrike" cap="none" dirty="0">
                <a:solidFill>
                  <a:srgbClr val="000000"/>
                </a:solidFill>
                <a:latin typeface="Trebuchet MS"/>
                <a:ea typeface="Trebuchet MS"/>
                <a:cs typeface="Trebuchet MS"/>
                <a:sym typeface="Trebuchet MS"/>
              </a:rPr>
              <a:t>(</a:t>
            </a:r>
            <a:r>
              <a:rPr lang="en-US" sz="2000" b="1" i="0" u="none" strike="noStrike" cap="none" dirty="0" err="1">
                <a:solidFill>
                  <a:srgbClr val="000000"/>
                </a:solidFill>
                <a:latin typeface="Trebuchet MS"/>
                <a:ea typeface="Trebuchet MS"/>
                <a:cs typeface="Trebuchet MS"/>
                <a:sym typeface="Trebuchet MS"/>
              </a:rPr>
              <a:t>測試案例</a:t>
            </a:r>
            <a:r>
              <a:rPr lang="en-US" sz="2000" b="1" i="0" u="none" strike="noStrike" cap="none" dirty="0">
                <a:solidFill>
                  <a:srgbClr val="000000"/>
                </a:solidFill>
                <a:latin typeface="Trebuchet MS"/>
                <a:ea typeface="Trebuchet MS"/>
                <a:cs typeface="Trebuchet MS"/>
                <a:sym typeface="Trebuchet M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dirty="0">
                <a:latin typeface="Trebuchet MS"/>
                <a:ea typeface="Trebuchet MS"/>
                <a:cs typeface="Trebuchet MS"/>
                <a:sym typeface="Trebuchet MS"/>
              </a:rPr>
              <a:t>    </a:t>
            </a:r>
            <a:r>
              <a:rPr lang="en-US" sz="2000" b="1" i="0" u="none" strike="noStrike" cap="none" dirty="0">
                <a:solidFill>
                  <a:srgbClr val="000000"/>
                </a:solidFill>
                <a:latin typeface="Trebuchet MS"/>
                <a:ea typeface="Trebuchet MS"/>
                <a:cs typeface="Trebuchet MS"/>
                <a:sym typeface="Trebuchet MS"/>
              </a:rPr>
              <a:t>4.1 Unit/</a:t>
            </a:r>
            <a:endParaRPr sz="2000" b="1" i="0" u="none" strike="noStrike" cap="none" dirty="0">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r>
              <a:rPr lang="en-US" sz="2000" b="1" dirty="0">
                <a:latin typeface="Trebuchet MS"/>
                <a:ea typeface="Trebuchet MS"/>
                <a:cs typeface="Trebuchet MS"/>
                <a:sym typeface="Trebuchet MS"/>
              </a:rPr>
              <a:t>    </a:t>
            </a:r>
            <a:r>
              <a:rPr lang="en-US" sz="2000" b="1" i="0" u="none" strike="noStrike" cap="none" dirty="0">
                <a:solidFill>
                  <a:srgbClr val="000000"/>
                </a:solidFill>
                <a:latin typeface="Trebuchet MS"/>
                <a:ea typeface="Trebuchet MS"/>
                <a:cs typeface="Trebuchet MS"/>
                <a:sym typeface="Trebuchet MS"/>
              </a:rPr>
              <a:t>4.2 Integration/</a:t>
            </a:r>
            <a:endParaRPr sz="2000" b="1" i="0" u="none" strike="noStrike" cap="none" dirty="0">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r>
              <a:rPr lang="en-US" sz="2000" b="1" dirty="0">
                <a:latin typeface="Trebuchet MS"/>
                <a:ea typeface="Trebuchet MS"/>
                <a:cs typeface="Trebuchet MS"/>
                <a:sym typeface="Trebuchet MS"/>
              </a:rPr>
              <a:t>    </a:t>
            </a:r>
            <a:r>
              <a:rPr lang="en-US" sz="2000" b="1" i="0" u="none" strike="noStrike" cap="none" dirty="0">
                <a:solidFill>
                  <a:srgbClr val="000000"/>
                </a:solidFill>
                <a:latin typeface="Trebuchet MS"/>
                <a:ea typeface="Trebuchet MS"/>
                <a:cs typeface="Trebuchet MS"/>
                <a:sym typeface="Trebuchet MS"/>
              </a:rPr>
              <a:t>4.3 System</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Trebuchet MS"/>
                <a:ea typeface="Trebuchet MS"/>
                <a:cs typeface="Trebuchet MS"/>
                <a:sym typeface="Trebuchet MS"/>
              </a:rPr>
              <a:t>    </a:t>
            </a:r>
            <a:r>
              <a:rPr lang="en-US" sz="1800" b="1" i="0" u="none" strike="noStrike" cap="none" dirty="0">
                <a:solidFill>
                  <a:srgbClr val="000000"/>
                </a:solidFill>
                <a:latin typeface="Trebuchet MS"/>
                <a:ea typeface="Trebuchet MS"/>
                <a:cs typeface="Trebuchet MS"/>
                <a:sym typeface="Trebuchet MS"/>
              </a:rPr>
              <a:t>GN 4-1~4-3/GN 4-5/GN 4-4</a:t>
            </a:r>
            <a:endParaRPr sz="1200" b="1" i="0" u="none" strike="noStrike" cap="none" dirty="0">
              <a:solidFill>
                <a:srgbClr val="000000"/>
              </a:solidFill>
            </a:endParaRPr>
          </a:p>
        </p:txBody>
      </p:sp>
      <p:sp>
        <p:nvSpPr>
          <p:cNvPr id="185" name="Google Shape;185;p17"/>
          <p:cNvSpPr/>
          <p:nvPr/>
        </p:nvSpPr>
        <p:spPr>
          <a:xfrm>
            <a:off x="5287350" y="1895275"/>
            <a:ext cx="3024324" cy="360072"/>
          </a:xfrm>
          <a:prstGeom prst="flowChartDocument">
            <a:avLst/>
          </a:prstGeom>
          <a:gradFill>
            <a:gsLst>
              <a:gs pos="0">
                <a:srgbClr val="FFB0AC"/>
              </a:gs>
              <a:gs pos="28000">
                <a:srgbClr val="FFB0AC"/>
              </a:gs>
              <a:gs pos="100000">
                <a:srgbClr val="F17570"/>
              </a:gs>
            </a:gsLst>
            <a:lin ang="5400000" scaled="0"/>
          </a:gradFill>
          <a:ln w="9525" cap="flat" cmpd="sng">
            <a:solidFill>
              <a:schemeClr val="accent6"/>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Trebuchet MS"/>
                <a:ea typeface="Trebuchet MS"/>
                <a:cs typeface="Trebuchet MS"/>
                <a:sym typeface="Trebuchet MS"/>
              </a:rPr>
              <a:t>1.Introduction</a:t>
            </a:r>
            <a:endParaRPr sz="2000" b="1" i="0" u="none" strike="noStrike" cap="none">
              <a:solidFill>
                <a:srgbClr val="000000"/>
              </a:solidFill>
              <a:latin typeface="Trebuchet MS"/>
              <a:ea typeface="Trebuchet MS"/>
              <a:cs typeface="Trebuchet MS"/>
              <a:sym typeface="Trebuchet MS"/>
            </a:endParaRPr>
          </a:p>
        </p:txBody>
      </p:sp>
      <p:sp>
        <p:nvSpPr>
          <p:cNvPr id="186" name="Google Shape;186;p17"/>
          <p:cNvSpPr/>
          <p:nvPr/>
        </p:nvSpPr>
        <p:spPr>
          <a:xfrm>
            <a:off x="5287300" y="2319825"/>
            <a:ext cx="3024324" cy="360072"/>
          </a:xfrm>
          <a:prstGeom prst="flowChartDocument">
            <a:avLst/>
          </a:prstGeom>
          <a:gradFill>
            <a:gsLst>
              <a:gs pos="0">
                <a:srgbClr val="FFB0AC"/>
              </a:gs>
              <a:gs pos="28000">
                <a:srgbClr val="FFB0AC"/>
              </a:gs>
              <a:gs pos="100000">
                <a:srgbClr val="F17570"/>
              </a:gs>
            </a:gsLst>
            <a:lin ang="5400000" scaled="0"/>
          </a:gradFill>
          <a:ln w="9525" cap="flat" cmpd="sng">
            <a:solidFill>
              <a:schemeClr val="accent6"/>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Trebuchet MS"/>
                <a:ea typeface="Trebuchet MS"/>
                <a:cs typeface="Trebuchet MS"/>
                <a:sym typeface="Trebuchet MS"/>
              </a:rPr>
              <a:t>2.Test Environments</a:t>
            </a:r>
            <a:endParaRPr sz="2000" b="1" i="0" u="none" strike="noStrike" cap="none">
              <a:solidFill>
                <a:srgbClr val="000000"/>
              </a:solidFill>
              <a:latin typeface="Trebuchet MS"/>
              <a:ea typeface="Trebuchet MS"/>
              <a:cs typeface="Trebuchet MS"/>
              <a:sym typeface="Trebuchet MS"/>
            </a:endParaRPr>
          </a:p>
        </p:txBody>
      </p:sp>
      <p:sp>
        <p:nvSpPr>
          <p:cNvPr id="187" name="Google Shape;187;p17"/>
          <p:cNvSpPr/>
          <p:nvPr/>
        </p:nvSpPr>
        <p:spPr>
          <a:xfrm>
            <a:off x="5287350" y="2744375"/>
            <a:ext cx="3428676" cy="709506"/>
          </a:xfrm>
          <a:prstGeom prst="flowChartDocument">
            <a:avLst/>
          </a:prstGeom>
          <a:gradFill>
            <a:gsLst>
              <a:gs pos="0">
                <a:srgbClr val="FFB0AC"/>
              </a:gs>
              <a:gs pos="28000">
                <a:srgbClr val="FFB0AC"/>
              </a:gs>
              <a:gs pos="100000">
                <a:srgbClr val="F17570"/>
              </a:gs>
            </a:gsLst>
            <a:lin ang="5400000" scaled="0"/>
          </a:gradFill>
          <a:ln w="9525" cap="flat" cmpd="sng">
            <a:solidFill>
              <a:schemeClr val="accent6"/>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1900" b="1" i="0" u="none" strike="noStrike" cap="none">
                <a:solidFill>
                  <a:srgbClr val="000000"/>
                </a:solidFill>
                <a:latin typeface="Trebuchet MS"/>
                <a:ea typeface="Trebuchet MS"/>
                <a:cs typeface="Trebuchet MS"/>
                <a:sym typeface="Trebuchet MS"/>
              </a:rPr>
              <a:t>3.Test Schedule, Procedure, and Responsibility</a:t>
            </a:r>
            <a:endParaRPr sz="1900" b="1" i="0" u="none" strike="noStrike" cap="none">
              <a:solidFill>
                <a:srgbClr val="000000"/>
              </a:solidFill>
              <a:latin typeface="Trebuchet MS"/>
              <a:ea typeface="Trebuchet MS"/>
              <a:cs typeface="Trebuchet MS"/>
              <a:sym typeface="Trebuchet MS"/>
            </a:endParaRPr>
          </a:p>
        </p:txBody>
      </p:sp>
      <p:sp>
        <p:nvSpPr>
          <p:cNvPr id="188" name="Google Shape;188;p17">
            <a:hlinkClick r:id="rId3"/>
          </p:cNvPr>
          <p:cNvSpPr/>
          <p:nvPr/>
        </p:nvSpPr>
        <p:spPr>
          <a:xfrm>
            <a:off x="382450" y="1281825"/>
            <a:ext cx="3319800" cy="809400"/>
          </a:xfrm>
          <a:prstGeom prst="snipRoundRect">
            <a:avLst>
              <a:gd name="adj1" fmla="val 16667"/>
              <a:gd name="adj2" fmla="val 16667"/>
            </a:avLst>
          </a:prstGeom>
          <a:gradFill>
            <a:gsLst>
              <a:gs pos="0">
                <a:srgbClr val="CDCDCD"/>
              </a:gs>
              <a:gs pos="28000">
                <a:srgbClr val="CDCDCD"/>
              </a:gs>
              <a:gs pos="100000">
                <a:srgbClr val="9D9D9D"/>
              </a:gs>
            </a:gsLst>
            <a:lin ang="5400000" scaled="0"/>
          </a:gradFill>
          <a:ln w="9525" cap="flat" cmpd="sng">
            <a:solidFill>
              <a:schemeClr val="dk1"/>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rebuchet MS"/>
                <a:ea typeface="Trebuchet MS"/>
                <a:cs typeface="Trebuchet MS"/>
                <a:sym typeface="Trebuchet MS"/>
              </a:rPr>
              <a:t>軟體需求規格文件 (SRS)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rebuchet MS"/>
                <a:ea typeface="Trebuchet MS"/>
                <a:cs typeface="Trebuchet MS"/>
                <a:sym typeface="Trebuchet MS"/>
              </a:rPr>
              <a:t>系統設計書(SDD)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Trebuchet MS"/>
              <a:ea typeface="Trebuchet MS"/>
              <a:cs typeface="Trebuchet MS"/>
              <a:sym typeface="Trebuchet MS"/>
            </a:endParaRPr>
          </a:p>
        </p:txBody>
      </p:sp>
      <p:cxnSp>
        <p:nvCxnSpPr>
          <p:cNvPr id="189" name="Google Shape;189;p17"/>
          <p:cNvCxnSpPr>
            <a:stCxn id="188" idx="1"/>
            <a:endCxn id="190" idx="1"/>
          </p:cNvCxnSpPr>
          <p:nvPr/>
        </p:nvCxnSpPr>
        <p:spPr>
          <a:xfrm rot="-5400000" flipH="1">
            <a:off x="2296750" y="1836825"/>
            <a:ext cx="779400" cy="1288200"/>
          </a:xfrm>
          <a:prstGeom prst="bentConnector2">
            <a:avLst/>
          </a:prstGeom>
          <a:noFill/>
          <a:ln w="25400" cap="flat" cmpd="sng">
            <a:solidFill>
              <a:schemeClr val="dk1"/>
            </a:solidFill>
            <a:prstDash val="solid"/>
            <a:round/>
            <a:headEnd type="none" w="sm" len="sm"/>
            <a:tailEnd type="stealth" w="med" len="med"/>
          </a:ln>
        </p:spPr>
      </p:cxnSp>
      <p:cxnSp>
        <p:nvCxnSpPr>
          <p:cNvPr id="191" name="Google Shape;191;p17"/>
          <p:cNvCxnSpPr>
            <a:stCxn id="188" idx="1"/>
            <a:endCxn id="192" idx="0"/>
          </p:cNvCxnSpPr>
          <p:nvPr/>
        </p:nvCxnSpPr>
        <p:spPr>
          <a:xfrm rot="16200000" flipH="1">
            <a:off x="1495041" y="2638534"/>
            <a:ext cx="1103338" cy="8720"/>
          </a:xfrm>
          <a:prstGeom prst="bentConnector3">
            <a:avLst>
              <a:gd name="adj1" fmla="val 50000"/>
            </a:avLst>
          </a:prstGeom>
          <a:noFill/>
          <a:ln w="25400" cap="flat" cmpd="sng">
            <a:solidFill>
              <a:schemeClr val="dk1"/>
            </a:solidFill>
            <a:prstDash val="solid"/>
            <a:round/>
            <a:headEnd type="none" w="sm" len="sm"/>
            <a:tailEnd type="stealth" w="med" len="med"/>
          </a:ln>
        </p:spPr>
      </p:cxnSp>
      <p:cxnSp>
        <p:nvCxnSpPr>
          <p:cNvPr id="193" name="Google Shape;193;p17"/>
          <p:cNvCxnSpPr>
            <a:stCxn id="190" idx="3"/>
            <a:endCxn id="187" idx="1"/>
          </p:cNvCxnSpPr>
          <p:nvPr/>
        </p:nvCxnSpPr>
        <p:spPr>
          <a:xfrm>
            <a:off x="4685598" y="2870513"/>
            <a:ext cx="601800" cy="228600"/>
          </a:xfrm>
          <a:prstGeom prst="bentConnector3">
            <a:avLst>
              <a:gd name="adj1" fmla="val 49996"/>
            </a:avLst>
          </a:prstGeom>
          <a:noFill/>
          <a:ln w="25400" cap="flat" cmpd="sng">
            <a:solidFill>
              <a:schemeClr val="dk1"/>
            </a:solidFill>
            <a:prstDash val="solid"/>
            <a:round/>
            <a:headEnd type="none" w="sm" len="sm"/>
            <a:tailEnd type="stealth" w="med" len="med"/>
          </a:ln>
        </p:spPr>
      </p:cxnSp>
      <p:sp>
        <p:nvSpPr>
          <p:cNvPr id="190" name="Google Shape;190;p17"/>
          <p:cNvSpPr/>
          <p:nvPr/>
        </p:nvSpPr>
        <p:spPr>
          <a:xfrm>
            <a:off x="3330498" y="2581613"/>
            <a:ext cx="1355100" cy="577800"/>
          </a:xfrm>
          <a:prstGeom prst="rect">
            <a:avLst/>
          </a:prstGeom>
          <a:gradFill>
            <a:gsLst>
              <a:gs pos="0">
                <a:srgbClr val="B2E1FB"/>
              </a:gs>
              <a:gs pos="28000">
                <a:srgbClr val="B2E1FB"/>
              </a:gs>
              <a:gs pos="100000">
                <a:srgbClr val="74C7F0"/>
              </a:gs>
            </a:gsLst>
            <a:lin ang="5400000" scaled="0"/>
          </a:gradFill>
          <a:ln w="9525" cap="flat" cmpd="sng">
            <a:solidFill>
              <a:schemeClr val="accent2"/>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rebuchet MS"/>
                <a:ea typeface="Trebuchet MS"/>
                <a:cs typeface="Trebuchet MS"/>
                <a:sym typeface="Trebuchet MS"/>
              </a:rPr>
              <a:t>排程</a:t>
            </a:r>
            <a:endParaRPr sz="20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2000"/>
              <a:buFont typeface="Arial"/>
              <a:buNone/>
            </a:pPr>
            <a:r>
              <a:rPr lang="en-US" sz="2000">
                <a:latin typeface="Trebuchet MS"/>
                <a:ea typeface="Trebuchet MS"/>
                <a:cs typeface="Trebuchet MS"/>
                <a:sym typeface="Trebuchet MS"/>
              </a:rPr>
              <a:t>Schedule</a:t>
            </a:r>
            <a:endParaRPr sz="2000">
              <a:latin typeface="Trebuchet MS"/>
              <a:ea typeface="Trebuchet MS"/>
              <a:cs typeface="Trebuchet MS"/>
              <a:sym typeface="Trebuchet MS"/>
            </a:endParaRPr>
          </a:p>
        </p:txBody>
      </p:sp>
      <p:sp>
        <p:nvSpPr>
          <p:cNvPr id="192" name="Google Shape;192;p17"/>
          <p:cNvSpPr/>
          <p:nvPr/>
        </p:nvSpPr>
        <p:spPr>
          <a:xfrm>
            <a:off x="899528" y="3194563"/>
            <a:ext cx="2303084" cy="577800"/>
          </a:xfrm>
          <a:prstGeom prst="rect">
            <a:avLst/>
          </a:prstGeom>
          <a:gradFill>
            <a:gsLst>
              <a:gs pos="0">
                <a:srgbClr val="B2E1FB"/>
              </a:gs>
              <a:gs pos="28000">
                <a:srgbClr val="B2E1FB"/>
              </a:gs>
              <a:gs pos="100000">
                <a:srgbClr val="74C7F0"/>
              </a:gs>
            </a:gsLst>
            <a:lin ang="5400000" scaled="0"/>
          </a:gradFill>
          <a:ln w="9525" cap="flat" cmpd="sng">
            <a:solidFill>
              <a:schemeClr val="accent2"/>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err="1">
                <a:solidFill>
                  <a:schemeClr val="dk1"/>
                </a:solidFill>
                <a:latin typeface="Trebuchet MS"/>
                <a:ea typeface="Trebuchet MS"/>
                <a:cs typeface="Trebuchet MS"/>
                <a:sym typeface="Trebuchet MS"/>
              </a:rPr>
              <a:t>測試生成</a:t>
            </a:r>
            <a:endParaRPr sz="2000" b="0" i="0" u="none" strike="noStrike" cap="none" dirty="0">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2000"/>
              <a:buFont typeface="Arial"/>
              <a:buNone/>
            </a:pPr>
            <a:r>
              <a:rPr lang="en-US" sz="1600" dirty="0">
                <a:solidFill>
                  <a:schemeClr val="dk1"/>
                </a:solidFill>
                <a:latin typeface="Trebuchet MS"/>
                <a:ea typeface="Trebuchet MS"/>
                <a:cs typeface="Trebuchet MS"/>
                <a:sym typeface="Trebuchet MS"/>
              </a:rPr>
              <a:t>Testing Development</a:t>
            </a:r>
            <a:endParaRPr sz="1600" dirty="0">
              <a:solidFill>
                <a:schemeClr val="dk1"/>
              </a:solidFill>
              <a:latin typeface="Trebuchet MS"/>
              <a:ea typeface="Trebuchet MS"/>
              <a:cs typeface="Trebuchet MS"/>
              <a:sym typeface="Trebuchet MS"/>
            </a:endParaRPr>
          </a:p>
        </p:txBody>
      </p:sp>
      <p:cxnSp>
        <p:nvCxnSpPr>
          <p:cNvPr id="194" name="Google Shape;194;p17"/>
          <p:cNvCxnSpPr>
            <a:stCxn id="187" idx="2"/>
            <a:endCxn id="192" idx="3"/>
          </p:cNvCxnSpPr>
          <p:nvPr/>
        </p:nvCxnSpPr>
        <p:spPr>
          <a:xfrm rot="5400000">
            <a:off x="5063906" y="1545681"/>
            <a:ext cx="76488" cy="3799076"/>
          </a:xfrm>
          <a:prstGeom prst="bentConnector2">
            <a:avLst/>
          </a:prstGeom>
          <a:noFill/>
          <a:ln w="25400" cap="flat" cmpd="sng">
            <a:solidFill>
              <a:schemeClr val="dk1"/>
            </a:solidFill>
            <a:prstDash val="solid"/>
            <a:round/>
            <a:headEnd type="none" w="sm" len="sm"/>
            <a:tailEnd type="stealth" w="med" len="med"/>
          </a:ln>
        </p:spPr>
      </p:cxnSp>
      <p:sp>
        <p:nvSpPr>
          <p:cNvPr id="195" name="Google Shape;195;p17"/>
          <p:cNvSpPr/>
          <p:nvPr/>
        </p:nvSpPr>
        <p:spPr>
          <a:xfrm>
            <a:off x="5298800" y="6136100"/>
            <a:ext cx="3428676" cy="381294"/>
          </a:xfrm>
          <a:prstGeom prst="flowChartDocument">
            <a:avLst/>
          </a:prstGeom>
          <a:gradFill>
            <a:gsLst>
              <a:gs pos="0">
                <a:srgbClr val="FFB0AC"/>
              </a:gs>
              <a:gs pos="28000">
                <a:srgbClr val="FFB0AC"/>
              </a:gs>
              <a:gs pos="100000">
                <a:srgbClr val="F17570"/>
              </a:gs>
            </a:gsLst>
            <a:lin ang="5400000" scaled="0"/>
          </a:gradFill>
          <a:ln w="9525" cap="flat" cmpd="sng">
            <a:solidFill>
              <a:schemeClr val="accent6"/>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Trebuchet MS"/>
                <a:ea typeface="Trebuchet MS"/>
                <a:cs typeface="Trebuchet MS"/>
                <a:sym typeface="Trebuchet MS"/>
              </a:rPr>
              <a:t>5.Traceability</a:t>
            </a:r>
            <a:endParaRPr sz="1400" b="0" i="0" u="none" strike="noStrike" cap="none">
              <a:solidFill>
                <a:srgbClr val="000000"/>
              </a:solidFill>
              <a:latin typeface="Arial"/>
              <a:ea typeface="Arial"/>
              <a:cs typeface="Arial"/>
              <a:sym typeface="Arial"/>
            </a:endParaRPr>
          </a:p>
        </p:txBody>
      </p:sp>
      <p:sp>
        <p:nvSpPr>
          <p:cNvPr id="196" name="Google Shape;196;p17">
            <a:hlinkClick r:id="rId3"/>
          </p:cNvPr>
          <p:cNvSpPr/>
          <p:nvPr/>
        </p:nvSpPr>
        <p:spPr>
          <a:xfrm>
            <a:off x="133875" y="4310300"/>
            <a:ext cx="2186400" cy="790500"/>
          </a:xfrm>
          <a:prstGeom prst="snipRoundRect">
            <a:avLst>
              <a:gd name="adj1" fmla="val 16667"/>
              <a:gd name="adj2" fmla="val 16667"/>
            </a:avLst>
          </a:prstGeom>
          <a:gradFill>
            <a:gsLst>
              <a:gs pos="0">
                <a:srgbClr val="CDCDCD"/>
              </a:gs>
              <a:gs pos="28000">
                <a:srgbClr val="CDCDCD"/>
              </a:gs>
              <a:gs pos="100000">
                <a:srgbClr val="9D9D9D"/>
              </a:gs>
            </a:gsLst>
            <a:lin ang="5400000" scaled="0"/>
          </a:gradFill>
          <a:ln w="9525" cap="flat" cmpd="sng">
            <a:solidFill>
              <a:schemeClr val="dk1"/>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rebuchet MS"/>
                <a:ea typeface="Trebuchet MS"/>
                <a:cs typeface="Trebuchet MS"/>
                <a:sym typeface="Trebuchet MS"/>
              </a:rPr>
              <a:t>功能性測試</a:t>
            </a:r>
            <a:endParaRPr sz="2000" b="1"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2000"/>
              <a:buFont typeface="Arial"/>
              <a:buNone/>
            </a:pPr>
            <a:r>
              <a:rPr lang="en-US" sz="1600" b="1">
                <a:solidFill>
                  <a:schemeClr val="dk1"/>
                </a:solidFill>
                <a:latin typeface="Trebuchet MS"/>
                <a:ea typeface="Trebuchet MS"/>
                <a:cs typeface="Trebuchet MS"/>
                <a:sym typeface="Trebuchet MS"/>
              </a:rPr>
              <a:t>Functional Testing</a:t>
            </a:r>
            <a:endParaRPr sz="1600" b="1">
              <a:solidFill>
                <a:schemeClr val="dk1"/>
              </a:solidFill>
              <a:latin typeface="Trebuchet MS"/>
              <a:ea typeface="Trebuchet MS"/>
              <a:cs typeface="Trebuchet MS"/>
              <a:sym typeface="Trebuchet MS"/>
            </a:endParaRPr>
          </a:p>
        </p:txBody>
      </p:sp>
      <p:sp>
        <p:nvSpPr>
          <p:cNvPr id="197" name="Google Shape;197;p17">
            <a:hlinkClick r:id="rId3"/>
          </p:cNvPr>
          <p:cNvSpPr/>
          <p:nvPr/>
        </p:nvSpPr>
        <p:spPr>
          <a:xfrm>
            <a:off x="2452375" y="4310300"/>
            <a:ext cx="2491200" cy="790500"/>
          </a:xfrm>
          <a:prstGeom prst="snipRoundRect">
            <a:avLst>
              <a:gd name="adj1" fmla="val 16667"/>
              <a:gd name="adj2" fmla="val 16667"/>
            </a:avLst>
          </a:prstGeom>
          <a:gradFill>
            <a:gsLst>
              <a:gs pos="0">
                <a:srgbClr val="CDCDCD"/>
              </a:gs>
              <a:gs pos="28000">
                <a:srgbClr val="CDCDCD"/>
              </a:gs>
              <a:gs pos="100000">
                <a:srgbClr val="9D9D9D"/>
              </a:gs>
            </a:gsLst>
            <a:lin ang="5400000" scaled="0"/>
          </a:gradFill>
          <a:ln w="9525" cap="flat" cmpd="sng">
            <a:solidFill>
              <a:schemeClr val="dk1"/>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rebuchet MS"/>
                <a:ea typeface="Trebuchet MS"/>
                <a:cs typeface="Trebuchet MS"/>
                <a:sym typeface="Trebuchet MS"/>
              </a:rPr>
              <a:t>非功能性測試</a:t>
            </a:r>
            <a:endParaRPr sz="2000" b="1"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2000"/>
              <a:buFont typeface="Arial"/>
              <a:buNone/>
            </a:pPr>
            <a:r>
              <a:rPr lang="en-US" sz="1600" b="1">
                <a:solidFill>
                  <a:schemeClr val="dk1"/>
                </a:solidFill>
                <a:latin typeface="Trebuchet MS"/>
                <a:ea typeface="Trebuchet MS"/>
                <a:cs typeface="Trebuchet MS"/>
                <a:sym typeface="Trebuchet MS"/>
              </a:rPr>
              <a:t>Non-functional Testing</a:t>
            </a:r>
            <a:endParaRPr sz="1600" b="1">
              <a:solidFill>
                <a:schemeClr val="dk1"/>
              </a:solidFill>
              <a:latin typeface="Trebuchet MS"/>
              <a:ea typeface="Trebuchet MS"/>
              <a:cs typeface="Trebuchet MS"/>
              <a:sym typeface="Trebuchet MS"/>
            </a:endParaRPr>
          </a:p>
        </p:txBody>
      </p:sp>
      <p:cxnSp>
        <p:nvCxnSpPr>
          <p:cNvPr id="198" name="Google Shape;198;p17"/>
          <p:cNvCxnSpPr>
            <a:stCxn id="192" idx="2"/>
            <a:endCxn id="196" idx="3"/>
          </p:cNvCxnSpPr>
          <p:nvPr/>
        </p:nvCxnSpPr>
        <p:spPr>
          <a:xfrm rot="5400000">
            <a:off x="1370105" y="3629334"/>
            <a:ext cx="537937" cy="823995"/>
          </a:xfrm>
          <a:prstGeom prst="bentConnector3">
            <a:avLst>
              <a:gd name="adj1" fmla="val 50000"/>
            </a:avLst>
          </a:prstGeom>
          <a:noFill/>
          <a:ln w="25400" cap="flat" cmpd="sng">
            <a:solidFill>
              <a:schemeClr val="dk1"/>
            </a:solidFill>
            <a:prstDash val="solid"/>
            <a:round/>
            <a:headEnd type="none" w="sm" len="sm"/>
            <a:tailEnd type="stealth" w="med" len="med"/>
          </a:ln>
        </p:spPr>
      </p:cxnSp>
      <p:cxnSp>
        <p:nvCxnSpPr>
          <p:cNvPr id="199" name="Google Shape;199;p17"/>
          <p:cNvCxnSpPr>
            <a:stCxn id="192" idx="2"/>
            <a:endCxn id="197" idx="3"/>
          </p:cNvCxnSpPr>
          <p:nvPr/>
        </p:nvCxnSpPr>
        <p:spPr>
          <a:xfrm rot="16200000" flipH="1">
            <a:off x="2605554" y="3217878"/>
            <a:ext cx="537937" cy="1646905"/>
          </a:xfrm>
          <a:prstGeom prst="bentConnector3">
            <a:avLst>
              <a:gd name="adj1" fmla="val 50000"/>
            </a:avLst>
          </a:prstGeom>
          <a:noFill/>
          <a:ln w="25400" cap="flat" cmpd="sng">
            <a:solidFill>
              <a:schemeClr val="dk1"/>
            </a:solidFill>
            <a:prstDash val="solid"/>
            <a:round/>
            <a:headEnd type="none" w="sm" len="sm"/>
            <a:tailEnd type="stealth" w="med" len="med"/>
          </a:ln>
        </p:spPr>
      </p:cxnSp>
      <p:cxnSp>
        <p:nvCxnSpPr>
          <p:cNvPr id="200" name="Google Shape;200;p17"/>
          <p:cNvCxnSpPr>
            <a:stCxn id="197" idx="1"/>
          </p:cNvCxnSpPr>
          <p:nvPr/>
        </p:nvCxnSpPr>
        <p:spPr>
          <a:xfrm rot="-5400000" flipH="1">
            <a:off x="4418425" y="4380350"/>
            <a:ext cx="195000" cy="1635900"/>
          </a:xfrm>
          <a:prstGeom prst="bentConnector2">
            <a:avLst/>
          </a:prstGeom>
          <a:noFill/>
          <a:ln w="25400" cap="flat" cmpd="sng">
            <a:solidFill>
              <a:schemeClr val="dk1"/>
            </a:solidFill>
            <a:prstDash val="solid"/>
            <a:round/>
            <a:headEnd type="none" w="sm" len="sm"/>
            <a:tailEnd type="stealth" w="med" len="med"/>
          </a:ln>
        </p:spPr>
      </p:cxnSp>
      <p:cxnSp>
        <p:nvCxnSpPr>
          <p:cNvPr id="201" name="Google Shape;201;p17"/>
          <p:cNvCxnSpPr>
            <a:stCxn id="196" idx="1"/>
          </p:cNvCxnSpPr>
          <p:nvPr/>
        </p:nvCxnSpPr>
        <p:spPr>
          <a:xfrm rot="-5400000" flipH="1">
            <a:off x="3070425" y="3257450"/>
            <a:ext cx="402900" cy="4089600"/>
          </a:xfrm>
          <a:prstGeom prst="bentConnector2">
            <a:avLst/>
          </a:prstGeom>
          <a:noFill/>
          <a:ln w="25400" cap="flat" cmpd="sng">
            <a:solidFill>
              <a:schemeClr val="dk1"/>
            </a:solidFill>
            <a:prstDash val="solid"/>
            <a:round/>
            <a:headEnd type="none" w="sm" len="sm"/>
            <a:tailEnd type="stealth" w="med" len="med"/>
          </a:ln>
        </p:spPr>
      </p:cxnSp>
      <p:sp>
        <p:nvSpPr>
          <p:cNvPr id="202" name="Google Shape;202;p17"/>
          <p:cNvSpPr txBox="1"/>
          <p:nvPr/>
        </p:nvSpPr>
        <p:spPr>
          <a:xfrm>
            <a:off x="708397" y="5638725"/>
            <a:ext cx="10233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GN4-2</a:t>
            </a:r>
            <a:endParaRPr sz="1800" b="1" i="0" u="none" strike="noStrike" cap="none">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960"/>
        <p:cNvGrpSpPr/>
        <p:nvPr/>
      </p:nvGrpSpPr>
      <p:grpSpPr>
        <a:xfrm>
          <a:off x="0" y="0"/>
          <a:ext cx="0" cy="0"/>
          <a:chOff x="0" y="0"/>
          <a:chExt cx="0" cy="0"/>
        </a:xfrm>
      </p:grpSpPr>
      <p:sp>
        <p:nvSpPr>
          <p:cNvPr id="961" name="Google Shape;961;p52"/>
          <p:cNvSpPr txBox="1">
            <a:spLocks noGrp="1"/>
          </p:cNvSpPr>
          <p:nvPr>
            <p:ph type="title"/>
          </p:nvPr>
        </p:nvSpPr>
        <p:spPr>
          <a:xfrm>
            <a:off x="0" y="170725"/>
            <a:ext cx="9144000" cy="679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a:solidFill>
                  <a:schemeClr val="dk1"/>
                </a:solidFill>
                <a:latin typeface="Trebuchet MS"/>
                <a:ea typeface="Trebuchet MS"/>
                <a:cs typeface="Trebuchet MS"/>
                <a:sym typeface="Trebuchet MS"/>
              </a:rPr>
              <a:t>Integration Test Procedure</a:t>
            </a:r>
            <a:endParaRPr sz="3000" b="1" i="0" u="none" strike="noStrike" cap="none">
              <a:solidFill>
                <a:schemeClr val="dk1"/>
              </a:solidFill>
              <a:latin typeface="Trebuchet MS"/>
              <a:ea typeface="Trebuchet MS"/>
              <a:cs typeface="Trebuchet MS"/>
              <a:sym typeface="Trebuchet MS"/>
            </a:endParaRPr>
          </a:p>
        </p:txBody>
      </p:sp>
      <p:sp>
        <p:nvSpPr>
          <p:cNvPr id="962" name="Google Shape;962;p52"/>
          <p:cNvSpPr/>
          <p:nvPr/>
        </p:nvSpPr>
        <p:spPr>
          <a:xfrm>
            <a:off x="3212065" y="908720"/>
            <a:ext cx="1008111" cy="504056"/>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Log</a:t>
            </a:r>
            <a:endParaRPr sz="1800" b="0" i="0" u="none" strike="noStrike" cap="none">
              <a:solidFill>
                <a:schemeClr val="dk1"/>
              </a:solidFill>
              <a:latin typeface="Trebuchet MS"/>
              <a:ea typeface="Trebuchet MS"/>
              <a:cs typeface="Trebuchet MS"/>
              <a:sym typeface="Trebuchet MS"/>
            </a:endParaRPr>
          </a:p>
        </p:txBody>
      </p:sp>
      <p:sp>
        <p:nvSpPr>
          <p:cNvPr id="963" name="Google Shape;963;p52"/>
          <p:cNvSpPr/>
          <p:nvPr/>
        </p:nvSpPr>
        <p:spPr>
          <a:xfrm>
            <a:off x="1331640" y="1820869"/>
            <a:ext cx="1008111" cy="504056"/>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AI</a:t>
            </a:r>
            <a:endParaRPr sz="1800" b="0" i="0" u="none" strike="noStrike" cap="none">
              <a:solidFill>
                <a:schemeClr val="dk1"/>
              </a:solidFill>
              <a:latin typeface="Trebuchet MS"/>
              <a:ea typeface="Trebuchet MS"/>
              <a:cs typeface="Trebuchet MS"/>
              <a:sym typeface="Trebuchet MS"/>
            </a:endParaRPr>
          </a:p>
        </p:txBody>
      </p:sp>
      <p:sp>
        <p:nvSpPr>
          <p:cNvPr id="964" name="Google Shape;964;p52"/>
          <p:cNvSpPr/>
          <p:nvPr/>
        </p:nvSpPr>
        <p:spPr>
          <a:xfrm>
            <a:off x="2791125" y="1824771"/>
            <a:ext cx="1008111" cy="504056"/>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Int.</a:t>
            </a:r>
            <a:endParaRPr sz="1800" b="0" i="0" u="none" strike="noStrike" cap="none">
              <a:solidFill>
                <a:schemeClr val="dk1"/>
              </a:solidFill>
              <a:latin typeface="Trebuchet MS"/>
              <a:ea typeface="Trebuchet MS"/>
              <a:cs typeface="Trebuchet MS"/>
              <a:sym typeface="Trebuchet MS"/>
            </a:endParaRPr>
          </a:p>
        </p:txBody>
      </p:sp>
      <p:sp>
        <p:nvSpPr>
          <p:cNvPr id="965" name="Google Shape;965;p52"/>
          <p:cNvSpPr/>
          <p:nvPr/>
        </p:nvSpPr>
        <p:spPr>
          <a:xfrm>
            <a:off x="4292187" y="1844824"/>
            <a:ext cx="1008111" cy="504056"/>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BI</a:t>
            </a:r>
            <a:endParaRPr sz="1800" b="0" i="0" u="none" strike="noStrike" cap="none">
              <a:solidFill>
                <a:schemeClr val="dk1"/>
              </a:solidFill>
              <a:latin typeface="Trebuchet MS"/>
              <a:ea typeface="Trebuchet MS"/>
              <a:cs typeface="Trebuchet MS"/>
              <a:sym typeface="Trebuchet MS"/>
            </a:endParaRPr>
          </a:p>
        </p:txBody>
      </p:sp>
      <p:sp>
        <p:nvSpPr>
          <p:cNvPr id="966" name="Google Shape;966;p52"/>
          <p:cNvSpPr/>
          <p:nvPr/>
        </p:nvSpPr>
        <p:spPr>
          <a:xfrm>
            <a:off x="5876362" y="1844824"/>
            <a:ext cx="1008111" cy="504056"/>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AI</a:t>
            </a:r>
            <a:endParaRPr sz="1800" b="0" i="0" u="none" strike="noStrike" cap="none">
              <a:solidFill>
                <a:schemeClr val="dk1"/>
              </a:solidFill>
              <a:latin typeface="Trebuchet MS"/>
              <a:ea typeface="Trebuchet MS"/>
              <a:cs typeface="Trebuchet MS"/>
              <a:sym typeface="Trebuchet MS"/>
            </a:endParaRPr>
          </a:p>
        </p:txBody>
      </p:sp>
      <p:sp>
        <p:nvSpPr>
          <p:cNvPr id="967" name="Google Shape;967;p52"/>
          <p:cNvSpPr/>
          <p:nvPr/>
        </p:nvSpPr>
        <p:spPr>
          <a:xfrm>
            <a:off x="1339858" y="2996952"/>
            <a:ext cx="1008111" cy="504056"/>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DBP</a:t>
            </a:r>
            <a:endParaRPr sz="1800" b="0" i="0" u="none" strike="noStrike" cap="none">
              <a:solidFill>
                <a:schemeClr val="dk1"/>
              </a:solidFill>
              <a:latin typeface="Trebuchet MS"/>
              <a:ea typeface="Trebuchet MS"/>
              <a:cs typeface="Trebuchet MS"/>
              <a:sym typeface="Trebuchet MS"/>
            </a:endParaRPr>
          </a:p>
        </p:txBody>
      </p:sp>
      <p:cxnSp>
        <p:nvCxnSpPr>
          <p:cNvPr id="968" name="Google Shape;968;p52"/>
          <p:cNvCxnSpPr>
            <a:stCxn id="962" idx="2"/>
            <a:endCxn id="963" idx="0"/>
          </p:cNvCxnSpPr>
          <p:nvPr/>
        </p:nvCxnSpPr>
        <p:spPr>
          <a:xfrm flipH="1">
            <a:off x="1835721" y="1412776"/>
            <a:ext cx="1880400" cy="408000"/>
          </a:xfrm>
          <a:prstGeom prst="straightConnector1">
            <a:avLst/>
          </a:prstGeom>
          <a:noFill/>
          <a:ln w="19050" cap="flat" cmpd="sng">
            <a:solidFill>
              <a:schemeClr val="dk1"/>
            </a:solidFill>
            <a:prstDash val="solid"/>
            <a:round/>
            <a:headEnd type="none" w="sm" len="sm"/>
            <a:tailEnd type="none" w="sm" len="sm"/>
          </a:ln>
        </p:spPr>
      </p:cxnSp>
      <p:sp>
        <p:nvSpPr>
          <p:cNvPr id="969" name="Google Shape;969;p52"/>
          <p:cNvSpPr/>
          <p:nvPr/>
        </p:nvSpPr>
        <p:spPr>
          <a:xfrm>
            <a:off x="4304035" y="3028721"/>
            <a:ext cx="1008111" cy="504056"/>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DBP</a:t>
            </a:r>
            <a:endParaRPr sz="1800" b="0" i="0" u="none" strike="noStrike" cap="none">
              <a:solidFill>
                <a:schemeClr val="dk1"/>
              </a:solidFill>
              <a:latin typeface="Trebuchet MS"/>
              <a:ea typeface="Trebuchet MS"/>
              <a:cs typeface="Trebuchet MS"/>
              <a:sym typeface="Trebuchet MS"/>
            </a:endParaRPr>
          </a:p>
        </p:txBody>
      </p:sp>
      <p:cxnSp>
        <p:nvCxnSpPr>
          <p:cNvPr id="970" name="Google Shape;970;p52"/>
          <p:cNvCxnSpPr>
            <a:stCxn id="962" idx="2"/>
            <a:endCxn id="964" idx="0"/>
          </p:cNvCxnSpPr>
          <p:nvPr/>
        </p:nvCxnSpPr>
        <p:spPr>
          <a:xfrm flipH="1">
            <a:off x="3295221" y="1412776"/>
            <a:ext cx="420900" cy="411900"/>
          </a:xfrm>
          <a:prstGeom prst="straightConnector1">
            <a:avLst/>
          </a:prstGeom>
          <a:noFill/>
          <a:ln w="19050" cap="flat" cmpd="sng">
            <a:solidFill>
              <a:schemeClr val="dk1"/>
            </a:solidFill>
            <a:prstDash val="dash"/>
            <a:round/>
            <a:headEnd type="none" w="sm" len="sm"/>
            <a:tailEnd type="none" w="sm" len="sm"/>
          </a:ln>
        </p:spPr>
      </p:cxnSp>
      <p:cxnSp>
        <p:nvCxnSpPr>
          <p:cNvPr id="971" name="Google Shape;971;p52"/>
          <p:cNvCxnSpPr>
            <a:stCxn id="962" idx="2"/>
            <a:endCxn id="965" idx="0"/>
          </p:cNvCxnSpPr>
          <p:nvPr/>
        </p:nvCxnSpPr>
        <p:spPr>
          <a:xfrm>
            <a:off x="3716121" y="1412776"/>
            <a:ext cx="1080000" cy="432000"/>
          </a:xfrm>
          <a:prstGeom prst="straightConnector1">
            <a:avLst/>
          </a:prstGeom>
          <a:noFill/>
          <a:ln w="19050" cap="flat" cmpd="sng">
            <a:solidFill>
              <a:schemeClr val="dk1"/>
            </a:solidFill>
            <a:prstDash val="dash"/>
            <a:round/>
            <a:headEnd type="none" w="sm" len="sm"/>
            <a:tailEnd type="none" w="sm" len="sm"/>
          </a:ln>
        </p:spPr>
      </p:cxnSp>
      <p:cxnSp>
        <p:nvCxnSpPr>
          <p:cNvPr id="972" name="Google Shape;972;p52"/>
          <p:cNvCxnSpPr>
            <a:stCxn id="962" idx="2"/>
            <a:endCxn id="966" idx="0"/>
          </p:cNvCxnSpPr>
          <p:nvPr/>
        </p:nvCxnSpPr>
        <p:spPr>
          <a:xfrm>
            <a:off x="3716121" y="1412776"/>
            <a:ext cx="2664300" cy="432000"/>
          </a:xfrm>
          <a:prstGeom prst="straightConnector1">
            <a:avLst/>
          </a:prstGeom>
          <a:noFill/>
          <a:ln w="19050" cap="flat" cmpd="sng">
            <a:solidFill>
              <a:schemeClr val="dk1"/>
            </a:solidFill>
            <a:prstDash val="dash"/>
            <a:round/>
            <a:headEnd type="none" w="sm" len="sm"/>
            <a:tailEnd type="none" w="sm" len="sm"/>
          </a:ln>
        </p:spPr>
      </p:cxnSp>
      <p:cxnSp>
        <p:nvCxnSpPr>
          <p:cNvPr id="973" name="Google Shape;973;p52"/>
          <p:cNvCxnSpPr>
            <a:stCxn id="963" idx="2"/>
            <a:endCxn id="967" idx="0"/>
          </p:cNvCxnSpPr>
          <p:nvPr/>
        </p:nvCxnSpPr>
        <p:spPr>
          <a:xfrm>
            <a:off x="1835696" y="2324925"/>
            <a:ext cx="8100" cy="672000"/>
          </a:xfrm>
          <a:prstGeom prst="straightConnector1">
            <a:avLst/>
          </a:prstGeom>
          <a:noFill/>
          <a:ln w="19050" cap="flat" cmpd="sng">
            <a:solidFill>
              <a:schemeClr val="dk1"/>
            </a:solidFill>
            <a:prstDash val="solid"/>
            <a:round/>
            <a:headEnd type="none" w="sm" len="sm"/>
            <a:tailEnd type="none" w="sm" len="sm"/>
          </a:ln>
        </p:spPr>
      </p:cxnSp>
      <p:cxnSp>
        <p:nvCxnSpPr>
          <p:cNvPr id="974" name="Google Shape;974;p52"/>
          <p:cNvCxnSpPr>
            <a:stCxn id="965" idx="2"/>
            <a:endCxn id="969" idx="0"/>
          </p:cNvCxnSpPr>
          <p:nvPr/>
        </p:nvCxnSpPr>
        <p:spPr>
          <a:xfrm>
            <a:off x="4796243" y="2348880"/>
            <a:ext cx="11700" cy="679800"/>
          </a:xfrm>
          <a:prstGeom prst="straightConnector1">
            <a:avLst/>
          </a:prstGeom>
          <a:noFill/>
          <a:ln w="19050" cap="flat" cmpd="sng">
            <a:solidFill>
              <a:schemeClr val="dk1"/>
            </a:solidFill>
            <a:prstDash val="dash"/>
            <a:round/>
            <a:headEnd type="none" w="sm" len="sm"/>
            <a:tailEnd type="none" w="sm" len="sm"/>
          </a:ln>
        </p:spPr>
      </p:cxnSp>
      <p:cxnSp>
        <p:nvCxnSpPr>
          <p:cNvPr id="975" name="Google Shape;975;p52"/>
          <p:cNvCxnSpPr>
            <a:stCxn id="966" idx="2"/>
            <a:endCxn id="976" idx="0"/>
          </p:cNvCxnSpPr>
          <p:nvPr/>
        </p:nvCxnSpPr>
        <p:spPr>
          <a:xfrm>
            <a:off x="6380418" y="2348880"/>
            <a:ext cx="15000" cy="670800"/>
          </a:xfrm>
          <a:prstGeom prst="straightConnector1">
            <a:avLst/>
          </a:prstGeom>
          <a:noFill/>
          <a:ln w="19050" cap="flat" cmpd="sng">
            <a:solidFill>
              <a:schemeClr val="dk1"/>
            </a:solidFill>
            <a:prstDash val="dash"/>
            <a:round/>
            <a:headEnd type="none" w="sm" len="sm"/>
            <a:tailEnd type="none" w="sm" len="sm"/>
          </a:ln>
        </p:spPr>
      </p:cxnSp>
      <p:sp>
        <p:nvSpPr>
          <p:cNvPr id="976" name="Google Shape;976;p52"/>
          <p:cNvSpPr/>
          <p:nvPr/>
        </p:nvSpPr>
        <p:spPr>
          <a:xfrm>
            <a:off x="5891511" y="3019756"/>
            <a:ext cx="1008111" cy="504056"/>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DBP</a:t>
            </a:r>
            <a:endParaRPr sz="1800" b="0" i="0" u="none" strike="noStrike" cap="none">
              <a:solidFill>
                <a:schemeClr val="dk1"/>
              </a:solidFill>
              <a:latin typeface="Trebuchet MS"/>
              <a:ea typeface="Trebuchet MS"/>
              <a:cs typeface="Trebuchet MS"/>
              <a:sym typeface="Trebuchet MS"/>
            </a:endParaRPr>
          </a:p>
        </p:txBody>
      </p:sp>
      <p:sp>
        <p:nvSpPr>
          <p:cNvPr id="977" name="Google Shape;977;p52"/>
          <p:cNvSpPr/>
          <p:nvPr/>
        </p:nvSpPr>
        <p:spPr>
          <a:xfrm>
            <a:off x="3212065" y="3933056"/>
            <a:ext cx="1008111" cy="504056"/>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Log</a:t>
            </a:r>
            <a:endParaRPr sz="1800" b="0" i="0" u="none" strike="noStrike" cap="none">
              <a:solidFill>
                <a:schemeClr val="dk1"/>
              </a:solidFill>
              <a:latin typeface="Trebuchet MS"/>
              <a:ea typeface="Trebuchet MS"/>
              <a:cs typeface="Trebuchet MS"/>
              <a:sym typeface="Trebuchet MS"/>
            </a:endParaRPr>
          </a:p>
        </p:txBody>
      </p:sp>
      <p:sp>
        <p:nvSpPr>
          <p:cNvPr id="978" name="Google Shape;978;p52"/>
          <p:cNvSpPr/>
          <p:nvPr/>
        </p:nvSpPr>
        <p:spPr>
          <a:xfrm>
            <a:off x="1331640" y="4845205"/>
            <a:ext cx="1008111" cy="504056"/>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AI</a:t>
            </a:r>
            <a:endParaRPr sz="1800" b="0" i="0" u="none" strike="noStrike" cap="none">
              <a:solidFill>
                <a:schemeClr val="dk1"/>
              </a:solidFill>
              <a:latin typeface="Trebuchet MS"/>
              <a:ea typeface="Trebuchet MS"/>
              <a:cs typeface="Trebuchet MS"/>
              <a:sym typeface="Trebuchet MS"/>
            </a:endParaRPr>
          </a:p>
        </p:txBody>
      </p:sp>
      <p:sp>
        <p:nvSpPr>
          <p:cNvPr id="979" name="Google Shape;979;p52"/>
          <p:cNvSpPr/>
          <p:nvPr/>
        </p:nvSpPr>
        <p:spPr>
          <a:xfrm>
            <a:off x="2791125" y="4849107"/>
            <a:ext cx="1008111" cy="504056"/>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Int.</a:t>
            </a:r>
            <a:endParaRPr sz="1800" b="0" i="0" u="none" strike="noStrike" cap="none">
              <a:solidFill>
                <a:schemeClr val="dk1"/>
              </a:solidFill>
              <a:latin typeface="Trebuchet MS"/>
              <a:ea typeface="Trebuchet MS"/>
              <a:cs typeface="Trebuchet MS"/>
              <a:sym typeface="Trebuchet MS"/>
            </a:endParaRPr>
          </a:p>
        </p:txBody>
      </p:sp>
      <p:sp>
        <p:nvSpPr>
          <p:cNvPr id="980" name="Google Shape;980;p52"/>
          <p:cNvSpPr/>
          <p:nvPr/>
        </p:nvSpPr>
        <p:spPr>
          <a:xfrm>
            <a:off x="4292187" y="4869160"/>
            <a:ext cx="1008111" cy="504056"/>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BI</a:t>
            </a:r>
            <a:endParaRPr sz="1800" b="0" i="0" u="none" strike="noStrike" cap="none">
              <a:solidFill>
                <a:schemeClr val="dk1"/>
              </a:solidFill>
              <a:latin typeface="Trebuchet MS"/>
              <a:ea typeface="Trebuchet MS"/>
              <a:cs typeface="Trebuchet MS"/>
              <a:sym typeface="Trebuchet MS"/>
            </a:endParaRPr>
          </a:p>
        </p:txBody>
      </p:sp>
      <p:sp>
        <p:nvSpPr>
          <p:cNvPr id="981" name="Google Shape;981;p52"/>
          <p:cNvSpPr/>
          <p:nvPr/>
        </p:nvSpPr>
        <p:spPr>
          <a:xfrm>
            <a:off x="5876362" y="4869160"/>
            <a:ext cx="1008111" cy="504056"/>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AI</a:t>
            </a:r>
            <a:endParaRPr sz="1800" b="0" i="0" u="none" strike="noStrike" cap="none">
              <a:solidFill>
                <a:schemeClr val="dk1"/>
              </a:solidFill>
              <a:latin typeface="Trebuchet MS"/>
              <a:ea typeface="Trebuchet MS"/>
              <a:cs typeface="Trebuchet MS"/>
              <a:sym typeface="Trebuchet MS"/>
            </a:endParaRPr>
          </a:p>
        </p:txBody>
      </p:sp>
      <p:sp>
        <p:nvSpPr>
          <p:cNvPr id="982" name="Google Shape;982;p52"/>
          <p:cNvSpPr/>
          <p:nvPr/>
        </p:nvSpPr>
        <p:spPr>
          <a:xfrm>
            <a:off x="1339858" y="6021288"/>
            <a:ext cx="1008111" cy="504056"/>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DBP</a:t>
            </a:r>
            <a:endParaRPr sz="1800" b="0" i="0" u="none" strike="noStrike" cap="none">
              <a:solidFill>
                <a:schemeClr val="dk1"/>
              </a:solidFill>
              <a:latin typeface="Trebuchet MS"/>
              <a:ea typeface="Trebuchet MS"/>
              <a:cs typeface="Trebuchet MS"/>
              <a:sym typeface="Trebuchet MS"/>
            </a:endParaRPr>
          </a:p>
        </p:txBody>
      </p:sp>
      <p:cxnSp>
        <p:nvCxnSpPr>
          <p:cNvPr id="983" name="Google Shape;983;p52"/>
          <p:cNvCxnSpPr>
            <a:stCxn id="977" idx="2"/>
            <a:endCxn id="978" idx="0"/>
          </p:cNvCxnSpPr>
          <p:nvPr/>
        </p:nvCxnSpPr>
        <p:spPr>
          <a:xfrm flipH="1">
            <a:off x="1835721" y="4437112"/>
            <a:ext cx="1880400" cy="408000"/>
          </a:xfrm>
          <a:prstGeom prst="straightConnector1">
            <a:avLst/>
          </a:prstGeom>
          <a:noFill/>
          <a:ln w="19050" cap="flat" cmpd="sng">
            <a:solidFill>
              <a:schemeClr val="dk1"/>
            </a:solidFill>
            <a:prstDash val="solid"/>
            <a:round/>
            <a:headEnd type="none" w="sm" len="sm"/>
            <a:tailEnd type="none" w="sm" len="sm"/>
          </a:ln>
        </p:spPr>
      </p:cxnSp>
      <p:sp>
        <p:nvSpPr>
          <p:cNvPr id="984" name="Google Shape;984;p52"/>
          <p:cNvSpPr/>
          <p:nvPr/>
        </p:nvSpPr>
        <p:spPr>
          <a:xfrm>
            <a:off x="4304035" y="6053057"/>
            <a:ext cx="1008111" cy="504056"/>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DBP</a:t>
            </a:r>
            <a:endParaRPr sz="1800" b="0" i="0" u="none" strike="noStrike" cap="none">
              <a:solidFill>
                <a:schemeClr val="dk1"/>
              </a:solidFill>
              <a:latin typeface="Trebuchet MS"/>
              <a:ea typeface="Trebuchet MS"/>
              <a:cs typeface="Trebuchet MS"/>
              <a:sym typeface="Trebuchet MS"/>
            </a:endParaRPr>
          </a:p>
        </p:txBody>
      </p:sp>
      <p:cxnSp>
        <p:nvCxnSpPr>
          <p:cNvPr id="985" name="Google Shape;985;p52"/>
          <p:cNvCxnSpPr>
            <a:stCxn id="977" idx="2"/>
            <a:endCxn id="979" idx="0"/>
          </p:cNvCxnSpPr>
          <p:nvPr/>
        </p:nvCxnSpPr>
        <p:spPr>
          <a:xfrm flipH="1">
            <a:off x="3295221" y="4437112"/>
            <a:ext cx="420900" cy="411900"/>
          </a:xfrm>
          <a:prstGeom prst="straightConnector1">
            <a:avLst/>
          </a:prstGeom>
          <a:noFill/>
          <a:ln w="19050" cap="flat" cmpd="sng">
            <a:solidFill>
              <a:schemeClr val="dk1"/>
            </a:solidFill>
            <a:prstDash val="solid"/>
            <a:round/>
            <a:headEnd type="none" w="sm" len="sm"/>
            <a:tailEnd type="none" w="sm" len="sm"/>
          </a:ln>
        </p:spPr>
      </p:cxnSp>
      <p:cxnSp>
        <p:nvCxnSpPr>
          <p:cNvPr id="986" name="Google Shape;986;p52"/>
          <p:cNvCxnSpPr>
            <a:stCxn id="977" idx="2"/>
            <a:endCxn id="980" idx="0"/>
          </p:cNvCxnSpPr>
          <p:nvPr/>
        </p:nvCxnSpPr>
        <p:spPr>
          <a:xfrm>
            <a:off x="3716121" y="4437112"/>
            <a:ext cx="1080000" cy="432000"/>
          </a:xfrm>
          <a:prstGeom prst="straightConnector1">
            <a:avLst/>
          </a:prstGeom>
          <a:noFill/>
          <a:ln w="19050" cap="flat" cmpd="sng">
            <a:solidFill>
              <a:schemeClr val="dk1"/>
            </a:solidFill>
            <a:prstDash val="solid"/>
            <a:round/>
            <a:headEnd type="none" w="sm" len="sm"/>
            <a:tailEnd type="none" w="sm" len="sm"/>
          </a:ln>
        </p:spPr>
      </p:cxnSp>
      <p:cxnSp>
        <p:nvCxnSpPr>
          <p:cNvPr id="987" name="Google Shape;987;p52"/>
          <p:cNvCxnSpPr>
            <a:stCxn id="977" idx="2"/>
            <a:endCxn id="981" idx="0"/>
          </p:cNvCxnSpPr>
          <p:nvPr/>
        </p:nvCxnSpPr>
        <p:spPr>
          <a:xfrm>
            <a:off x="3716121" y="4437112"/>
            <a:ext cx="2664300" cy="432000"/>
          </a:xfrm>
          <a:prstGeom prst="straightConnector1">
            <a:avLst/>
          </a:prstGeom>
          <a:noFill/>
          <a:ln w="19050" cap="flat" cmpd="sng">
            <a:solidFill>
              <a:schemeClr val="dk1"/>
            </a:solidFill>
            <a:prstDash val="solid"/>
            <a:round/>
            <a:headEnd type="none" w="sm" len="sm"/>
            <a:tailEnd type="none" w="sm" len="sm"/>
          </a:ln>
        </p:spPr>
      </p:cxnSp>
      <p:cxnSp>
        <p:nvCxnSpPr>
          <p:cNvPr id="988" name="Google Shape;988;p52"/>
          <p:cNvCxnSpPr>
            <a:stCxn id="978" idx="2"/>
            <a:endCxn id="982" idx="0"/>
          </p:cNvCxnSpPr>
          <p:nvPr/>
        </p:nvCxnSpPr>
        <p:spPr>
          <a:xfrm>
            <a:off x="1835696" y="5349261"/>
            <a:ext cx="8100" cy="672000"/>
          </a:xfrm>
          <a:prstGeom prst="straightConnector1">
            <a:avLst/>
          </a:prstGeom>
          <a:noFill/>
          <a:ln w="19050" cap="flat" cmpd="sng">
            <a:solidFill>
              <a:schemeClr val="dk1"/>
            </a:solidFill>
            <a:prstDash val="solid"/>
            <a:round/>
            <a:headEnd type="none" w="sm" len="sm"/>
            <a:tailEnd type="none" w="sm" len="sm"/>
          </a:ln>
        </p:spPr>
      </p:cxnSp>
      <p:cxnSp>
        <p:nvCxnSpPr>
          <p:cNvPr id="989" name="Google Shape;989;p52"/>
          <p:cNvCxnSpPr>
            <a:stCxn id="980" idx="2"/>
            <a:endCxn id="984" idx="0"/>
          </p:cNvCxnSpPr>
          <p:nvPr/>
        </p:nvCxnSpPr>
        <p:spPr>
          <a:xfrm>
            <a:off x="4796243" y="5373216"/>
            <a:ext cx="11700" cy="679800"/>
          </a:xfrm>
          <a:prstGeom prst="straightConnector1">
            <a:avLst/>
          </a:prstGeom>
          <a:noFill/>
          <a:ln w="19050" cap="flat" cmpd="sng">
            <a:solidFill>
              <a:schemeClr val="dk1"/>
            </a:solidFill>
            <a:prstDash val="solid"/>
            <a:round/>
            <a:headEnd type="none" w="sm" len="sm"/>
            <a:tailEnd type="none" w="sm" len="sm"/>
          </a:ln>
        </p:spPr>
      </p:cxnSp>
      <p:cxnSp>
        <p:nvCxnSpPr>
          <p:cNvPr id="990" name="Google Shape;990;p52"/>
          <p:cNvCxnSpPr>
            <a:stCxn id="981" idx="2"/>
            <a:endCxn id="991" idx="0"/>
          </p:cNvCxnSpPr>
          <p:nvPr/>
        </p:nvCxnSpPr>
        <p:spPr>
          <a:xfrm>
            <a:off x="6380418" y="5373216"/>
            <a:ext cx="15000" cy="670800"/>
          </a:xfrm>
          <a:prstGeom prst="straightConnector1">
            <a:avLst/>
          </a:prstGeom>
          <a:noFill/>
          <a:ln w="19050" cap="flat" cmpd="sng">
            <a:solidFill>
              <a:schemeClr val="dk1"/>
            </a:solidFill>
            <a:prstDash val="solid"/>
            <a:round/>
            <a:headEnd type="none" w="sm" len="sm"/>
            <a:tailEnd type="none" w="sm" len="sm"/>
          </a:ln>
        </p:spPr>
      </p:cxnSp>
      <p:sp>
        <p:nvSpPr>
          <p:cNvPr id="991" name="Google Shape;991;p52"/>
          <p:cNvSpPr/>
          <p:nvPr/>
        </p:nvSpPr>
        <p:spPr>
          <a:xfrm>
            <a:off x="5891511" y="6044092"/>
            <a:ext cx="1008111" cy="504056"/>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DBP</a:t>
            </a:r>
            <a:endParaRPr sz="1800" b="0" i="0" u="none" strike="noStrike" cap="none">
              <a:solidFill>
                <a:schemeClr val="dk1"/>
              </a:solidFill>
              <a:latin typeface="Trebuchet MS"/>
              <a:ea typeface="Trebuchet MS"/>
              <a:cs typeface="Trebuchet MS"/>
              <a:sym typeface="Trebuchet MS"/>
            </a:endParaRPr>
          </a:p>
        </p:txBody>
      </p:sp>
      <p:sp>
        <p:nvSpPr>
          <p:cNvPr id="992" name="Google Shape;992;p52"/>
          <p:cNvSpPr txBox="1"/>
          <p:nvPr/>
        </p:nvSpPr>
        <p:spPr>
          <a:xfrm rot="5400000">
            <a:off x="3399947" y="3393722"/>
            <a:ext cx="356829" cy="61555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Trebuchet MS"/>
                <a:ea typeface="Trebuchet MS"/>
                <a:cs typeface="Trebuchet MS"/>
                <a:sym typeface="Trebuchet MS"/>
              </a:rPr>
              <a:t>…</a:t>
            </a:r>
            <a:endParaRPr sz="2800" b="0" i="0" u="none" strike="noStrike" cap="none">
              <a:solidFill>
                <a:schemeClr val="dk1"/>
              </a:solidFill>
              <a:latin typeface="Trebuchet MS"/>
              <a:ea typeface="Trebuchet MS"/>
              <a:cs typeface="Trebuchet MS"/>
              <a:sym typeface="Trebuchet MS"/>
            </a:endParaRPr>
          </a:p>
        </p:txBody>
      </p:sp>
      <p:sp>
        <p:nvSpPr>
          <p:cNvPr id="993" name="Google Shape;993;p52"/>
          <p:cNvSpPr txBox="1"/>
          <p:nvPr/>
        </p:nvSpPr>
        <p:spPr>
          <a:xfrm>
            <a:off x="395536" y="2096852"/>
            <a:ext cx="59022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IT2:</a:t>
            </a:r>
            <a:endParaRPr sz="1800" b="0" i="0" u="none" strike="noStrike" cap="none">
              <a:solidFill>
                <a:schemeClr val="dk1"/>
              </a:solidFill>
              <a:latin typeface="Trebuchet MS"/>
              <a:ea typeface="Trebuchet MS"/>
              <a:cs typeface="Trebuchet MS"/>
              <a:sym typeface="Trebuchet MS"/>
            </a:endParaRPr>
          </a:p>
        </p:txBody>
      </p:sp>
      <p:sp>
        <p:nvSpPr>
          <p:cNvPr id="994" name="Google Shape;994;p52"/>
          <p:cNvSpPr txBox="1"/>
          <p:nvPr/>
        </p:nvSpPr>
        <p:spPr>
          <a:xfrm>
            <a:off x="395536" y="5013176"/>
            <a:ext cx="59022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IT7:</a:t>
            </a:r>
            <a:endParaRPr sz="1800" b="0" i="0" u="none" strike="noStrike" cap="none">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998"/>
        <p:cNvGrpSpPr/>
        <p:nvPr/>
      </p:nvGrpSpPr>
      <p:grpSpPr>
        <a:xfrm>
          <a:off x="0" y="0"/>
          <a:ext cx="0" cy="0"/>
          <a:chOff x="0" y="0"/>
          <a:chExt cx="0" cy="0"/>
        </a:xfrm>
      </p:grpSpPr>
      <p:sp>
        <p:nvSpPr>
          <p:cNvPr id="999" name="Google Shape;999;p53"/>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41</a:t>
            </a:fld>
            <a:endParaRPr sz="1200" b="0" i="0" u="none" strike="noStrike" cap="none">
              <a:solidFill>
                <a:srgbClr val="7F7F7F"/>
              </a:solidFill>
              <a:latin typeface="Trebuchet MS"/>
              <a:ea typeface="Trebuchet MS"/>
              <a:cs typeface="Trebuchet MS"/>
              <a:sym typeface="Trebuchet MS"/>
            </a:endParaRPr>
          </a:p>
        </p:txBody>
      </p:sp>
      <p:sp>
        <p:nvSpPr>
          <p:cNvPr id="1000" name="Google Shape;1000;p53"/>
          <p:cNvSpPr txBox="1">
            <a:spLocks noGrp="1"/>
          </p:cNvSpPr>
          <p:nvPr>
            <p:ph type="title"/>
          </p:nvPr>
        </p:nvSpPr>
        <p:spPr>
          <a:xfrm>
            <a:off x="-125" y="235500"/>
            <a:ext cx="9144000" cy="571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a:solidFill>
                  <a:schemeClr val="dk1"/>
                </a:solidFill>
                <a:latin typeface="Trebuchet MS"/>
                <a:ea typeface="Trebuchet MS"/>
                <a:cs typeface="Trebuchet MS"/>
                <a:sym typeface="Trebuchet MS"/>
              </a:rPr>
              <a:t>Test Procedure</a:t>
            </a:r>
            <a:endParaRPr sz="3000" b="1" i="0" u="none" strike="noStrike" cap="none">
              <a:solidFill>
                <a:schemeClr val="dk1"/>
              </a:solidFill>
              <a:latin typeface="Trebuchet MS"/>
              <a:ea typeface="Trebuchet MS"/>
              <a:cs typeface="Trebuchet MS"/>
              <a:sym typeface="Trebuchet MS"/>
            </a:endParaRPr>
          </a:p>
        </p:txBody>
      </p:sp>
      <p:sp>
        <p:nvSpPr>
          <p:cNvPr id="1001" name="Google Shape;1001;p53"/>
          <p:cNvSpPr txBox="1">
            <a:spLocks noGrp="1"/>
          </p:cNvSpPr>
          <p:nvPr>
            <p:ph type="body" idx="1"/>
          </p:nvPr>
        </p:nvSpPr>
        <p:spPr>
          <a:xfrm>
            <a:off x="1115616" y="1988840"/>
            <a:ext cx="6912768" cy="3888432"/>
          </a:xfrm>
          <a:prstGeom prst="rect">
            <a:avLst/>
          </a:prstGeom>
          <a:noFill/>
          <a:ln>
            <a:noFill/>
          </a:ln>
        </p:spPr>
        <p:txBody>
          <a:bodyPr spcFirstLastPara="1" wrap="square" lIns="91425" tIns="45700" rIns="91425" bIns="45700" anchor="t" anchorCtr="0">
            <a:noAutofit/>
          </a:bodyPr>
          <a:lstStyle/>
          <a:p>
            <a:pPr marL="228600" marR="0" lvl="0" indent="-181610" algn="l" rtl="0">
              <a:lnSpc>
                <a:spcPct val="100000"/>
              </a:lnSpc>
              <a:spcBef>
                <a:spcPts val="0"/>
              </a:spcBef>
              <a:spcAft>
                <a:spcPts val="0"/>
              </a:spcAft>
              <a:buClr>
                <a:srgbClr val="C3260C"/>
              </a:buClr>
              <a:buSzPts val="2860"/>
              <a:buFont typeface="Georgia"/>
              <a:buChar char="*"/>
            </a:pPr>
            <a:r>
              <a:rPr lang="en-US" sz="2200" b="0" i="0" u="none" strike="noStrike" cap="none" dirty="0" err="1">
                <a:solidFill>
                  <a:srgbClr val="3F3F3F"/>
                </a:solidFill>
                <a:latin typeface="Trebuchet MS"/>
                <a:ea typeface="Trebuchet MS"/>
                <a:cs typeface="Trebuchet MS"/>
                <a:sym typeface="Trebuchet MS"/>
              </a:rPr>
              <a:t>程序依序為整合測試與接受測試</a:t>
            </a:r>
            <a:r>
              <a:rPr lang="en-US" sz="2200" b="0" i="0" u="none" strike="noStrike" cap="none" dirty="0">
                <a:solidFill>
                  <a:srgbClr val="3F3F3F"/>
                </a:solidFill>
                <a:latin typeface="Trebuchet MS"/>
                <a:ea typeface="Trebuchet MS"/>
                <a:cs typeface="Trebuchet MS"/>
                <a:sym typeface="Trebuchet MS"/>
              </a:rPr>
              <a:t>。</a:t>
            </a:r>
            <a:endParaRPr sz="2200" b="0" i="0" u="none" strike="noStrike" cap="none" dirty="0">
              <a:solidFill>
                <a:srgbClr val="3F3F3F"/>
              </a:solidFill>
              <a:latin typeface="Trebuchet MS"/>
              <a:ea typeface="Trebuchet MS"/>
              <a:cs typeface="Trebuchet MS"/>
              <a:sym typeface="Trebuchet MS"/>
            </a:endParaRPr>
          </a:p>
          <a:p>
            <a:pPr marL="228600" marR="0" lvl="0" indent="0" algn="l" rtl="0">
              <a:lnSpc>
                <a:spcPct val="100000"/>
              </a:lnSpc>
              <a:spcBef>
                <a:spcPts val="0"/>
              </a:spcBef>
              <a:spcAft>
                <a:spcPts val="0"/>
              </a:spcAft>
              <a:buNone/>
            </a:pPr>
            <a:r>
              <a:rPr lang="en-US" sz="1500" dirty="0"/>
              <a:t>The test procedure is: do integration test first, then do the acceptance test.</a:t>
            </a:r>
            <a:endParaRPr sz="1500" dirty="0"/>
          </a:p>
          <a:p>
            <a:pPr marL="228600" marR="0" lvl="0" indent="0" algn="l" rtl="0">
              <a:lnSpc>
                <a:spcPct val="100000"/>
              </a:lnSpc>
              <a:spcBef>
                <a:spcPts val="0"/>
              </a:spcBef>
              <a:spcAft>
                <a:spcPts val="0"/>
              </a:spcAft>
              <a:buNone/>
            </a:pPr>
            <a:endParaRPr sz="1000" dirty="0"/>
          </a:p>
          <a:p>
            <a:pPr marL="502918" marR="0" lvl="0" indent="-427989" algn="l" rtl="0">
              <a:lnSpc>
                <a:spcPct val="100000"/>
              </a:lnSpc>
              <a:spcBef>
                <a:spcPts val="740"/>
              </a:spcBef>
              <a:spcAft>
                <a:spcPts val="0"/>
              </a:spcAft>
              <a:buClr>
                <a:srgbClr val="C3260C"/>
              </a:buClr>
              <a:buSzPts val="2400"/>
              <a:buFont typeface="Trebuchet MS"/>
              <a:buAutoNum type="arabicPeriod"/>
            </a:pPr>
            <a:r>
              <a:rPr lang="en-US" sz="2200" b="0" i="0" u="none" strike="noStrike" cap="none" dirty="0" err="1">
                <a:solidFill>
                  <a:srgbClr val="3F3F3F"/>
                </a:solidFill>
                <a:latin typeface="Trebuchet MS"/>
                <a:ea typeface="Trebuchet MS"/>
                <a:cs typeface="Trebuchet MS"/>
                <a:sym typeface="Trebuchet MS"/>
              </a:rPr>
              <a:t>系統測試</a:t>
            </a:r>
            <a:r>
              <a:rPr lang="en-US" sz="2200" b="0" i="0" u="none" strike="noStrike" cap="none" dirty="0">
                <a:solidFill>
                  <a:srgbClr val="3F3F3F"/>
                </a:solidFill>
                <a:latin typeface="Trebuchet MS"/>
                <a:ea typeface="Trebuchet MS"/>
                <a:cs typeface="Trebuchet MS"/>
                <a:sym typeface="Trebuchet MS"/>
              </a:rPr>
              <a:t>: </a:t>
            </a:r>
            <a:r>
              <a:rPr lang="en-US" sz="2200" b="0" i="0" u="none" strike="noStrike" cap="none" dirty="0" err="1">
                <a:solidFill>
                  <a:srgbClr val="3F3F3F"/>
                </a:solidFill>
                <a:latin typeface="Trebuchet MS"/>
                <a:ea typeface="Trebuchet MS"/>
                <a:cs typeface="Trebuchet MS"/>
                <a:sym typeface="Trebuchet MS"/>
              </a:rPr>
              <a:t>驗證是否能完成需求規格文件中所述之Use</a:t>
            </a:r>
            <a:r>
              <a:rPr lang="en-US" sz="2200" b="0" i="0" u="none" strike="noStrike" cap="none" dirty="0">
                <a:solidFill>
                  <a:srgbClr val="3F3F3F"/>
                </a:solidFill>
                <a:latin typeface="Trebuchet MS"/>
                <a:ea typeface="Trebuchet MS"/>
                <a:cs typeface="Trebuchet MS"/>
                <a:sym typeface="Trebuchet MS"/>
              </a:rPr>
              <a:t> Cases。</a:t>
            </a:r>
          </a:p>
          <a:p>
            <a:pPr marL="502918" marR="0" lvl="0" indent="-427989" algn="l" rtl="0">
              <a:lnSpc>
                <a:spcPct val="100000"/>
              </a:lnSpc>
              <a:spcBef>
                <a:spcPts val="740"/>
              </a:spcBef>
              <a:spcAft>
                <a:spcPts val="0"/>
              </a:spcAft>
              <a:buClr>
                <a:srgbClr val="C3260C"/>
              </a:buClr>
              <a:buSzPts val="2400"/>
              <a:buFont typeface="Trebuchet MS"/>
              <a:buAutoNum type="arabicPeriod"/>
            </a:pPr>
            <a:endParaRPr lang="en-US" sz="2200" b="0" i="0" u="none" strike="noStrike" cap="none" dirty="0">
              <a:solidFill>
                <a:srgbClr val="3F3F3F"/>
              </a:solidFill>
              <a:latin typeface="Trebuchet MS"/>
              <a:ea typeface="Trebuchet MS"/>
              <a:cs typeface="Trebuchet MS"/>
              <a:sym typeface="Trebuchet MS"/>
            </a:endParaRPr>
          </a:p>
          <a:p>
            <a:pPr marL="502918" marR="0" lvl="0" indent="-427989" algn="l" rtl="0">
              <a:lnSpc>
                <a:spcPct val="100000"/>
              </a:lnSpc>
              <a:spcBef>
                <a:spcPts val="740"/>
              </a:spcBef>
              <a:spcAft>
                <a:spcPts val="0"/>
              </a:spcAft>
              <a:buClr>
                <a:srgbClr val="C3260C"/>
              </a:buClr>
              <a:buSzPts val="2400"/>
              <a:buFont typeface="Trebuchet MS"/>
              <a:buAutoNum type="arabicPeriod"/>
            </a:pPr>
            <a:endParaRPr lang="en-US" altLang="zh-TW" dirty="0">
              <a:ea typeface="Trebuchet MS"/>
            </a:endParaRPr>
          </a:p>
          <a:p>
            <a:pPr marL="502918" lvl="0" indent="-427989">
              <a:spcBef>
                <a:spcPts val="740"/>
              </a:spcBef>
              <a:buSzPts val="2400"/>
              <a:buFont typeface="Trebuchet MS"/>
              <a:buAutoNum type="arabicPeriod"/>
            </a:pPr>
            <a:r>
              <a:rPr lang="en-US" altLang="zh-TW" dirty="0" err="1">
                <a:ea typeface="Trebuchet MS"/>
              </a:rPr>
              <a:t>驗收測試</a:t>
            </a:r>
            <a:r>
              <a:rPr lang="en-US" altLang="zh-TW" dirty="0">
                <a:ea typeface="Trebuchet MS"/>
              </a:rPr>
              <a:t>:</a:t>
            </a:r>
            <a:endParaRPr lang="en-US" sz="2200" b="0" i="0" u="none" strike="noStrike" cap="none" dirty="0">
              <a:solidFill>
                <a:srgbClr val="3F3F3F"/>
              </a:solidFill>
              <a:latin typeface="Trebuchet MS"/>
              <a:ea typeface="Trebuchet MS"/>
              <a:cs typeface="Trebuchet MS"/>
              <a:sym typeface="Trebuchet MS"/>
            </a:endParaRPr>
          </a:p>
          <a:p>
            <a:pPr marL="502918" marR="0" lvl="0" indent="0" algn="l" rtl="0">
              <a:lnSpc>
                <a:spcPct val="100000"/>
              </a:lnSpc>
              <a:spcBef>
                <a:spcPts val="740"/>
              </a:spcBef>
              <a:spcAft>
                <a:spcPts val="0"/>
              </a:spcAft>
              <a:buNone/>
            </a:pPr>
            <a:r>
              <a:rPr lang="en-US" sz="1500" dirty="0"/>
              <a:t>An acceptance test to verify whether the use cases described in the Software Requirement Specification were done or not.</a:t>
            </a:r>
          </a:p>
          <a:p>
            <a:pPr marL="502919" marR="0" lvl="0" indent="-275590" algn="l" rtl="0">
              <a:lnSpc>
                <a:spcPct val="100000"/>
              </a:lnSpc>
              <a:spcBef>
                <a:spcPts val="740"/>
              </a:spcBef>
              <a:spcAft>
                <a:spcPts val="0"/>
              </a:spcAft>
              <a:buClr>
                <a:srgbClr val="C3260C"/>
              </a:buClr>
              <a:buSzPts val="2860"/>
              <a:buFont typeface="Trebuchet MS"/>
              <a:buNone/>
            </a:pPr>
            <a:endParaRPr sz="2200" b="0" i="0" u="none" strike="noStrike" cap="none" dirty="0">
              <a:solidFill>
                <a:srgbClr val="3F3F3F"/>
              </a:solidFill>
              <a:latin typeface="Trebuchet MS"/>
              <a:ea typeface="Trebuchet MS"/>
              <a:cs typeface="Trebuchet MS"/>
              <a:sym typeface="Trebuchet MS"/>
            </a:endParaRPr>
          </a:p>
          <a:p>
            <a:pPr marL="502919" marR="0" lvl="0" indent="-275590" algn="l" rtl="0">
              <a:lnSpc>
                <a:spcPct val="100000"/>
              </a:lnSpc>
              <a:spcBef>
                <a:spcPts val="740"/>
              </a:spcBef>
              <a:spcAft>
                <a:spcPts val="0"/>
              </a:spcAft>
              <a:buClr>
                <a:srgbClr val="C3260C"/>
              </a:buClr>
              <a:buSzPts val="2860"/>
              <a:buFont typeface="Trebuchet MS"/>
              <a:buNone/>
            </a:pPr>
            <a:endParaRPr sz="2200" b="0" i="0" u="none" strike="noStrike" cap="none" dirty="0">
              <a:solidFill>
                <a:srgbClr val="3F3F3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1005"/>
        <p:cNvGrpSpPr/>
        <p:nvPr/>
      </p:nvGrpSpPr>
      <p:grpSpPr>
        <a:xfrm>
          <a:off x="0" y="0"/>
          <a:ext cx="0" cy="0"/>
          <a:chOff x="0" y="0"/>
          <a:chExt cx="0" cy="0"/>
        </a:xfrm>
      </p:grpSpPr>
      <p:sp>
        <p:nvSpPr>
          <p:cNvPr id="1006" name="Google Shape;1006;p54"/>
          <p:cNvSpPr txBox="1">
            <a:spLocks noGrp="1"/>
          </p:cNvSpPr>
          <p:nvPr>
            <p:ph type="title"/>
          </p:nvPr>
        </p:nvSpPr>
        <p:spPr>
          <a:xfrm>
            <a:off x="0" y="162400"/>
            <a:ext cx="9144000" cy="474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dirty="0">
                <a:solidFill>
                  <a:schemeClr val="dk1"/>
                </a:solidFill>
                <a:latin typeface="Trebuchet MS"/>
                <a:ea typeface="Trebuchet MS"/>
                <a:cs typeface="Trebuchet MS"/>
                <a:sym typeface="Trebuchet MS"/>
              </a:rPr>
              <a:t>System Test</a:t>
            </a:r>
            <a:r>
              <a:rPr lang="en-US" sz="3000" dirty="0"/>
              <a:t> (1/2)</a:t>
            </a:r>
            <a:endParaRPr sz="3000" b="1" i="0" u="none" strike="noStrike" cap="none" dirty="0">
              <a:solidFill>
                <a:schemeClr val="dk1"/>
              </a:solidFill>
              <a:latin typeface="Trebuchet MS"/>
              <a:ea typeface="Trebuchet MS"/>
              <a:cs typeface="Trebuchet MS"/>
              <a:sym typeface="Trebuchet MS"/>
            </a:endParaRPr>
          </a:p>
        </p:txBody>
      </p:sp>
      <p:cxnSp>
        <p:nvCxnSpPr>
          <p:cNvPr id="1007" name="Google Shape;1007;p54"/>
          <p:cNvCxnSpPr/>
          <p:nvPr/>
        </p:nvCxnSpPr>
        <p:spPr>
          <a:xfrm rot="5400000">
            <a:off x="2250095" y="4772548"/>
            <a:ext cx="4509000" cy="0"/>
          </a:xfrm>
          <a:prstGeom prst="straightConnector1">
            <a:avLst/>
          </a:prstGeom>
          <a:noFill/>
          <a:ln w="19050" cap="flat" cmpd="sng">
            <a:solidFill>
              <a:srgbClr val="FF0000"/>
            </a:solidFill>
            <a:prstDash val="dash"/>
            <a:round/>
            <a:headEnd type="none" w="sm" len="sm"/>
            <a:tailEnd type="none" w="sm" len="sm"/>
          </a:ln>
        </p:spPr>
      </p:cxnSp>
      <p:sp>
        <p:nvSpPr>
          <p:cNvPr id="1008" name="Google Shape;1008;p54"/>
          <p:cNvSpPr/>
          <p:nvPr/>
        </p:nvSpPr>
        <p:spPr>
          <a:xfrm>
            <a:off x="3333605" y="4588066"/>
            <a:ext cx="2271000" cy="890700"/>
          </a:xfrm>
          <a:prstGeom prst="rect">
            <a:avLst/>
          </a:prstGeom>
          <a:solidFill>
            <a:schemeClr val="accent1"/>
          </a:solidFill>
          <a:ln w="15875" cap="flat" cmpd="sng">
            <a:solidFill>
              <a:srgbClr val="1D2C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rebuchet MS"/>
                <a:ea typeface="Trebuchet MS"/>
                <a:cs typeface="Trebuchet MS"/>
                <a:sym typeface="Trebuchet MS"/>
              </a:rPr>
              <a:t>LMS Portal Site</a:t>
            </a:r>
            <a:endParaRPr sz="1800" b="0" i="0" u="none" strike="noStrike" cap="none">
              <a:solidFill>
                <a:schemeClr val="lt1"/>
              </a:solidFill>
              <a:latin typeface="Trebuchet MS"/>
              <a:ea typeface="Trebuchet MS"/>
              <a:cs typeface="Trebuchet MS"/>
              <a:sym typeface="Trebuchet MS"/>
            </a:endParaRPr>
          </a:p>
        </p:txBody>
      </p:sp>
      <p:sp>
        <p:nvSpPr>
          <p:cNvPr id="1009" name="Google Shape;1009;p54"/>
          <p:cNvSpPr txBox="1">
            <a:spLocks noGrp="1"/>
          </p:cNvSpPr>
          <p:nvPr>
            <p:ph type="body" idx="1"/>
          </p:nvPr>
        </p:nvSpPr>
        <p:spPr>
          <a:xfrm>
            <a:off x="0" y="721250"/>
            <a:ext cx="8983500" cy="2001900"/>
          </a:xfrm>
          <a:prstGeom prst="rect">
            <a:avLst/>
          </a:prstGeom>
          <a:noFill/>
          <a:ln>
            <a:noFill/>
          </a:ln>
        </p:spPr>
        <p:txBody>
          <a:bodyPr spcFirstLastPara="1" wrap="square" lIns="91425" tIns="45700" rIns="91425" bIns="45700" anchor="t" anchorCtr="0">
            <a:noAutofit/>
          </a:bodyPr>
          <a:lstStyle/>
          <a:p>
            <a:pPr marL="228600" marR="0" lvl="0" indent="-176530" algn="l" rtl="0">
              <a:lnSpc>
                <a:spcPct val="100000"/>
              </a:lnSpc>
              <a:spcBef>
                <a:spcPts val="0"/>
              </a:spcBef>
              <a:spcAft>
                <a:spcPts val="0"/>
              </a:spcAft>
              <a:buClr>
                <a:srgbClr val="C3260C"/>
              </a:buClr>
              <a:buSzPts val="2500"/>
              <a:buFont typeface="Georgia"/>
              <a:buChar char="*"/>
            </a:pPr>
            <a:r>
              <a:rPr lang="en-US" sz="1900" b="0" i="0" u="none" strike="noStrike" cap="none" dirty="0" err="1">
                <a:solidFill>
                  <a:schemeClr val="dk1"/>
                </a:solidFill>
                <a:latin typeface="Trebuchet MS"/>
                <a:ea typeface="Trebuchet MS"/>
                <a:cs typeface="Trebuchet MS"/>
                <a:sym typeface="Trebuchet MS"/>
              </a:rPr>
              <a:t>系統測試</a:t>
            </a:r>
            <a:r>
              <a:rPr lang="en-US" sz="1900" dirty="0" err="1">
                <a:solidFill>
                  <a:schemeClr val="dk1"/>
                </a:solidFill>
              </a:rPr>
              <a:t>包含</a:t>
            </a:r>
            <a:r>
              <a:rPr lang="en-US" sz="1900" b="0" i="0" u="none" strike="noStrike" cap="none" dirty="0" err="1">
                <a:solidFill>
                  <a:schemeClr val="dk1"/>
                </a:solidFill>
                <a:latin typeface="Trebuchet MS"/>
                <a:ea typeface="Trebuchet MS"/>
                <a:cs typeface="Trebuchet MS"/>
                <a:sym typeface="Trebuchet MS"/>
              </a:rPr>
              <a:t>檢驗軟體本身的各種功能與介面操作是否正常</a:t>
            </a:r>
            <a:r>
              <a:rPr lang="en-US" sz="1900" dirty="0" err="1">
                <a:solidFill>
                  <a:schemeClr val="dk1"/>
                </a:solidFill>
              </a:rPr>
              <a:t>的</a:t>
            </a:r>
            <a:r>
              <a:rPr lang="en-US" sz="1900" b="0" i="0" u="none" strike="noStrike" cap="none" dirty="0">
                <a:solidFill>
                  <a:schemeClr val="dk1"/>
                </a:solidFill>
                <a:latin typeface="Trebuchet MS"/>
                <a:ea typeface="Trebuchet MS"/>
                <a:cs typeface="Trebuchet MS"/>
                <a:sym typeface="Trebuchet MS"/>
              </a:rPr>
              <a:t> Functional test (</a:t>
            </a:r>
            <a:r>
              <a:rPr lang="en-US" sz="1900" b="0" i="0" u="none" strike="noStrike" cap="none" dirty="0" err="1">
                <a:solidFill>
                  <a:schemeClr val="dk1"/>
                </a:solidFill>
                <a:latin typeface="Trebuchet MS"/>
                <a:ea typeface="Trebuchet MS"/>
                <a:cs typeface="Trebuchet MS"/>
                <a:sym typeface="Trebuchet MS"/>
              </a:rPr>
              <a:t>功能性測試</a:t>
            </a:r>
            <a:r>
              <a:rPr lang="en-US" sz="1900" b="0" i="0" u="none" strike="noStrike" cap="none" dirty="0">
                <a:solidFill>
                  <a:schemeClr val="dk1"/>
                </a:solidFill>
                <a:latin typeface="Trebuchet MS"/>
                <a:ea typeface="Trebuchet MS"/>
                <a:cs typeface="Trebuchet MS"/>
                <a:sym typeface="Trebuchet MS"/>
              </a:rPr>
              <a:t>) ，</a:t>
            </a:r>
            <a:r>
              <a:rPr lang="en-US" sz="1900" dirty="0" err="1">
                <a:solidFill>
                  <a:schemeClr val="dk1"/>
                </a:solidFill>
              </a:rPr>
              <a:t>以及</a:t>
            </a:r>
            <a:r>
              <a:rPr lang="en-US" sz="1900" b="0" i="0" u="none" strike="noStrike" cap="none" dirty="0" err="1">
                <a:solidFill>
                  <a:schemeClr val="dk1"/>
                </a:solidFill>
                <a:latin typeface="Trebuchet MS"/>
                <a:ea typeface="Trebuchet MS"/>
                <a:cs typeface="Trebuchet MS"/>
                <a:sym typeface="Trebuchet MS"/>
              </a:rPr>
              <a:t>檢驗軟體本身強度、性能、相容性等相關品質方面的指標non-functional</a:t>
            </a:r>
            <a:r>
              <a:rPr lang="en-US" sz="1900" b="0" i="0" u="none" strike="noStrike" cap="none" dirty="0">
                <a:solidFill>
                  <a:schemeClr val="dk1"/>
                </a:solidFill>
                <a:latin typeface="Trebuchet MS"/>
                <a:ea typeface="Trebuchet MS"/>
                <a:cs typeface="Trebuchet MS"/>
                <a:sym typeface="Trebuchet MS"/>
              </a:rPr>
              <a:t> test (</a:t>
            </a:r>
            <a:r>
              <a:rPr lang="en-US" sz="1900" b="0" i="0" u="none" strike="noStrike" cap="none" dirty="0" err="1">
                <a:solidFill>
                  <a:schemeClr val="dk1"/>
                </a:solidFill>
                <a:latin typeface="Trebuchet MS"/>
                <a:ea typeface="Trebuchet MS"/>
                <a:cs typeface="Trebuchet MS"/>
                <a:sym typeface="Trebuchet MS"/>
              </a:rPr>
              <a:t>非功能性測試</a:t>
            </a:r>
            <a:r>
              <a:rPr lang="en-US" sz="1900" b="0" i="0" u="none" strike="noStrike" cap="none" dirty="0">
                <a:solidFill>
                  <a:schemeClr val="dk1"/>
                </a:solidFill>
                <a:latin typeface="Trebuchet MS"/>
                <a:ea typeface="Trebuchet MS"/>
                <a:cs typeface="Trebuchet MS"/>
                <a:sym typeface="Trebuchet MS"/>
              </a:rPr>
              <a:t>)。</a:t>
            </a:r>
            <a:endParaRPr sz="1900" b="0" i="0" u="none" strike="noStrike" cap="none" dirty="0">
              <a:solidFill>
                <a:schemeClr val="dk1"/>
              </a:solidFill>
              <a:latin typeface="Trebuchet MS"/>
              <a:ea typeface="Trebuchet MS"/>
              <a:cs typeface="Trebuchet MS"/>
              <a:sym typeface="Trebuchet MS"/>
            </a:endParaRPr>
          </a:p>
          <a:p>
            <a:pPr marL="228600" marR="0" lvl="0" indent="0" algn="l" rtl="0">
              <a:lnSpc>
                <a:spcPct val="100000"/>
              </a:lnSpc>
              <a:spcBef>
                <a:spcPts val="0"/>
              </a:spcBef>
              <a:spcAft>
                <a:spcPts val="0"/>
              </a:spcAft>
              <a:buNone/>
            </a:pPr>
            <a:endParaRPr sz="1000" dirty="0">
              <a:solidFill>
                <a:schemeClr val="dk1"/>
              </a:solidFill>
            </a:endParaRPr>
          </a:p>
          <a:p>
            <a:pPr marL="228600" marR="0" lvl="0" indent="0" algn="l" rtl="0">
              <a:lnSpc>
                <a:spcPct val="100000"/>
              </a:lnSpc>
              <a:spcBef>
                <a:spcPts val="0"/>
              </a:spcBef>
              <a:spcAft>
                <a:spcPts val="0"/>
              </a:spcAft>
              <a:buNone/>
            </a:pPr>
            <a:r>
              <a:rPr lang="en-US" sz="1500" dirty="0">
                <a:solidFill>
                  <a:schemeClr val="dk1"/>
                </a:solidFill>
              </a:rPr>
              <a:t>System Test mainly does Functional Tests that include functions of the software itself and UI operation, and Non-functional Tests including quality-related indexes such as robustness, performance, and compatibility.</a:t>
            </a:r>
            <a:endParaRPr sz="1500" dirty="0">
              <a:solidFill>
                <a:schemeClr val="dk1"/>
              </a:solidFill>
            </a:endParaRPr>
          </a:p>
          <a:p>
            <a:pPr marL="228600" marR="0" lvl="0" indent="0" algn="l" rtl="0">
              <a:lnSpc>
                <a:spcPct val="100000"/>
              </a:lnSpc>
              <a:spcBef>
                <a:spcPts val="740"/>
              </a:spcBef>
              <a:spcAft>
                <a:spcPts val="0"/>
              </a:spcAft>
              <a:buClr>
                <a:srgbClr val="C3260C"/>
              </a:buClr>
              <a:buSzPts val="2860"/>
              <a:buFont typeface="Georgia"/>
              <a:buNone/>
            </a:pPr>
            <a:endParaRPr sz="2200" b="0" i="0" u="none" strike="noStrike" cap="none" dirty="0">
              <a:solidFill>
                <a:srgbClr val="3F3F3F"/>
              </a:solidFill>
              <a:latin typeface="Trebuchet MS"/>
              <a:ea typeface="Trebuchet MS"/>
              <a:cs typeface="Trebuchet MS"/>
              <a:sym typeface="Trebuchet MS"/>
            </a:endParaRPr>
          </a:p>
        </p:txBody>
      </p:sp>
      <p:sp>
        <p:nvSpPr>
          <p:cNvPr id="1010" name="Google Shape;1010;p54"/>
          <p:cNvSpPr txBox="1"/>
          <p:nvPr/>
        </p:nvSpPr>
        <p:spPr>
          <a:xfrm>
            <a:off x="787616" y="2685386"/>
            <a:ext cx="1774200" cy="359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rebuchet MS"/>
                <a:ea typeface="Trebuchet MS"/>
                <a:cs typeface="Trebuchet MS"/>
                <a:sym typeface="Trebuchet MS"/>
              </a:rPr>
              <a:t>System Test</a:t>
            </a:r>
            <a:endParaRPr sz="1800" b="1" i="0" u="none" strike="noStrike" cap="none" dirty="0">
              <a:solidFill>
                <a:schemeClr val="dk1"/>
              </a:solidFill>
              <a:latin typeface="Trebuchet MS"/>
              <a:ea typeface="Trebuchet MS"/>
              <a:cs typeface="Trebuchet MS"/>
              <a:sym typeface="Trebuchet MS"/>
            </a:endParaRPr>
          </a:p>
        </p:txBody>
      </p:sp>
      <p:sp>
        <p:nvSpPr>
          <p:cNvPr id="1011" name="Google Shape;1011;p54"/>
          <p:cNvSpPr txBox="1"/>
          <p:nvPr/>
        </p:nvSpPr>
        <p:spPr>
          <a:xfrm>
            <a:off x="5806767" y="2685386"/>
            <a:ext cx="2342100" cy="359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rebuchet MS"/>
                <a:ea typeface="Trebuchet MS"/>
                <a:cs typeface="Trebuchet MS"/>
                <a:sym typeface="Trebuchet MS"/>
              </a:rPr>
              <a:t>Acceptance Test</a:t>
            </a:r>
            <a:endParaRPr sz="1800" b="1" i="0" u="none" strike="noStrike" cap="none" dirty="0">
              <a:solidFill>
                <a:schemeClr val="dk1"/>
              </a:solidFill>
              <a:latin typeface="Trebuchet MS"/>
              <a:ea typeface="Trebuchet MS"/>
              <a:cs typeface="Trebuchet MS"/>
              <a:sym typeface="Trebuchet MS"/>
            </a:endParaRPr>
          </a:p>
        </p:txBody>
      </p:sp>
      <p:sp>
        <p:nvSpPr>
          <p:cNvPr id="1012" name="Google Shape;1012;p54"/>
          <p:cNvSpPr/>
          <p:nvPr/>
        </p:nvSpPr>
        <p:spPr>
          <a:xfrm>
            <a:off x="534101" y="4683063"/>
            <a:ext cx="1348434" cy="723708"/>
          </a:xfrm>
          <a:prstGeom prst="flowChartMultidocument">
            <a:avLst/>
          </a:prstGeom>
          <a:solidFill>
            <a:schemeClr val="accent1"/>
          </a:solidFill>
          <a:ln w="15875" cap="flat" cmpd="sng">
            <a:solidFill>
              <a:srgbClr val="1D2C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rebuchet MS"/>
                <a:ea typeface="Trebuchet MS"/>
                <a:cs typeface="Trebuchet MS"/>
                <a:sym typeface="Trebuchet MS"/>
              </a:rPr>
              <a:t>Specs</a:t>
            </a:r>
            <a:endParaRPr sz="1800" b="0" i="0" u="none" strike="noStrike" cap="none">
              <a:solidFill>
                <a:schemeClr val="lt1"/>
              </a:solidFill>
              <a:latin typeface="Trebuchet MS"/>
              <a:ea typeface="Trebuchet MS"/>
              <a:cs typeface="Trebuchet MS"/>
              <a:sym typeface="Trebuchet MS"/>
            </a:endParaRPr>
          </a:p>
        </p:txBody>
      </p:sp>
      <p:cxnSp>
        <p:nvCxnSpPr>
          <p:cNvPr id="1013" name="Google Shape;1013;p54"/>
          <p:cNvCxnSpPr>
            <a:stCxn id="1012" idx="3"/>
            <a:endCxn id="1008" idx="1"/>
          </p:cNvCxnSpPr>
          <p:nvPr/>
        </p:nvCxnSpPr>
        <p:spPr>
          <a:xfrm rot="10800000" flipH="1">
            <a:off x="1882535" y="5033517"/>
            <a:ext cx="1451100" cy="11400"/>
          </a:xfrm>
          <a:prstGeom prst="straightConnector1">
            <a:avLst/>
          </a:prstGeom>
          <a:noFill/>
          <a:ln w="9525" cap="flat" cmpd="sng">
            <a:solidFill>
              <a:schemeClr val="dk1"/>
            </a:solidFill>
            <a:prstDash val="solid"/>
            <a:round/>
            <a:headEnd type="none" w="sm" len="sm"/>
            <a:tailEnd type="stealth" w="med" len="med"/>
          </a:ln>
        </p:spPr>
      </p:cxnSp>
      <p:sp>
        <p:nvSpPr>
          <p:cNvPr id="1014" name="Google Shape;1014;p54"/>
          <p:cNvSpPr txBox="1"/>
          <p:nvPr/>
        </p:nvSpPr>
        <p:spPr>
          <a:xfrm>
            <a:off x="1914224" y="4656794"/>
            <a:ext cx="9936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test</a:t>
            </a:r>
            <a:endParaRPr sz="1800" b="0" i="0" u="none" strike="noStrike" cap="none">
              <a:solidFill>
                <a:schemeClr val="dk1"/>
              </a:solidFill>
              <a:latin typeface="Trebuchet MS"/>
              <a:ea typeface="Trebuchet MS"/>
              <a:cs typeface="Trebuchet MS"/>
              <a:sym typeface="Trebuchet MS"/>
            </a:endParaRPr>
          </a:p>
        </p:txBody>
      </p:sp>
      <p:pic>
        <p:nvPicPr>
          <p:cNvPr id="1015" name="Google Shape;1015;p54" descr="20080408103520346.jpg"/>
          <p:cNvPicPr preferRelativeResize="0"/>
          <p:nvPr/>
        </p:nvPicPr>
        <p:blipFill rotWithShape="1">
          <a:blip r:embed="rId3">
            <a:alphaModFix/>
          </a:blip>
          <a:srcRect/>
          <a:stretch/>
        </p:blipFill>
        <p:spPr>
          <a:xfrm>
            <a:off x="6220721" y="4374445"/>
            <a:ext cx="2023687" cy="1340924"/>
          </a:xfrm>
          <a:prstGeom prst="rect">
            <a:avLst/>
          </a:prstGeom>
          <a:noFill/>
          <a:ln>
            <a:noFill/>
          </a:ln>
        </p:spPr>
      </p:pic>
      <p:cxnSp>
        <p:nvCxnSpPr>
          <p:cNvPr id="1016" name="Google Shape;1016;p54"/>
          <p:cNvCxnSpPr>
            <a:stCxn id="1015" idx="1"/>
            <a:endCxn id="1008" idx="3"/>
          </p:cNvCxnSpPr>
          <p:nvPr/>
        </p:nvCxnSpPr>
        <p:spPr>
          <a:xfrm rot="10800000">
            <a:off x="5604521" y="5033507"/>
            <a:ext cx="616200" cy="11400"/>
          </a:xfrm>
          <a:prstGeom prst="straightConnector1">
            <a:avLst/>
          </a:prstGeom>
          <a:noFill/>
          <a:ln w="9525" cap="flat" cmpd="sng">
            <a:solidFill>
              <a:schemeClr val="dk1"/>
            </a:solidFill>
            <a:prstDash val="solid"/>
            <a:round/>
            <a:headEnd type="none" w="sm" len="sm"/>
            <a:tailEnd type="stealth" w="med" len="med"/>
          </a:ln>
        </p:spPr>
      </p:cxnSp>
      <p:sp>
        <p:nvSpPr>
          <p:cNvPr id="1017" name="Google Shape;1017;p54"/>
          <p:cNvSpPr txBox="1"/>
          <p:nvPr/>
        </p:nvSpPr>
        <p:spPr>
          <a:xfrm>
            <a:off x="5580315" y="4487045"/>
            <a:ext cx="8610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using</a:t>
            </a:r>
            <a:endParaRPr sz="1800" b="0" i="0" u="none" strike="noStrike" cap="none">
              <a:solidFill>
                <a:schemeClr val="dk1"/>
              </a:solidFill>
              <a:latin typeface="Trebuchet MS"/>
              <a:ea typeface="Trebuchet MS"/>
              <a:cs typeface="Trebuchet MS"/>
              <a:sym typeface="Trebuchet MS"/>
            </a:endParaRPr>
          </a:p>
        </p:txBody>
      </p:sp>
      <p:sp>
        <p:nvSpPr>
          <p:cNvPr id="1018" name="Google Shape;1018;p54"/>
          <p:cNvSpPr/>
          <p:nvPr/>
        </p:nvSpPr>
        <p:spPr>
          <a:xfrm>
            <a:off x="5327537" y="3102126"/>
            <a:ext cx="2810700" cy="972900"/>
          </a:xfrm>
          <a:prstGeom prst="wedgeRoundRectCallout">
            <a:avLst>
              <a:gd name="adj1" fmla="val 13468"/>
              <a:gd name="adj2" fmla="val 82420"/>
              <a:gd name="adj3" fmla="val 16667"/>
            </a:avLst>
          </a:prstGeom>
          <a:solidFill>
            <a:schemeClr val="accent1"/>
          </a:solidFill>
          <a:ln w="15875" cap="flat" cmpd="sng">
            <a:solidFill>
              <a:srgbClr val="1D2C66"/>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800"/>
              <a:buFont typeface="Arial"/>
              <a:buNone/>
            </a:pPr>
            <a:r>
              <a:rPr lang="en-US" sz="1800">
                <a:solidFill>
                  <a:schemeClr val="lt1"/>
                </a:solidFill>
                <a:latin typeface="Trebuchet MS"/>
                <a:ea typeface="Trebuchet MS"/>
                <a:cs typeface="Trebuchet MS"/>
                <a:sym typeface="Trebuchet MS"/>
              </a:rPr>
              <a:t>加入語音服務</a:t>
            </a:r>
            <a:endParaRPr sz="1800">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rebuchet MS"/>
                <a:ea typeface="Trebuchet MS"/>
                <a:cs typeface="Trebuchet MS"/>
                <a:sym typeface="Trebuchet MS"/>
              </a:rPr>
              <a:t>Wouldn’t it be nice to have a voice input?</a:t>
            </a:r>
            <a:endParaRPr sz="1800" b="0" i="0" u="none" strike="noStrike" cap="none">
              <a:solidFill>
                <a:schemeClr val="lt1"/>
              </a:solidFill>
              <a:latin typeface="Trebuchet MS"/>
              <a:ea typeface="Trebuchet MS"/>
              <a:cs typeface="Trebuchet MS"/>
              <a:sym typeface="Trebuchet MS"/>
            </a:endParaRPr>
          </a:p>
        </p:txBody>
      </p:sp>
      <p:sp>
        <p:nvSpPr>
          <p:cNvPr id="1019" name="Google Shape;1019;p54"/>
          <p:cNvSpPr/>
          <p:nvPr/>
        </p:nvSpPr>
        <p:spPr>
          <a:xfrm>
            <a:off x="5327536" y="5830416"/>
            <a:ext cx="2810700" cy="864000"/>
          </a:xfrm>
          <a:prstGeom prst="wedgeRoundRectCallout">
            <a:avLst>
              <a:gd name="adj1" fmla="val 33023"/>
              <a:gd name="adj2" fmla="val -80412"/>
              <a:gd name="adj3" fmla="val 16667"/>
            </a:avLst>
          </a:prstGeom>
          <a:solidFill>
            <a:schemeClr val="accent1"/>
          </a:solidFill>
          <a:ln w="15875" cap="flat" cmpd="sng">
            <a:solidFill>
              <a:srgbClr val="1D2C6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a:solidFill>
                  <a:schemeClr val="lt1"/>
                </a:solidFill>
                <a:latin typeface="Trebuchet MS"/>
                <a:ea typeface="Trebuchet MS"/>
                <a:cs typeface="Trebuchet MS"/>
                <a:sym typeface="Trebuchet MS"/>
              </a:rPr>
              <a:t>畫面操作不夠直觀</a:t>
            </a:r>
            <a:endParaRPr sz="1800">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rebuchet MS"/>
                <a:ea typeface="Trebuchet MS"/>
                <a:cs typeface="Trebuchet MS"/>
                <a:sym typeface="Trebuchet MS"/>
              </a:rPr>
              <a:t>GUI design is not friendly enough</a:t>
            </a:r>
            <a:endParaRPr sz="1800" b="0" i="0" u="none" strike="noStrike" cap="none">
              <a:solidFill>
                <a:schemeClr val="lt1"/>
              </a:solidFill>
              <a:latin typeface="Trebuchet MS"/>
              <a:ea typeface="Trebuchet MS"/>
              <a:cs typeface="Trebuchet MS"/>
              <a:sym typeface="Trebuchet MS"/>
            </a:endParaRPr>
          </a:p>
        </p:txBody>
      </p:sp>
      <p:graphicFrame>
        <p:nvGraphicFramePr>
          <p:cNvPr id="1020" name="Google Shape;1020;p54"/>
          <p:cNvGraphicFramePr/>
          <p:nvPr/>
        </p:nvGraphicFramePr>
        <p:xfrm>
          <a:off x="605636" y="3102496"/>
          <a:ext cx="3816425" cy="1432600"/>
        </p:xfrm>
        <a:graphic>
          <a:graphicData uri="http://schemas.openxmlformats.org/drawingml/2006/table">
            <a:tbl>
              <a:tblPr firstRow="1" bandRow="1">
                <a:noFill/>
                <a:tableStyleId>{43AD0990-6B4A-4701-9404-719F0F7B28ED}</a:tableStyleId>
              </a:tblPr>
              <a:tblGrid>
                <a:gridCol w="477050">
                  <a:extLst>
                    <a:ext uri="{9D8B030D-6E8A-4147-A177-3AD203B41FA5}">
                      <a16:colId xmlns:a16="http://schemas.microsoft.com/office/drawing/2014/main" val="20000"/>
                    </a:ext>
                  </a:extLst>
                </a:gridCol>
                <a:gridCol w="1703750">
                  <a:extLst>
                    <a:ext uri="{9D8B030D-6E8A-4147-A177-3AD203B41FA5}">
                      <a16:colId xmlns:a16="http://schemas.microsoft.com/office/drawing/2014/main" val="20001"/>
                    </a:ext>
                  </a:extLst>
                </a:gridCol>
                <a:gridCol w="1635625">
                  <a:extLst>
                    <a:ext uri="{9D8B030D-6E8A-4147-A177-3AD203B41FA5}">
                      <a16:colId xmlns:a16="http://schemas.microsoft.com/office/drawing/2014/main" val="20002"/>
                    </a:ext>
                  </a:extLst>
                </a:gridCol>
              </a:tblGrid>
              <a:tr h="250025">
                <a:tc gridSpan="3">
                  <a:txBody>
                    <a:bodyPr/>
                    <a:lstStyle/>
                    <a:p>
                      <a:pPr marL="0" marR="0" lvl="0" indent="0" algn="l" rtl="0">
                        <a:lnSpc>
                          <a:spcPct val="100000"/>
                        </a:lnSpc>
                        <a:spcBef>
                          <a:spcPts val="0"/>
                        </a:spcBef>
                        <a:spcAft>
                          <a:spcPts val="0"/>
                        </a:spcAft>
                        <a:buClr>
                          <a:schemeClr val="dk1"/>
                        </a:buClr>
                        <a:buSzPts val="1400"/>
                        <a:buFont typeface="Times New Roman"/>
                        <a:buNone/>
                      </a:pPr>
                      <a:r>
                        <a:rPr lang="en-US" sz="1400" u="none" strike="noStrike" cap="none">
                          <a:latin typeface="Times New Roman"/>
                          <a:ea typeface="Times New Roman"/>
                          <a:cs typeface="Times New Roman"/>
                          <a:sym typeface="Times New Roman"/>
                        </a:rPr>
                        <a:t>getClassDetail(</a:t>
                      </a:r>
                      <a:r>
                        <a:rPr lang="en-US" sz="1400" b="1" u="none" strike="noStrike" cap="none">
                          <a:latin typeface="Times New Roman"/>
                          <a:ea typeface="Times New Roman"/>
                          <a:cs typeface="Times New Roman"/>
                          <a:sym typeface="Times New Roman"/>
                        </a:rPr>
                        <a:t>Sequence, Element</a:t>
                      </a:r>
                      <a:r>
                        <a:rPr lang="en-US" sz="1400" u="none" strike="noStrike" cap="none">
                          <a:latin typeface="Times New Roman"/>
                          <a:ea typeface="Times New Roman"/>
                          <a:cs typeface="Times New Roman"/>
                          <a:sym typeface="Times New Roman"/>
                        </a:rPr>
                        <a:t>): ClassDetail[]</a:t>
                      </a:r>
                      <a:endParaRPr sz="1400" u="none" strike="noStrike" cap="none">
                        <a:latin typeface="Times New Roman"/>
                        <a:ea typeface="Times New Roman"/>
                        <a:cs typeface="Times New Roman"/>
                        <a:sym typeface="Times New Roman"/>
                      </a:endParaRPr>
                    </a:p>
                  </a:txBody>
                  <a:tcPr marL="91450" marR="91450" marT="45725" marB="45725"/>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00"/>
                  </a:ext>
                </a:extLst>
              </a:tr>
              <a:tr h="250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ID</a:t>
                      </a:r>
                      <a:endParaRPr sz="14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Sequence</a:t>
                      </a:r>
                      <a:endParaRPr sz="14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Element</a:t>
                      </a:r>
                      <a:endParaRPr sz="14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2500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Single class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400"/>
                        <a:buFont typeface="Times New Roman"/>
                        <a:buNone/>
                      </a:pPr>
                      <a:r>
                        <a:rPr lang="en-US" sz="1400" u="none" strike="noStrike" cap="none">
                          <a:latin typeface="Times New Roman"/>
                          <a:ea typeface="Times New Roman"/>
                          <a:cs typeface="Times New Roman"/>
                          <a:sym typeface="Times New Roman"/>
                        </a:rPr>
                        <a:t>Not in sequence</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2500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2</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Single class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In sequence</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pic>
        <p:nvPicPr>
          <p:cNvPr id="1021" name="Google Shape;1021;p54"/>
          <p:cNvPicPr preferRelativeResize="0"/>
          <p:nvPr/>
        </p:nvPicPr>
        <p:blipFill rotWithShape="1">
          <a:blip r:embed="rId4">
            <a:alphaModFix/>
          </a:blip>
          <a:srcRect/>
          <a:stretch/>
        </p:blipFill>
        <p:spPr>
          <a:xfrm>
            <a:off x="559016" y="5414139"/>
            <a:ext cx="3122641" cy="1280373"/>
          </a:xfrm>
          <a:prstGeom prst="rect">
            <a:avLst/>
          </a:prstGeom>
          <a:noFill/>
          <a:ln>
            <a:noFill/>
          </a:ln>
        </p:spPr>
      </p:pic>
      <p:sp>
        <p:nvSpPr>
          <p:cNvPr id="1022" name="Google Shape;1022;p54"/>
          <p:cNvSpPr/>
          <p:nvPr/>
        </p:nvSpPr>
        <p:spPr>
          <a:xfrm>
            <a:off x="3962634" y="3244334"/>
            <a:ext cx="18473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1026"/>
        <p:cNvGrpSpPr/>
        <p:nvPr/>
      </p:nvGrpSpPr>
      <p:grpSpPr>
        <a:xfrm>
          <a:off x="0" y="0"/>
          <a:ext cx="0" cy="0"/>
          <a:chOff x="0" y="0"/>
          <a:chExt cx="0" cy="0"/>
        </a:xfrm>
      </p:grpSpPr>
      <p:sp>
        <p:nvSpPr>
          <p:cNvPr id="1027" name="Google Shape;1027;p55"/>
          <p:cNvSpPr txBox="1">
            <a:spLocks noGrp="1"/>
          </p:cNvSpPr>
          <p:nvPr>
            <p:ph type="title"/>
          </p:nvPr>
        </p:nvSpPr>
        <p:spPr>
          <a:xfrm>
            <a:off x="0" y="162400"/>
            <a:ext cx="9144000" cy="474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dirty="0">
                <a:solidFill>
                  <a:schemeClr val="dk1"/>
                </a:solidFill>
                <a:latin typeface="Trebuchet MS"/>
                <a:ea typeface="Trebuchet MS"/>
                <a:cs typeface="Trebuchet MS"/>
                <a:sym typeface="Trebuchet MS"/>
              </a:rPr>
              <a:t>System Test</a:t>
            </a:r>
            <a:r>
              <a:rPr lang="en-US" sz="3000" dirty="0"/>
              <a:t> (2/2) &amp; User Testing</a:t>
            </a:r>
            <a:endParaRPr sz="3000" b="1" i="0" u="none" strike="noStrike" cap="none" dirty="0">
              <a:solidFill>
                <a:schemeClr val="dk1"/>
              </a:solidFill>
              <a:latin typeface="Trebuchet MS"/>
              <a:ea typeface="Trebuchet MS"/>
              <a:cs typeface="Trebuchet MS"/>
              <a:sym typeface="Trebuchet MS"/>
            </a:endParaRPr>
          </a:p>
        </p:txBody>
      </p:sp>
      <p:sp>
        <p:nvSpPr>
          <p:cNvPr id="1028" name="Google Shape;1028;p55"/>
          <p:cNvSpPr txBox="1">
            <a:spLocks noGrp="1"/>
          </p:cNvSpPr>
          <p:nvPr>
            <p:ph type="body" idx="1"/>
          </p:nvPr>
        </p:nvSpPr>
        <p:spPr>
          <a:xfrm>
            <a:off x="439975" y="1109525"/>
            <a:ext cx="8464800" cy="5327700"/>
          </a:xfrm>
          <a:prstGeom prst="rect">
            <a:avLst/>
          </a:prstGeom>
        </p:spPr>
        <p:txBody>
          <a:bodyPr spcFirstLastPara="1" wrap="square" lIns="91425" tIns="45700" rIns="91425" bIns="45700" anchor="t" anchorCtr="0">
            <a:noAutofit/>
          </a:bodyPr>
          <a:lstStyle/>
          <a:p>
            <a:pPr marL="457200" lvl="0" indent="-387350" algn="l" rtl="0">
              <a:spcBef>
                <a:spcPts val="0"/>
              </a:spcBef>
              <a:spcAft>
                <a:spcPts val="0"/>
              </a:spcAft>
              <a:buSzPts val="2500"/>
              <a:buChar char="*"/>
            </a:pPr>
            <a:r>
              <a:rPr lang="en-US" dirty="0" err="1"/>
              <a:t>常見的非功能性系統測試還包含壓力測試</a:t>
            </a:r>
            <a:r>
              <a:rPr lang="en-US" dirty="0"/>
              <a:t>，</a:t>
            </a:r>
            <a:br>
              <a:rPr lang="en-US" dirty="0"/>
            </a:br>
            <a:r>
              <a:rPr lang="en-US" dirty="0" err="1"/>
              <a:t>透過以超過正常負荷的方式操作系統來測試其行為</a:t>
            </a:r>
            <a:r>
              <a:rPr lang="en-US" dirty="0"/>
              <a:t>。</a:t>
            </a:r>
            <a:br>
              <a:rPr lang="en-US" dirty="0"/>
            </a:br>
            <a:r>
              <a:rPr lang="en-US" sz="1500" dirty="0"/>
              <a:t>Common non-functional tests including Stress Test, </a:t>
            </a:r>
            <a:br>
              <a:rPr lang="en-US" sz="1500" dirty="0"/>
            </a:br>
            <a:r>
              <a:rPr lang="en-US" sz="1500" dirty="0"/>
              <a:t>which overload the system to test the system’s behavior.</a:t>
            </a:r>
            <a:endParaRPr sz="1500" dirty="0"/>
          </a:p>
          <a:p>
            <a:pPr marL="457200" lvl="0" indent="-410210" algn="l" rtl="0">
              <a:spcBef>
                <a:spcPts val="0"/>
              </a:spcBef>
              <a:spcAft>
                <a:spcPts val="0"/>
              </a:spcAft>
              <a:buSzPts val="2860"/>
              <a:buChar char="*"/>
            </a:pPr>
            <a:r>
              <a:rPr lang="en-US" dirty="0" err="1"/>
              <a:t>使用者測試透過以使用者的環境執行系統</a:t>
            </a:r>
            <a:r>
              <a:rPr lang="en-US" dirty="0"/>
              <a:t>，</a:t>
            </a:r>
            <a:br>
              <a:rPr lang="en-US" dirty="0"/>
            </a:br>
            <a:r>
              <a:rPr lang="en-US" dirty="0" err="1"/>
              <a:t>取得使用者的建議並了解系統的可用和可靠性</a:t>
            </a:r>
            <a:r>
              <a:rPr lang="en-US" dirty="0"/>
              <a:t>。</a:t>
            </a:r>
            <a:r>
              <a:rPr lang="en-US" sz="1500" dirty="0"/>
              <a:t/>
            </a:r>
            <a:br>
              <a:rPr lang="en-US" sz="1500" dirty="0"/>
            </a:br>
            <a:r>
              <a:rPr lang="en-US" sz="1500" dirty="0"/>
              <a:t>User Testing get users’ feedback and learn about the system’s usability and reliability </a:t>
            </a:r>
            <a:br>
              <a:rPr lang="en-US" sz="1500" dirty="0"/>
            </a:br>
            <a:r>
              <a:rPr lang="en-US" sz="1500" dirty="0"/>
              <a:t>by running the system on the environment of users.</a:t>
            </a:r>
            <a:endParaRPr dirty="0"/>
          </a:p>
          <a:p>
            <a:pPr marL="457200" lvl="0" indent="-410210" algn="l" rtl="0">
              <a:spcBef>
                <a:spcPts val="0"/>
              </a:spcBef>
              <a:spcAft>
                <a:spcPts val="0"/>
              </a:spcAft>
              <a:buSzPts val="2860"/>
              <a:buChar char="*"/>
            </a:pPr>
            <a:r>
              <a:rPr lang="en-US" dirty="0" err="1"/>
              <a:t>常見的使用者測試包含</a:t>
            </a:r>
            <a:r>
              <a:rPr lang="en-US" dirty="0"/>
              <a:t/>
            </a:r>
            <a:br>
              <a:rPr lang="en-US" dirty="0"/>
            </a:br>
            <a:r>
              <a:rPr lang="en-US" dirty="0" err="1"/>
              <a:t>由開發團隊與特定測試者以預定使用方式進行的</a:t>
            </a:r>
            <a:r>
              <a:rPr lang="en-US" dirty="0"/>
              <a:t> Alpha </a:t>
            </a:r>
            <a:r>
              <a:rPr lang="en-US" dirty="0" err="1"/>
              <a:t>測試和</a:t>
            </a:r>
            <a:r>
              <a:rPr lang="en-US" dirty="0"/>
              <a:t/>
            </a:r>
            <a:br>
              <a:rPr lang="en-US" dirty="0"/>
            </a:br>
            <a:r>
              <a:rPr lang="en-US" dirty="0" err="1"/>
              <a:t>讓使用者取得、自行操作軟體並回報問題的</a:t>
            </a:r>
            <a:r>
              <a:rPr lang="en-US" dirty="0"/>
              <a:t> Beta </a:t>
            </a:r>
            <a:r>
              <a:rPr lang="en-US" dirty="0" err="1"/>
              <a:t>測試</a:t>
            </a:r>
            <a:r>
              <a:rPr lang="en-US" dirty="0"/>
              <a:t/>
            </a:r>
            <a:br>
              <a:rPr lang="en-US" dirty="0"/>
            </a:br>
            <a:r>
              <a:rPr lang="en-US" sz="1500" dirty="0"/>
              <a:t>Common user testing includes Alpha testing which developers and specific testers operate the system as expected, and Beta testing that users get the software and operate the system by themselves.</a:t>
            </a:r>
            <a:endParaRPr dirty="0"/>
          </a:p>
        </p:txBody>
      </p:sp>
      <p:sp>
        <p:nvSpPr>
          <p:cNvPr id="1029" name="Google Shape;1029;p55"/>
          <p:cNvSpPr txBox="1">
            <a:spLocks noGrp="1"/>
          </p:cNvSpPr>
          <p:nvPr>
            <p:ph type="sldNum" idx="12"/>
          </p:nvPr>
        </p:nvSpPr>
        <p:spPr>
          <a:xfrm>
            <a:off x="323528" y="6237312"/>
            <a:ext cx="576000" cy="36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43</a:t>
            </a:fld>
            <a:endParaRPr sz="1200" b="0" i="0" u="none" strike="noStrike" cap="none">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1033"/>
        <p:cNvGrpSpPr/>
        <p:nvPr/>
      </p:nvGrpSpPr>
      <p:grpSpPr>
        <a:xfrm>
          <a:off x="0" y="0"/>
          <a:ext cx="0" cy="0"/>
          <a:chOff x="0" y="0"/>
          <a:chExt cx="0" cy="0"/>
        </a:xfrm>
      </p:grpSpPr>
      <p:sp>
        <p:nvSpPr>
          <p:cNvPr id="1034" name="Google Shape;1034;p56"/>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44</a:t>
            </a:fld>
            <a:endParaRPr sz="1200" b="0" i="0" u="none" strike="noStrike" cap="none">
              <a:solidFill>
                <a:srgbClr val="7F7F7F"/>
              </a:solidFill>
              <a:latin typeface="Trebuchet MS"/>
              <a:ea typeface="Trebuchet MS"/>
              <a:cs typeface="Trebuchet MS"/>
              <a:sym typeface="Trebuchet MS"/>
            </a:endParaRPr>
          </a:p>
        </p:txBody>
      </p:sp>
      <p:sp>
        <p:nvSpPr>
          <p:cNvPr id="1035" name="Google Shape;1035;p56"/>
          <p:cNvSpPr txBox="1">
            <a:spLocks noGrp="1"/>
          </p:cNvSpPr>
          <p:nvPr>
            <p:ph type="title"/>
          </p:nvPr>
        </p:nvSpPr>
        <p:spPr>
          <a:xfrm>
            <a:off x="35500" y="197025"/>
            <a:ext cx="9108600" cy="57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dirty="0">
                <a:solidFill>
                  <a:schemeClr val="dk1"/>
                </a:solidFill>
                <a:latin typeface="Trebuchet MS"/>
                <a:ea typeface="Trebuchet MS"/>
                <a:cs typeface="Trebuchet MS"/>
                <a:sym typeface="Trebuchet MS"/>
              </a:rPr>
              <a:t>Test cases design for System Test</a:t>
            </a:r>
            <a:endParaRPr sz="3000" b="1" i="0" u="none" strike="noStrike" cap="none" dirty="0">
              <a:solidFill>
                <a:schemeClr val="dk1"/>
              </a:solidFill>
              <a:latin typeface="Trebuchet MS"/>
              <a:ea typeface="Trebuchet MS"/>
              <a:cs typeface="Trebuchet MS"/>
              <a:sym typeface="Trebuchet MS"/>
            </a:endParaRPr>
          </a:p>
        </p:txBody>
      </p:sp>
      <p:sp>
        <p:nvSpPr>
          <p:cNvPr id="1036" name="Google Shape;1036;p56"/>
          <p:cNvSpPr txBox="1">
            <a:spLocks noGrp="1"/>
          </p:cNvSpPr>
          <p:nvPr>
            <p:ph type="body" idx="1"/>
          </p:nvPr>
        </p:nvSpPr>
        <p:spPr>
          <a:xfrm>
            <a:off x="611560" y="1268760"/>
            <a:ext cx="8064900" cy="864000"/>
          </a:xfrm>
          <a:prstGeom prst="rect">
            <a:avLst/>
          </a:prstGeom>
          <a:noFill/>
          <a:ln>
            <a:noFill/>
          </a:ln>
        </p:spPr>
        <p:txBody>
          <a:bodyPr spcFirstLastPara="1" wrap="square" lIns="91425" tIns="45700" rIns="91425" bIns="45700" anchor="t" anchorCtr="0">
            <a:noAutofit/>
          </a:bodyPr>
          <a:lstStyle/>
          <a:p>
            <a:pPr marL="228600" marR="0" lvl="0" indent="-181610" algn="l" rtl="0">
              <a:lnSpc>
                <a:spcPct val="100000"/>
              </a:lnSpc>
              <a:spcBef>
                <a:spcPts val="0"/>
              </a:spcBef>
              <a:spcAft>
                <a:spcPts val="0"/>
              </a:spcAft>
              <a:buClr>
                <a:srgbClr val="C3260C"/>
              </a:buClr>
              <a:buSzPts val="2860"/>
              <a:buFont typeface="Georgia"/>
              <a:buChar char="*"/>
            </a:pPr>
            <a:r>
              <a:rPr lang="en-US" sz="2200" b="0" i="0" u="none" strike="noStrike" cap="none">
                <a:solidFill>
                  <a:srgbClr val="3F3F3F"/>
                </a:solidFill>
                <a:latin typeface="Trebuchet MS"/>
                <a:ea typeface="Trebuchet MS"/>
                <a:cs typeface="Trebuchet MS"/>
                <a:sym typeface="Trebuchet MS"/>
              </a:rPr>
              <a:t> </a:t>
            </a:r>
            <a:r>
              <a:rPr lang="en-US"/>
              <a:t>所有使用案例</a:t>
            </a:r>
            <a:endParaRPr/>
          </a:p>
          <a:p>
            <a:pPr marL="228600" marR="0" lvl="0" indent="0" algn="l" rtl="0">
              <a:lnSpc>
                <a:spcPct val="100000"/>
              </a:lnSpc>
              <a:spcBef>
                <a:spcPts val="0"/>
              </a:spcBef>
              <a:spcAft>
                <a:spcPts val="0"/>
              </a:spcAft>
              <a:buNone/>
            </a:pPr>
            <a:r>
              <a:rPr lang="en-US"/>
              <a:t> </a:t>
            </a:r>
            <a:r>
              <a:rPr lang="en-US" sz="1500" b="0" i="0" u="none" strike="noStrike" cap="none">
                <a:solidFill>
                  <a:srgbClr val="3F3F3F"/>
                </a:solidFill>
                <a:latin typeface="Trebuchet MS"/>
                <a:ea typeface="Trebuchet MS"/>
                <a:cs typeface="Trebuchet MS"/>
                <a:sym typeface="Trebuchet MS"/>
              </a:rPr>
              <a:t>test cases shall covers all use cases specified in SRS</a:t>
            </a:r>
            <a:endParaRPr sz="1500" b="0" i="0" u="none" strike="noStrike" cap="none">
              <a:solidFill>
                <a:srgbClr val="3F3F3F"/>
              </a:solidFill>
              <a:latin typeface="Trebuchet MS"/>
              <a:ea typeface="Trebuchet MS"/>
              <a:cs typeface="Trebuchet MS"/>
              <a:sym typeface="Trebuchet MS"/>
            </a:endParaRPr>
          </a:p>
          <a:p>
            <a:pPr marL="228600" marR="0" lvl="0" indent="0" algn="l" rtl="0">
              <a:lnSpc>
                <a:spcPct val="100000"/>
              </a:lnSpc>
              <a:spcBef>
                <a:spcPts val="740"/>
              </a:spcBef>
              <a:spcAft>
                <a:spcPts val="0"/>
              </a:spcAft>
              <a:buClr>
                <a:srgbClr val="C3260C"/>
              </a:buClr>
              <a:buSzPts val="2860"/>
              <a:buFont typeface="Georgia"/>
              <a:buNone/>
            </a:pPr>
            <a:endParaRPr sz="2200" b="0" i="0" u="none" strike="noStrike" cap="none">
              <a:solidFill>
                <a:srgbClr val="3F3F3F"/>
              </a:solidFill>
              <a:latin typeface="Trebuchet MS"/>
              <a:ea typeface="Trebuchet MS"/>
              <a:cs typeface="Trebuchet MS"/>
              <a:sym typeface="Trebuchet MS"/>
            </a:endParaRPr>
          </a:p>
          <a:p>
            <a:pPr marL="228600" marR="0" lvl="0" indent="0" algn="l" rtl="0">
              <a:lnSpc>
                <a:spcPct val="100000"/>
              </a:lnSpc>
              <a:spcBef>
                <a:spcPts val="740"/>
              </a:spcBef>
              <a:spcAft>
                <a:spcPts val="0"/>
              </a:spcAft>
              <a:buClr>
                <a:srgbClr val="C3260C"/>
              </a:buClr>
              <a:buSzPts val="2860"/>
              <a:buFont typeface="Georgia"/>
              <a:buNone/>
            </a:pPr>
            <a:endParaRPr sz="2200" b="0" i="0" u="none" strike="noStrike" cap="none">
              <a:solidFill>
                <a:srgbClr val="3F3F3F"/>
              </a:solidFill>
              <a:latin typeface="Trebuchet MS"/>
              <a:ea typeface="Trebuchet MS"/>
              <a:cs typeface="Trebuchet MS"/>
              <a:sym typeface="Trebuchet MS"/>
            </a:endParaRPr>
          </a:p>
          <a:p>
            <a:pPr marL="228600" marR="0" lvl="0" indent="0" algn="l" rtl="0">
              <a:lnSpc>
                <a:spcPct val="100000"/>
              </a:lnSpc>
              <a:spcBef>
                <a:spcPts val="740"/>
              </a:spcBef>
              <a:spcAft>
                <a:spcPts val="0"/>
              </a:spcAft>
              <a:buClr>
                <a:srgbClr val="C3260C"/>
              </a:buClr>
              <a:buSzPts val="2860"/>
              <a:buFont typeface="Georgia"/>
              <a:buNone/>
            </a:pPr>
            <a:endParaRPr sz="2200" b="0" i="0" u="none" strike="noStrike" cap="none">
              <a:solidFill>
                <a:srgbClr val="3F3F3F"/>
              </a:solidFill>
              <a:latin typeface="Trebuchet MS"/>
              <a:ea typeface="Trebuchet MS"/>
              <a:cs typeface="Trebuchet MS"/>
              <a:sym typeface="Trebuchet MS"/>
            </a:endParaRPr>
          </a:p>
          <a:p>
            <a:pPr marL="228600" marR="0" lvl="0" indent="0" algn="l" rtl="0">
              <a:lnSpc>
                <a:spcPct val="100000"/>
              </a:lnSpc>
              <a:spcBef>
                <a:spcPts val="740"/>
              </a:spcBef>
              <a:spcAft>
                <a:spcPts val="0"/>
              </a:spcAft>
              <a:buClr>
                <a:srgbClr val="C3260C"/>
              </a:buClr>
              <a:buSzPts val="2860"/>
              <a:buFont typeface="Georgia"/>
              <a:buNone/>
            </a:pPr>
            <a:endParaRPr sz="2200" b="0" i="0" u="none" strike="noStrike" cap="none">
              <a:solidFill>
                <a:srgbClr val="3F3F3F"/>
              </a:solidFill>
              <a:latin typeface="Trebuchet MS"/>
              <a:ea typeface="Trebuchet MS"/>
              <a:cs typeface="Trebuchet MS"/>
              <a:sym typeface="Trebuchet MS"/>
            </a:endParaRPr>
          </a:p>
          <a:p>
            <a:pPr marL="228600" marR="0" lvl="0" indent="0" algn="l" rtl="0">
              <a:lnSpc>
                <a:spcPct val="100000"/>
              </a:lnSpc>
              <a:spcBef>
                <a:spcPts val="740"/>
              </a:spcBef>
              <a:spcAft>
                <a:spcPts val="0"/>
              </a:spcAft>
              <a:buClr>
                <a:srgbClr val="C3260C"/>
              </a:buClr>
              <a:buSzPts val="2860"/>
              <a:buFont typeface="Georgia"/>
              <a:buNone/>
            </a:pPr>
            <a:endParaRPr sz="2200" b="0" i="0" u="none" strike="noStrike" cap="none">
              <a:solidFill>
                <a:srgbClr val="3F3F3F"/>
              </a:solidFill>
              <a:latin typeface="Trebuchet MS"/>
              <a:ea typeface="Trebuchet MS"/>
              <a:cs typeface="Trebuchet MS"/>
              <a:sym typeface="Trebuchet MS"/>
            </a:endParaRPr>
          </a:p>
          <a:p>
            <a:pPr marL="228600" marR="0" lvl="0" indent="0" algn="l" rtl="0">
              <a:lnSpc>
                <a:spcPct val="100000"/>
              </a:lnSpc>
              <a:spcBef>
                <a:spcPts val="740"/>
              </a:spcBef>
              <a:spcAft>
                <a:spcPts val="0"/>
              </a:spcAft>
              <a:buClr>
                <a:srgbClr val="C3260C"/>
              </a:buClr>
              <a:buSzPts val="2860"/>
              <a:buFont typeface="Georgia"/>
              <a:buNone/>
            </a:pPr>
            <a:endParaRPr sz="2200" b="0" i="0" u="none" strike="noStrike" cap="none">
              <a:solidFill>
                <a:srgbClr val="3F3F3F"/>
              </a:solidFill>
              <a:latin typeface="Trebuchet MS"/>
              <a:ea typeface="Trebuchet MS"/>
              <a:cs typeface="Trebuchet MS"/>
              <a:sym typeface="Trebuchet MS"/>
            </a:endParaRPr>
          </a:p>
        </p:txBody>
      </p:sp>
      <p:pic>
        <p:nvPicPr>
          <p:cNvPr id="1037" name="Google Shape;1037;p56" descr="M"/>
          <p:cNvPicPr preferRelativeResize="0"/>
          <p:nvPr/>
        </p:nvPicPr>
        <p:blipFill rotWithShape="1">
          <a:blip r:embed="rId3">
            <a:alphaModFix/>
          </a:blip>
          <a:srcRect/>
          <a:stretch/>
        </p:blipFill>
        <p:spPr>
          <a:xfrm>
            <a:off x="35500" y="2233338"/>
            <a:ext cx="5213267" cy="3869862"/>
          </a:xfrm>
          <a:prstGeom prst="rect">
            <a:avLst/>
          </a:prstGeom>
          <a:noFill/>
          <a:ln>
            <a:noFill/>
          </a:ln>
        </p:spPr>
      </p:pic>
      <p:sp>
        <p:nvSpPr>
          <p:cNvPr id="1038" name="Google Shape;1038;p56"/>
          <p:cNvSpPr/>
          <p:nvPr/>
        </p:nvSpPr>
        <p:spPr>
          <a:xfrm>
            <a:off x="5523150" y="4167179"/>
            <a:ext cx="1784400" cy="966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登入</a:t>
            </a:r>
            <a:endParaRPr sz="1400" b="0" i="0" u="none" strike="noStrike" cap="none">
              <a:solidFill>
                <a:schemeClr val="dk1"/>
              </a:solidFill>
              <a:latin typeface="Times New Roman"/>
              <a:ea typeface="Times New Roman"/>
              <a:cs typeface="Times New Roman"/>
              <a:sym typeface="Times New Roman"/>
            </a:endParaRPr>
          </a:p>
        </p:txBody>
      </p:sp>
      <p:sp>
        <p:nvSpPr>
          <p:cNvPr id="1039" name="Google Shape;1039;p56"/>
          <p:cNvSpPr/>
          <p:nvPr/>
        </p:nvSpPr>
        <p:spPr>
          <a:xfrm>
            <a:off x="5523151" y="2958528"/>
            <a:ext cx="1784400" cy="966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註冊</a:t>
            </a:r>
            <a:endParaRPr sz="1400" b="0" i="0" u="none" strike="noStrike" cap="none">
              <a:solidFill>
                <a:srgbClr val="000000"/>
              </a:solidFill>
              <a:latin typeface="Arial"/>
              <a:ea typeface="Arial"/>
              <a:cs typeface="Arial"/>
              <a:sym typeface="Arial"/>
            </a:endParaRPr>
          </a:p>
        </p:txBody>
      </p:sp>
      <p:sp>
        <p:nvSpPr>
          <p:cNvPr id="1040" name="Google Shape;1040;p56"/>
          <p:cNvSpPr/>
          <p:nvPr/>
        </p:nvSpPr>
        <p:spPr>
          <a:xfrm>
            <a:off x="8220201" y="2958528"/>
            <a:ext cx="869700" cy="966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Times New Roman"/>
                <a:ea typeface="Times New Roman"/>
                <a:cs typeface="Times New Roman"/>
                <a:sym typeface="Times New Roman"/>
              </a:rPr>
              <a:t>ST-1</a:t>
            </a:r>
            <a:endParaRPr sz="1050" b="0" i="0" u="none" strike="noStrike" cap="none">
              <a:solidFill>
                <a:schemeClr val="dk1"/>
              </a:solidFill>
              <a:latin typeface="Times New Roman"/>
              <a:ea typeface="Times New Roman"/>
              <a:cs typeface="Times New Roman"/>
              <a:sym typeface="Times New Roman"/>
            </a:endParaRPr>
          </a:p>
        </p:txBody>
      </p:sp>
      <p:sp>
        <p:nvSpPr>
          <p:cNvPr id="1041" name="Google Shape;1041;p56"/>
          <p:cNvSpPr/>
          <p:nvPr/>
        </p:nvSpPr>
        <p:spPr>
          <a:xfrm>
            <a:off x="8220201" y="4167179"/>
            <a:ext cx="869700" cy="966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Times New Roman"/>
                <a:ea typeface="Times New Roman"/>
                <a:cs typeface="Times New Roman"/>
                <a:sym typeface="Times New Roman"/>
              </a:rPr>
              <a:t>ST-2</a:t>
            </a:r>
            <a:endParaRPr sz="1050" b="0" i="0" u="none" strike="noStrike" cap="none">
              <a:solidFill>
                <a:schemeClr val="dk1"/>
              </a:solidFill>
              <a:latin typeface="Times New Roman"/>
              <a:ea typeface="Times New Roman"/>
              <a:cs typeface="Times New Roman"/>
              <a:sym typeface="Times New Roman"/>
            </a:endParaRPr>
          </a:p>
        </p:txBody>
      </p:sp>
      <p:cxnSp>
        <p:nvCxnSpPr>
          <p:cNvPr id="1042" name="Google Shape;1042;p56"/>
          <p:cNvCxnSpPr>
            <a:stCxn id="1039" idx="6"/>
            <a:endCxn id="1040" idx="2"/>
          </p:cNvCxnSpPr>
          <p:nvPr/>
        </p:nvCxnSpPr>
        <p:spPr>
          <a:xfrm>
            <a:off x="7307551" y="3441978"/>
            <a:ext cx="912600" cy="0"/>
          </a:xfrm>
          <a:prstGeom prst="straightConnector1">
            <a:avLst/>
          </a:prstGeom>
          <a:noFill/>
          <a:ln w="12700" cap="flat" cmpd="sng">
            <a:solidFill>
              <a:schemeClr val="dk1"/>
            </a:solidFill>
            <a:prstDash val="solid"/>
            <a:round/>
            <a:headEnd type="none" w="sm" len="sm"/>
            <a:tailEnd type="none" w="sm" len="sm"/>
          </a:ln>
        </p:spPr>
      </p:cxnSp>
      <p:cxnSp>
        <p:nvCxnSpPr>
          <p:cNvPr id="1043" name="Google Shape;1043;p56"/>
          <p:cNvCxnSpPr>
            <a:stCxn id="1038" idx="6"/>
            <a:endCxn id="1041" idx="2"/>
          </p:cNvCxnSpPr>
          <p:nvPr/>
        </p:nvCxnSpPr>
        <p:spPr>
          <a:xfrm>
            <a:off x="7307550" y="4650629"/>
            <a:ext cx="912600" cy="0"/>
          </a:xfrm>
          <a:prstGeom prst="straightConnector1">
            <a:avLst/>
          </a:prstGeom>
          <a:noFill/>
          <a:ln w="12700" cap="flat" cmpd="sng">
            <a:solidFill>
              <a:schemeClr val="dk1"/>
            </a:solidFill>
            <a:prstDash val="solid"/>
            <a:round/>
            <a:headEnd type="none" w="sm" len="sm"/>
            <a:tailEnd type="none" w="sm" len="sm"/>
          </a:ln>
        </p:spPr>
      </p:cxnSp>
      <p:sp>
        <p:nvSpPr>
          <p:cNvPr id="1044" name="Google Shape;1044;p56"/>
          <p:cNvSpPr txBox="1"/>
          <p:nvPr/>
        </p:nvSpPr>
        <p:spPr>
          <a:xfrm rot="5400000">
            <a:off x="6488349" y="5544510"/>
            <a:ext cx="440400" cy="586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a:t>
            </a:r>
            <a:endParaRPr sz="1800" b="0" i="0" u="none" strike="noStrike" cap="none">
              <a:solidFill>
                <a:schemeClr val="dk1"/>
              </a:solidFill>
              <a:latin typeface="Trebuchet MS"/>
              <a:ea typeface="Trebuchet MS"/>
              <a:cs typeface="Trebuchet MS"/>
              <a:sym typeface="Trebuchet MS"/>
            </a:endParaRPr>
          </a:p>
        </p:txBody>
      </p:sp>
      <p:sp>
        <p:nvSpPr>
          <p:cNvPr id="1045" name="Google Shape;1045;p56"/>
          <p:cNvSpPr txBox="1"/>
          <p:nvPr/>
        </p:nvSpPr>
        <p:spPr>
          <a:xfrm>
            <a:off x="3224100" y="2152950"/>
            <a:ext cx="2091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Mobile device user identification service</a:t>
            </a:r>
            <a:endParaRPr/>
          </a:p>
        </p:txBody>
      </p:sp>
      <p:sp>
        <p:nvSpPr>
          <p:cNvPr id="1046" name="Google Shape;1046;p56"/>
          <p:cNvSpPr txBox="1"/>
          <p:nvPr/>
        </p:nvSpPr>
        <p:spPr>
          <a:xfrm>
            <a:off x="271700" y="5177150"/>
            <a:ext cx="5865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user</a:t>
            </a:r>
            <a:endParaRPr/>
          </a:p>
        </p:txBody>
      </p:sp>
      <p:sp>
        <p:nvSpPr>
          <p:cNvPr id="1047" name="Google Shape;1047;p56"/>
          <p:cNvSpPr txBox="1"/>
          <p:nvPr/>
        </p:nvSpPr>
        <p:spPr>
          <a:xfrm>
            <a:off x="2156600" y="3001600"/>
            <a:ext cx="7788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register</a:t>
            </a:r>
            <a:endParaRPr/>
          </a:p>
        </p:txBody>
      </p:sp>
      <p:sp>
        <p:nvSpPr>
          <p:cNvPr id="1048" name="Google Shape;1048;p56"/>
          <p:cNvSpPr txBox="1"/>
          <p:nvPr/>
        </p:nvSpPr>
        <p:spPr>
          <a:xfrm>
            <a:off x="2286000" y="3833325"/>
            <a:ext cx="6495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login</a:t>
            </a:r>
            <a:endParaRPr/>
          </a:p>
        </p:txBody>
      </p:sp>
      <p:sp>
        <p:nvSpPr>
          <p:cNvPr id="1049" name="Google Shape;1049;p56"/>
          <p:cNvSpPr txBox="1"/>
          <p:nvPr/>
        </p:nvSpPr>
        <p:spPr>
          <a:xfrm>
            <a:off x="2350700" y="4745400"/>
            <a:ext cx="519900" cy="3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lock</a:t>
            </a:r>
            <a:endParaRPr/>
          </a:p>
        </p:txBody>
      </p:sp>
      <p:sp>
        <p:nvSpPr>
          <p:cNvPr id="1050" name="Google Shape;1050;p56"/>
          <p:cNvSpPr txBox="1"/>
          <p:nvPr/>
        </p:nvSpPr>
        <p:spPr>
          <a:xfrm>
            <a:off x="2246150" y="5480075"/>
            <a:ext cx="778800" cy="3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unlock</a:t>
            </a:r>
            <a:endParaRPr/>
          </a:p>
        </p:txBody>
      </p:sp>
      <p:sp>
        <p:nvSpPr>
          <p:cNvPr id="1051" name="Google Shape;1051;p56"/>
          <p:cNvSpPr txBox="1"/>
          <p:nvPr/>
        </p:nvSpPr>
        <p:spPr>
          <a:xfrm>
            <a:off x="3679300" y="4669200"/>
            <a:ext cx="1247100" cy="3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identify user</a:t>
            </a:r>
            <a:endParaRPr/>
          </a:p>
        </p:txBody>
      </p:sp>
      <p:sp>
        <p:nvSpPr>
          <p:cNvPr id="1052" name="Google Shape;1052;p56"/>
          <p:cNvSpPr txBox="1"/>
          <p:nvPr/>
        </p:nvSpPr>
        <p:spPr>
          <a:xfrm>
            <a:off x="3388250" y="3657025"/>
            <a:ext cx="2380800" cy="3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create recognition module</a:t>
            </a:r>
            <a:endParaRPr/>
          </a:p>
        </p:txBody>
      </p:sp>
      <p:sp>
        <p:nvSpPr>
          <p:cNvPr id="1053" name="Google Shape;1053;p56"/>
          <p:cNvSpPr txBox="1"/>
          <p:nvPr/>
        </p:nvSpPr>
        <p:spPr>
          <a:xfrm>
            <a:off x="6025950" y="3485025"/>
            <a:ext cx="7788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register</a:t>
            </a:r>
            <a:endParaRPr/>
          </a:p>
        </p:txBody>
      </p:sp>
      <p:sp>
        <p:nvSpPr>
          <p:cNvPr id="1054" name="Google Shape;1054;p56"/>
          <p:cNvSpPr txBox="1"/>
          <p:nvPr/>
        </p:nvSpPr>
        <p:spPr>
          <a:xfrm>
            <a:off x="6090600" y="4751100"/>
            <a:ext cx="6495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login</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1058"/>
        <p:cNvGrpSpPr/>
        <p:nvPr/>
      </p:nvGrpSpPr>
      <p:grpSpPr>
        <a:xfrm>
          <a:off x="0" y="0"/>
          <a:ext cx="0" cy="0"/>
          <a:chOff x="0" y="0"/>
          <a:chExt cx="0" cy="0"/>
        </a:xfrm>
      </p:grpSpPr>
      <p:sp>
        <p:nvSpPr>
          <p:cNvPr id="1059" name="Google Shape;1059;p57"/>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45</a:t>
            </a:fld>
            <a:endParaRPr sz="1200" b="0" i="0" u="none" strike="noStrike" cap="none">
              <a:solidFill>
                <a:srgbClr val="7F7F7F"/>
              </a:solidFill>
              <a:latin typeface="Trebuchet MS"/>
              <a:ea typeface="Trebuchet MS"/>
              <a:cs typeface="Trebuchet MS"/>
              <a:sym typeface="Trebuchet MS"/>
            </a:endParaRPr>
          </a:p>
        </p:txBody>
      </p:sp>
      <p:sp>
        <p:nvSpPr>
          <p:cNvPr id="1060" name="Google Shape;1060;p57"/>
          <p:cNvSpPr txBox="1">
            <a:spLocks noGrp="1"/>
          </p:cNvSpPr>
          <p:nvPr>
            <p:ph type="title"/>
          </p:nvPr>
        </p:nvSpPr>
        <p:spPr>
          <a:xfrm>
            <a:off x="100" y="197025"/>
            <a:ext cx="9144000" cy="597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600" b="1" i="0" u="none" strike="noStrike" cap="none" dirty="0">
                <a:solidFill>
                  <a:schemeClr val="dk1"/>
                </a:solidFill>
                <a:latin typeface="Trebuchet MS"/>
                <a:ea typeface="Trebuchet MS"/>
                <a:cs typeface="Trebuchet MS"/>
                <a:sym typeface="Trebuchet MS"/>
              </a:rPr>
              <a:t>Test cases design for System Test</a:t>
            </a:r>
            <a:endParaRPr sz="3600" b="1" i="0" u="none" strike="noStrike" cap="none" dirty="0">
              <a:solidFill>
                <a:schemeClr val="dk1"/>
              </a:solidFill>
              <a:latin typeface="Trebuchet MS"/>
              <a:ea typeface="Trebuchet MS"/>
              <a:cs typeface="Trebuchet MS"/>
              <a:sym typeface="Trebuchet MS"/>
            </a:endParaRPr>
          </a:p>
        </p:txBody>
      </p:sp>
      <p:sp>
        <p:nvSpPr>
          <p:cNvPr id="1061" name="Google Shape;1061;p57"/>
          <p:cNvSpPr txBox="1">
            <a:spLocks noGrp="1"/>
          </p:cNvSpPr>
          <p:nvPr>
            <p:ph type="body" idx="1"/>
          </p:nvPr>
        </p:nvSpPr>
        <p:spPr>
          <a:xfrm>
            <a:off x="611560" y="1268760"/>
            <a:ext cx="8064900" cy="864000"/>
          </a:xfrm>
          <a:prstGeom prst="rect">
            <a:avLst/>
          </a:prstGeom>
          <a:noFill/>
          <a:ln>
            <a:noFill/>
          </a:ln>
        </p:spPr>
        <p:txBody>
          <a:bodyPr spcFirstLastPara="1" wrap="square" lIns="91425" tIns="45700" rIns="91425" bIns="45700" anchor="t" anchorCtr="0">
            <a:noAutofit/>
          </a:bodyPr>
          <a:lstStyle/>
          <a:p>
            <a:pPr marL="228600" marR="0" lvl="0" indent="-181610" algn="l" rtl="0">
              <a:lnSpc>
                <a:spcPct val="100000"/>
              </a:lnSpc>
              <a:spcBef>
                <a:spcPts val="0"/>
              </a:spcBef>
              <a:spcAft>
                <a:spcPts val="0"/>
              </a:spcAft>
              <a:buClr>
                <a:srgbClr val="C3260C"/>
              </a:buClr>
              <a:buSzPts val="2860"/>
              <a:buFont typeface="Georgia"/>
              <a:buChar char="*"/>
            </a:pPr>
            <a:r>
              <a:rPr lang="en-US" sz="2200" b="0" i="0" u="none" strike="noStrike" cap="none">
                <a:solidFill>
                  <a:srgbClr val="3F3F3F"/>
                </a:solidFill>
                <a:latin typeface="Trebuchet MS"/>
                <a:ea typeface="Trebuchet MS"/>
                <a:cs typeface="Trebuchet MS"/>
                <a:sym typeface="Trebuchet MS"/>
              </a:rPr>
              <a:t> 隱形三代鎖</a:t>
            </a:r>
            <a:endParaRPr/>
          </a:p>
          <a:p>
            <a:pPr marL="228600" lvl="0" indent="0" algn="l" rtl="0">
              <a:spcBef>
                <a:spcPts val="0"/>
              </a:spcBef>
              <a:spcAft>
                <a:spcPts val="0"/>
              </a:spcAft>
              <a:buNone/>
            </a:pPr>
            <a:r>
              <a:rPr lang="en-US"/>
              <a:t> Mobile locks </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1065"/>
        <p:cNvGrpSpPr/>
        <p:nvPr/>
      </p:nvGrpSpPr>
      <p:grpSpPr>
        <a:xfrm>
          <a:off x="0" y="0"/>
          <a:ext cx="0" cy="0"/>
          <a:chOff x="0" y="0"/>
          <a:chExt cx="0" cy="0"/>
        </a:xfrm>
      </p:grpSpPr>
      <p:sp>
        <p:nvSpPr>
          <p:cNvPr id="1066" name="Google Shape;1066;p58"/>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46</a:t>
            </a:fld>
            <a:endParaRPr sz="1200" b="0" i="0" u="none" strike="noStrike" cap="none">
              <a:solidFill>
                <a:srgbClr val="7F7F7F"/>
              </a:solidFill>
              <a:latin typeface="Trebuchet MS"/>
              <a:ea typeface="Trebuchet MS"/>
              <a:cs typeface="Trebuchet MS"/>
              <a:sym typeface="Trebuchet MS"/>
            </a:endParaRPr>
          </a:p>
        </p:txBody>
      </p:sp>
      <p:sp>
        <p:nvSpPr>
          <p:cNvPr id="1067" name="Google Shape;1067;p58"/>
          <p:cNvSpPr txBox="1">
            <a:spLocks noGrp="1"/>
          </p:cNvSpPr>
          <p:nvPr>
            <p:ph type="title"/>
          </p:nvPr>
        </p:nvSpPr>
        <p:spPr>
          <a:xfrm>
            <a:off x="100" y="201225"/>
            <a:ext cx="9144000" cy="57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dirty="0" err="1">
                <a:solidFill>
                  <a:schemeClr val="dk1"/>
                </a:solidFill>
                <a:latin typeface="Trebuchet MS"/>
                <a:ea typeface="Trebuchet MS"/>
                <a:cs typeface="Trebuchet MS"/>
                <a:sym typeface="Trebuchet MS"/>
              </a:rPr>
              <a:t>系統測試案例</a:t>
            </a:r>
            <a:r>
              <a:rPr lang="en-US" sz="3000" b="1" i="0" u="none" strike="noStrike" cap="none" dirty="0">
                <a:solidFill>
                  <a:schemeClr val="dk1"/>
                </a:solidFill>
                <a:latin typeface="Trebuchet MS"/>
                <a:ea typeface="Trebuchet MS"/>
                <a:cs typeface="Trebuchet MS"/>
                <a:sym typeface="Trebuchet MS"/>
              </a:rPr>
              <a:t> (System Test Cases)-1/4</a:t>
            </a:r>
            <a:endParaRPr sz="3000" b="1" i="0" u="none" strike="noStrike" cap="none" dirty="0">
              <a:solidFill>
                <a:schemeClr val="dk1"/>
              </a:solidFill>
              <a:latin typeface="Trebuchet MS"/>
              <a:ea typeface="Trebuchet MS"/>
              <a:cs typeface="Trebuchet MS"/>
              <a:sym typeface="Trebuchet MS"/>
            </a:endParaRPr>
          </a:p>
        </p:txBody>
      </p:sp>
      <p:sp>
        <p:nvSpPr>
          <p:cNvPr id="1068" name="Google Shape;1068;p58"/>
          <p:cNvSpPr txBox="1">
            <a:spLocks noGrp="1"/>
          </p:cNvSpPr>
          <p:nvPr>
            <p:ph type="body" idx="1"/>
          </p:nvPr>
        </p:nvSpPr>
        <p:spPr>
          <a:xfrm>
            <a:off x="683575" y="764704"/>
            <a:ext cx="7704900" cy="432000"/>
          </a:xfrm>
          <a:prstGeom prst="rect">
            <a:avLst/>
          </a:prstGeom>
          <a:noFill/>
          <a:ln>
            <a:noFill/>
          </a:ln>
        </p:spPr>
        <p:txBody>
          <a:bodyPr spcFirstLastPara="1" wrap="square" lIns="91425" tIns="45700" rIns="91425" bIns="45700" anchor="t" anchorCtr="0">
            <a:noAutofit/>
          </a:bodyPr>
          <a:lstStyle/>
          <a:p>
            <a:pPr marL="228600" marR="0" lvl="0" indent="-114300" algn="l" rtl="0">
              <a:lnSpc>
                <a:spcPct val="100000"/>
              </a:lnSpc>
              <a:spcBef>
                <a:spcPts val="0"/>
              </a:spcBef>
              <a:spcAft>
                <a:spcPts val="0"/>
              </a:spcAft>
              <a:buClr>
                <a:srgbClr val="C3260C"/>
              </a:buClr>
              <a:buSzPts val="1800"/>
              <a:buFont typeface="Georgia"/>
              <a:buChar char="*"/>
            </a:pPr>
            <a:r>
              <a:rPr lang="en-US" sz="1800" b="0" i="0" u="none" strike="noStrike" cap="none">
                <a:solidFill>
                  <a:srgbClr val="3F3F3F"/>
                </a:solidFill>
                <a:latin typeface="Trebuchet MS"/>
                <a:ea typeface="Trebuchet MS"/>
                <a:cs typeface="Trebuchet MS"/>
                <a:sym typeface="Trebuchet MS"/>
              </a:rPr>
              <a:t>ST2 Use Case description</a:t>
            </a:r>
            <a:endParaRPr sz="1800" b="0" i="0" u="none" strike="noStrike" cap="none">
              <a:solidFill>
                <a:srgbClr val="3F3F3F"/>
              </a:solidFill>
              <a:latin typeface="Trebuchet MS"/>
              <a:ea typeface="Trebuchet MS"/>
              <a:cs typeface="Trebuchet MS"/>
              <a:sym typeface="Trebuchet MS"/>
            </a:endParaRPr>
          </a:p>
        </p:txBody>
      </p:sp>
      <p:graphicFrame>
        <p:nvGraphicFramePr>
          <p:cNvPr id="1069" name="Google Shape;1069;p58"/>
          <p:cNvGraphicFramePr/>
          <p:nvPr>
            <p:extLst>
              <p:ext uri="{D42A27DB-BD31-4B8C-83A1-F6EECF244321}">
                <p14:modId xmlns:p14="http://schemas.microsoft.com/office/powerpoint/2010/main" val="2290285089"/>
              </p:ext>
            </p:extLst>
          </p:nvPr>
        </p:nvGraphicFramePr>
        <p:xfrm>
          <a:off x="755576" y="1120556"/>
          <a:ext cx="7632850" cy="5584975"/>
        </p:xfrm>
        <a:graphic>
          <a:graphicData uri="http://schemas.openxmlformats.org/drawingml/2006/table">
            <a:tbl>
              <a:tblPr>
                <a:noFill/>
                <a:tableStyleId>{F1E5F48D-126F-4515-9DBF-866245C95FAA}</a:tableStyleId>
              </a:tblPr>
              <a:tblGrid>
                <a:gridCol w="1574525">
                  <a:extLst>
                    <a:ext uri="{9D8B030D-6E8A-4147-A177-3AD203B41FA5}">
                      <a16:colId xmlns:a16="http://schemas.microsoft.com/office/drawing/2014/main" val="20000"/>
                    </a:ext>
                  </a:extLst>
                </a:gridCol>
                <a:gridCol w="6058325">
                  <a:extLst>
                    <a:ext uri="{9D8B030D-6E8A-4147-A177-3AD203B41FA5}">
                      <a16:colId xmlns:a16="http://schemas.microsoft.com/office/drawing/2014/main" val="20001"/>
                    </a:ext>
                  </a:extLst>
                </a:gridCol>
              </a:tblGrid>
              <a:tr h="398800">
                <a:tc>
                  <a:txBody>
                    <a:bodyPr/>
                    <a:lstStyle/>
                    <a:p>
                      <a:pPr marL="0" marR="0" lvl="0" indent="0" algn="ctr" rtl="0">
                        <a:lnSpc>
                          <a:spcPct val="100000"/>
                        </a:lnSpc>
                        <a:spcBef>
                          <a:spcPts val="0"/>
                        </a:spcBef>
                        <a:spcAft>
                          <a:spcPts val="0"/>
                        </a:spcAft>
                        <a:buClr>
                          <a:srgbClr val="000000"/>
                        </a:buClr>
                        <a:buSzPts val="1400"/>
                        <a:buFont typeface="Arial"/>
                        <a:buNone/>
                      </a:pPr>
                      <a:r>
                        <a:rPr lang="en-US" sz="1000" b="1" u="none" strike="noStrike" cap="none">
                          <a:solidFill>
                            <a:schemeClr val="dk1"/>
                          </a:solidFill>
                          <a:latin typeface="Trebuchet MS"/>
                          <a:ea typeface="Trebuchet MS"/>
                          <a:cs typeface="Trebuchet MS"/>
                          <a:sym typeface="Trebuchet MS"/>
                        </a:rPr>
                        <a:t>使用案例編號</a:t>
                      </a:r>
                      <a:endParaRPr sz="1000" b="1"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400"/>
                        <a:buFont typeface="Arial"/>
                        <a:buNone/>
                      </a:pPr>
                      <a:r>
                        <a:rPr lang="en-US" sz="1000">
                          <a:solidFill>
                            <a:schemeClr val="dk1"/>
                          </a:solidFill>
                          <a:latin typeface="Trebuchet MS"/>
                          <a:ea typeface="Trebuchet MS"/>
                          <a:cs typeface="Trebuchet MS"/>
                          <a:sym typeface="Trebuchet MS"/>
                        </a:rPr>
                        <a:t>Use case number</a:t>
                      </a:r>
                      <a:endParaRPr sz="1000">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000" u="none" strike="noStrike" cap="none">
                          <a:solidFill>
                            <a:schemeClr val="dk1"/>
                          </a:solidFill>
                          <a:latin typeface="Trebuchet MS"/>
                          <a:ea typeface="Trebuchet MS"/>
                          <a:cs typeface="Trebuchet MS"/>
                          <a:sym typeface="Trebuchet MS"/>
                        </a:rPr>
                        <a:t>MSS-UC-02</a:t>
                      </a:r>
                      <a:endParaRPr sz="1000" u="none" strike="noStrike" cap="none">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98800">
                <a:tc>
                  <a:txBody>
                    <a:bodyPr/>
                    <a:lstStyle/>
                    <a:p>
                      <a:pPr marL="0" marR="0" lvl="0" indent="0" algn="ctr" rtl="0">
                        <a:lnSpc>
                          <a:spcPct val="100000"/>
                        </a:lnSpc>
                        <a:spcBef>
                          <a:spcPts val="0"/>
                        </a:spcBef>
                        <a:spcAft>
                          <a:spcPts val="0"/>
                        </a:spcAft>
                        <a:buClr>
                          <a:srgbClr val="000000"/>
                        </a:buClr>
                        <a:buSzPts val="1400"/>
                        <a:buFont typeface="Arial"/>
                        <a:buNone/>
                      </a:pPr>
                      <a:r>
                        <a:rPr lang="en-US" sz="1000" b="1" u="none" strike="noStrike" cap="none">
                          <a:solidFill>
                            <a:schemeClr val="dk1"/>
                          </a:solidFill>
                          <a:latin typeface="Trebuchet MS"/>
                          <a:ea typeface="Trebuchet MS"/>
                          <a:cs typeface="Trebuchet MS"/>
                          <a:sym typeface="Trebuchet MS"/>
                        </a:rPr>
                        <a:t>使用案例名稱</a:t>
                      </a:r>
                      <a:endParaRPr sz="1000" b="1"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400"/>
                        <a:buFont typeface="Arial"/>
                        <a:buNone/>
                      </a:pPr>
                      <a:r>
                        <a:rPr lang="en-US" sz="1000">
                          <a:solidFill>
                            <a:schemeClr val="dk1"/>
                          </a:solidFill>
                          <a:latin typeface="Trebuchet MS"/>
                          <a:ea typeface="Trebuchet MS"/>
                          <a:cs typeface="Trebuchet MS"/>
                          <a:sym typeface="Trebuchet MS"/>
                        </a:rPr>
                        <a:t>Use case name</a:t>
                      </a:r>
                      <a:endParaRPr sz="1000">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000" u="none" strike="noStrike" cap="none">
                          <a:solidFill>
                            <a:schemeClr val="dk1"/>
                          </a:solidFill>
                          <a:latin typeface="Trebuchet MS"/>
                          <a:ea typeface="Trebuchet MS"/>
                          <a:cs typeface="Trebuchet MS"/>
                          <a:sym typeface="Trebuchet MS"/>
                        </a:rPr>
                        <a:t>登入</a:t>
                      </a:r>
                      <a:endParaRPr sz="100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US" sz="1000">
                          <a:solidFill>
                            <a:schemeClr val="dk1"/>
                          </a:solidFill>
                          <a:latin typeface="Trebuchet MS"/>
                          <a:ea typeface="Trebuchet MS"/>
                          <a:cs typeface="Trebuchet MS"/>
                          <a:sym typeface="Trebuchet MS"/>
                        </a:rPr>
                        <a:t>Login</a:t>
                      </a:r>
                      <a:endParaRPr sz="1000">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98800">
                <a:tc>
                  <a:txBody>
                    <a:bodyPr/>
                    <a:lstStyle/>
                    <a:p>
                      <a:pPr marL="0" marR="0" lvl="0" indent="0" algn="ctr" rtl="0">
                        <a:lnSpc>
                          <a:spcPct val="100000"/>
                        </a:lnSpc>
                        <a:spcBef>
                          <a:spcPts val="0"/>
                        </a:spcBef>
                        <a:spcAft>
                          <a:spcPts val="0"/>
                        </a:spcAft>
                        <a:buClr>
                          <a:srgbClr val="000000"/>
                        </a:buClr>
                        <a:buSzPts val="1400"/>
                        <a:buFont typeface="Arial"/>
                        <a:buNone/>
                      </a:pPr>
                      <a:r>
                        <a:rPr lang="en-US" sz="1000" b="1" u="none" strike="noStrike" cap="none">
                          <a:solidFill>
                            <a:schemeClr val="dk1"/>
                          </a:solidFill>
                          <a:latin typeface="Trebuchet MS"/>
                          <a:ea typeface="Trebuchet MS"/>
                          <a:cs typeface="Trebuchet MS"/>
                          <a:sym typeface="Trebuchet MS"/>
                        </a:rPr>
                        <a:t>目標</a:t>
                      </a:r>
                      <a:endParaRPr sz="1000" b="1"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400"/>
                        <a:buFont typeface="Arial"/>
                        <a:buNone/>
                      </a:pPr>
                      <a:r>
                        <a:rPr lang="en-US" sz="1000">
                          <a:solidFill>
                            <a:schemeClr val="dk1"/>
                          </a:solidFill>
                          <a:latin typeface="Trebuchet MS"/>
                          <a:ea typeface="Trebuchet MS"/>
                          <a:cs typeface="Trebuchet MS"/>
                          <a:sym typeface="Trebuchet MS"/>
                        </a:rPr>
                        <a:t>Goals</a:t>
                      </a:r>
                      <a:endParaRPr sz="1000">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000" u="none" strike="noStrike" cap="none">
                          <a:solidFill>
                            <a:schemeClr val="dk1"/>
                          </a:solidFill>
                          <a:latin typeface="Trebuchet MS"/>
                          <a:ea typeface="Trebuchet MS"/>
                          <a:cs typeface="Trebuchet MS"/>
                          <a:sym typeface="Trebuchet MS"/>
                        </a:rPr>
                        <a:t>使用者登入</a:t>
                      </a:r>
                      <a:endParaRPr sz="100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US" sz="1000">
                          <a:solidFill>
                            <a:schemeClr val="dk1"/>
                          </a:solidFill>
                          <a:latin typeface="Trebuchet MS"/>
                          <a:ea typeface="Trebuchet MS"/>
                          <a:cs typeface="Trebuchet MS"/>
                          <a:sym typeface="Trebuchet MS"/>
                        </a:rPr>
                        <a:t>User login</a:t>
                      </a:r>
                      <a:endParaRPr sz="1000">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8800">
                <a:tc>
                  <a:txBody>
                    <a:bodyPr/>
                    <a:lstStyle/>
                    <a:p>
                      <a:pPr marL="0" marR="0" lvl="0" indent="0" algn="ctr" rtl="0">
                        <a:lnSpc>
                          <a:spcPct val="100000"/>
                        </a:lnSpc>
                        <a:spcBef>
                          <a:spcPts val="0"/>
                        </a:spcBef>
                        <a:spcAft>
                          <a:spcPts val="0"/>
                        </a:spcAft>
                        <a:buClr>
                          <a:srgbClr val="000000"/>
                        </a:buClr>
                        <a:buSzPts val="1400"/>
                        <a:buFont typeface="Arial"/>
                        <a:buNone/>
                      </a:pPr>
                      <a:r>
                        <a:rPr lang="en-US" sz="1000" b="1" u="none" strike="noStrike" cap="none">
                          <a:solidFill>
                            <a:schemeClr val="dk1"/>
                          </a:solidFill>
                          <a:latin typeface="Trebuchet MS"/>
                          <a:ea typeface="Trebuchet MS"/>
                          <a:cs typeface="Trebuchet MS"/>
                          <a:sym typeface="Trebuchet MS"/>
                        </a:rPr>
                        <a:t>主要行為者</a:t>
                      </a:r>
                      <a:endParaRPr sz="1000" b="1"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400"/>
                        <a:buFont typeface="Arial"/>
                        <a:buNone/>
                      </a:pPr>
                      <a:r>
                        <a:rPr lang="en-US" sz="1000">
                          <a:solidFill>
                            <a:schemeClr val="dk1"/>
                          </a:solidFill>
                          <a:latin typeface="Trebuchet MS"/>
                          <a:ea typeface="Trebuchet MS"/>
                          <a:cs typeface="Trebuchet MS"/>
                          <a:sym typeface="Trebuchet MS"/>
                        </a:rPr>
                        <a:t>Main Actor</a:t>
                      </a:r>
                      <a:endParaRPr sz="1000">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400"/>
                        <a:buFont typeface="Arial"/>
                        <a:buNone/>
                      </a:pPr>
                      <a:r>
                        <a:rPr lang="en-US" sz="1000" u="none" strike="noStrike" cap="none">
                          <a:solidFill>
                            <a:schemeClr val="dk1"/>
                          </a:solidFill>
                          <a:latin typeface="Trebuchet MS"/>
                          <a:ea typeface="Trebuchet MS"/>
                          <a:cs typeface="Trebuchet MS"/>
                          <a:sym typeface="Trebuchet MS"/>
                        </a:rPr>
                        <a:t>使用者</a:t>
                      </a:r>
                      <a:endParaRPr sz="1000" u="none" strike="noStrike" cap="none">
                        <a:solidFill>
                          <a:schemeClr val="dk1"/>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1400"/>
                        <a:buFont typeface="Arial"/>
                        <a:buNone/>
                      </a:pPr>
                      <a:r>
                        <a:rPr lang="en-US" sz="1000">
                          <a:solidFill>
                            <a:schemeClr val="dk1"/>
                          </a:solidFill>
                          <a:latin typeface="Trebuchet MS"/>
                          <a:ea typeface="Trebuchet MS"/>
                          <a:cs typeface="Trebuchet MS"/>
                          <a:sym typeface="Trebuchet MS"/>
                        </a:rPr>
                        <a:t>User</a:t>
                      </a:r>
                      <a:endParaRPr sz="1000">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8800">
                <a:tc>
                  <a:txBody>
                    <a:bodyPr/>
                    <a:lstStyle/>
                    <a:p>
                      <a:pPr marL="0" marR="0" lvl="0" indent="0" algn="ctr" rtl="0">
                        <a:lnSpc>
                          <a:spcPct val="100000"/>
                        </a:lnSpc>
                        <a:spcBef>
                          <a:spcPts val="0"/>
                        </a:spcBef>
                        <a:spcAft>
                          <a:spcPts val="0"/>
                        </a:spcAft>
                        <a:buClr>
                          <a:srgbClr val="000000"/>
                        </a:buClr>
                        <a:buSzPts val="1400"/>
                        <a:buFont typeface="Arial"/>
                        <a:buNone/>
                      </a:pPr>
                      <a:r>
                        <a:rPr lang="en-US" sz="1000" b="1" u="none" strike="noStrike" cap="none">
                          <a:solidFill>
                            <a:schemeClr val="dk1"/>
                          </a:solidFill>
                          <a:latin typeface="Trebuchet MS"/>
                          <a:ea typeface="Trebuchet MS"/>
                          <a:cs typeface="Trebuchet MS"/>
                          <a:sym typeface="Trebuchet MS"/>
                        </a:rPr>
                        <a:t>前提</a:t>
                      </a:r>
                      <a:endParaRPr sz="1000" b="1"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400"/>
                        <a:buFont typeface="Arial"/>
                        <a:buNone/>
                      </a:pPr>
                      <a:r>
                        <a:rPr lang="en-US" sz="1000">
                          <a:solidFill>
                            <a:schemeClr val="dk1"/>
                          </a:solidFill>
                          <a:latin typeface="Trebuchet MS"/>
                          <a:ea typeface="Trebuchet MS"/>
                          <a:cs typeface="Trebuchet MS"/>
                          <a:sym typeface="Trebuchet MS"/>
                        </a:rPr>
                        <a:t>Preconditions</a:t>
                      </a:r>
                      <a:endParaRPr sz="1000">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000" u="none" strike="noStrike" cap="none">
                          <a:solidFill>
                            <a:schemeClr val="dk1"/>
                          </a:solidFill>
                          <a:latin typeface="Trebuchet MS"/>
                          <a:ea typeface="Trebuchet MS"/>
                          <a:cs typeface="Trebuchet MS"/>
                          <a:sym typeface="Trebuchet MS"/>
                        </a:rPr>
                        <a:t>使用者已註冊完畢</a:t>
                      </a:r>
                      <a:endParaRPr sz="100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US" sz="1000">
                          <a:solidFill>
                            <a:schemeClr val="dk1"/>
                          </a:solidFill>
                          <a:latin typeface="Trebuchet MS"/>
                          <a:ea typeface="Trebuchet MS"/>
                          <a:cs typeface="Trebuchet MS"/>
                          <a:sym typeface="Trebuchet MS"/>
                        </a:rPr>
                        <a:t>User has already registered</a:t>
                      </a:r>
                      <a:endParaRPr sz="1000">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98800">
                <a:tc>
                  <a:txBody>
                    <a:bodyPr/>
                    <a:lstStyle/>
                    <a:p>
                      <a:pPr marL="0" marR="0" lvl="0" indent="0" algn="ctr" rtl="0">
                        <a:lnSpc>
                          <a:spcPct val="100000"/>
                        </a:lnSpc>
                        <a:spcBef>
                          <a:spcPts val="0"/>
                        </a:spcBef>
                        <a:spcAft>
                          <a:spcPts val="0"/>
                        </a:spcAft>
                        <a:buClr>
                          <a:srgbClr val="000000"/>
                        </a:buClr>
                        <a:buSzPts val="1400"/>
                        <a:buFont typeface="Arial"/>
                        <a:buNone/>
                      </a:pPr>
                      <a:r>
                        <a:rPr lang="en-US" sz="1000" b="1" u="none" strike="noStrike" cap="none">
                          <a:solidFill>
                            <a:schemeClr val="dk1"/>
                          </a:solidFill>
                          <a:latin typeface="Trebuchet MS"/>
                          <a:ea typeface="Trebuchet MS"/>
                          <a:cs typeface="Trebuchet MS"/>
                          <a:sym typeface="Trebuchet MS"/>
                        </a:rPr>
                        <a:t>結束狀態</a:t>
                      </a:r>
                      <a:endParaRPr sz="1000" b="1"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400"/>
                        <a:buFont typeface="Arial"/>
                        <a:buNone/>
                      </a:pPr>
                      <a:r>
                        <a:rPr lang="en-US" sz="1000">
                          <a:solidFill>
                            <a:schemeClr val="dk1"/>
                          </a:solidFill>
                          <a:latin typeface="Trebuchet MS"/>
                          <a:ea typeface="Trebuchet MS"/>
                          <a:cs typeface="Trebuchet MS"/>
                          <a:sym typeface="Trebuchet MS"/>
                        </a:rPr>
                        <a:t>End state</a:t>
                      </a:r>
                      <a:endParaRPr sz="1000">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000" u="none" strike="noStrike" cap="none">
                          <a:solidFill>
                            <a:schemeClr val="dk1"/>
                          </a:solidFill>
                          <a:latin typeface="Trebuchet MS"/>
                          <a:ea typeface="Trebuchet MS"/>
                          <a:cs typeface="Trebuchet MS"/>
                          <a:sym typeface="Trebuchet MS"/>
                        </a:rPr>
                        <a:t> 成功登入</a:t>
                      </a:r>
                      <a:endParaRPr sz="100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US" sz="1000">
                          <a:solidFill>
                            <a:schemeClr val="dk1"/>
                          </a:solidFill>
                          <a:latin typeface="Trebuchet MS"/>
                          <a:ea typeface="Trebuchet MS"/>
                          <a:cs typeface="Trebuchet MS"/>
                          <a:sym typeface="Trebuchet MS"/>
                        </a:rPr>
                        <a:t>Successful login</a:t>
                      </a:r>
                      <a:endParaRPr sz="1000">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601375">
                <a:tc>
                  <a:txBody>
                    <a:bodyPr/>
                    <a:lstStyle/>
                    <a:p>
                      <a:pPr marL="0" marR="0" lvl="0" indent="0" algn="ctr" rtl="0">
                        <a:lnSpc>
                          <a:spcPct val="100000"/>
                        </a:lnSpc>
                        <a:spcBef>
                          <a:spcPts val="0"/>
                        </a:spcBef>
                        <a:spcAft>
                          <a:spcPts val="0"/>
                        </a:spcAft>
                        <a:buClr>
                          <a:srgbClr val="000000"/>
                        </a:buClr>
                        <a:buSzPts val="1400"/>
                        <a:buFont typeface="Arial"/>
                        <a:buNone/>
                      </a:pPr>
                      <a:r>
                        <a:rPr lang="en-US" sz="1000" b="1" u="none" strike="noStrike" cap="none">
                          <a:solidFill>
                            <a:schemeClr val="dk1"/>
                          </a:solidFill>
                          <a:latin typeface="Trebuchet MS"/>
                          <a:ea typeface="Trebuchet MS"/>
                          <a:cs typeface="Trebuchet MS"/>
                          <a:sym typeface="Trebuchet MS"/>
                        </a:rPr>
                        <a:t>其他關連</a:t>
                      </a:r>
                      <a:endParaRPr sz="1000" b="1"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400"/>
                        <a:buFont typeface="Arial"/>
                        <a:buNone/>
                      </a:pPr>
                      <a:r>
                        <a:rPr lang="en-US" sz="1000">
                          <a:solidFill>
                            <a:schemeClr val="dk1"/>
                          </a:solidFill>
                          <a:latin typeface="Trebuchet MS"/>
                          <a:ea typeface="Trebuchet MS"/>
                          <a:cs typeface="Trebuchet MS"/>
                          <a:sym typeface="Trebuchet MS"/>
                        </a:rPr>
                        <a:t>Other related</a:t>
                      </a:r>
                      <a:endParaRPr sz="1000">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000" u="none" strike="noStrike" cap="none">
                          <a:solidFill>
                            <a:schemeClr val="dk1"/>
                          </a:solidFill>
                          <a:latin typeface="Trebuchet MS"/>
                          <a:ea typeface="Trebuchet MS"/>
                          <a:cs typeface="Trebuchet MS"/>
                          <a:sym typeface="Trebuchet MS"/>
                        </a:rPr>
                        <a:t>Extend 之使用案例 (</a:t>
                      </a:r>
                      <a:r>
                        <a:rPr lang="en-US" sz="1000">
                          <a:solidFill>
                            <a:schemeClr val="dk1"/>
                          </a:solidFill>
                          <a:latin typeface="Trebuchet MS"/>
                          <a:ea typeface="Trebuchet MS"/>
                          <a:cs typeface="Trebuchet MS"/>
                          <a:sym typeface="Trebuchet MS"/>
                        </a:rPr>
                        <a:t>Extend Use Cases)</a:t>
                      </a:r>
                      <a:r>
                        <a:rPr lang="en-US" sz="1000" u="none" strike="noStrike" cap="none">
                          <a:solidFill>
                            <a:schemeClr val="dk1"/>
                          </a:solidFill>
                          <a:latin typeface="Trebuchet MS"/>
                          <a:ea typeface="Trebuchet MS"/>
                          <a:cs typeface="Trebuchet MS"/>
                          <a:sym typeface="Trebuchet MS"/>
                        </a:rPr>
                        <a:t>:</a:t>
                      </a:r>
                      <a:endParaRPr sz="100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US" sz="1000" u="none" strike="noStrike" cap="none">
                          <a:solidFill>
                            <a:schemeClr val="dk1"/>
                          </a:solidFill>
                          <a:latin typeface="Trebuchet MS"/>
                          <a:ea typeface="Trebuchet MS"/>
                          <a:cs typeface="Trebuchet MS"/>
                          <a:sym typeface="Trebuchet MS"/>
                        </a:rPr>
                        <a:t>Include 之使用案例 (Include Use </a:t>
                      </a:r>
                      <a:r>
                        <a:rPr lang="en-US" sz="1000">
                          <a:solidFill>
                            <a:schemeClr val="dk1"/>
                          </a:solidFill>
                          <a:latin typeface="Trebuchet MS"/>
                          <a:ea typeface="Trebuchet MS"/>
                          <a:cs typeface="Trebuchet MS"/>
                          <a:sym typeface="Trebuchet MS"/>
                        </a:rPr>
                        <a:t>Cases)</a:t>
                      </a:r>
                      <a:r>
                        <a:rPr lang="en-US" sz="1000" u="none" strike="noStrike" cap="none">
                          <a:solidFill>
                            <a:schemeClr val="dk1"/>
                          </a:solidFill>
                          <a:latin typeface="Trebuchet MS"/>
                          <a:ea typeface="Trebuchet MS"/>
                          <a:cs typeface="Trebuchet MS"/>
                          <a:sym typeface="Trebuchet MS"/>
                        </a:rPr>
                        <a:t>: 識別使用者 (Use Case)</a:t>
                      </a:r>
                      <a:endParaRPr sz="1000" u="none" strike="noStrike" cap="none">
                        <a:solidFill>
                          <a:schemeClr val="dk1"/>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1400"/>
                        <a:buFont typeface="Arial"/>
                        <a:buNone/>
                      </a:pPr>
                      <a:r>
                        <a:rPr lang="en-US" sz="1000" u="none" strike="noStrike" cap="none">
                          <a:solidFill>
                            <a:schemeClr val="dk1"/>
                          </a:solidFill>
                          <a:latin typeface="Trebuchet MS"/>
                          <a:ea typeface="Trebuchet MS"/>
                          <a:cs typeface="Trebuchet MS"/>
                          <a:sym typeface="Trebuchet MS"/>
                        </a:rPr>
                        <a:t>Generalization 之使用案例 (Generalization Use Cases):</a:t>
                      </a:r>
                      <a:endParaRPr sz="1000" u="none" strike="noStrike" cap="none">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1348500">
                <a:tc>
                  <a:txBody>
                    <a:bodyPr/>
                    <a:lstStyle/>
                    <a:p>
                      <a:pPr marL="0" marR="0" lvl="0" indent="0" algn="ctr" rtl="0">
                        <a:lnSpc>
                          <a:spcPct val="100000"/>
                        </a:lnSpc>
                        <a:spcBef>
                          <a:spcPts val="0"/>
                        </a:spcBef>
                        <a:spcAft>
                          <a:spcPts val="0"/>
                        </a:spcAft>
                        <a:buClr>
                          <a:srgbClr val="000000"/>
                        </a:buClr>
                        <a:buSzPts val="1400"/>
                        <a:buFont typeface="Arial"/>
                        <a:buNone/>
                      </a:pPr>
                      <a:r>
                        <a:rPr lang="en-US" sz="1000" b="1" u="none" strike="noStrike" cap="none">
                          <a:solidFill>
                            <a:schemeClr val="dk1"/>
                          </a:solidFill>
                          <a:latin typeface="Trebuchet MS"/>
                          <a:ea typeface="Trebuchet MS"/>
                          <a:cs typeface="Trebuchet MS"/>
                          <a:sym typeface="Trebuchet MS"/>
                        </a:rPr>
                        <a:t>正常程序</a:t>
                      </a:r>
                      <a:endParaRPr sz="1000" b="1"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400"/>
                        <a:buFont typeface="Arial"/>
                        <a:buNone/>
                      </a:pPr>
                      <a:r>
                        <a:rPr lang="en-US" sz="1000">
                          <a:solidFill>
                            <a:schemeClr val="dk1"/>
                          </a:solidFill>
                          <a:latin typeface="Trebuchet MS"/>
                          <a:ea typeface="Trebuchet MS"/>
                          <a:cs typeface="Trebuchet MS"/>
                          <a:sym typeface="Trebuchet MS"/>
                        </a:rPr>
                        <a:t>Procedures</a:t>
                      </a:r>
                      <a:endParaRPr sz="1000">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0" marR="0" lvl="0" indent="0" algn="l" rtl="0">
                        <a:lnSpc>
                          <a:spcPct val="100000"/>
                        </a:lnSpc>
                        <a:spcBef>
                          <a:spcPts val="0"/>
                        </a:spcBef>
                        <a:spcAft>
                          <a:spcPts val="0"/>
                        </a:spcAft>
                        <a:buClr>
                          <a:schemeClr val="dk1"/>
                        </a:buClr>
                        <a:buSzPts val="1000"/>
                        <a:buFont typeface="Trebuchet MS"/>
                        <a:buNone/>
                      </a:pPr>
                      <a:r>
                        <a:rPr lang="en-US" sz="1000" u="none" strike="noStrike" cap="none" dirty="0">
                          <a:solidFill>
                            <a:schemeClr val="dk1"/>
                          </a:solidFill>
                          <a:latin typeface="Trebuchet MS"/>
                          <a:ea typeface="Trebuchet MS"/>
                          <a:cs typeface="Trebuchet MS"/>
                          <a:sym typeface="Trebuchet MS"/>
                        </a:rPr>
                        <a:t>1. </a:t>
                      </a:r>
                      <a:r>
                        <a:rPr lang="en-US" sz="1000" u="none" strike="noStrike" cap="none" dirty="0" err="1">
                          <a:solidFill>
                            <a:schemeClr val="dk1"/>
                          </a:solidFill>
                          <a:latin typeface="Trebuchet MS"/>
                          <a:ea typeface="Trebuchet MS"/>
                          <a:cs typeface="Trebuchet MS"/>
                          <a:sym typeface="Trebuchet MS"/>
                        </a:rPr>
                        <a:t>使用者輸入帳號名稱</a:t>
                      </a:r>
                      <a:endParaRPr lang="en-US" sz="1000" dirty="0">
                        <a:solidFill>
                          <a:schemeClr val="dk1"/>
                        </a:solidFill>
                        <a:latin typeface="Trebuchet MS"/>
                        <a:ea typeface="Trebuchet MS"/>
                        <a:cs typeface="Trebuchet MS"/>
                        <a:sym typeface="Trebuchet MS"/>
                      </a:endParaRPr>
                    </a:p>
                    <a:p>
                      <a:pPr marL="228600" marR="0" lvl="0" indent="0" algn="l" rtl="0">
                        <a:lnSpc>
                          <a:spcPct val="100000"/>
                        </a:lnSpc>
                        <a:spcBef>
                          <a:spcPts val="0"/>
                        </a:spcBef>
                        <a:spcAft>
                          <a:spcPts val="0"/>
                        </a:spcAft>
                        <a:buNone/>
                      </a:pPr>
                      <a:r>
                        <a:rPr lang="en-US" sz="1000" dirty="0">
                          <a:solidFill>
                            <a:schemeClr val="dk1"/>
                          </a:solidFill>
                          <a:latin typeface="Trebuchet MS"/>
                          <a:ea typeface="Trebuchet MS"/>
                          <a:cs typeface="Trebuchet MS"/>
                          <a:sym typeface="Trebuchet MS"/>
                        </a:rPr>
                        <a:t>User enter account name</a:t>
                      </a:r>
                    </a:p>
                    <a:p>
                      <a:pPr marL="50800" marR="0" lvl="0" indent="0" algn="l" rtl="0">
                        <a:lnSpc>
                          <a:spcPct val="100000"/>
                        </a:lnSpc>
                        <a:spcBef>
                          <a:spcPts val="0"/>
                        </a:spcBef>
                        <a:spcAft>
                          <a:spcPts val="0"/>
                        </a:spcAft>
                        <a:buClr>
                          <a:schemeClr val="dk1"/>
                        </a:buClr>
                        <a:buSzPts val="1000"/>
                        <a:buFont typeface="Trebuchet MS"/>
                        <a:buNone/>
                      </a:pPr>
                      <a:r>
                        <a:rPr lang="en-US" sz="1000" u="none" strike="noStrike" cap="none" dirty="0">
                          <a:solidFill>
                            <a:schemeClr val="dk1"/>
                          </a:solidFill>
                          <a:latin typeface="Trebuchet MS"/>
                          <a:ea typeface="Trebuchet MS"/>
                          <a:cs typeface="Trebuchet MS"/>
                          <a:sym typeface="Trebuchet MS"/>
                        </a:rPr>
                        <a:t>2. </a:t>
                      </a:r>
                      <a:r>
                        <a:rPr lang="en-US" sz="1000" u="none" strike="noStrike" cap="none" dirty="0" err="1">
                          <a:solidFill>
                            <a:schemeClr val="dk1"/>
                          </a:solidFill>
                          <a:latin typeface="Trebuchet MS"/>
                          <a:ea typeface="Trebuchet MS"/>
                          <a:cs typeface="Trebuchet MS"/>
                          <a:sym typeface="Trebuchet MS"/>
                        </a:rPr>
                        <a:t>確認帳號資料後，系統啟動識別機制</a:t>
                      </a:r>
                      <a:endParaRPr sz="1000" dirty="0">
                        <a:solidFill>
                          <a:schemeClr val="dk1"/>
                        </a:solidFill>
                        <a:latin typeface="Trebuchet MS"/>
                        <a:ea typeface="Trebuchet MS"/>
                        <a:cs typeface="Trebuchet MS"/>
                        <a:sym typeface="Trebuchet MS"/>
                      </a:endParaRPr>
                    </a:p>
                    <a:p>
                      <a:pPr marL="228600" marR="0" lvl="0" indent="0" algn="l" rtl="0">
                        <a:lnSpc>
                          <a:spcPct val="100000"/>
                        </a:lnSpc>
                        <a:spcBef>
                          <a:spcPts val="0"/>
                        </a:spcBef>
                        <a:spcAft>
                          <a:spcPts val="0"/>
                        </a:spcAft>
                        <a:buNone/>
                      </a:pPr>
                      <a:r>
                        <a:rPr lang="en-US" sz="1000" dirty="0">
                          <a:solidFill>
                            <a:schemeClr val="dk1"/>
                          </a:solidFill>
                          <a:latin typeface="Trebuchet MS"/>
                          <a:ea typeface="Trebuchet MS"/>
                          <a:cs typeface="Trebuchet MS"/>
                          <a:sym typeface="Trebuchet MS"/>
                        </a:rPr>
                        <a:t>After confirming the account information, the system starts the recognition mechanism.</a:t>
                      </a:r>
                      <a:endParaRPr sz="1000" dirty="0">
                        <a:solidFill>
                          <a:schemeClr val="dk1"/>
                        </a:solidFill>
                        <a:latin typeface="Trebuchet MS"/>
                        <a:ea typeface="Trebuchet MS"/>
                        <a:cs typeface="Trebuchet MS"/>
                        <a:sym typeface="Trebuchet MS"/>
                      </a:endParaRPr>
                    </a:p>
                    <a:p>
                      <a:pPr marL="50800" marR="0" lvl="0" indent="0" algn="l" rtl="0">
                        <a:lnSpc>
                          <a:spcPct val="100000"/>
                        </a:lnSpc>
                        <a:spcBef>
                          <a:spcPts val="0"/>
                        </a:spcBef>
                        <a:spcAft>
                          <a:spcPts val="0"/>
                        </a:spcAft>
                        <a:buClr>
                          <a:schemeClr val="dk1"/>
                        </a:buClr>
                        <a:buSzPts val="1000"/>
                        <a:buFont typeface="Trebuchet MS"/>
                        <a:buNone/>
                      </a:pPr>
                      <a:r>
                        <a:rPr lang="en-US" sz="1000" u="none" strike="noStrike" cap="none" dirty="0">
                          <a:solidFill>
                            <a:schemeClr val="dk1"/>
                          </a:solidFill>
                          <a:latin typeface="Trebuchet MS"/>
                          <a:ea typeface="Trebuchet MS"/>
                          <a:cs typeface="Trebuchet MS"/>
                          <a:sym typeface="Trebuchet MS"/>
                        </a:rPr>
                        <a:t>3. </a:t>
                      </a:r>
                      <a:r>
                        <a:rPr lang="en-US" sz="1000" u="none" strike="noStrike" cap="none" dirty="0" err="1">
                          <a:solidFill>
                            <a:schemeClr val="dk1"/>
                          </a:solidFill>
                          <a:latin typeface="Trebuchet MS"/>
                          <a:ea typeface="Trebuchet MS"/>
                          <a:cs typeface="Trebuchet MS"/>
                          <a:sym typeface="Trebuchet MS"/>
                        </a:rPr>
                        <a:t>使用者輸入密碼，完成後按確認</a:t>
                      </a:r>
                      <a:endParaRPr sz="1000" dirty="0">
                        <a:solidFill>
                          <a:schemeClr val="dk1"/>
                        </a:solidFill>
                        <a:latin typeface="Trebuchet MS"/>
                        <a:ea typeface="Trebuchet MS"/>
                        <a:cs typeface="Trebuchet MS"/>
                        <a:sym typeface="Trebuchet MS"/>
                      </a:endParaRPr>
                    </a:p>
                    <a:p>
                      <a:pPr marL="228600" marR="0" lvl="0" indent="0" algn="l" rtl="0">
                        <a:lnSpc>
                          <a:spcPct val="100000"/>
                        </a:lnSpc>
                        <a:spcBef>
                          <a:spcPts val="0"/>
                        </a:spcBef>
                        <a:spcAft>
                          <a:spcPts val="0"/>
                        </a:spcAft>
                        <a:buNone/>
                      </a:pPr>
                      <a:r>
                        <a:rPr lang="en-US" sz="1000" dirty="0">
                          <a:solidFill>
                            <a:schemeClr val="dk1"/>
                          </a:solidFill>
                          <a:latin typeface="Trebuchet MS"/>
                          <a:ea typeface="Trebuchet MS"/>
                          <a:cs typeface="Trebuchet MS"/>
                          <a:sym typeface="Trebuchet MS"/>
                        </a:rPr>
                        <a:t>The user enters the password and presses the confirmation button when done.</a:t>
                      </a:r>
                      <a:endParaRPr sz="1000" dirty="0">
                        <a:solidFill>
                          <a:schemeClr val="dk1"/>
                        </a:solidFill>
                        <a:latin typeface="Trebuchet MS"/>
                        <a:ea typeface="Trebuchet MS"/>
                        <a:cs typeface="Trebuchet MS"/>
                        <a:sym typeface="Trebuchet MS"/>
                      </a:endParaRPr>
                    </a:p>
                    <a:p>
                      <a:pPr marL="50800" marR="0" lvl="0" indent="0" algn="l" rtl="0">
                        <a:lnSpc>
                          <a:spcPct val="100000"/>
                        </a:lnSpc>
                        <a:spcBef>
                          <a:spcPts val="0"/>
                        </a:spcBef>
                        <a:spcAft>
                          <a:spcPts val="0"/>
                        </a:spcAft>
                        <a:buClr>
                          <a:schemeClr val="dk1"/>
                        </a:buClr>
                        <a:buSzPts val="1000"/>
                        <a:buFont typeface="Trebuchet MS"/>
                        <a:buNone/>
                      </a:pPr>
                      <a:r>
                        <a:rPr lang="en-US" sz="1000" u="none" strike="noStrike" cap="none" dirty="0">
                          <a:solidFill>
                            <a:schemeClr val="dk1"/>
                          </a:solidFill>
                          <a:latin typeface="Trebuchet MS"/>
                          <a:ea typeface="Trebuchet MS"/>
                          <a:cs typeface="Trebuchet MS"/>
                          <a:sym typeface="Trebuchet MS"/>
                        </a:rPr>
                        <a:t>4. </a:t>
                      </a:r>
                      <a:r>
                        <a:rPr lang="en-US" sz="1000" u="none" strike="noStrike" cap="none" dirty="0" err="1">
                          <a:solidFill>
                            <a:schemeClr val="dk1"/>
                          </a:solidFill>
                          <a:latin typeface="Trebuchet MS"/>
                          <a:ea typeface="Trebuchet MS"/>
                          <a:cs typeface="Trebuchet MS"/>
                          <a:sym typeface="Trebuchet MS"/>
                        </a:rPr>
                        <a:t>系統取得使用者操作行為，辨別密碼和行為資料，告知使用者登入成功</a:t>
                      </a:r>
                      <a:endParaRPr sz="1000" dirty="0">
                        <a:solidFill>
                          <a:schemeClr val="dk1"/>
                        </a:solidFill>
                        <a:latin typeface="Trebuchet MS"/>
                        <a:ea typeface="Trebuchet MS"/>
                        <a:cs typeface="Trebuchet MS"/>
                        <a:sym typeface="Trebuchet MS"/>
                      </a:endParaRPr>
                    </a:p>
                    <a:p>
                      <a:pPr marL="228600" marR="0" lvl="0" indent="0" algn="l" rtl="0">
                        <a:lnSpc>
                          <a:spcPct val="100000"/>
                        </a:lnSpc>
                        <a:spcBef>
                          <a:spcPts val="0"/>
                        </a:spcBef>
                        <a:spcAft>
                          <a:spcPts val="0"/>
                        </a:spcAft>
                        <a:buNone/>
                      </a:pPr>
                      <a:r>
                        <a:rPr lang="en-US" sz="1000" dirty="0">
                          <a:solidFill>
                            <a:schemeClr val="dk1"/>
                          </a:solidFill>
                          <a:latin typeface="Trebuchet MS"/>
                          <a:ea typeface="Trebuchet MS"/>
                          <a:cs typeface="Trebuchet MS"/>
                          <a:sym typeface="Trebuchet MS"/>
                        </a:rPr>
                        <a:t>The system will obtain the user's operation behavior, then identify the password and behavior data, and inform the user that the login is successful.</a:t>
                      </a:r>
                      <a:endParaRPr sz="1000" dirty="0">
                        <a:solidFill>
                          <a:schemeClr val="dk1"/>
                        </a:solidFill>
                        <a:latin typeface="Trebuchet MS"/>
                        <a:ea typeface="Trebuchet MS"/>
                        <a:cs typeface="Trebuchet MS"/>
                        <a:sym typeface="Trebuchet MS"/>
                      </a:endParaRPr>
                    </a:p>
                  </a:txBody>
                  <a:tcPr marL="57375" marR="573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1198650">
                <a:tc>
                  <a:txBody>
                    <a:bodyPr/>
                    <a:lstStyle/>
                    <a:p>
                      <a:pPr marL="0" marR="0" lvl="0" indent="0" algn="ctr" rtl="0">
                        <a:lnSpc>
                          <a:spcPct val="100000"/>
                        </a:lnSpc>
                        <a:spcBef>
                          <a:spcPts val="0"/>
                        </a:spcBef>
                        <a:spcAft>
                          <a:spcPts val="0"/>
                        </a:spcAft>
                        <a:buClr>
                          <a:srgbClr val="000000"/>
                        </a:buClr>
                        <a:buSzPts val="1400"/>
                        <a:buFont typeface="Arial"/>
                        <a:buNone/>
                      </a:pPr>
                      <a:r>
                        <a:rPr lang="en-US" sz="1000" b="1" u="none" strike="noStrike" cap="none">
                          <a:solidFill>
                            <a:schemeClr val="dk1"/>
                          </a:solidFill>
                          <a:latin typeface="Trebuchet MS"/>
                          <a:ea typeface="Trebuchet MS"/>
                          <a:cs typeface="Trebuchet MS"/>
                          <a:sym typeface="Trebuchet MS"/>
                        </a:rPr>
                        <a:t>例外程序</a:t>
                      </a:r>
                      <a:endParaRPr sz="1000" b="1"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400"/>
                        <a:buFont typeface="Arial"/>
                        <a:buNone/>
                      </a:pPr>
                      <a:r>
                        <a:rPr lang="en-US" sz="1000">
                          <a:solidFill>
                            <a:schemeClr val="dk1"/>
                          </a:solidFill>
                          <a:latin typeface="Trebuchet MS"/>
                          <a:ea typeface="Trebuchet MS"/>
                          <a:cs typeface="Trebuchet MS"/>
                          <a:sym typeface="Trebuchet MS"/>
                        </a:rPr>
                        <a:t>Exception procedure</a:t>
                      </a:r>
                      <a:endParaRPr sz="1000">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dirty="0">
                          <a:solidFill>
                            <a:schemeClr val="dk1"/>
                          </a:solidFill>
                          <a:latin typeface="Trebuchet MS"/>
                          <a:ea typeface="Trebuchet MS"/>
                          <a:cs typeface="Trebuchet MS"/>
                          <a:sym typeface="Trebuchet MS"/>
                        </a:rPr>
                        <a:t>1.   </a:t>
                      </a:r>
                      <a:r>
                        <a:rPr lang="en-US" sz="1000" u="none" strike="noStrike" cap="none" dirty="0" err="1">
                          <a:solidFill>
                            <a:schemeClr val="dk1"/>
                          </a:solidFill>
                          <a:latin typeface="Trebuchet MS"/>
                          <a:ea typeface="Trebuchet MS"/>
                          <a:cs typeface="Trebuchet MS"/>
                          <a:sym typeface="Trebuchet MS"/>
                        </a:rPr>
                        <a:t>登入帳號不存在</a:t>
                      </a:r>
                      <a:endParaRPr sz="1000" dirty="0">
                        <a:solidFill>
                          <a:schemeClr val="dk1"/>
                        </a:solidFill>
                        <a:latin typeface="Trebuchet MS"/>
                        <a:ea typeface="Trebuchet MS"/>
                        <a:cs typeface="Trebuchet MS"/>
                        <a:sym typeface="Trebuchet MS"/>
                      </a:endParaRPr>
                    </a:p>
                    <a:p>
                      <a:pPr marL="228600" marR="0" lvl="0" indent="0" algn="l" rtl="0">
                        <a:lnSpc>
                          <a:spcPct val="100000"/>
                        </a:lnSpc>
                        <a:spcBef>
                          <a:spcPts val="0"/>
                        </a:spcBef>
                        <a:spcAft>
                          <a:spcPts val="0"/>
                        </a:spcAft>
                        <a:buNone/>
                      </a:pPr>
                      <a:r>
                        <a:rPr lang="en-US" sz="1000" dirty="0">
                          <a:solidFill>
                            <a:schemeClr val="dk1"/>
                          </a:solidFill>
                          <a:latin typeface="Trebuchet MS"/>
                          <a:ea typeface="Trebuchet MS"/>
                          <a:cs typeface="Trebuchet MS"/>
                          <a:sym typeface="Trebuchet MS"/>
                        </a:rPr>
                        <a:t>Login account did not exist</a:t>
                      </a:r>
                      <a:endParaRPr sz="1000" dirty="0">
                        <a:solidFill>
                          <a:schemeClr val="dk1"/>
                        </a:solidFill>
                        <a:latin typeface="Trebuchet MS"/>
                        <a:ea typeface="Trebuchet MS"/>
                        <a:cs typeface="Trebuchet MS"/>
                        <a:sym typeface="Trebuchet MS"/>
                      </a:endParaRPr>
                    </a:p>
                    <a:p>
                      <a:pPr marL="457200" marR="0" lvl="0" indent="-177800" algn="l" rtl="0">
                        <a:lnSpc>
                          <a:spcPct val="100000"/>
                        </a:lnSpc>
                        <a:spcBef>
                          <a:spcPts val="0"/>
                        </a:spcBef>
                        <a:spcAft>
                          <a:spcPts val="0"/>
                        </a:spcAft>
                        <a:buClr>
                          <a:schemeClr val="dk1"/>
                        </a:buClr>
                        <a:buSzPts val="1000"/>
                        <a:buFont typeface="Trebuchet MS"/>
                        <a:buAutoNum type="alphaLcPeriod"/>
                      </a:pPr>
                      <a:r>
                        <a:rPr lang="en-US" sz="1000" u="none" strike="noStrike" cap="none" dirty="0" err="1">
                          <a:solidFill>
                            <a:schemeClr val="dk1"/>
                          </a:solidFill>
                          <a:latin typeface="Trebuchet MS"/>
                          <a:ea typeface="Trebuchet MS"/>
                          <a:cs typeface="Trebuchet MS"/>
                          <a:sym typeface="Trebuchet MS"/>
                        </a:rPr>
                        <a:t>告知該帳號不存在，請使用者重新輸入</a:t>
                      </a:r>
                      <a:endParaRPr sz="1000" dirty="0">
                        <a:solidFill>
                          <a:schemeClr val="dk1"/>
                        </a:solidFill>
                        <a:latin typeface="Trebuchet MS"/>
                        <a:ea typeface="Trebuchet MS"/>
                        <a:cs typeface="Trebuchet MS"/>
                        <a:sym typeface="Trebuchet MS"/>
                      </a:endParaRPr>
                    </a:p>
                    <a:p>
                      <a:pPr marL="457200" marR="0" lvl="0" indent="0" algn="l" rtl="0">
                        <a:lnSpc>
                          <a:spcPct val="100000"/>
                        </a:lnSpc>
                        <a:spcBef>
                          <a:spcPts val="0"/>
                        </a:spcBef>
                        <a:spcAft>
                          <a:spcPts val="0"/>
                        </a:spcAft>
                        <a:buNone/>
                      </a:pPr>
                      <a:r>
                        <a:rPr lang="en-US" sz="1000" dirty="0">
                          <a:solidFill>
                            <a:schemeClr val="dk1"/>
                          </a:solidFill>
                          <a:latin typeface="Trebuchet MS"/>
                          <a:ea typeface="Trebuchet MS"/>
                          <a:cs typeface="Trebuchet MS"/>
                          <a:sym typeface="Trebuchet MS"/>
                        </a:rPr>
                        <a:t>Inform the account that it did not exist, please user enter the username again</a:t>
                      </a:r>
                      <a:endParaRPr sz="1000"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000" dirty="0">
                          <a:solidFill>
                            <a:schemeClr val="dk1"/>
                          </a:solidFill>
                          <a:latin typeface="Trebuchet MS"/>
                          <a:ea typeface="Trebuchet MS"/>
                          <a:cs typeface="Trebuchet MS"/>
                          <a:sym typeface="Trebuchet MS"/>
                        </a:rPr>
                        <a:t>2.   </a:t>
                      </a:r>
                      <a:r>
                        <a:rPr lang="en-US" sz="1000" u="none" strike="noStrike" cap="none" dirty="0" err="1">
                          <a:solidFill>
                            <a:schemeClr val="dk1"/>
                          </a:solidFill>
                          <a:latin typeface="Trebuchet MS"/>
                          <a:ea typeface="Trebuchet MS"/>
                          <a:cs typeface="Trebuchet MS"/>
                          <a:sym typeface="Trebuchet MS"/>
                        </a:rPr>
                        <a:t>登入失敗，系統回到原頁面</a:t>
                      </a:r>
                      <a:endParaRPr sz="1000" dirty="0">
                        <a:solidFill>
                          <a:schemeClr val="dk1"/>
                        </a:solidFill>
                        <a:latin typeface="Trebuchet MS"/>
                        <a:ea typeface="Trebuchet MS"/>
                        <a:cs typeface="Trebuchet MS"/>
                        <a:sym typeface="Trebuchet MS"/>
                      </a:endParaRPr>
                    </a:p>
                    <a:p>
                      <a:pPr marL="228600" marR="0" lvl="0" indent="0" algn="l" rtl="0">
                        <a:lnSpc>
                          <a:spcPct val="100000"/>
                        </a:lnSpc>
                        <a:spcBef>
                          <a:spcPts val="0"/>
                        </a:spcBef>
                        <a:spcAft>
                          <a:spcPts val="0"/>
                        </a:spcAft>
                        <a:buNone/>
                      </a:pPr>
                      <a:r>
                        <a:rPr lang="en-US" sz="1000" dirty="0">
                          <a:solidFill>
                            <a:schemeClr val="dk1"/>
                          </a:solidFill>
                          <a:latin typeface="Trebuchet MS"/>
                          <a:ea typeface="Trebuchet MS"/>
                          <a:cs typeface="Trebuchet MS"/>
                          <a:sym typeface="Trebuchet MS"/>
                        </a:rPr>
                        <a:t>Login failed, the system returns to the original screen</a:t>
                      </a:r>
                      <a:endParaRPr sz="1000" dirty="0">
                        <a:solidFill>
                          <a:schemeClr val="dk1"/>
                        </a:solidFill>
                        <a:latin typeface="Trebuchet MS"/>
                        <a:ea typeface="Trebuchet MS"/>
                        <a:cs typeface="Trebuchet MS"/>
                        <a:sym typeface="Trebuchet MS"/>
                      </a:endParaRPr>
                    </a:p>
                    <a:p>
                      <a:pPr marL="457200" marR="0" lvl="0" indent="-177800" algn="l" rtl="0">
                        <a:lnSpc>
                          <a:spcPct val="100000"/>
                        </a:lnSpc>
                        <a:spcBef>
                          <a:spcPts val="0"/>
                        </a:spcBef>
                        <a:spcAft>
                          <a:spcPts val="0"/>
                        </a:spcAft>
                        <a:buClr>
                          <a:schemeClr val="dk1"/>
                        </a:buClr>
                        <a:buSzPts val="1000"/>
                        <a:buFont typeface="Trebuchet MS"/>
                        <a:buAutoNum type="alphaLcPeriod"/>
                      </a:pPr>
                      <a:r>
                        <a:rPr lang="en-US" sz="1000" u="none" strike="noStrike" cap="none" dirty="0" err="1">
                          <a:solidFill>
                            <a:schemeClr val="dk1"/>
                          </a:solidFill>
                          <a:latin typeface="Trebuchet MS"/>
                          <a:ea typeface="Trebuchet MS"/>
                          <a:cs typeface="Trebuchet MS"/>
                          <a:sym typeface="Trebuchet MS"/>
                        </a:rPr>
                        <a:t>登入密碼不符</a:t>
                      </a:r>
                      <a:r>
                        <a:rPr lang="en-US" sz="1000" u="none" strike="noStrike" cap="none" dirty="0">
                          <a:solidFill>
                            <a:schemeClr val="dk1"/>
                          </a:solidFill>
                          <a:latin typeface="Trebuchet MS"/>
                          <a:ea typeface="Trebuchet MS"/>
                          <a:cs typeface="Trebuchet MS"/>
                          <a:sym typeface="Trebuchet MS"/>
                        </a:rPr>
                        <a:t> Login password does not match</a:t>
                      </a:r>
                      <a:endParaRPr sz="1000" dirty="0">
                        <a:solidFill>
                          <a:schemeClr val="dk1"/>
                        </a:solidFill>
                        <a:latin typeface="Trebuchet MS"/>
                        <a:ea typeface="Trebuchet MS"/>
                        <a:cs typeface="Trebuchet MS"/>
                        <a:sym typeface="Trebuchet MS"/>
                      </a:endParaRPr>
                    </a:p>
                    <a:p>
                      <a:pPr marL="457200" marR="0" lvl="0" indent="-177800" algn="l" rtl="0">
                        <a:lnSpc>
                          <a:spcPct val="100000"/>
                        </a:lnSpc>
                        <a:spcBef>
                          <a:spcPts val="0"/>
                        </a:spcBef>
                        <a:spcAft>
                          <a:spcPts val="0"/>
                        </a:spcAft>
                        <a:buClr>
                          <a:schemeClr val="dk1"/>
                        </a:buClr>
                        <a:buSzPts val="1000"/>
                        <a:buFont typeface="Trebuchet MS"/>
                        <a:buAutoNum type="alphaLcPeriod"/>
                      </a:pPr>
                      <a:r>
                        <a:rPr lang="en-US" sz="1000" u="none" strike="noStrike" cap="none" dirty="0" err="1">
                          <a:solidFill>
                            <a:schemeClr val="dk1"/>
                          </a:solidFill>
                          <a:latin typeface="Trebuchet MS"/>
                          <a:ea typeface="Trebuchet MS"/>
                          <a:cs typeface="Trebuchet MS"/>
                          <a:sym typeface="Trebuchet MS"/>
                        </a:rPr>
                        <a:t>密碼輸入行為不符</a:t>
                      </a:r>
                      <a:r>
                        <a:rPr lang="en-US" sz="1000" u="none" strike="noStrike" cap="none" dirty="0">
                          <a:solidFill>
                            <a:schemeClr val="dk1"/>
                          </a:solidFill>
                          <a:latin typeface="Trebuchet MS"/>
                          <a:ea typeface="Trebuchet MS"/>
                          <a:cs typeface="Trebuchet MS"/>
                          <a:sym typeface="Trebuchet MS"/>
                        </a:rPr>
                        <a:t> Password input behavior does not match</a:t>
                      </a:r>
                      <a:endParaRPr sz="1000" u="none" strike="noStrike" cap="none" dirty="0">
                        <a:solidFill>
                          <a:schemeClr val="dk1"/>
                        </a:solidFill>
                        <a:latin typeface="Trebuchet MS"/>
                        <a:ea typeface="Trebuchet MS"/>
                        <a:cs typeface="Trebuchet MS"/>
                        <a:sym typeface="Trebuchet MS"/>
                      </a:endParaRPr>
                    </a:p>
                  </a:txBody>
                  <a:tcPr marL="57375" marR="573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1074"/>
        <p:cNvGrpSpPr/>
        <p:nvPr/>
      </p:nvGrpSpPr>
      <p:grpSpPr>
        <a:xfrm>
          <a:off x="0" y="0"/>
          <a:ext cx="0" cy="0"/>
          <a:chOff x="0" y="0"/>
          <a:chExt cx="0" cy="0"/>
        </a:xfrm>
      </p:grpSpPr>
      <p:sp>
        <p:nvSpPr>
          <p:cNvPr id="1075" name="Google Shape;1075;p59"/>
          <p:cNvSpPr txBox="1">
            <a:spLocks noGrp="1"/>
          </p:cNvSpPr>
          <p:nvPr>
            <p:ph type="sldNum" idx="12"/>
          </p:nvPr>
        </p:nvSpPr>
        <p:spPr>
          <a:xfrm>
            <a:off x="467544" y="6453336"/>
            <a:ext cx="576000" cy="36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47</a:t>
            </a:fld>
            <a:endParaRPr sz="1200" b="0" i="0" u="none" strike="noStrike" cap="none">
              <a:solidFill>
                <a:srgbClr val="7F7F7F"/>
              </a:solidFill>
              <a:latin typeface="Trebuchet MS"/>
              <a:ea typeface="Trebuchet MS"/>
              <a:cs typeface="Trebuchet MS"/>
              <a:sym typeface="Trebuchet MS"/>
            </a:endParaRPr>
          </a:p>
        </p:txBody>
      </p:sp>
      <p:sp>
        <p:nvSpPr>
          <p:cNvPr id="1076" name="Google Shape;1076;p59"/>
          <p:cNvSpPr txBox="1">
            <a:spLocks noGrp="1"/>
          </p:cNvSpPr>
          <p:nvPr>
            <p:ph type="title"/>
          </p:nvPr>
        </p:nvSpPr>
        <p:spPr>
          <a:xfrm>
            <a:off x="100" y="197025"/>
            <a:ext cx="9144000" cy="57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a:solidFill>
                  <a:schemeClr val="dk1"/>
                </a:solidFill>
                <a:latin typeface="Trebuchet MS"/>
                <a:ea typeface="Trebuchet MS"/>
                <a:cs typeface="Trebuchet MS"/>
                <a:sym typeface="Trebuchet MS"/>
              </a:rPr>
              <a:t>系統測試案例 (System Test Cases)-2/4</a:t>
            </a:r>
            <a:endParaRPr sz="3000" b="1" i="0" u="none" strike="noStrike" cap="none">
              <a:solidFill>
                <a:schemeClr val="dk1"/>
              </a:solidFill>
              <a:latin typeface="Trebuchet MS"/>
              <a:ea typeface="Trebuchet MS"/>
              <a:cs typeface="Trebuchet MS"/>
              <a:sym typeface="Trebuchet MS"/>
            </a:endParaRPr>
          </a:p>
        </p:txBody>
      </p:sp>
      <p:sp>
        <p:nvSpPr>
          <p:cNvPr id="1077" name="Google Shape;1077;p59"/>
          <p:cNvSpPr txBox="1">
            <a:spLocks noGrp="1"/>
          </p:cNvSpPr>
          <p:nvPr>
            <p:ph type="body" idx="1"/>
          </p:nvPr>
        </p:nvSpPr>
        <p:spPr>
          <a:xfrm>
            <a:off x="683575" y="836710"/>
            <a:ext cx="7704900" cy="761700"/>
          </a:xfrm>
          <a:prstGeom prst="rect">
            <a:avLst/>
          </a:prstGeom>
          <a:noFill/>
          <a:ln>
            <a:noFill/>
          </a:ln>
        </p:spPr>
        <p:txBody>
          <a:bodyPr spcFirstLastPara="1" wrap="square" lIns="91425" tIns="45700" rIns="91425" bIns="45700" anchor="t" anchorCtr="0">
            <a:noAutofit/>
          </a:bodyPr>
          <a:lstStyle/>
          <a:p>
            <a:pPr marL="228600" marR="0" lvl="0" indent="-181610" algn="l" rtl="0">
              <a:lnSpc>
                <a:spcPct val="100000"/>
              </a:lnSpc>
              <a:spcBef>
                <a:spcPts val="0"/>
              </a:spcBef>
              <a:spcAft>
                <a:spcPts val="0"/>
              </a:spcAft>
              <a:buClr>
                <a:srgbClr val="C3260C"/>
              </a:buClr>
              <a:buSzPts val="2860"/>
              <a:buFont typeface="Georgia"/>
              <a:buChar char="*"/>
            </a:pPr>
            <a:r>
              <a:rPr lang="en-US" sz="2200" b="0" i="0" u="none" strike="noStrike" cap="none">
                <a:solidFill>
                  <a:srgbClr val="3F3F3F"/>
                </a:solidFill>
                <a:latin typeface="Trebuchet MS"/>
                <a:ea typeface="Trebuchet MS"/>
                <a:cs typeface="Trebuchet MS"/>
                <a:sym typeface="Trebuchet MS"/>
              </a:rPr>
              <a:t>以登入use case 選出可測試資料組合 </a:t>
            </a:r>
            <a:endParaRPr sz="2200" b="0" i="0" u="none" strike="noStrike" cap="none">
              <a:solidFill>
                <a:srgbClr val="3F3F3F"/>
              </a:solidFill>
              <a:latin typeface="Trebuchet MS"/>
              <a:ea typeface="Trebuchet MS"/>
              <a:cs typeface="Trebuchet MS"/>
              <a:sym typeface="Trebuchet MS"/>
            </a:endParaRPr>
          </a:p>
          <a:p>
            <a:pPr marL="228600" marR="0" lvl="0" indent="0" algn="l" rtl="0">
              <a:lnSpc>
                <a:spcPct val="100000"/>
              </a:lnSpc>
              <a:spcBef>
                <a:spcPts val="0"/>
              </a:spcBef>
              <a:spcAft>
                <a:spcPts val="0"/>
              </a:spcAft>
              <a:buNone/>
            </a:pPr>
            <a:r>
              <a:rPr lang="en-US" sz="1400"/>
              <a:t>Select testable data sets of the use case “Login”</a:t>
            </a:r>
            <a:endParaRPr sz="1400"/>
          </a:p>
        </p:txBody>
      </p:sp>
      <p:graphicFrame>
        <p:nvGraphicFramePr>
          <p:cNvPr id="1078" name="Google Shape;1078;p59"/>
          <p:cNvGraphicFramePr/>
          <p:nvPr/>
        </p:nvGraphicFramePr>
        <p:xfrm>
          <a:off x="827584" y="1673063"/>
          <a:ext cx="7704850" cy="2267700"/>
        </p:xfrm>
        <a:graphic>
          <a:graphicData uri="http://schemas.openxmlformats.org/drawingml/2006/table">
            <a:tbl>
              <a:tblPr>
                <a:noFill/>
                <a:tableStyleId>{F1E5F48D-126F-4515-9DBF-866245C95FAA}</a:tableStyleId>
              </a:tblPr>
              <a:tblGrid>
                <a:gridCol w="2527875">
                  <a:extLst>
                    <a:ext uri="{9D8B030D-6E8A-4147-A177-3AD203B41FA5}">
                      <a16:colId xmlns:a16="http://schemas.microsoft.com/office/drawing/2014/main" val="20000"/>
                    </a:ext>
                  </a:extLst>
                </a:gridCol>
                <a:gridCol w="5176975">
                  <a:extLst>
                    <a:ext uri="{9D8B030D-6E8A-4147-A177-3AD203B41FA5}">
                      <a16:colId xmlns:a16="http://schemas.microsoft.com/office/drawing/2014/main" val="20001"/>
                    </a:ext>
                  </a:extLst>
                </a:gridCol>
              </a:tblGrid>
              <a:tr h="129522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dk1"/>
                          </a:solidFill>
                          <a:latin typeface="Times New Roman"/>
                          <a:ea typeface="Times New Roman"/>
                          <a:cs typeface="Times New Roman"/>
                          <a:sym typeface="Times New Roman"/>
                        </a:rPr>
                        <a:t>正常程序</a:t>
                      </a:r>
                      <a:endParaRPr sz="1400" b="1"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US" sz="1000">
                          <a:solidFill>
                            <a:schemeClr val="dk1"/>
                          </a:solidFill>
                          <a:latin typeface="Trebuchet MS"/>
                          <a:ea typeface="Trebuchet MS"/>
                          <a:cs typeface="Trebuchet MS"/>
                          <a:sym typeface="Trebuchet MS"/>
                        </a:rPr>
                        <a:t>Normal procedure</a:t>
                      </a:r>
                      <a:endParaRPr sz="1000">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28600" marR="0" lvl="0" indent="-180975" algn="l" rtl="0">
                        <a:lnSpc>
                          <a:spcPct val="100000"/>
                        </a:lnSpc>
                        <a:spcBef>
                          <a:spcPts val="0"/>
                        </a:spcBef>
                        <a:spcAft>
                          <a:spcPts val="0"/>
                        </a:spcAft>
                        <a:buClr>
                          <a:schemeClr val="dk1"/>
                        </a:buClr>
                        <a:buSzPts val="1050"/>
                        <a:buFont typeface="Trebuchet MS"/>
                        <a:buAutoNum type="arabicPeriod"/>
                      </a:pPr>
                      <a:r>
                        <a:rPr lang="en-US" sz="1050" u="none" strike="noStrike" cap="none">
                          <a:solidFill>
                            <a:schemeClr val="dk1"/>
                          </a:solidFill>
                          <a:latin typeface="Trebuchet MS"/>
                          <a:ea typeface="Trebuchet MS"/>
                          <a:cs typeface="Trebuchet MS"/>
                          <a:sym typeface="Trebuchet MS"/>
                        </a:rPr>
                        <a:t>使用者輸入帳號名稱 </a:t>
                      </a:r>
                      <a:r>
                        <a:rPr lang="en-US" sz="1000" u="none" strike="noStrike" cap="none">
                          <a:solidFill>
                            <a:schemeClr val="dk1"/>
                          </a:solidFill>
                          <a:latin typeface="Trebuchet MS"/>
                          <a:ea typeface="Trebuchet MS"/>
                          <a:cs typeface="Trebuchet MS"/>
                          <a:sym typeface="Trebuchet MS"/>
                        </a:rPr>
                        <a:t>User enter account name</a:t>
                      </a:r>
                      <a:endParaRPr sz="1000">
                        <a:solidFill>
                          <a:schemeClr val="dk1"/>
                        </a:solidFill>
                        <a:latin typeface="Trebuchet MS"/>
                        <a:ea typeface="Trebuchet MS"/>
                        <a:cs typeface="Trebuchet MS"/>
                        <a:sym typeface="Trebuchet MS"/>
                      </a:endParaRPr>
                    </a:p>
                    <a:p>
                      <a:pPr marL="228600" marR="0" lvl="0" indent="-180975" algn="l" rtl="0">
                        <a:lnSpc>
                          <a:spcPct val="100000"/>
                        </a:lnSpc>
                        <a:spcBef>
                          <a:spcPts val="0"/>
                        </a:spcBef>
                        <a:spcAft>
                          <a:spcPts val="0"/>
                        </a:spcAft>
                        <a:buClr>
                          <a:schemeClr val="dk1"/>
                        </a:buClr>
                        <a:buSzPts val="1050"/>
                        <a:buFont typeface="Trebuchet MS"/>
                        <a:buAutoNum type="arabicPeriod"/>
                      </a:pPr>
                      <a:r>
                        <a:rPr lang="en-US" sz="1050" u="none" strike="noStrike" cap="none">
                          <a:solidFill>
                            <a:schemeClr val="dk1"/>
                          </a:solidFill>
                          <a:latin typeface="Trebuchet MS"/>
                          <a:ea typeface="Trebuchet MS"/>
                          <a:cs typeface="Trebuchet MS"/>
                          <a:sym typeface="Trebuchet MS"/>
                        </a:rPr>
                        <a:t>確認帳號資料後，系統啟動識別機制 </a:t>
                      </a:r>
                      <a:r>
                        <a:rPr lang="en-US" sz="1000" u="none" strike="noStrike" cap="none">
                          <a:solidFill>
                            <a:schemeClr val="dk1"/>
                          </a:solidFill>
                          <a:latin typeface="Trebuchet MS"/>
                          <a:ea typeface="Trebuchet MS"/>
                          <a:cs typeface="Trebuchet MS"/>
                          <a:sym typeface="Trebuchet MS"/>
                        </a:rPr>
                        <a:t>After confirming the account information, the system starts the recognition mechanism.</a:t>
                      </a:r>
                      <a:endParaRPr sz="1000">
                        <a:solidFill>
                          <a:schemeClr val="dk1"/>
                        </a:solidFill>
                        <a:latin typeface="Trebuchet MS"/>
                        <a:ea typeface="Trebuchet MS"/>
                        <a:cs typeface="Trebuchet MS"/>
                        <a:sym typeface="Trebuchet MS"/>
                      </a:endParaRPr>
                    </a:p>
                    <a:p>
                      <a:pPr marL="228600" marR="0" lvl="0" indent="-180975" algn="l" rtl="0">
                        <a:lnSpc>
                          <a:spcPct val="100000"/>
                        </a:lnSpc>
                        <a:spcBef>
                          <a:spcPts val="0"/>
                        </a:spcBef>
                        <a:spcAft>
                          <a:spcPts val="0"/>
                        </a:spcAft>
                        <a:buClr>
                          <a:schemeClr val="dk1"/>
                        </a:buClr>
                        <a:buSzPts val="1050"/>
                        <a:buFont typeface="Trebuchet MS"/>
                        <a:buAutoNum type="arabicPeriod"/>
                      </a:pPr>
                      <a:r>
                        <a:rPr lang="en-US" sz="1050" u="none" strike="noStrike" cap="none">
                          <a:solidFill>
                            <a:schemeClr val="dk1"/>
                          </a:solidFill>
                          <a:latin typeface="Trebuchet MS"/>
                          <a:ea typeface="Trebuchet MS"/>
                          <a:cs typeface="Trebuchet MS"/>
                          <a:sym typeface="Trebuchet MS"/>
                        </a:rPr>
                        <a:t>使用者輸入密碼，完成後按確認 </a:t>
                      </a:r>
                      <a:r>
                        <a:rPr lang="en-US" sz="1000" u="none" strike="noStrike" cap="none">
                          <a:solidFill>
                            <a:schemeClr val="dk1"/>
                          </a:solidFill>
                          <a:latin typeface="Trebuchet MS"/>
                          <a:ea typeface="Trebuchet MS"/>
                          <a:cs typeface="Trebuchet MS"/>
                          <a:sym typeface="Trebuchet MS"/>
                        </a:rPr>
                        <a:t>The user enters the password and presses confirmation button when done.</a:t>
                      </a:r>
                      <a:endParaRPr sz="1000">
                        <a:solidFill>
                          <a:schemeClr val="dk1"/>
                        </a:solidFill>
                        <a:latin typeface="Trebuchet MS"/>
                        <a:ea typeface="Trebuchet MS"/>
                        <a:cs typeface="Trebuchet MS"/>
                        <a:sym typeface="Trebuchet MS"/>
                      </a:endParaRPr>
                    </a:p>
                    <a:p>
                      <a:pPr marL="228600" marR="0" lvl="0" indent="-180975" algn="l" rtl="0">
                        <a:lnSpc>
                          <a:spcPct val="100000"/>
                        </a:lnSpc>
                        <a:spcBef>
                          <a:spcPts val="0"/>
                        </a:spcBef>
                        <a:spcAft>
                          <a:spcPts val="0"/>
                        </a:spcAft>
                        <a:buClr>
                          <a:schemeClr val="dk1"/>
                        </a:buClr>
                        <a:buSzPts val="1050"/>
                        <a:buFont typeface="Trebuchet MS"/>
                        <a:buAutoNum type="arabicPeriod"/>
                      </a:pPr>
                      <a:r>
                        <a:rPr lang="en-US" sz="1050" u="none" strike="noStrike" cap="none">
                          <a:solidFill>
                            <a:schemeClr val="dk1"/>
                          </a:solidFill>
                          <a:latin typeface="Trebuchet MS"/>
                          <a:ea typeface="Trebuchet MS"/>
                          <a:cs typeface="Trebuchet MS"/>
                          <a:sym typeface="Trebuchet MS"/>
                        </a:rPr>
                        <a:t>系統取得使用者操作行為，辨別密碼和行為資料，告知使用者登入成功 </a:t>
                      </a:r>
                      <a:r>
                        <a:rPr lang="en-US" sz="1000" u="none" strike="noStrike" cap="none">
                          <a:solidFill>
                            <a:schemeClr val="dk1"/>
                          </a:solidFill>
                          <a:latin typeface="Trebuchet MS"/>
                          <a:ea typeface="Trebuchet MS"/>
                          <a:cs typeface="Trebuchet MS"/>
                          <a:sym typeface="Trebuchet MS"/>
                        </a:rPr>
                        <a:t>The system obtains the user's operation behavior, identifies the password and behavior data, and informs the user that the login is successful.</a:t>
                      </a:r>
                      <a:endParaRPr sz="1000" u="none" strike="noStrike" cap="none">
                        <a:solidFill>
                          <a:schemeClr val="dk1"/>
                        </a:solidFill>
                        <a:latin typeface="Trebuchet MS"/>
                        <a:ea typeface="Trebuchet MS"/>
                        <a:cs typeface="Trebuchet MS"/>
                        <a:sym typeface="Trebuchet MS"/>
                      </a:endParaRPr>
                    </a:p>
                  </a:txBody>
                  <a:tcPr marL="57375" marR="573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724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dk1"/>
                          </a:solidFill>
                          <a:latin typeface="Times New Roman"/>
                          <a:ea typeface="Times New Roman"/>
                          <a:cs typeface="Times New Roman"/>
                          <a:sym typeface="Times New Roman"/>
                        </a:rPr>
                        <a:t>例外程序</a:t>
                      </a:r>
                      <a:endParaRPr sz="1400" b="1"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US" sz="1000">
                          <a:solidFill>
                            <a:schemeClr val="dk1"/>
                          </a:solidFill>
                          <a:latin typeface="Trebuchet MS"/>
                          <a:ea typeface="Trebuchet MS"/>
                          <a:cs typeface="Trebuchet MS"/>
                          <a:sym typeface="Trebuchet MS"/>
                        </a:rPr>
                        <a:t>Exception procedure</a:t>
                      </a:r>
                      <a:endParaRPr sz="1000">
                        <a:solidFill>
                          <a:schemeClr val="dk1"/>
                        </a:solidFill>
                        <a:latin typeface="Trebuchet MS"/>
                        <a:ea typeface="Trebuchet MS"/>
                        <a:cs typeface="Trebuchet MS"/>
                        <a:sym typeface="Trebuchet MS"/>
                      </a:endParaRPr>
                    </a:p>
                  </a:txBody>
                  <a:tcPr marL="57375" marR="573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050" u="none" strike="noStrike" cap="none">
                          <a:solidFill>
                            <a:schemeClr val="dk1"/>
                          </a:solidFill>
                          <a:latin typeface="Trebuchet MS"/>
                          <a:ea typeface="Trebuchet MS"/>
                          <a:cs typeface="Trebuchet MS"/>
                          <a:sym typeface="Trebuchet MS"/>
                        </a:rPr>
                        <a:t>2.   登入帳號不存在 </a:t>
                      </a:r>
                      <a:r>
                        <a:rPr lang="en-US" sz="1000" u="none" strike="noStrike" cap="none">
                          <a:solidFill>
                            <a:schemeClr val="dk1"/>
                          </a:solidFill>
                          <a:latin typeface="Trebuchet MS"/>
                          <a:ea typeface="Trebuchet MS"/>
                          <a:cs typeface="Trebuchet MS"/>
                          <a:sym typeface="Trebuchet MS"/>
                        </a:rPr>
                        <a:t>Login account does not exist</a:t>
                      </a:r>
                      <a:endParaRPr sz="1000" u="none" strike="noStrike" cap="none">
                        <a:solidFill>
                          <a:schemeClr val="dk1"/>
                        </a:solidFill>
                        <a:latin typeface="Trebuchet MS"/>
                        <a:ea typeface="Trebuchet MS"/>
                        <a:cs typeface="Trebuchet MS"/>
                        <a:sym typeface="Trebuchet MS"/>
                      </a:endParaRPr>
                    </a:p>
                    <a:p>
                      <a:pPr marL="457200" marR="0" lvl="0" indent="-180975" algn="l" rtl="0">
                        <a:lnSpc>
                          <a:spcPct val="100000"/>
                        </a:lnSpc>
                        <a:spcBef>
                          <a:spcPts val="0"/>
                        </a:spcBef>
                        <a:spcAft>
                          <a:spcPts val="0"/>
                        </a:spcAft>
                        <a:buClr>
                          <a:schemeClr val="dk1"/>
                        </a:buClr>
                        <a:buSzPts val="1050"/>
                        <a:buFont typeface="Trebuchet MS"/>
                        <a:buAutoNum type="alphaLcPeriod"/>
                      </a:pPr>
                      <a:r>
                        <a:rPr lang="en-US" sz="1050" u="none" strike="noStrike" cap="none">
                          <a:solidFill>
                            <a:schemeClr val="dk1"/>
                          </a:solidFill>
                          <a:latin typeface="Trebuchet MS"/>
                          <a:ea typeface="Trebuchet MS"/>
                          <a:cs typeface="Trebuchet MS"/>
                          <a:sym typeface="Trebuchet MS"/>
                        </a:rPr>
                        <a:t>告知該帳號不存在，請使用者重新輸入 </a:t>
                      </a:r>
                      <a:r>
                        <a:rPr lang="en-US" sz="1000" u="none" strike="noStrike" cap="none">
                          <a:solidFill>
                            <a:schemeClr val="dk1"/>
                          </a:solidFill>
                          <a:latin typeface="Trebuchet MS"/>
                          <a:ea typeface="Trebuchet MS"/>
                          <a:cs typeface="Trebuchet MS"/>
                          <a:sym typeface="Trebuchet MS"/>
                        </a:rPr>
                        <a:t>Informs the account does not exist, please user </a:t>
                      </a:r>
                      <a:r>
                        <a:rPr lang="en-US" sz="1000">
                          <a:solidFill>
                            <a:schemeClr val="dk1"/>
                          </a:solidFill>
                          <a:latin typeface="Trebuchet MS"/>
                          <a:ea typeface="Trebuchet MS"/>
                          <a:cs typeface="Trebuchet MS"/>
                          <a:sym typeface="Trebuchet MS"/>
                        </a:rPr>
                        <a:t>try again</a:t>
                      </a:r>
                      <a:endParaRPr sz="1000" u="none" strike="noStrike" cap="none">
                        <a:solidFill>
                          <a:schemeClr val="dk1"/>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1400"/>
                        <a:buFont typeface="Arial"/>
                        <a:buNone/>
                      </a:pPr>
                      <a:r>
                        <a:rPr lang="en-US" sz="1050" u="none" strike="noStrike" cap="none">
                          <a:solidFill>
                            <a:schemeClr val="dk1"/>
                          </a:solidFill>
                          <a:latin typeface="Trebuchet MS"/>
                          <a:ea typeface="Trebuchet MS"/>
                          <a:cs typeface="Trebuchet MS"/>
                          <a:sym typeface="Trebuchet MS"/>
                        </a:rPr>
                        <a:t>4.   登入失敗，系統回到原頁面 </a:t>
                      </a:r>
                      <a:r>
                        <a:rPr lang="en-US" sz="1000" u="none" strike="noStrike" cap="none">
                          <a:solidFill>
                            <a:schemeClr val="dk1"/>
                          </a:solidFill>
                          <a:latin typeface="Trebuchet MS"/>
                          <a:ea typeface="Trebuchet MS"/>
                          <a:cs typeface="Trebuchet MS"/>
                          <a:sym typeface="Trebuchet MS"/>
                        </a:rPr>
                        <a:t>Login failed, the system returns to the original page</a:t>
                      </a:r>
                      <a:endParaRPr sz="1000" u="none" strike="noStrike" cap="none">
                        <a:solidFill>
                          <a:schemeClr val="dk1"/>
                        </a:solidFill>
                        <a:latin typeface="Trebuchet MS"/>
                        <a:ea typeface="Trebuchet MS"/>
                        <a:cs typeface="Trebuchet MS"/>
                        <a:sym typeface="Trebuchet MS"/>
                      </a:endParaRPr>
                    </a:p>
                    <a:p>
                      <a:pPr marL="457200" marR="0" lvl="0" indent="-180975" algn="l" rtl="0">
                        <a:lnSpc>
                          <a:spcPct val="100000"/>
                        </a:lnSpc>
                        <a:spcBef>
                          <a:spcPts val="0"/>
                        </a:spcBef>
                        <a:spcAft>
                          <a:spcPts val="0"/>
                        </a:spcAft>
                        <a:buClr>
                          <a:schemeClr val="dk1"/>
                        </a:buClr>
                        <a:buSzPts val="1050"/>
                        <a:buFont typeface="Trebuchet MS"/>
                        <a:buAutoNum type="alphaLcPeriod"/>
                      </a:pPr>
                      <a:r>
                        <a:rPr lang="en-US" sz="1050" u="none" strike="noStrike" cap="none">
                          <a:solidFill>
                            <a:schemeClr val="dk1"/>
                          </a:solidFill>
                          <a:latin typeface="Trebuchet MS"/>
                          <a:ea typeface="Trebuchet MS"/>
                          <a:cs typeface="Trebuchet MS"/>
                          <a:sym typeface="Trebuchet MS"/>
                        </a:rPr>
                        <a:t>登入密碼不符 Login password does not match</a:t>
                      </a:r>
                      <a:endParaRPr sz="1050">
                        <a:solidFill>
                          <a:schemeClr val="dk1"/>
                        </a:solidFill>
                        <a:latin typeface="Trebuchet MS"/>
                        <a:ea typeface="Trebuchet MS"/>
                        <a:cs typeface="Trebuchet MS"/>
                        <a:sym typeface="Trebuchet MS"/>
                      </a:endParaRPr>
                    </a:p>
                    <a:p>
                      <a:pPr marL="457200" marR="0" lvl="0" indent="-180975" algn="l" rtl="0">
                        <a:lnSpc>
                          <a:spcPct val="100000"/>
                        </a:lnSpc>
                        <a:spcBef>
                          <a:spcPts val="0"/>
                        </a:spcBef>
                        <a:spcAft>
                          <a:spcPts val="0"/>
                        </a:spcAft>
                        <a:buClr>
                          <a:schemeClr val="dk1"/>
                        </a:buClr>
                        <a:buSzPts val="1050"/>
                        <a:buFont typeface="Trebuchet MS"/>
                        <a:buAutoNum type="alphaLcPeriod"/>
                      </a:pPr>
                      <a:r>
                        <a:rPr lang="en-US" sz="1050" u="none" strike="noStrike" cap="none">
                          <a:solidFill>
                            <a:schemeClr val="dk1"/>
                          </a:solidFill>
                          <a:latin typeface="Trebuchet MS"/>
                          <a:ea typeface="Trebuchet MS"/>
                          <a:cs typeface="Trebuchet MS"/>
                          <a:sym typeface="Trebuchet MS"/>
                        </a:rPr>
                        <a:t>密碼輸入行為不符 </a:t>
                      </a:r>
                      <a:r>
                        <a:rPr lang="en-US" sz="1000" u="none" strike="noStrike" cap="none">
                          <a:solidFill>
                            <a:schemeClr val="dk1"/>
                          </a:solidFill>
                          <a:latin typeface="Trebuchet MS"/>
                          <a:ea typeface="Trebuchet MS"/>
                          <a:cs typeface="Trebuchet MS"/>
                          <a:sym typeface="Trebuchet MS"/>
                        </a:rPr>
                        <a:t>Password input behavior does not match</a:t>
                      </a:r>
                      <a:endParaRPr sz="1000" u="none" strike="noStrike" cap="none">
                        <a:solidFill>
                          <a:schemeClr val="dk1"/>
                        </a:solidFill>
                        <a:latin typeface="Trebuchet MS"/>
                        <a:ea typeface="Trebuchet MS"/>
                        <a:cs typeface="Trebuchet MS"/>
                        <a:sym typeface="Trebuchet MS"/>
                      </a:endParaRPr>
                    </a:p>
                  </a:txBody>
                  <a:tcPr marL="57375" marR="573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079" name="Google Shape;1079;p59"/>
          <p:cNvSpPr/>
          <p:nvPr/>
        </p:nvSpPr>
        <p:spPr>
          <a:xfrm>
            <a:off x="5964263" y="3997225"/>
            <a:ext cx="1125000" cy="549000"/>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帳號輸入</a:t>
            </a:r>
            <a:endParaRPr sz="18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000">
                <a:solidFill>
                  <a:schemeClr val="dk1"/>
                </a:solidFill>
                <a:latin typeface="Trebuchet MS"/>
                <a:ea typeface="Trebuchet MS"/>
                <a:cs typeface="Trebuchet MS"/>
                <a:sym typeface="Trebuchet MS"/>
              </a:rPr>
              <a:t>account entry</a:t>
            </a:r>
            <a:endParaRPr sz="1000">
              <a:solidFill>
                <a:schemeClr val="dk1"/>
              </a:solidFill>
              <a:latin typeface="Trebuchet MS"/>
              <a:ea typeface="Trebuchet MS"/>
              <a:cs typeface="Trebuchet MS"/>
              <a:sym typeface="Trebuchet MS"/>
            </a:endParaRPr>
          </a:p>
        </p:txBody>
      </p:sp>
      <p:sp>
        <p:nvSpPr>
          <p:cNvPr id="1080" name="Google Shape;1080;p59"/>
          <p:cNvSpPr/>
          <p:nvPr/>
        </p:nvSpPr>
        <p:spPr>
          <a:xfrm>
            <a:off x="7722291" y="4889212"/>
            <a:ext cx="1406700" cy="549000"/>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Trebuchet MS"/>
                <a:ea typeface="Trebuchet MS"/>
                <a:cs typeface="Trebuchet MS"/>
                <a:sym typeface="Trebuchet MS"/>
              </a:rPr>
              <a:t>帳號不存在</a:t>
            </a:r>
            <a:endParaRPr sz="1800" b="0" i="0" u="none" strike="noStrike" cap="none" dirty="0">
              <a:solidFill>
                <a:schemeClr val="dk1"/>
              </a:solidFill>
              <a:latin typeface="Trebuchet MS"/>
              <a:ea typeface="Trebuchet MS"/>
              <a:cs typeface="Trebuchet MS"/>
              <a:sym typeface="Trebuchet MS"/>
            </a:endParaRPr>
          </a:p>
          <a:p>
            <a:pPr lvl="0" algn="ctr">
              <a:buSzPts val="1800"/>
            </a:pPr>
            <a:r>
              <a:rPr lang="en-US" sz="1000" dirty="0">
                <a:solidFill>
                  <a:schemeClr val="dk1"/>
                </a:solidFill>
                <a:latin typeface="Trebuchet MS"/>
                <a:ea typeface="Trebuchet MS"/>
                <a:cs typeface="Trebuchet MS"/>
                <a:sym typeface="Trebuchet MS"/>
              </a:rPr>
              <a:t>account inexistent</a:t>
            </a:r>
            <a:endParaRPr sz="1000" dirty="0">
              <a:solidFill>
                <a:schemeClr val="dk1"/>
              </a:solidFill>
              <a:latin typeface="Trebuchet MS"/>
              <a:ea typeface="Trebuchet MS"/>
              <a:cs typeface="Trebuchet MS"/>
              <a:sym typeface="Trebuchet MS"/>
            </a:endParaRPr>
          </a:p>
        </p:txBody>
      </p:sp>
      <p:sp>
        <p:nvSpPr>
          <p:cNvPr id="1081" name="Google Shape;1081;p59"/>
          <p:cNvSpPr/>
          <p:nvPr/>
        </p:nvSpPr>
        <p:spPr>
          <a:xfrm>
            <a:off x="4135913" y="4889212"/>
            <a:ext cx="1125000" cy="549000"/>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密碼輸入</a:t>
            </a:r>
            <a:endParaRPr sz="18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000">
                <a:solidFill>
                  <a:schemeClr val="dk1"/>
                </a:solidFill>
                <a:latin typeface="Trebuchet MS"/>
                <a:ea typeface="Trebuchet MS"/>
                <a:cs typeface="Trebuchet MS"/>
                <a:sym typeface="Trebuchet MS"/>
              </a:rPr>
              <a:t>password input</a:t>
            </a:r>
            <a:endParaRPr sz="1000">
              <a:solidFill>
                <a:schemeClr val="dk1"/>
              </a:solidFill>
              <a:latin typeface="Trebuchet MS"/>
              <a:ea typeface="Trebuchet MS"/>
              <a:cs typeface="Trebuchet MS"/>
              <a:sym typeface="Trebuchet MS"/>
            </a:endParaRPr>
          </a:p>
        </p:txBody>
      </p:sp>
      <p:sp>
        <p:nvSpPr>
          <p:cNvPr id="1082" name="Google Shape;1082;p59"/>
          <p:cNvSpPr/>
          <p:nvPr/>
        </p:nvSpPr>
        <p:spPr>
          <a:xfrm>
            <a:off x="1724300" y="5692150"/>
            <a:ext cx="1497300" cy="852600"/>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500" b="0" i="0" u="none" strike="noStrike" cap="none">
                <a:solidFill>
                  <a:schemeClr val="dk1"/>
                </a:solidFill>
                <a:latin typeface="Trebuchet MS"/>
                <a:ea typeface="Trebuchet MS"/>
                <a:cs typeface="Trebuchet MS"/>
                <a:sym typeface="Trebuchet MS"/>
              </a:rPr>
              <a:t>密碼正確</a:t>
            </a:r>
            <a:endParaRPr sz="15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500" b="0" i="0" u="none" strike="noStrike" cap="none">
                <a:solidFill>
                  <a:schemeClr val="dk1"/>
                </a:solidFill>
                <a:latin typeface="Trebuchet MS"/>
                <a:ea typeface="Trebuchet MS"/>
                <a:cs typeface="Trebuchet MS"/>
                <a:sym typeface="Trebuchet MS"/>
              </a:rPr>
              <a:t>行為正確</a:t>
            </a:r>
            <a:endParaRPr sz="15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000">
                <a:solidFill>
                  <a:schemeClr val="dk1"/>
                </a:solidFill>
                <a:latin typeface="Trebuchet MS"/>
                <a:ea typeface="Trebuchet MS"/>
                <a:cs typeface="Trebuchet MS"/>
                <a:sym typeface="Trebuchet MS"/>
              </a:rPr>
              <a:t>password is correct</a:t>
            </a:r>
            <a:endParaRPr sz="1000">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000">
                <a:solidFill>
                  <a:schemeClr val="dk1"/>
                </a:solidFill>
                <a:latin typeface="Trebuchet MS"/>
                <a:ea typeface="Trebuchet MS"/>
                <a:cs typeface="Trebuchet MS"/>
                <a:sym typeface="Trebuchet MS"/>
              </a:rPr>
              <a:t>correct behaviour</a:t>
            </a:r>
            <a:endParaRPr sz="1000">
              <a:solidFill>
                <a:schemeClr val="dk1"/>
              </a:solidFill>
              <a:latin typeface="Trebuchet MS"/>
              <a:ea typeface="Trebuchet MS"/>
              <a:cs typeface="Trebuchet MS"/>
              <a:sym typeface="Trebuchet MS"/>
            </a:endParaRPr>
          </a:p>
        </p:txBody>
      </p:sp>
      <p:sp>
        <p:nvSpPr>
          <p:cNvPr id="1083" name="Google Shape;1083;p59"/>
          <p:cNvSpPr/>
          <p:nvPr/>
        </p:nvSpPr>
        <p:spPr>
          <a:xfrm>
            <a:off x="3355450" y="5692150"/>
            <a:ext cx="1406700" cy="852600"/>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500" b="0" i="0" u="none" strike="noStrike" cap="none">
                <a:solidFill>
                  <a:schemeClr val="dk1"/>
                </a:solidFill>
                <a:latin typeface="Trebuchet MS"/>
                <a:ea typeface="Trebuchet MS"/>
                <a:cs typeface="Trebuchet MS"/>
                <a:sym typeface="Trebuchet MS"/>
              </a:rPr>
              <a:t>密碼正確</a:t>
            </a:r>
            <a:endParaRPr sz="15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500" b="0" i="0" u="none" strike="noStrike" cap="none">
                <a:solidFill>
                  <a:schemeClr val="dk1"/>
                </a:solidFill>
                <a:latin typeface="Trebuchet MS"/>
                <a:ea typeface="Trebuchet MS"/>
                <a:cs typeface="Trebuchet MS"/>
                <a:sym typeface="Trebuchet MS"/>
              </a:rPr>
              <a:t>行為錯誤</a:t>
            </a:r>
            <a:endParaRPr sz="15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000">
                <a:solidFill>
                  <a:schemeClr val="dk1"/>
                </a:solidFill>
                <a:latin typeface="Trebuchet MS"/>
                <a:ea typeface="Trebuchet MS"/>
                <a:cs typeface="Trebuchet MS"/>
                <a:sym typeface="Trebuchet MS"/>
              </a:rPr>
              <a:t>password is correct</a:t>
            </a:r>
            <a:endParaRPr sz="1000">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000">
                <a:solidFill>
                  <a:schemeClr val="dk1"/>
                </a:solidFill>
                <a:latin typeface="Trebuchet MS"/>
                <a:ea typeface="Trebuchet MS"/>
                <a:cs typeface="Trebuchet MS"/>
                <a:sym typeface="Trebuchet MS"/>
              </a:rPr>
              <a:t>wrong behaviour</a:t>
            </a:r>
            <a:endParaRPr sz="1000">
              <a:solidFill>
                <a:schemeClr val="dk1"/>
              </a:solidFill>
              <a:latin typeface="Trebuchet MS"/>
              <a:ea typeface="Trebuchet MS"/>
              <a:cs typeface="Trebuchet MS"/>
              <a:sym typeface="Trebuchet MS"/>
            </a:endParaRPr>
          </a:p>
        </p:txBody>
      </p:sp>
      <p:sp>
        <p:nvSpPr>
          <p:cNvPr id="1084" name="Google Shape;1084;p59"/>
          <p:cNvSpPr/>
          <p:nvPr/>
        </p:nvSpPr>
        <p:spPr>
          <a:xfrm>
            <a:off x="4896000" y="5692150"/>
            <a:ext cx="1290900" cy="852600"/>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500" b="0" i="0" u="none" strike="noStrike" cap="none">
                <a:solidFill>
                  <a:schemeClr val="dk1"/>
                </a:solidFill>
                <a:latin typeface="Trebuchet MS"/>
                <a:ea typeface="Trebuchet MS"/>
                <a:cs typeface="Trebuchet MS"/>
                <a:sym typeface="Trebuchet MS"/>
              </a:rPr>
              <a:t>密碼錯誤</a:t>
            </a:r>
            <a:endParaRPr sz="1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500" b="0" i="0" u="none" strike="noStrike" cap="none">
                <a:solidFill>
                  <a:schemeClr val="dk1"/>
                </a:solidFill>
                <a:latin typeface="Trebuchet MS"/>
                <a:ea typeface="Trebuchet MS"/>
                <a:cs typeface="Trebuchet MS"/>
                <a:sym typeface="Trebuchet MS"/>
              </a:rPr>
              <a:t>行為正確</a:t>
            </a:r>
            <a:endParaRPr sz="15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000">
                <a:solidFill>
                  <a:schemeClr val="dk1"/>
                </a:solidFill>
                <a:latin typeface="Trebuchet MS"/>
                <a:ea typeface="Trebuchet MS"/>
                <a:cs typeface="Trebuchet MS"/>
                <a:sym typeface="Trebuchet MS"/>
              </a:rPr>
              <a:t>wrong password</a:t>
            </a:r>
            <a:endParaRPr sz="1000">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000">
                <a:solidFill>
                  <a:schemeClr val="dk1"/>
                </a:solidFill>
                <a:latin typeface="Trebuchet MS"/>
                <a:ea typeface="Trebuchet MS"/>
                <a:cs typeface="Trebuchet MS"/>
                <a:sym typeface="Trebuchet MS"/>
              </a:rPr>
              <a:t>correct behaviour</a:t>
            </a:r>
            <a:endParaRPr sz="1000">
              <a:solidFill>
                <a:schemeClr val="dk1"/>
              </a:solidFill>
              <a:latin typeface="Trebuchet MS"/>
              <a:ea typeface="Trebuchet MS"/>
              <a:cs typeface="Trebuchet MS"/>
              <a:sym typeface="Trebuchet MS"/>
            </a:endParaRPr>
          </a:p>
        </p:txBody>
      </p:sp>
      <p:sp>
        <p:nvSpPr>
          <p:cNvPr id="1085" name="Google Shape;1085;p59"/>
          <p:cNvSpPr/>
          <p:nvPr/>
        </p:nvSpPr>
        <p:spPr>
          <a:xfrm>
            <a:off x="6315875" y="5692150"/>
            <a:ext cx="1290900" cy="852600"/>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500" b="0" i="0" u="none" strike="noStrike" cap="none">
                <a:solidFill>
                  <a:schemeClr val="dk1"/>
                </a:solidFill>
                <a:latin typeface="Trebuchet MS"/>
                <a:ea typeface="Trebuchet MS"/>
                <a:cs typeface="Trebuchet MS"/>
                <a:sym typeface="Trebuchet MS"/>
              </a:rPr>
              <a:t>密碼錯誤</a:t>
            </a:r>
            <a:endParaRPr sz="1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500" b="0" i="0" u="none" strike="noStrike" cap="none">
                <a:solidFill>
                  <a:schemeClr val="dk1"/>
                </a:solidFill>
                <a:latin typeface="Trebuchet MS"/>
                <a:ea typeface="Trebuchet MS"/>
                <a:cs typeface="Trebuchet MS"/>
                <a:sym typeface="Trebuchet MS"/>
              </a:rPr>
              <a:t>行為錯誤</a:t>
            </a:r>
            <a:endParaRPr sz="15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000">
                <a:solidFill>
                  <a:schemeClr val="dk1"/>
                </a:solidFill>
                <a:latin typeface="Trebuchet MS"/>
                <a:ea typeface="Trebuchet MS"/>
                <a:cs typeface="Trebuchet MS"/>
                <a:sym typeface="Trebuchet MS"/>
              </a:rPr>
              <a:t>wrong password</a:t>
            </a:r>
            <a:endParaRPr sz="1000">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000">
                <a:solidFill>
                  <a:schemeClr val="dk1"/>
                </a:solidFill>
                <a:latin typeface="Trebuchet MS"/>
                <a:ea typeface="Trebuchet MS"/>
                <a:cs typeface="Trebuchet MS"/>
                <a:sym typeface="Trebuchet MS"/>
              </a:rPr>
              <a:t>wrong behaviour</a:t>
            </a:r>
            <a:endParaRPr sz="1000">
              <a:solidFill>
                <a:schemeClr val="dk1"/>
              </a:solidFill>
              <a:latin typeface="Trebuchet MS"/>
              <a:ea typeface="Trebuchet MS"/>
              <a:cs typeface="Trebuchet MS"/>
              <a:sym typeface="Trebuchet MS"/>
            </a:endParaRPr>
          </a:p>
        </p:txBody>
      </p:sp>
      <p:cxnSp>
        <p:nvCxnSpPr>
          <p:cNvPr id="1086" name="Google Shape;1086;p59"/>
          <p:cNvCxnSpPr>
            <a:stCxn id="1079" idx="2"/>
            <a:endCxn id="1080" idx="0"/>
          </p:cNvCxnSpPr>
          <p:nvPr/>
        </p:nvCxnSpPr>
        <p:spPr>
          <a:xfrm>
            <a:off x="6526763" y="4546225"/>
            <a:ext cx="1899000" cy="342900"/>
          </a:xfrm>
          <a:prstGeom prst="straightConnector1">
            <a:avLst/>
          </a:prstGeom>
          <a:noFill/>
          <a:ln w="12700" cap="flat" cmpd="sng">
            <a:solidFill>
              <a:schemeClr val="dk1"/>
            </a:solidFill>
            <a:prstDash val="solid"/>
            <a:round/>
            <a:headEnd type="none" w="sm" len="sm"/>
            <a:tailEnd type="stealth" w="med" len="med"/>
          </a:ln>
        </p:spPr>
      </p:cxnSp>
      <p:cxnSp>
        <p:nvCxnSpPr>
          <p:cNvPr id="1087" name="Google Shape;1087;p59"/>
          <p:cNvCxnSpPr>
            <a:stCxn id="1079" idx="2"/>
            <a:endCxn id="1081" idx="0"/>
          </p:cNvCxnSpPr>
          <p:nvPr/>
        </p:nvCxnSpPr>
        <p:spPr>
          <a:xfrm flipH="1">
            <a:off x="4698563" y="4546225"/>
            <a:ext cx="1828200" cy="342900"/>
          </a:xfrm>
          <a:prstGeom prst="straightConnector1">
            <a:avLst/>
          </a:prstGeom>
          <a:noFill/>
          <a:ln w="12700" cap="flat" cmpd="sng">
            <a:solidFill>
              <a:schemeClr val="dk1"/>
            </a:solidFill>
            <a:prstDash val="solid"/>
            <a:round/>
            <a:headEnd type="none" w="sm" len="sm"/>
            <a:tailEnd type="stealth" w="med" len="med"/>
          </a:ln>
        </p:spPr>
      </p:cxnSp>
      <p:cxnSp>
        <p:nvCxnSpPr>
          <p:cNvPr id="1088" name="Google Shape;1088;p59"/>
          <p:cNvCxnSpPr>
            <a:stCxn id="1081" idx="2"/>
            <a:endCxn id="1082" idx="0"/>
          </p:cNvCxnSpPr>
          <p:nvPr/>
        </p:nvCxnSpPr>
        <p:spPr>
          <a:xfrm flipH="1">
            <a:off x="2473013" y="5438212"/>
            <a:ext cx="2225400" cy="253800"/>
          </a:xfrm>
          <a:prstGeom prst="straightConnector1">
            <a:avLst/>
          </a:prstGeom>
          <a:noFill/>
          <a:ln w="12700" cap="flat" cmpd="sng">
            <a:solidFill>
              <a:schemeClr val="dk1"/>
            </a:solidFill>
            <a:prstDash val="solid"/>
            <a:round/>
            <a:headEnd type="none" w="sm" len="sm"/>
            <a:tailEnd type="stealth" w="med" len="med"/>
          </a:ln>
        </p:spPr>
      </p:cxnSp>
      <p:cxnSp>
        <p:nvCxnSpPr>
          <p:cNvPr id="1089" name="Google Shape;1089;p59"/>
          <p:cNvCxnSpPr>
            <a:stCxn id="1081" idx="2"/>
            <a:endCxn id="1083" idx="0"/>
          </p:cNvCxnSpPr>
          <p:nvPr/>
        </p:nvCxnSpPr>
        <p:spPr>
          <a:xfrm flipH="1">
            <a:off x="4058813" y="5438212"/>
            <a:ext cx="639600" cy="253800"/>
          </a:xfrm>
          <a:prstGeom prst="straightConnector1">
            <a:avLst/>
          </a:prstGeom>
          <a:noFill/>
          <a:ln w="12700" cap="flat" cmpd="sng">
            <a:solidFill>
              <a:schemeClr val="dk1"/>
            </a:solidFill>
            <a:prstDash val="solid"/>
            <a:round/>
            <a:headEnd type="none" w="sm" len="sm"/>
            <a:tailEnd type="stealth" w="med" len="med"/>
          </a:ln>
        </p:spPr>
      </p:cxnSp>
      <p:cxnSp>
        <p:nvCxnSpPr>
          <p:cNvPr id="1090" name="Google Shape;1090;p59"/>
          <p:cNvCxnSpPr>
            <a:stCxn id="1081" idx="2"/>
            <a:endCxn id="1084" idx="0"/>
          </p:cNvCxnSpPr>
          <p:nvPr/>
        </p:nvCxnSpPr>
        <p:spPr>
          <a:xfrm>
            <a:off x="4698413" y="5438212"/>
            <a:ext cx="843000" cy="253800"/>
          </a:xfrm>
          <a:prstGeom prst="straightConnector1">
            <a:avLst/>
          </a:prstGeom>
          <a:noFill/>
          <a:ln w="12700" cap="flat" cmpd="sng">
            <a:solidFill>
              <a:schemeClr val="dk1"/>
            </a:solidFill>
            <a:prstDash val="solid"/>
            <a:round/>
            <a:headEnd type="none" w="sm" len="sm"/>
            <a:tailEnd type="stealth" w="med" len="med"/>
          </a:ln>
        </p:spPr>
      </p:cxnSp>
      <p:cxnSp>
        <p:nvCxnSpPr>
          <p:cNvPr id="1091" name="Google Shape;1091;p59"/>
          <p:cNvCxnSpPr>
            <a:stCxn id="1081" idx="2"/>
            <a:endCxn id="1085" idx="0"/>
          </p:cNvCxnSpPr>
          <p:nvPr/>
        </p:nvCxnSpPr>
        <p:spPr>
          <a:xfrm>
            <a:off x="4698413" y="5438212"/>
            <a:ext cx="2262900" cy="253800"/>
          </a:xfrm>
          <a:prstGeom prst="straightConnector1">
            <a:avLst/>
          </a:prstGeom>
          <a:noFill/>
          <a:ln w="12700" cap="flat" cmpd="sng">
            <a:solidFill>
              <a:schemeClr val="dk1"/>
            </a:solidFill>
            <a:prstDash val="solid"/>
            <a:round/>
            <a:headEnd type="none" w="sm" len="sm"/>
            <a:tailEnd type="stealth" w="med" len="med"/>
          </a:ln>
        </p:spPr>
      </p:cxnSp>
      <p:sp>
        <p:nvSpPr>
          <p:cNvPr id="1092" name="Google Shape;1092;p59"/>
          <p:cNvSpPr txBox="1"/>
          <p:nvPr/>
        </p:nvSpPr>
        <p:spPr>
          <a:xfrm>
            <a:off x="4965050" y="4239054"/>
            <a:ext cx="843000" cy="45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正確</a:t>
            </a:r>
            <a:endParaRPr sz="18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000">
                <a:solidFill>
                  <a:schemeClr val="dk1"/>
                </a:solidFill>
                <a:latin typeface="Trebuchet MS"/>
                <a:ea typeface="Trebuchet MS"/>
                <a:cs typeface="Trebuchet MS"/>
                <a:sym typeface="Trebuchet MS"/>
              </a:rPr>
              <a:t>correct</a:t>
            </a:r>
            <a:endParaRPr sz="1000">
              <a:solidFill>
                <a:schemeClr val="dk1"/>
              </a:solidFill>
              <a:latin typeface="Trebuchet MS"/>
              <a:ea typeface="Trebuchet MS"/>
              <a:cs typeface="Trebuchet MS"/>
              <a:sym typeface="Trebuchet MS"/>
            </a:endParaRPr>
          </a:p>
        </p:txBody>
      </p:sp>
      <p:sp>
        <p:nvSpPr>
          <p:cNvPr id="1093" name="Google Shape;1093;p59"/>
          <p:cNvSpPr txBox="1"/>
          <p:nvPr/>
        </p:nvSpPr>
        <p:spPr>
          <a:xfrm>
            <a:off x="7370675" y="4264100"/>
            <a:ext cx="843000" cy="509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錯誤</a:t>
            </a:r>
            <a:endParaRPr sz="18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000">
                <a:solidFill>
                  <a:schemeClr val="dk1"/>
                </a:solidFill>
                <a:latin typeface="Trebuchet MS"/>
                <a:ea typeface="Trebuchet MS"/>
                <a:cs typeface="Trebuchet MS"/>
                <a:sym typeface="Trebuchet MS"/>
              </a:rPr>
              <a:t>error</a:t>
            </a:r>
            <a:endParaRPr sz="1000">
              <a:solidFill>
                <a:schemeClr val="dk1"/>
              </a:solidFill>
              <a:latin typeface="Trebuchet MS"/>
              <a:ea typeface="Trebuchet MS"/>
              <a:cs typeface="Trebuchet MS"/>
              <a:sym typeface="Trebuchet MS"/>
            </a:endParaRPr>
          </a:p>
        </p:txBody>
      </p:sp>
      <p:sp>
        <p:nvSpPr>
          <p:cNvPr id="1094" name="Google Shape;1094;p59"/>
          <p:cNvSpPr txBox="1"/>
          <p:nvPr/>
        </p:nvSpPr>
        <p:spPr>
          <a:xfrm>
            <a:off x="8001875" y="5438128"/>
            <a:ext cx="859800" cy="351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b="0" i="0" u="none" strike="noStrike" cap="none" dirty="0">
                <a:solidFill>
                  <a:schemeClr val="dk1"/>
                </a:solidFill>
                <a:latin typeface="Trebuchet MS"/>
                <a:ea typeface="Trebuchet MS"/>
                <a:cs typeface="Trebuchet MS"/>
                <a:sym typeface="Trebuchet MS"/>
              </a:rPr>
              <a:t>ST2-01</a:t>
            </a:r>
            <a:endParaRPr b="0" i="0" u="none" strike="noStrike" cap="none" dirty="0">
              <a:solidFill>
                <a:schemeClr val="dk1"/>
              </a:solidFill>
              <a:latin typeface="Trebuchet MS"/>
              <a:ea typeface="Trebuchet MS"/>
              <a:cs typeface="Trebuchet MS"/>
              <a:sym typeface="Trebuchet MS"/>
            </a:endParaRPr>
          </a:p>
        </p:txBody>
      </p:sp>
      <p:sp>
        <p:nvSpPr>
          <p:cNvPr id="1095" name="Google Shape;1095;p59"/>
          <p:cNvSpPr txBox="1"/>
          <p:nvPr/>
        </p:nvSpPr>
        <p:spPr>
          <a:xfrm>
            <a:off x="2014525" y="6542275"/>
            <a:ext cx="970800" cy="351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b="0" i="0" u="none" strike="noStrike" cap="none" dirty="0">
                <a:solidFill>
                  <a:schemeClr val="dk1"/>
                </a:solidFill>
                <a:latin typeface="Trebuchet MS"/>
                <a:ea typeface="Trebuchet MS"/>
                <a:cs typeface="Trebuchet MS"/>
                <a:sym typeface="Trebuchet MS"/>
              </a:rPr>
              <a:t>ST2-02</a:t>
            </a:r>
            <a:endParaRPr b="0" i="0" u="none" strike="noStrike" cap="none" dirty="0">
              <a:solidFill>
                <a:schemeClr val="dk1"/>
              </a:solidFill>
              <a:latin typeface="Trebuchet MS"/>
              <a:ea typeface="Trebuchet MS"/>
              <a:cs typeface="Trebuchet MS"/>
              <a:sym typeface="Trebuchet MS"/>
            </a:endParaRPr>
          </a:p>
        </p:txBody>
      </p:sp>
      <p:sp>
        <p:nvSpPr>
          <p:cNvPr id="1096" name="Google Shape;1096;p59"/>
          <p:cNvSpPr txBox="1"/>
          <p:nvPr/>
        </p:nvSpPr>
        <p:spPr>
          <a:xfrm>
            <a:off x="3655320" y="6551130"/>
            <a:ext cx="859800" cy="351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b="0" i="0" u="none" strike="noStrike" cap="none">
                <a:solidFill>
                  <a:schemeClr val="dk1"/>
                </a:solidFill>
                <a:latin typeface="Trebuchet MS"/>
                <a:ea typeface="Trebuchet MS"/>
                <a:cs typeface="Trebuchet MS"/>
                <a:sym typeface="Trebuchet MS"/>
              </a:rPr>
              <a:t>ST2-03</a:t>
            </a:r>
            <a:endParaRPr b="0" i="0" u="none" strike="noStrike" cap="none">
              <a:solidFill>
                <a:schemeClr val="dk1"/>
              </a:solidFill>
              <a:latin typeface="Trebuchet MS"/>
              <a:ea typeface="Trebuchet MS"/>
              <a:cs typeface="Trebuchet MS"/>
              <a:sym typeface="Trebuchet MS"/>
            </a:endParaRPr>
          </a:p>
        </p:txBody>
      </p:sp>
      <p:sp>
        <p:nvSpPr>
          <p:cNvPr id="1097" name="Google Shape;1097;p59"/>
          <p:cNvSpPr txBox="1"/>
          <p:nvPr/>
        </p:nvSpPr>
        <p:spPr>
          <a:xfrm>
            <a:off x="5132167" y="6551130"/>
            <a:ext cx="859800" cy="351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b="0" i="0" u="none" strike="noStrike" cap="none" dirty="0">
                <a:solidFill>
                  <a:schemeClr val="dk1"/>
                </a:solidFill>
                <a:latin typeface="Trebuchet MS"/>
                <a:ea typeface="Trebuchet MS"/>
                <a:cs typeface="Trebuchet MS"/>
                <a:sym typeface="Trebuchet MS"/>
              </a:rPr>
              <a:t>ST2-04</a:t>
            </a:r>
            <a:endParaRPr b="0" i="0" u="none" strike="noStrike" cap="none" dirty="0">
              <a:solidFill>
                <a:schemeClr val="dk1"/>
              </a:solidFill>
              <a:latin typeface="Trebuchet MS"/>
              <a:ea typeface="Trebuchet MS"/>
              <a:cs typeface="Trebuchet MS"/>
              <a:sym typeface="Trebuchet MS"/>
            </a:endParaRPr>
          </a:p>
        </p:txBody>
      </p:sp>
      <p:sp>
        <p:nvSpPr>
          <p:cNvPr id="25" name="Google Shape;1097;p59">
            <a:extLst>
              <a:ext uri="{FF2B5EF4-FFF2-40B4-BE49-F238E27FC236}">
                <a16:creationId xmlns:a16="http://schemas.microsoft.com/office/drawing/2014/main" id="{D13A181E-C3B7-4EA0-AD91-EE9E210E00A9}"/>
              </a:ext>
            </a:extLst>
          </p:cNvPr>
          <p:cNvSpPr txBox="1"/>
          <p:nvPr/>
        </p:nvSpPr>
        <p:spPr>
          <a:xfrm>
            <a:off x="6531413" y="6551130"/>
            <a:ext cx="859800" cy="351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b="0" i="0" u="none" strike="noStrike" cap="none" dirty="0">
                <a:solidFill>
                  <a:schemeClr val="dk1"/>
                </a:solidFill>
                <a:latin typeface="Trebuchet MS"/>
                <a:ea typeface="Trebuchet MS"/>
                <a:cs typeface="Trebuchet MS"/>
                <a:sym typeface="Trebuchet MS"/>
              </a:rPr>
              <a:t>ST2-05</a:t>
            </a:r>
            <a:endParaRPr b="0" i="0" u="none" strike="noStrike" cap="none"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1102"/>
        <p:cNvGrpSpPr/>
        <p:nvPr/>
      </p:nvGrpSpPr>
      <p:grpSpPr>
        <a:xfrm>
          <a:off x="0" y="0"/>
          <a:ext cx="0" cy="0"/>
          <a:chOff x="0" y="0"/>
          <a:chExt cx="0" cy="0"/>
        </a:xfrm>
      </p:grpSpPr>
      <p:sp>
        <p:nvSpPr>
          <p:cNvPr id="1103" name="Google Shape;1103;p60"/>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48</a:t>
            </a:fld>
            <a:endParaRPr sz="1200" b="0" i="0" u="none" strike="noStrike" cap="none">
              <a:solidFill>
                <a:srgbClr val="7F7F7F"/>
              </a:solidFill>
              <a:latin typeface="Trebuchet MS"/>
              <a:ea typeface="Trebuchet MS"/>
              <a:cs typeface="Trebuchet MS"/>
              <a:sym typeface="Trebuchet MS"/>
            </a:endParaRPr>
          </a:p>
        </p:txBody>
      </p:sp>
      <p:sp>
        <p:nvSpPr>
          <p:cNvPr id="1104" name="Google Shape;1104;p60"/>
          <p:cNvSpPr txBox="1">
            <a:spLocks noGrp="1"/>
          </p:cNvSpPr>
          <p:nvPr>
            <p:ph type="title"/>
          </p:nvPr>
        </p:nvSpPr>
        <p:spPr>
          <a:xfrm>
            <a:off x="0" y="197025"/>
            <a:ext cx="9144000" cy="562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a:solidFill>
                  <a:schemeClr val="dk1"/>
                </a:solidFill>
                <a:latin typeface="Trebuchet MS"/>
                <a:ea typeface="Trebuchet MS"/>
                <a:cs typeface="Trebuchet MS"/>
                <a:sym typeface="Trebuchet MS"/>
              </a:rPr>
              <a:t>系統測試案例 (System Test Cases)-3/4</a:t>
            </a:r>
            <a:endParaRPr sz="3000" b="1" i="0" u="none" strike="noStrike" cap="none">
              <a:solidFill>
                <a:schemeClr val="dk1"/>
              </a:solidFill>
              <a:latin typeface="Trebuchet MS"/>
              <a:ea typeface="Trebuchet MS"/>
              <a:cs typeface="Trebuchet MS"/>
              <a:sym typeface="Trebuchet MS"/>
            </a:endParaRPr>
          </a:p>
        </p:txBody>
      </p:sp>
      <p:sp>
        <p:nvSpPr>
          <p:cNvPr id="1105" name="Google Shape;1105;p60"/>
          <p:cNvSpPr txBox="1">
            <a:spLocks noGrp="1"/>
          </p:cNvSpPr>
          <p:nvPr>
            <p:ph type="body" idx="1"/>
          </p:nvPr>
        </p:nvSpPr>
        <p:spPr>
          <a:xfrm>
            <a:off x="683575" y="701079"/>
            <a:ext cx="7704900" cy="562800"/>
          </a:xfrm>
          <a:prstGeom prst="rect">
            <a:avLst/>
          </a:prstGeom>
          <a:noFill/>
          <a:ln>
            <a:noFill/>
          </a:ln>
        </p:spPr>
        <p:txBody>
          <a:bodyPr spcFirstLastPara="1" wrap="square" lIns="91425" tIns="45700" rIns="91425" bIns="45700" anchor="t" anchorCtr="0">
            <a:noAutofit/>
          </a:bodyPr>
          <a:lstStyle/>
          <a:p>
            <a:pPr marL="228600" marR="0" lvl="0" indent="-114300" algn="l" rtl="0">
              <a:lnSpc>
                <a:spcPct val="100000"/>
              </a:lnSpc>
              <a:spcBef>
                <a:spcPts val="0"/>
              </a:spcBef>
              <a:spcAft>
                <a:spcPts val="0"/>
              </a:spcAft>
              <a:buClr>
                <a:srgbClr val="C3260C"/>
              </a:buClr>
              <a:buSzPts val="1800"/>
              <a:buFont typeface="Georgia"/>
              <a:buChar char="*"/>
            </a:pPr>
            <a:r>
              <a:rPr lang="en-US" sz="1800" b="0" i="0" u="none" strike="noStrike" cap="none" dirty="0">
                <a:solidFill>
                  <a:srgbClr val="3F3F3F"/>
                </a:solidFill>
                <a:latin typeface="Trebuchet MS"/>
                <a:ea typeface="Trebuchet MS"/>
                <a:cs typeface="Trebuchet MS"/>
                <a:sym typeface="Trebuchet MS"/>
              </a:rPr>
              <a:t>AT1 </a:t>
            </a:r>
            <a:r>
              <a:rPr lang="en-US" sz="1800" dirty="0">
                <a:ea typeface="Trebuchet MS"/>
              </a:rPr>
              <a:t>SRS</a:t>
            </a:r>
            <a:endParaRPr sz="1800" b="0" i="0" u="none" strike="noStrike" cap="none" dirty="0">
              <a:solidFill>
                <a:srgbClr val="3F3F3F"/>
              </a:solidFill>
              <a:latin typeface="Trebuchet MS"/>
              <a:ea typeface="Trebuchet MS"/>
              <a:cs typeface="Trebuchet MS"/>
              <a:sym typeface="Trebuchet MS"/>
            </a:endParaRPr>
          </a:p>
        </p:txBody>
      </p:sp>
      <p:graphicFrame>
        <p:nvGraphicFramePr>
          <p:cNvPr id="1106" name="Google Shape;1106;p60"/>
          <p:cNvGraphicFramePr/>
          <p:nvPr>
            <p:extLst>
              <p:ext uri="{D42A27DB-BD31-4B8C-83A1-F6EECF244321}">
                <p14:modId xmlns:p14="http://schemas.microsoft.com/office/powerpoint/2010/main" val="1221581880"/>
              </p:ext>
            </p:extLst>
          </p:nvPr>
        </p:nvGraphicFramePr>
        <p:xfrm>
          <a:off x="683569" y="1036267"/>
          <a:ext cx="8208925" cy="5719875"/>
        </p:xfrm>
        <a:graphic>
          <a:graphicData uri="http://schemas.openxmlformats.org/drawingml/2006/table">
            <a:tbl>
              <a:tblPr>
                <a:noFill/>
                <a:tableStyleId>{F1E5F48D-126F-4515-9DBF-866245C95FAA}</a:tableStyleId>
              </a:tblPr>
              <a:tblGrid>
                <a:gridCol w="1400975">
                  <a:extLst>
                    <a:ext uri="{9D8B030D-6E8A-4147-A177-3AD203B41FA5}">
                      <a16:colId xmlns:a16="http://schemas.microsoft.com/office/drawing/2014/main" val="20000"/>
                    </a:ext>
                  </a:extLst>
                </a:gridCol>
                <a:gridCol w="3678300">
                  <a:extLst>
                    <a:ext uri="{9D8B030D-6E8A-4147-A177-3AD203B41FA5}">
                      <a16:colId xmlns:a16="http://schemas.microsoft.com/office/drawing/2014/main" val="20001"/>
                    </a:ext>
                  </a:extLst>
                </a:gridCol>
                <a:gridCol w="3129650">
                  <a:extLst>
                    <a:ext uri="{9D8B030D-6E8A-4147-A177-3AD203B41FA5}">
                      <a16:colId xmlns:a16="http://schemas.microsoft.com/office/drawing/2014/main" val="20002"/>
                    </a:ext>
                  </a:extLst>
                </a:gridCol>
              </a:tblGrid>
              <a:tr h="456675">
                <a:tc>
                  <a:txBody>
                    <a:bodyPr/>
                    <a:lstStyle/>
                    <a:p>
                      <a:pPr marL="0" marR="0" lvl="0" indent="0" algn="ctr" rtl="0">
                        <a:lnSpc>
                          <a:spcPct val="125000"/>
                        </a:lnSpc>
                        <a:spcBef>
                          <a:spcPts val="0"/>
                        </a:spcBef>
                        <a:spcAft>
                          <a:spcPts val="0"/>
                        </a:spcAft>
                        <a:buClr>
                          <a:srgbClr val="000000"/>
                        </a:buClr>
                        <a:buSzPts val="1600"/>
                        <a:buFont typeface="Arial"/>
                        <a:buNone/>
                      </a:pPr>
                      <a:r>
                        <a:rPr lang="en-US" b="1" u="none" strike="noStrike" cap="none">
                          <a:latin typeface="Trebuchet MS"/>
                          <a:ea typeface="Trebuchet MS"/>
                          <a:cs typeface="Trebuchet MS"/>
                          <a:sym typeface="Trebuchet MS"/>
                        </a:rPr>
                        <a:t>測試案例編號</a:t>
                      </a:r>
                      <a:endParaRPr b="1" u="none" strike="noStrike" cap="none">
                        <a:latin typeface="Trebuchet MS"/>
                        <a:ea typeface="Trebuchet MS"/>
                        <a:cs typeface="Trebuchet MS"/>
                        <a:sym typeface="Trebuchet MS"/>
                      </a:endParaRPr>
                    </a:p>
                    <a:p>
                      <a:pPr marL="0" marR="0" lvl="0" indent="0" algn="ctr" rtl="0">
                        <a:lnSpc>
                          <a:spcPct val="125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Test case number</a:t>
                      </a:r>
                      <a:endParaRPr sz="1000">
                        <a:latin typeface="Trebuchet MS"/>
                        <a:ea typeface="Trebuchet MS"/>
                        <a:cs typeface="Trebuchet MS"/>
                        <a:sym typeface="Trebuchet MS"/>
                      </a:endParaRPr>
                    </a:p>
                  </a:txBody>
                  <a:tcPr marL="15675" marR="156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2">
                  <a:txBody>
                    <a:bodyPr/>
                    <a:lstStyle/>
                    <a:p>
                      <a:pPr marL="0" marR="0" lvl="0" indent="0" algn="just" rtl="0">
                        <a:lnSpc>
                          <a:spcPct val="125000"/>
                        </a:lnSpc>
                        <a:spcBef>
                          <a:spcPts val="0"/>
                        </a:spcBef>
                        <a:spcAft>
                          <a:spcPts val="0"/>
                        </a:spcAft>
                        <a:buClr>
                          <a:srgbClr val="000000"/>
                        </a:buClr>
                        <a:buSzPts val="1600"/>
                        <a:buFont typeface="Arial"/>
                        <a:buNone/>
                      </a:pPr>
                      <a:r>
                        <a:rPr lang="en-US" sz="1600" u="none" strike="noStrike" cap="none" smtClean="0">
                          <a:latin typeface="Trebuchet MS"/>
                          <a:ea typeface="Trebuchet MS"/>
                          <a:cs typeface="Trebuchet MS"/>
                          <a:sym typeface="Trebuchet MS"/>
                        </a:rPr>
                        <a:t>MMS-ST2-</a:t>
                      </a:r>
                      <a:r>
                        <a:rPr lang="en-US" sz="1600" u="none" strike="sngStrike" cap="none" smtClean="0">
                          <a:solidFill>
                            <a:srgbClr val="FF0000"/>
                          </a:solidFill>
                          <a:latin typeface="Trebuchet MS"/>
                          <a:ea typeface="Trebuchet MS"/>
                          <a:cs typeface="Trebuchet MS"/>
                          <a:sym typeface="Trebuchet MS"/>
                        </a:rPr>
                        <a:t>01</a:t>
                      </a:r>
                      <a:r>
                        <a:rPr lang="zh-TW" altLang="en-US" sz="1600" u="none" strike="noStrike" cap="none" smtClean="0">
                          <a:solidFill>
                            <a:srgbClr val="FF0000"/>
                          </a:solidFill>
                          <a:latin typeface="Trebuchet MS"/>
                          <a:ea typeface="Trebuchet MS"/>
                          <a:cs typeface="Trebuchet MS"/>
                          <a:sym typeface="Trebuchet MS"/>
                        </a:rPr>
                        <a:t> </a:t>
                      </a:r>
                      <a:r>
                        <a:rPr lang="en-US" altLang="zh-TW" sz="1600" u="none" strike="noStrike" cap="none" smtClean="0">
                          <a:solidFill>
                            <a:srgbClr val="FF0000"/>
                          </a:solidFill>
                          <a:latin typeface="Trebuchet MS"/>
                          <a:ea typeface="Trebuchet MS"/>
                          <a:cs typeface="Trebuchet MS"/>
                          <a:sym typeface="Trebuchet MS"/>
                        </a:rPr>
                        <a:t>02</a:t>
                      </a:r>
                      <a:endParaRPr sz="1600" u="none" strike="noStrike" cap="none">
                        <a:solidFill>
                          <a:srgbClr val="FF0000"/>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zh-TW"/>
                    </a:p>
                  </a:txBody>
                  <a:tcPr/>
                </a:tc>
                <a:extLst>
                  <a:ext uri="{0D108BD9-81ED-4DB2-BD59-A6C34878D82A}">
                    <a16:rowId xmlns:a16="http://schemas.microsoft.com/office/drawing/2014/main" val="10000"/>
                  </a:ext>
                </a:extLst>
              </a:tr>
              <a:tr h="456675">
                <a:tc>
                  <a:txBody>
                    <a:bodyPr/>
                    <a:lstStyle/>
                    <a:p>
                      <a:pPr marL="0" marR="0" lvl="0" indent="0" algn="ctr" rtl="0">
                        <a:lnSpc>
                          <a:spcPct val="125000"/>
                        </a:lnSpc>
                        <a:spcBef>
                          <a:spcPts val="0"/>
                        </a:spcBef>
                        <a:spcAft>
                          <a:spcPts val="0"/>
                        </a:spcAft>
                        <a:buClr>
                          <a:srgbClr val="000000"/>
                        </a:buClr>
                        <a:buSzPts val="1600"/>
                        <a:buFont typeface="Arial"/>
                        <a:buNone/>
                      </a:pPr>
                      <a:r>
                        <a:rPr lang="en-US" b="1" u="none" strike="noStrike" cap="none">
                          <a:latin typeface="Trebuchet MS"/>
                          <a:ea typeface="Trebuchet MS"/>
                          <a:cs typeface="Trebuchet MS"/>
                          <a:sym typeface="Trebuchet MS"/>
                        </a:rPr>
                        <a:t>測試案例名稱</a:t>
                      </a:r>
                      <a:endParaRPr b="1" u="none" strike="noStrike" cap="none">
                        <a:latin typeface="Trebuchet MS"/>
                        <a:ea typeface="Trebuchet MS"/>
                        <a:cs typeface="Trebuchet MS"/>
                        <a:sym typeface="Trebuchet MS"/>
                      </a:endParaRPr>
                    </a:p>
                    <a:p>
                      <a:pPr marL="0" marR="0" lvl="0" indent="0" algn="ctr" rtl="0">
                        <a:lnSpc>
                          <a:spcPct val="125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Test case name</a:t>
                      </a:r>
                      <a:endParaRPr sz="1000">
                        <a:latin typeface="Trebuchet MS"/>
                        <a:ea typeface="Trebuchet MS"/>
                        <a:cs typeface="Trebuchet MS"/>
                        <a:sym typeface="Trebuchet MS"/>
                      </a:endParaRPr>
                    </a:p>
                  </a:txBody>
                  <a:tcPr marL="15675" marR="156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2">
                  <a:txBody>
                    <a:bodyPr/>
                    <a:lstStyle/>
                    <a:p>
                      <a:pPr marL="0" marR="0" lvl="0" indent="0" algn="just" rtl="0">
                        <a:lnSpc>
                          <a:spcPct val="125000"/>
                        </a:lnSpc>
                        <a:spcBef>
                          <a:spcPts val="0"/>
                        </a:spcBef>
                        <a:spcAft>
                          <a:spcPts val="0"/>
                        </a:spcAft>
                        <a:buClr>
                          <a:srgbClr val="000000"/>
                        </a:buClr>
                        <a:buSzPts val="1600"/>
                        <a:buFont typeface="Arial"/>
                        <a:buNone/>
                      </a:pPr>
                      <a:r>
                        <a:rPr lang="en-US" u="none" strike="noStrike" cap="none">
                          <a:solidFill>
                            <a:schemeClr val="dk1"/>
                          </a:solidFill>
                          <a:latin typeface="Trebuchet MS"/>
                          <a:ea typeface="Trebuchet MS"/>
                          <a:cs typeface="Trebuchet MS"/>
                          <a:sym typeface="Trebuchet MS"/>
                        </a:rPr>
                        <a:t>登入測試 </a:t>
                      </a:r>
                      <a:endParaRPr u="none" strike="noStrike" cap="none">
                        <a:solidFill>
                          <a:schemeClr val="dk1"/>
                        </a:solidFill>
                        <a:latin typeface="Trebuchet MS"/>
                        <a:ea typeface="Trebuchet MS"/>
                        <a:cs typeface="Trebuchet MS"/>
                        <a:sym typeface="Trebuchet MS"/>
                      </a:endParaRPr>
                    </a:p>
                    <a:p>
                      <a:pPr marL="0" marR="0" lvl="0" indent="0" algn="just" rtl="0">
                        <a:lnSpc>
                          <a:spcPct val="125000"/>
                        </a:lnSpc>
                        <a:spcBef>
                          <a:spcPts val="0"/>
                        </a:spcBef>
                        <a:spcAft>
                          <a:spcPts val="0"/>
                        </a:spcAft>
                        <a:buClr>
                          <a:srgbClr val="000000"/>
                        </a:buClr>
                        <a:buSzPts val="1600"/>
                        <a:buFont typeface="Arial"/>
                        <a:buNone/>
                      </a:pPr>
                      <a:r>
                        <a:rPr lang="en-US" sz="1000" u="none" strike="noStrike" cap="none">
                          <a:solidFill>
                            <a:schemeClr val="dk1"/>
                          </a:solidFill>
                          <a:latin typeface="Trebuchet MS"/>
                          <a:ea typeface="Trebuchet MS"/>
                          <a:cs typeface="Trebuchet MS"/>
                          <a:sym typeface="Trebuchet MS"/>
                        </a:rPr>
                        <a:t>Login test</a:t>
                      </a:r>
                      <a:endParaRPr sz="1000" u="none" strike="noStrike" cap="none">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zh-TW"/>
                    </a:p>
                  </a:txBody>
                  <a:tcPr/>
                </a:tc>
                <a:extLst>
                  <a:ext uri="{0D108BD9-81ED-4DB2-BD59-A6C34878D82A}">
                    <a16:rowId xmlns:a16="http://schemas.microsoft.com/office/drawing/2014/main" val="10001"/>
                  </a:ext>
                </a:extLst>
              </a:tr>
              <a:tr h="456675">
                <a:tc>
                  <a:txBody>
                    <a:bodyPr/>
                    <a:lstStyle/>
                    <a:p>
                      <a:pPr marL="0" marR="0" lvl="0" indent="0" algn="ctr" rtl="0">
                        <a:lnSpc>
                          <a:spcPct val="125000"/>
                        </a:lnSpc>
                        <a:spcBef>
                          <a:spcPts val="0"/>
                        </a:spcBef>
                        <a:spcAft>
                          <a:spcPts val="0"/>
                        </a:spcAft>
                        <a:buClr>
                          <a:srgbClr val="000000"/>
                        </a:buClr>
                        <a:buSzPts val="1600"/>
                        <a:buFont typeface="Arial"/>
                        <a:buNone/>
                      </a:pPr>
                      <a:r>
                        <a:rPr lang="en-US" b="1" u="none" strike="noStrike" cap="none">
                          <a:latin typeface="Trebuchet MS"/>
                          <a:ea typeface="Trebuchet MS"/>
                          <a:cs typeface="Trebuchet MS"/>
                          <a:sym typeface="Trebuchet MS"/>
                        </a:rPr>
                        <a:t>測試目的</a:t>
                      </a:r>
                      <a:endParaRPr b="1" u="none" strike="noStrike" cap="none">
                        <a:latin typeface="Trebuchet MS"/>
                        <a:ea typeface="Trebuchet MS"/>
                        <a:cs typeface="Trebuchet MS"/>
                        <a:sym typeface="Trebuchet MS"/>
                      </a:endParaRPr>
                    </a:p>
                    <a:p>
                      <a:pPr marL="0" marR="0" lvl="0" indent="0" algn="ctr" rtl="0">
                        <a:lnSpc>
                          <a:spcPct val="125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Testing purposes</a:t>
                      </a:r>
                      <a:endParaRPr sz="1000">
                        <a:latin typeface="Trebuchet MS"/>
                        <a:ea typeface="Trebuchet MS"/>
                        <a:cs typeface="Trebuchet MS"/>
                        <a:sym typeface="Trebuchet MS"/>
                      </a:endParaRPr>
                    </a:p>
                  </a:txBody>
                  <a:tcPr marL="15675" marR="156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2">
                  <a:txBody>
                    <a:bodyPr/>
                    <a:lstStyle/>
                    <a:p>
                      <a:pPr marL="0" marR="0" lvl="0" indent="0" algn="just" rtl="0">
                        <a:lnSpc>
                          <a:spcPct val="125000"/>
                        </a:lnSpc>
                        <a:spcBef>
                          <a:spcPts val="0"/>
                        </a:spcBef>
                        <a:spcAft>
                          <a:spcPts val="0"/>
                        </a:spcAft>
                        <a:buClr>
                          <a:srgbClr val="000000"/>
                        </a:buClr>
                        <a:buSzPts val="1800"/>
                        <a:buFont typeface="Arial"/>
                        <a:buNone/>
                      </a:pPr>
                      <a:r>
                        <a:rPr lang="en-US" u="none" strike="noStrike" cap="none">
                          <a:solidFill>
                            <a:schemeClr val="dk1"/>
                          </a:solidFill>
                          <a:latin typeface="Trebuchet MS"/>
                          <a:ea typeface="Trebuchet MS"/>
                          <a:cs typeface="Trebuchet MS"/>
                          <a:sym typeface="Trebuchet MS"/>
                        </a:rPr>
                        <a:t>測試二代隱形鎖帳號、密碼、行為正確登入</a:t>
                      </a:r>
                      <a:endParaRPr u="none" strike="noStrike" cap="none">
                        <a:solidFill>
                          <a:schemeClr val="dk1"/>
                        </a:solidFill>
                        <a:latin typeface="Trebuchet MS"/>
                        <a:ea typeface="Trebuchet MS"/>
                        <a:cs typeface="Trebuchet MS"/>
                        <a:sym typeface="Trebuchet MS"/>
                      </a:endParaRPr>
                    </a:p>
                    <a:p>
                      <a:pPr marL="0" marR="0" lvl="0" indent="0" algn="just" rtl="0">
                        <a:lnSpc>
                          <a:spcPct val="125000"/>
                        </a:lnSpc>
                        <a:spcBef>
                          <a:spcPts val="0"/>
                        </a:spcBef>
                        <a:spcAft>
                          <a:spcPts val="0"/>
                        </a:spcAft>
                        <a:buClr>
                          <a:srgbClr val="000000"/>
                        </a:buClr>
                        <a:buSzPts val="1800"/>
                        <a:buFont typeface="Arial"/>
                        <a:buNone/>
                      </a:pPr>
                      <a:r>
                        <a:rPr lang="en-US" sz="1000">
                          <a:solidFill>
                            <a:schemeClr val="dk1"/>
                          </a:solidFill>
                          <a:latin typeface="Trebuchet MS"/>
                          <a:ea typeface="Trebuchet MS"/>
                          <a:cs typeface="Trebuchet MS"/>
                          <a:sym typeface="Trebuchet MS"/>
                        </a:rPr>
                        <a:t>Using correct account, correct password, and correct behavior to login with the second generation of invisible lock </a:t>
                      </a:r>
                      <a:endParaRPr sz="1000">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zh-TW"/>
                    </a:p>
                  </a:txBody>
                  <a:tcPr/>
                </a:tc>
                <a:extLst>
                  <a:ext uri="{0D108BD9-81ED-4DB2-BD59-A6C34878D82A}">
                    <a16:rowId xmlns:a16="http://schemas.microsoft.com/office/drawing/2014/main" val="10002"/>
                  </a:ext>
                </a:extLst>
              </a:tr>
              <a:tr h="456675">
                <a:tc>
                  <a:txBody>
                    <a:bodyPr/>
                    <a:lstStyle/>
                    <a:p>
                      <a:pPr marL="0" marR="0" lvl="0" indent="0" algn="ctr" rtl="0">
                        <a:lnSpc>
                          <a:spcPct val="125000"/>
                        </a:lnSpc>
                        <a:spcBef>
                          <a:spcPts val="0"/>
                        </a:spcBef>
                        <a:spcAft>
                          <a:spcPts val="0"/>
                        </a:spcAft>
                        <a:buClr>
                          <a:srgbClr val="000000"/>
                        </a:buClr>
                        <a:buSzPts val="1600"/>
                        <a:buFont typeface="Arial"/>
                        <a:buNone/>
                      </a:pPr>
                      <a:r>
                        <a:rPr lang="en-US" b="1" u="none" strike="noStrike" cap="none">
                          <a:latin typeface="Trebuchet MS"/>
                          <a:ea typeface="Trebuchet MS"/>
                          <a:cs typeface="Trebuchet MS"/>
                          <a:sym typeface="Trebuchet MS"/>
                        </a:rPr>
                        <a:t>前置條件</a:t>
                      </a:r>
                      <a:endParaRPr b="1" u="none" strike="noStrike" cap="none">
                        <a:latin typeface="Trebuchet MS"/>
                        <a:ea typeface="Trebuchet MS"/>
                        <a:cs typeface="Trebuchet MS"/>
                        <a:sym typeface="Trebuchet MS"/>
                      </a:endParaRPr>
                    </a:p>
                    <a:p>
                      <a:pPr marL="0" marR="0" lvl="0" indent="0" algn="ctr" rtl="0">
                        <a:lnSpc>
                          <a:spcPct val="125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Preconditions</a:t>
                      </a:r>
                      <a:endParaRPr sz="1000">
                        <a:latin typeface="Trebuchet MS"/>
                        <a:ea typeface="Trebuchet MS"/>
                        <a:cs typeface="Trebuchet MS"/>
                        <a:sym typeface="Trebuchet MS"/>
                      </a:endParaRPr>
                    </a:p>
                  </a:txBody>
                  <a:tcPr marL="15675" marR="156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2">
                  <a:txBody>
                    <a:bodyPr/>
                    <a:lstStyle/>
                    <a:p>
                      <a:pPr marL="0" marR="0" lvl="0" indent="0" algn="just" rtl="0">
                        <a:lnSpc>
                          <a:spcPct val="125000"/>
                        </a:lnSpc>
                        <a:spcBef>
                          <a:spcPts val="0"/>
                        </a:spcBef>
                        <a:spcAft>
                          <a:spcPts val="0"/>
                        </a:spcAft>
                        <a:buClr>
                          <a:srgbClr val="000000"/>
                        </a:buClr>
                        <a:buSzPts val="1600"/>
                        <a:buFont typeface="Arial"/>
                        <a:buNone/>
                      </a:pPr>
                      <a:r>
                        <a:rPr lang="en-US" u="none" strike="noStrike" cap="none">
                          <a:solidFill>
                            <a:schemeClr val="dk1"/>
                          </a:solidFill>
                          <a:latin typeface="Trebuchet MS"/>
                          <a:ea typeface="Trebuchet MS"/>
                          <a:cs typeface="Trebuchet MS"/>
                          <a:sym typeface="Trebuchet MS"/>
                        </a:rPr>
                        <a:t>使用者已註冊完畢，測試人與註冊人需同一人</a:t>
                      </a:r>
                      <a:endParaRPr u="none" strike="noStrike" cap="none">
                        <a:solidFill>
                          <a:schemeClr val="dk1"/>
                        </a:solidFill>
                        <a:latin typeface="Trebuchet MS"/>
                        <a:ea typeface="Trebuchet MS"/>
                        <a:cs typeface="Trebuchet MS"/>
                        <a:sym typeface="Trebuchet MS"/>
                      </a:endParaRPr>
                    </a:p>
                    <a:p>
                      <a:pPr marL="0" marR="0" lvl="0" indent="0" algn="just" rtl="0">
                        <a:lnSpc>
                          <a:spcPct val="125000"/>
                        </a:lnSpc>
                        <a:spcBef>
                          <a:spcPts val="0"/>
                        </a:spcBef>
                        <a:spcAft>
                          <a:spcPts val="0"/>
                        </a:spcAft>
                        <a:buClr>
                          <a:srgbClr val="000000"/>
                        </a:buClr>
                        <a:buSzPts val="1600"/>
                        <a:buFont typeface="Arial"/>
                        <a:buNone/>
                      </a:pPr>
                      <a:r>
                        <a:rPr lang="en-US" sz="1000">
                          <a:solidFill>
                            <a:schemeClr val="dk1"/>
                          </a:solidFill>
                          <a:latin typeface="Trebuchet MS"/>
                          <a:ea typeface="Trebuchet MS"/>
                          <a:cs typeface="Trebuchet MS"/>
                          <a:sym typeface="Trebuchet MS"/>
                        </a:rPr>
                        <a:t>The user has already registered, the tester and the registrant must be the same person.</a:t>
                      </a:r>
                      <a:endParaRPr sz="1000">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zh-TW"/>
                    </a:p>
                  </a:txBody>
                  <a:tcPr/>
                </a:tc>
                <a:extLst>
                  <a:ext uri="{0D108BD9-81ED-4DB2-BD59-A6C34878D82A}">
                    <a16:rowId xmlns:a16="http://schemas.microsoft.com/office/drawing/2014/main" val="10003"/>
                  </a:ext>
                </a:extLst>
              </a:tr>
              <a:tr h="1370050">
                <a:tc>
                  <a:txBody>
                    <a:bodyPr/>
                    <a:lstStyle/>
                    <a:p>
                      <a:pPr marL="0" marR="0" lvl="0" indent="0" algn="ctr" rtl="0">
                        <a:lnSpc>
                          <a:spcPct val="125000"/>
                        </a:lnSpc>
                        <a:spcBef>
                          <a:spcPts val="0"/>
                        </a:spcBef>
                        <a:spcAft>
                          <a:spcPts val="0"/>
                        </a:spcAft>
                        <a:buClr>
                          <a:srgbClr val="000000"/>
                        </a:buClr>
                        <a:buSzPts val="1600"/>
                        <a:buFont typeface="Arial"/>
                        <a:buNone/>
                      </a:pPr>
                      <a:r>
                        <a:rPr lang="en-US" b="1" u="none" strike="noStrike" cap="none">
                          <a:latin typeface="Trebuchet MS"/>
                          <a:ea typeface="Trebuchet MS"/>
                          <a:cs typeface="Trebuchet MS"/>
                          <a:sym typeface="Trebuchet MS"/>
                        </a:rPr>
                        <a:t>事前準備</a:t>
                      </a:r>
                      <a:endParaRPr b="1" u="none" strike="noStrike" cap="none">
                        <a:latin typeface="Trebuchet MS"/>
                        <a:ea typeface="Trebuchet MS"/>
                        <a:cs typeface="Trebuchet MS"/>
                        <a:sym typeface="Trebuchet MS"/>
                      </a:endParaRPr>
                    </a:p>
                    <a:p>
                      <a:pPr marL="0" marR="0" lvl="0" indent="0" algn="ctr" rtl="0">
                        <a:lnSpc>
                          <a:spcPct val="125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Preparations</a:t>
                      </a:r>
                      <a:endParaRPr sz="1000">
                        <a:latin typeface="Trebuchet MS"/>
                        <a:ea typeface="Trebuchet MS"/>
                        <a:cs typeface="Trebuchet MS"/>
                        <a:sym typeface="Trebuchet MS"/>
                      </a:endParaRPr>
                    </a:p>
                  </a:txBody>
                  <a:tcPr marL="15675" marR="156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2">
                  <a:txBody>
                    <a:bodyPr/>
                    <a:lstStyle/>
                    <a:p>
                      <a:pPr marL="50800" marR="0" lvl="0" indent="0" algn="just" rtl="0">
                        <a:lnSpc>
                          <a:spcPct val="125000"/>
                        </a:lnSpc>
                        <a:spcBef>
                          <a:spcPts val="0"/>
                        </a:spcBef>
                        <a:spcAft>
                          <a:spcPts val="0"/>
                        </a:spcAft>
                        <a:buClr>
                          <a:schemeClr val="dk1"/>
                        </a:buClr>
                        <a:buSzPts val="1000"/>
                        <a:buFont typeface="Trebuchet MS"/>
                        <a:buNone/>
                      </a:pPr>
                      <a:r>
                        <a:rPr lang="en-US" u="none" strike="noStrike" cap="none" dirty="0">
                          <a:solidFill>
                            <a:schemeClr val="dk1"/>
                          </a:solidFill>
                          <a:latin typeface="Trebuchet MS"/>
                          <a:ea typeface="Trebuchet MS"/>
                          <a:cs typeface="Trebuchet MS"/>
                          <a:sym typeface="Trebuchet MS"/>
                        </a:rPr>
                        <a:t>1. </a:t>
                      </a:r>
                      <a:r>
                        <a:rPr lang="en-US" u="none" strike="noStrike" cap="none" dirty="0" err="1">
                          <a:solidFill>
                            <a:schemeClr val="dk1"/>
                          </a:solidFill>
                          <a:latin typeface="Trebuchet MS"/>
                          <a:ea typeface="Trebuchet MS"/>
                          <a:cs typeface="Trebuchet MS"/>
                          <a:sym typeface="Trebuchet MS"/>
                        </a:rPr>
                        <a:t>使用者以帳號：Nick</a:t>
                      </a:r>
                      <a:r>
                        <a:rPr lang="en-US" u="none" strike="noStrike" cap="none" dirty="0">
                          <a:solidFill>
                            <a:schemeClr val="dk1"/>
                          </a:solidFill>
                          <a:latin typeface="Trebuchet MS"/>
                          <a:ea typeface="Trebuchet MS"/>
                          <a:cs typeface="Trebuchet MS"/>
                          <a:sym typeface="Trebuchet MS"/>
                        </a:rPr>
                        <a:t> / 密碼：1234註冊完畢</a:t>
                      </a:r>
                      <a:endParaRPr dirty="0">
                        <a:solidFill>
                          <a:schemeClr val="dk1"/>
                        </a:solidFill>
                        <a:latin typeface="Trebuchet MS"/>
                        <a:ea typeface="Trebuchet MS"/>
                        <a:cs typeface="Trebuchet MS"/>
                        <a:sym typeface="Trebuchet MS"/>
                      </a:endParaRPr>
                    </a:p>
                    <a:p>
                      <a:pPr marL="228600" marR="0" lvl="0" indent="0" algn="just" rtl="0">
                        <a:lnSpc>
                          <a:spcPct val="125000"/>
                        </a:lnSpc>
                        <a:spcBef>
                          <a:spcPts val="0"/>
                        </a:spcBef>
                        <a:spcAft>
                          <a:spcPts val="0"/>
                        </a:spcAft>
                        <a:buNone/>
                      </a:pPr>
                      <a:r>
                        <a:rPr lang="en-US" sz="1000" dirty="0">
                          <a:solidFill>
                            <a:schemeClr val="dk1"/>
                          </a:solidFill>
                          <a:latin typeface="Trebuchet MS"/>
                          <a:ea typeface="Trebuchet MS"/>
                          <a:cs typeface="Trebuchet MS"/>
                          <a:sym typeface="Trebuchet MS"/>
                        </a:rPr>
                        <a:t>User registered with account: Nick / Password: 1234</a:t>
                      </a:r>
                      <a:endParaRPr sz="1000" dirty="0">
                        <a:solidFill>
                          <a:schemeClr val="dk1"/>
                        </a:solidFill>
                        <a:latin typeface="Trebuchet MS"/>
                        <a:ea typeface="Trebuchet MS"/>
                        <a:cs typeface="Trebuchet MS"/>
                        <a:sym typeface="Trebuchet MS"/>
                      </a:endParaRPr>
                    </a:p>
                    <a:p>
                      <a:pPr marL="50800" marR="0" lvl="0" indent="0" algn="just" rtl="0">
                        <a:lnSpc>
                          <a:spcPct val="125000"/>
                        </a:lnSpc>
                        <a:spcBef>
                          <a:spcPts val="0"/>
                        </a:spcBef>
                        <a:spcAft>
                          <a:spcPts val="0"/>
                        </a:spcAft>
                        <a:buClr>
                          <a:schemeClr val="dk1"/>
                        </a:buClr>
                        <a:buSzPts val="1000"/>
                        <a:buFont typeface="Trebuchet MS"/>
                        <a:buNone/>
                      </a:pPr>
                      <a:r>
                        <a:rPr lang="en-US" u="none" strike="noStrike" cap="none" dirty="0">
                          <a:solidFill>
                            <a:schemeClr val="dk1"/>
                          </a:solidFill>
                          <a:latin typeface="Trebuchet MS"/>
                          <a:ea typeface="Trebuchet MS"/>
                          <a:cs typeface="Trebuchet MS"/>
                          <a:sym typeface="Trebuchet MS"/>
                        </a:rPr>
                        <a:t>2. </a:t>
                      </a:r>
                      <a:r>
                        <a:rPr lang="en-US" u="none" strike="noStrike" cap="none" dirty="0" err="1">
                          <a:solidFill>
                            <a:schemeClr val="dk1"/>
                          </a:solidFill>
                          <a:latin typeface="Trebuchet MS"/>
                          <a:ea typeface="Trebuchet MS"/>
                          <a:cs typeface="Trebuchet MS"/>
                          <a:sym typeface="Trebuchet MS"/>
                        </a:rPr>
                        <a:t>開啟使用者識別服務程式</a:t>
                      </a:r>
                      <a:endParaRPr dirty="0">
                        <a:solidFill>
                          <a:schemeClr val="dk1"/>
                        </a:solidFill>
                        <a:latin typeface="Trebuchet MS"/>
                        <a:ea typeface="Trebuchet MS"/>
                        <a:cs typeface="Trebuchet MS"/>
                        <a:sym typeface="Trebuchet MS"/>
                      </a:endParaRPr>
                    </a:p>
                    <a:p>
                      <a:pPr marL="228600" marR="0" lvl="0" indent="0" algn="just" rtl="0">
                        <a:lnSpc>
                          <a:spcPct val="125000"/>
                        </a:lnSpc>
                        <a:spcBef>
                          <a:spcPts val="0"/>
                        </a:spcBef>
                        <a:spcAft>
                          <a:spcPts val="0"/>
                        </a:spcAft>
                        <a:buNone/>
                      </a:pPr>
                      <a:r>
                        <a:rPr lang="en-US" sz="1000" dirty="0">
                          <a:solidFill>
                            <a:schemeClr val="dk1"/>
                          </a:solidFill>
                          <a:latin typeface="Trebuchet MS"/>
                          <a:ea typeface="Trebuchet MS"/>
                          <a:cs typeface="Trebuchet MS"/>
                          <a:sym typeface="Trebuchet MS"/>
                        </a:rPr>
                        <a:t>Open the user identification service program</a:t>
                      </a:r>
                      <a:endParaRPr sz="1000" dirty="0">
                        <a:solidFill>
                          <a:schemeClr val="dk1"/>
                        </a:solidFill>
                        <a:latin typeface="Trebuchet MS"/>
                        <a:ea typeface="Trebuchet MS"/>
                        <a:cs typeface="Trebuchet MS"/>
                        <a:sym typeface="Trebuchet MS"/>
                      </a:endParaRPr>
                    </a:p>
                    <a:p>
                      <a:pPr marL="50800" marR="0" lvl="0" indent="0" algn="just" rtl="0">
                        <a:lnSpc>
                          <a:spcPct val="125000"/>
                        </a:lnSpc>
                        <a:spcBef>
                          <a:spcPts val="0"/>
                        </a:spcBef>
                        <a:spcAft>
                          <a:spcPts val="0"/>
                        </a:spcAft>
                        <a:buClr>
                          <a:schemeClr val="dk1"/>
                        </a:buClr>
                        <a:buSzPts val="1000"/>
                        <a:buFont typeface="Trebuchet MS"/>
                        <a:buNone/>
                      </a:pPr>
                      <a:r>
                        <a:rPr lang="en-US" u="none" strike="noStrike" cap="none" dirty="0">
                          <a:solidFill>
                            <a:schemeClr val="dk1"/>
                          </a:solidFill>
                          <a:latin typeface="Trebuchet MS"/>
                          <a:ea typeface="Trebuchet MS"/>
                          <a:cs typeface="Trebuchet MS"/>
                          <a:sym typeface="Trebuchet MS"/>
                        </a:rPr>
                        <a:t>3. </a:t>
                      </a:r>
                      <a:r>
                        <a:rPr lang="en-US" u="none" strike="noStrike" cap="none" dirty="0" err="1">
                          <a:solidFill>
                            <a:schemeClr val="dk1"/>
                          </a:solidFill>
                          <a:latin typeface="Trebuchet MS"/>
                          <a:ea typeface="Trebuchet MS"/>
                          <a:cs typeface="Trebuchet MS"/>
                          <a:sym typeface="Trebuchet MS"/>
                        </a:rPr>
                        <a:t>點選”登入</a:t>
                      </a:r>
                      <a:r>
                        <a:rPr lang="en-US" u="none" strike="noStrike" cap="none" dirty="0">
                          <a:solidFill>
                            <a:schemeClr val="dk1"/>
                          </a:solidFill>
                          <a:latin typeface="Trebuchet MS"/>
                          <a:ea typeface="Trebuchet MS"/>
                          <a:cs typeface="Trebuchet MS"/>
                          <a:sym typeface="Trebuchet MS"/>
                        </a:rPr>
                        <a:t>”</a:t>
                      </a:r>
                      <a:endParaRPr dirty="0">
                        <a:solidFill>
                          <a:schemeClr val="dk1"/>
                        </a:solidFill>
                        <a:latin typeface="Trebuchet MS"/>
                        <a:ea typeface="Trebuchet MS"/>
                        <a:cs typeface="Trebuchet MS"/>
                        <a:sym typeface="Trebuchet MS"/>
                      </a:endParaRPr>
                    </a:p>
                    <a:p>
                      <a:pPr marL="228600" marR="0" lvl="0" indent="0" algn="just" rtl="0">
                        <a:lnSpc>
                          <a:spcPct val="125000"/>
                        </a:lnSpc>
                        <a:spcBef>
                          <a:spcPts val="0"/>
                        </a:spcBef>
                        <a:spcAft>
                          <a:spcPts val="0"/>
                        </a:spcAft>
                        <a:buNone/>
                      </a:pPr>
                      <a:r>
                        <a:rPr lang="en-US" sz="1000" dirty="0">
                          <a:solidFill>
                            <a:schemeClr val="dk1"/>
                          </a:solidFill>
                          <a:latin typeface="Trebuchet MS"/>
                          <a:ea typeface="Trebuchet MS"/>
                          <a:cs typeface="Trebuchet MS"/>
                          <a:sym typeface="Trebuchet MS"/>
                        </a:rPr>
                        <a:t>Click "Login"</a:t>
                      </a:r>
                      <a:endParaRPr sz="1000" dirty="0">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zh-TW"/>
                    </a:p>
                  </a:txBody>
                  <a:tcPr/>
                </a:tc>
                <a:extLst>
                  <a:ext uri="{0D108BD9-81ED-4DB2-BD59-A6C34878D82A}">
                    <a16:rowId xmlns:a16="http://schemas.microsoft.com/office/drawing/2014/main" val="10004"/>
                  </a:ext>
                </a:extLst>
              </a:tr>
              <a:tr h="456675">
                <a:tc rowSpan="3">
                  <a:txBody>
                    <a:bodyPr/>
                    <a:lstStyle/>
                    <a:p>
                      <a:pPr marL="0" marR="0" lvl="0" indent="0" algn="ctr" rtl="0">
                        <a:lnSpc>
                          <a:spcPct val="125000"/>
                        </a:lnSpc>
                        <a:spcBef>
                          <a:spcPts val="0"/>
                        </a:spcBef>
                        <a:spcAft>
                          <a:spcPts val="0"/>
                        </a:spcAft>
                        <a:buClr>
                          <a:srgbClr val="000000"/>
                        </a:buClr>
                        <a:buSzPts val="1600"/>
                        <a:buFont typeface="Arial"/>
                        <a:buNone/>
                      </a:pPr>
                      <a:r>
                        <a:rPr lang="en-US" b="1" u="none" strike="noStrike" cap="none">
                          <a:latin typeface="Trebuchet MS"/>
                          <a:ea typeface="Trebuchet MS"/>
                          <a:cs typeface="Trebuchet MS"/>
                          <a:sym typeface="Trebuchet MS"/>
                        </a:rPr>
                        <a:t>步驟</a:t>
                      </a:r>
                      <a:endParaRPr b="1" u="none" strike="noStrike" cap="none">
                        <a:latin typeface="Trebuchet MS"/>
                        <a:ea typeface="Trebuchet MS"/>
                        <a:cs typeface="Trebuchet MS"/>
                        <a:sym typeface="Trebuchet MS"/>
                      </a:endParaRPr>
                    </a:p>
                    <a:p>
                      <a:pPr marL="0" marR="0" lvl="0" indent="0" algn="ctr" rtl="0">
                        <a:lnSpc>
                          <a:spcPct val="125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Procedures</a:t>
                      </a:r>
                      <a:endParaRPr sz="1000">
                        <a:latin typeface="Trebuchet MS"/>
                        <a:ea typeface="Trebuchet MS"/>
                        <a:cs typeface="Trebuchet MS"/>
                        <a:sym typeface="Trebuchet MS"/>
                      </a:endParaRPr>
                    </a:p>
                  </a:txBody>
                  <a:tcPr marL="15675" marR="156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25000"/>
                        </a:lnSpc>
                        <a:spcBef>
                          <a:spcPts val="0"/>
                        </a:spcBef>
                        <a:spcAft>
                          <a:spcPts val="0"/>
                        </a:spcAft>
                        <a:buClr>
                          <a:srgbClr val="000000"/>
                        </a:buClr>
                        <a:buSzPts val="1600"/>
                        <a:buFont typeface="Arial"/>
                        <a:buNone/>
                      </a:pPr>
                      <a:r>
                        <a:rPr lang="en-US" u="none" strike="noStrike" cap="none">
                          <a:solidFill>
                            <a:schemeClr val="dk1"/>
                          </a:solidFill>
                          <a:latin typeface="Trebuchet MS"/>
                          <a:ea typeface="Trebuchet MS"/>
                          <a:cs typeface="Trebuchet MS"/>
                          <a:sym typeface="Trebuchet MS"/>
                        </a:rPr>
                        <a:t>測試程序</a:t>
                      </a:r>
                      <a:endParaRPr u="none" strike="noStrike" cap="none">
                        <a:solidFill>
                          <a:schemeClr val="dk1"/>
                        </a:solidFill>
                        <a:latin typeface="Trebuchet MS"/>
                        <a:ea typeface="Trebuchet MS"/>
                        <a:cs typeface="Trebuchet MS"/>
                        <a:sym typeface="Trebuchet MS"/>
                      </a:endParaRPr>
                    </a:p>
                    <a:p>
                      <a:pPr marL="0" marR="0" lvl="0" indent="0" algn="just" rtl="0">
                        <a:lnSpc>
                          <a:spcPct val="125000"/>
                        </a:lnSpc>
                        <a:spcBef>
                          <a:spcPts val="0"/>
                        </a:spcBef>
                        <a:spcAft>
                          <a:spcPts val="0"/>
                        </a:spcAft>
                        <a:buClr>
                          <a:srgbClr val="000000"/>
                        </a:buClr>
                        <a:buSzPts val="1600"/>
                        <a:buFont typeface="Arial"/>
                        <a:buNone/>
                      </a:pPr>
                      <a:r>
                        <a:rPr lang="en-US" sz="1000">
                          <a:solidFill>
                            <a:schemeClr val="dk1"/>
                          </a:solidFill>
                          <a:latin typeface="Trebuchet MS"/>
                          <a:ea typeface="Trebuchet MS"/>
                          <a:cs typeface="Trebuchet MS"/>
                          <a:sym typeface="Trebuchet MS"/>
                        </a:rPr>
                        <a:t>test program</a:t>
                      </a:r>
                      <a:endParaRPr sz="1000">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25000"/>
                        </a:lnSpc>
                        <a:spcBef>
                          <a:spcPts val="0"/>
                        </a:spcBef>
                        <a:spcAft>
                          <a:spcPts val="0"/>
                        </a:spcAft>
                        <a:buClr>
                          <a:srgbClr val="000000"/>
                        </a:buClr>
                        <a:buSzPts val="1600"/>
                        <a:buFont typeface="Arial"/>
                        <a:buNone/>
                      </a:pPr>
                      <a:r>
                        <a:rPr lang="en-US" u="none" strike="noStrike" cap="none">
                          <a:solidFill>
                            <a:schemeClr val="dk1"/>
                          </a:solidFill>
                          <a:latin typeface="Trebuchet MS"/>
                          <a:ea typeface="Trebuchet MS"/>
                          <a:cs typeface="Trebuchet MS"/>
                          <a:sym typeface="Trebuchet MS"/>
                        </a:rPr>
                        <a:t>預期結果</a:t>
                      </a:r>
                      <a:endParaRPr u="none" strike="noStrike" cap="none">
                        <a:solidFill>
                          <a:schemeClr val="dk1"/>
                        </a:solidFill>
                        <a:latin typeface="Trebuchet MS"/>
                        <a:ea typeface="Trebuchet MS"/>
                        <a:cs typeface="Trebuchet MS"/>
                        <a:sym typeface="Trebuchet MS"/>
                      </a:endParaRPr>
                    </a:p>
                    <a:p>
                      <a:pPr marL="0" marR="0" lvl="0" indent="0" algn="just" rtl="0">
                        <a:lnSpc>
                          <a:spcPct val="125000"/>
                        </a:lnSpc>
                        <a:spcBef>
                          <a:spcPts val="0"/>
                        </a:spcBef>
                        <a:spcAft>
                          <a:spcPts val="0"/>
                        </a:spcAft>
                        <a:buClr>
                          <a:srgbClr val="000000"/>
                        </a:buClr>
                        <a:buSzPts val="1600"/>
                        <a:buFont typeface="Arial"/>
                        <a:buNone/>
                      </a:pPr>
                      <a:r>
                        <a:rPr lang="en-US" sz="1000">
                          <a:solidFill>
                            <a:schemeClr val="dk1"/>
                          </a:solidFill>
                          <a:latin typeface="Trebuchet MS"/>
                          <a:ea typeface="Trebuchet MS"/>
                          <a:cs typeface="Trebuchet MS"/>
                          <a:sym typeface="Trebuchet MS"/>
                        </a:rPr>
                        <a:t>expected result</a:t>
                      </a:r>
                      <a:endParaRPr sz="1000">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646975">
                <a:tc vMerge="1">
                  <a:txBody>
                    <a:bodyPr/>
                    <a:lstStyle/>
                    <a:p>
                      <a:endParaRPr lang="zh-TW"/>
                    </a:p>
                  </a:txBody>
                  <a:tcPr/>
                </a:tc>
                <a:tc>
                  <a:txBody>
                    <a:bodyPr/>
                    <a:lstStyle/>
                    <a:p>
                      <a:pPr marL="0" marR="0" lvl="0" indent="0" algn="just" rtl="0">
                        <a:lnSpc>
                          <a:spcPct val="125000"/>
                        </a:lnSpc>
                        <a:spcBef>
                          <a:spcPts val="0"/>
                        </a:spcBef>
                        <a:spcAft>
                          <a:spcPts val="0"/>
                        </a:spcAft>
                        <a:buClr>
                          <a:srgbClr val="000000"/>
                        </a:buClr>
                        <a:buSzPts val="1600"/>
                        <a:buFont typeface="Arial"/>
                        <a:buNone/>
                      </a:pPr>
                      <a:r>
                        <a:rPr lang="en-US" u="none" strike="noStrike" cap="none">
                          <a:solidFill>
                            <a:schemeClr val="dk1"/>
                          </a:solidFill>
                          <a:latin typeface="Trebuchet MS"/>
                          <a:ea typeface="Trebuchet MS"/>
                          <a:cs typeface="Trebuchet MS"/>
                          <a:sym typeface="Trebuchet MS"/>
                        </a:rPr>
                        <a:t>1.使用者輸入帳號: Nick，完成後按確認鈕</a:t>
                      </a:r>
                      <a:endParaRPr u="none" strike="noStrike" cap="none">
                        <a:solidFill>
                          <a:schemeClr val="dk1"/>
                        </a:solidFill>
                        <a:latin typeface="Trebuchet MS"/>
                        <a:ea typeface="Trebuchet MS"/>
                        <a:cs typeface="Trebuchet MS"/>
                        <a:sym typeface="Trebuchet MS"/>
                      </a:endParaRPr>
                    </a:p>
                    <a:p>
                      <a:pPr marL="0" marR="0" lvl="0" indent="0" algn="just" rtl="0">
                        <a:lnSpc>
                          <a:spcPct val="125000"/>
                        </a:lnSpc>
                        <a:spcBef>
                          <a:spcPts val="0"/>
                        </a:spcBef>
                        <a:spcAft>
                          <a:spcPts val="0"/>
                        </a:spcAft>
                        <a:buClr>
                          <a:srgbClr val="000000"/>
                        </a:buClr>
                        <a:buSzPts val="1600"/>
                        <a:buFont typeface="Arial"/>
                        <a:buNone/>
                      </a:pPr>
                      <a:r>
                        <a:rPr lang="en-US" sz="1000">
                          <a:solidFill>
                            <a:schemeClr val="dk1"/>
                          </a:solidFill>
                          <a:latin typeface="Trebuchet MS"/>
                          <a:ea typeface="Trebuchet MS"/>
                          <a:cs typeface="Trebuchet MS"/>
                          <a:sym typeface="Trebuchet MS"/>
                        </a:rPr>
                        <a:t>User enters the account number: Nick, press the confirmation button when done.</a:t>
                      </a:r>
                      <a:endParaRPr sz="1000">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25000"/>
                        </a:lnSpc>
                        <a:spcBef>
                          <a:spcPts val="0"/>
                        </a:spcBef>
                        <a:spcAft>
                          <a:spcPts val="0"/>
                        </a:spcAft>
                        <a:buClr>
                          <a:srgbClr val="000000"/>
                        </a:buClr>
                        <a:buSzPts val="1600"/>
                        <a:buFont typeface="Arial"/>
                        <a:buNone/>
                      </a:pPr>
                      <a:r>
                        <a:rPr lang="en-US" u="none" strike="noStrike" cap="none">
                          <a:solidFill>
                            <a:schemeClr val="dk1"/>
                          </a:solidFill>
                          <a:latin typeface="Trebuchet MS"/>
                          <a:ea typeface="Trebuchet MS"/>
                          <a:cs typeface="Trebuchet MS"/>
                          <a:sym typeface="Trebuchet MS"/>
                        </a:rPr>
                        <a:t>顯示密碼輸入介面，啟動攔截器</a:t>
                      </a:r>
                      <a:endParaRPr u="none" strike="noStrike" cap="none">
                        <a:solidFill>
                          <a:schemeClr val="dk1"/>
                        </a:solidFill>
                        <a:latin typeface="Trebuchet MS"/>
                        <a:ea typeface="Trebuchet MS"/>
                        <a:cs typeface="Trebuchet MS"/>
                        <a:sym typeface="Trebuchet MS"/>
                      </a:endParaRPr>
                    </a:p>
                    <a:p>
                      <a:pPr marL="0" marR="0" lvl="0" indent="0" algn="just" rtl="0">
                        <a:lnSpc>
                          <a:spcPct val="125000"/>
                        </a:lnSpc>
                        <a:spcBef>
                          <a:spcPts val="0"/>
                        </a:spcBef>
                        <a:spcAft>
                          <a:spcPts val="0"/>
                        </a:spcAft>
                        <a:buClr>
                          <a:srgbClr val="000000"/>
                        </a:buClr>
                        <a:buSzPts val="1600"/>
                        <a:buFont typeface="Arial"/>
                        <a:buNone/>
                      </a:pPr>
                      <a:r>
                        <a:rPr lang="en-US" sz="1000">
                          <a:solidFill>
                            <a:schemeClr val="dk1"/>
                          </a:solidFill>
                          <a:latin typeface="Trebuchet MS"/>
                          <a:ea typeface="Trebuchet MS"/>
                          <a:cs typeface="Trebuchet MS"/>
                          <a:sym typeface="Trebuchet MS"/>
                        </a:rPr>
                        <a:t>Display password input interface, start interceptor</a:t>
                      </a:r>
                      <a:endParaRPr sz="1000">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919825">
                <a:tc vMerge="1">
                  <a:txBody>
                    <a:bodyPr/>
                    <a:lstStyle/>
                    <a:p>
                      <a:endParaRPr lang="zh-TW"/>
                    </a:p>
                  </a:txBody>
                  <a:tcPr/>
                </a:tc>
                <a:tc>
                  <a:txBody>
                    <a:bodyPr/>
                    <a:lstStyle/>
                    <a:p>
                      <a:pPr marL="0" marR="0" lvl="0" indent="0" algn="just" rtl="0">
                        <a:lnSpc>
                          <a:spcPct val="125000"/>
                        </a:lnSpc>
                        <a:spcBef>
                          <a:spcPts val="0"/>
                        </a:spcBef>
                        <a:spcAft>
                          <a:spcPts val="0"/>
                        </a:spcAft>
                        <a:buClr>
                          <a:srgbClr val="000000"/>
                        </a:buClr>
                        <a:buSzPts val="1600"/>
                        <a:buFont typeface="Arial"/>
                        <a:buNone/>
                      </a:pPr>
                      <a:r>
                        <a:rPr lang="en-US" u="none" strike="noStrike" cap="none">
                          <a:solidFill>
                            <a:schemeClr val="dk1"/>
                          </a:solidFill>
                          <a:latin typeface="Trebuchet MS"/>
                          <a:ea typeface="Trebuchet MS"/>
                          <a:cs typeface="Trebuchet MS"/>
                          <a:sym typeface="Trebuchet MS"/>
                        </a:rPr>
                        <a:t>2.使用者滑動螢幕輸入 </a:t>
                      </a:r>
                      <a:r>
                        <a:rPr lang="en-US" sz="1000">
                          <a:solidFill>
                            <a:schemeClr val="dk1"/>
                          </a:solidFill>
                          <a:latin typeface="Trebuchet MS"/>
                          <a:ea typeface="Trebuchet MS"/>
                          <a:cs typeface="Trebuchet MS"/>
                          <a:sym typeface="Trebuchet MS"/>
                        </a:rPr>
                        <a:t>User sliding screen input</a:t>
                      </a:r>
                      <a:endParaRPr u="none" strike="noStrike" cap="none">
                        <a:solidFill>
                          <a:schemeClr val="dk1"/>
                        </a:solidFill>
                        <a:latin typeface="Trebuchet MS"/>
                        <a:ea typeface="Trebuchet MS"/>
                        <a:cs typeface="Trebuchet MS"/>
                        <a:sym typeface="Trebuchet MS"/>
                      </a:endParaRPr>
                    </a:p>
                    <a:p>
                      <a:pPr marL="0" marR="0" lvl="0" indent="0" algn="just" rtl="0">
                        <a:lnSpc>
                          <a:spcPct val="125000"/>
                        </a:lnSpc>
                        <a:spcBef>
                          <a:spcPts val="0"/>
                        </a:spcBef>
                        <a:spcAft>
                          <a:spcPts val="0"/>
                        </a:spcAft>
                        <a:buClr>
                          <a:srgbClr val="000000"/>
                        </a:buClr>
                        <a:buSzPts val="1600"/>
                        <a:buFont typeface="Arial"/>
                        <a:buNone/>
                      </a:pPr>
                      <a:r>
                        <a:rPr lang="en-US" u="none" strike="noStrike" cap="none">
                          <a:solidFill>
                            <a:schemeClr val="dk1"/>
                          </a:solidFill>
                          <a:latin typeface="Trebuchet MS"/>
                          <a:ea typeface="Trebuchet MS"/>
                          <a:cs typeface="Trebuchet MS"/>
                          <a:sym typeface="Trebuchet MS"/>
                        </a:rPr>
                        <a:t>密碼:1234</a:t>
                      </a:r>
                      <a:r>
                        <a:rPr lang="en-US">
                          <a:solidFill>
                            <a:schemeClr val="dk1"/>
                          </a:solidFill>
                          <a:latin typeface="Trebuchet MS"/>
                          <a:ea typeface="Trebuchet MS"/>
                          <a:cs typeface="Trebuchet MS"/>
                          <a:sym typeface="Trebuchet MS"/>
                        </a:rPr>
                        <a:t>, </a:t>
                      </a:r>
                      <a:r>
                        <a:rPr lang="en-US" sz="1000">
                          <a:solidFill>
                            <a:schemeClr val="dk1"/>
                          </a:solidFill>
                          <a:latin typeface="Trebuchet MS"/>
                          <a:ea typeface="Trebuchet MS"/>
                          <a:cs typeface="Trebuchet MS"/>
                          <a:sym typeface="Trebuchet MS"/>
                        </a:rPr>
                        <a:t>Password: 1234,</a:t>
                      </a:r>
                      <a:endParaRPr u="none" strike="noStrike" cap="none">
                        <a:solidFill>
                          <a:schemeClr val="dk1"/>
                        </a:solidFill>
                        <a:latin typeface="Trebuchet MS"/>
                        <a:ea typeface="Trebuchet MS"/>
                        <a:cs typeface="Trebuchet MS"/>
                        <a:sym typeface="Trebuchet MS"/>
                      </a:endParaRPr>
                    </a:p>
                    <a:p>
                      <a:pPr marL="0" marR="0" lvl="0" indent="0" algn="just" rtl="0">
                        <a:lnSpc>
                          <a:spcPct val="125000"/>
                        </a:lnSpc>
                        <a:spcBef>
                          <a:spcPts val="0"/>
                        </a:spcBef>
                        <a:spcAft>
                          <a:spcPts val="0"/>
                        </a:spcAft>
                        <a:buClr>
                          <a:srgbClr val="000000"/>
                        </a:buClr>
                        <a:buSzPts val="1600"/>
                        <a:buFont typeface="Arial"/>
                        <a:buNone/>
                      </a:pPr>
                      <a:r>
                        <a:rPr lang="en-US" u="none" strike="noStrike" cap="none">
                          <a:solidFill>
                            <a:schemeClr val="dk1"/>
                          </a:solidFill>
                          <a:latin typeface="Trebuchet MS"/>
                          <a:ea typeface="Trebuchet MS"/>
                          <a:cs typeface="Trebuchet MS"/>
                          <a:sym typeface="Trebuchet MS"/>
                        </a:rPr>
                        <a:t>按確認鈕結束 </a:t>
                      </a:r>
                      <a:r>
                        <a:rPr lang="en-US" sz="1000">
                          <a:solidFill>
                            <a:schemeClr val="dk1"/>
                          </a:solidFill>
                          <a:latin typeface="Trebuchet MS"/>
                          <a:ea typeface="Trebuchet MS"/>
                          <a:cs typeface="Trebuchet MS"/>
                          <a:sym typeface="Trebuchet MS"/>
                        </a:rPr>
                        <a:t>Press the confirmation button to end</a:t>
                      </a:r>
                      <a:endParaRPr sz="1000">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25000"/>
                        </a:lnSpc>
                        <a:spcBef>
                          <a:spcPts val="0"/>
                        </a:spcBef>
                        <a:spcAft>
                          <a:spcPts val="0"/>
                        </a:spcAft>
                        <a:buClr>
                          <a:srgbClr val="000000"/>
                        </a:buClr>
                        <a:buSzPts val="1600"/>
                        <a:buFont typeface="Arial"/>
                        <a:buNone/>
                      </a:pPr>
                      <a:r>
                        <a:rPr lang="en-US" u="none" strike="noStrike" cap="none">
                          <a:solidFill>
                            <a:schemeClr val="dk1"/>
                          </a:solidFill>
                          <a:latin typeface="Trebuchet MS"/>
                          <a:ea typeface="Trebuchet MS"/>
                          <a:cs typeface="Trebuchet MS"/>
                          <a:sym typeface="Trebuchet MS"/>
                        </a:rPr>
                        <a:t>停止攔截器收集，並以此為使用               者行為，顯示註冊成功</a:t>
                      </a:r>
                      <a:endParaRPr u="none" strike="noStrike" cap="none">
                        <a:solidFill>
                          <a:schemeClr val="dk1"/>
                        </a:solidFill>
                        <a:latin typeface="Trebuchet MS"/>
                        <a:ea typeface="Trebuchet MS"/>
                        <a:cs typeface="Trebuchet MS"/>
                        <a:sym typeface="Trebuchet MS"/>
                      </a:endParaRPr>
                    </a:p>
                    <a:p>
                      <a:pPr marL="0" marR="0" lvl="0" indent="0" algn="l" rtl="0">
                        <a:lnSpc>
                          <a:spcPct val="125000"/>
                        </a:lnSpc>
                        <a:spcBef>
                          <a:spcPts val="0"/>
                        </a:spcBef>
                        <a:spcAft>
                          <a:spcPts val="0"/>
                        </a:spcAft>
                        <a:buClr>
                          <a:srgbClr val="000000"/>
                        </a:buClr>
                        <a:buSzPts val="1600"/>
                        <a:buFont typeface="Arial"/>
                        <a:buNone/>
                      </a:pPr>
                      <a:r>
                        <a:rPr lang="en-US" sz="1000">
                          <a:solidFill>
                            <a:schemeClr val="dk1"/>
                          </a:solidFill>
                          <a:latin typeface="Trebuchet MS"/>
                          <a:ea typeface="Trebuchet MS"/>
                          <a:cs typeface="Trebuchet MS"/>
                          <a:sym typeface="Trebuchet MS"/>
                        </a:rPr>
                        <a:t>Stop the interceptor collection and use this as the user behavior to display the registration success.</a:t>
                      </a:r>
                      <a:endParaRPr sz="1000">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94750">
                <a:tc>
                  <a:txBody>
                    <a:bodyPr/>
                    <a:lstStyle/>
                    <a:p>
                      <a:pPr marL="0" marR="0" lvl="0" indent="0" algn="ctr" rtl="0">
                        <a:lnSpc>
                          <a:spcPct val="125000"/>
                        </a:lnSpc>
                        <a:spcBef>
                          <a:spcPts val="0"/>
                        </a:spcBef>
                        <a:spcAft>
                          <a:spcPts val="0"/>
                        </a:spcAft>
                        <a:buClr>
                          <a:srgbClr val="000000"/>
                        </a:buClr>
                        <a:buSzPts val="1600"/>
                        <a:buFont typeface="Arial"/>
                        <a:buNone/>
                      </a:pPr>
                      <a:r>
                        <a:rPr lang="en-US" b="1" u="none" strike="noStrike" cap="none" dirty="0" err="1">
                          <a:latin typeface="Trebuchet MS"/>
                          <a:ea typeface="Trebuchet MS"/>
                          <a:cs typeface="Trebuchet MS"/>
                          <a:sym typeface="Trebuchet MS"/>
                        </a:rPr>
                        <a:t>結束狀態</a:t>
                      </a:r>
                      <a:endParaRPr b="1" u="none" strike="noStrike" cap="none" dirty="0">
                        <a:latin typeface="Trebuchet MS"/>
                        <a:ea typeface="Trebuchet MS"/>
                        <a:cs typeface="Trebuchet MS"/>
                        <a:sym typeface="Trebuchet MS"/>
                      </a:endParaRPr>
                    </a:p>
                    <a:p>
                      <a:pPr marL="0" marR="0" lvl="0" indent="0" algn="ctr" rtl="0">
                        <a:lnSpc>
                          <a:spcPct val="125000"/>
                        </a:lnSpc>
                        <a:spcBef>
                          <a:spcPts val="0"/>
                        </a:spcBef>
                        <a:spcAft>
                          <a:spcPts val="0"/>
                        </a:spcAft>
                        <a:buClr>
                          <a:srgbClr val="000000"/>
                        </a:buClr>
                        <a:buSzPts val="1600"/>
                        <a:buFont typeface="Arial"/>
                        <a:buNone/>
                      </a:pPr>
                      <a:r>
                        <a:rPr lang="en-US" sz="1000" dirty="0">
                          <a:latin typeface="Trebuchet MS"/>
                          <a:ea typeface="Trebuchet MS"/>
                          <a:cs typeface="Trebuchet MS"/>
                          <a:sym typeface="Trebuchet MS"/>
                        </a:rPr>
                        <a:t>End state</a:t>
                      </a:r>
                      <a:endParaRPr sz="1000" dirty="0">
                        <a:latin typeface="Trebuchet MS"/>
                        <a:ea typeface="Trebuchet MS"/>
                        <a:cs typeface="Trebuchet MS"/>
                        <a:sym typeface="Trebuchet MS"/>
                      </a:endParaRPr>
                    </a:p>
                  </a:txBody>
                  <a:tcPr marL="15675" marR="156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2">
                  <a:txBody>
                    <a:bodyPr/>
                    <a:lstStyle/>
                    <a:p>
                      <a:pPr marL="0" marR="0" lvl="0" indent="0" algn="just" rtl="0">
                        <a:lnSpc>
                          <a:spcPct val="125000"/>
                        </a:lnSpc>
                        <a:spcBef>
                          <a:spcPts val="0"/>
                        </a:spcBef>
                        <a:spcAft>
                          <a:spcPts val="0"/>
                        </a:spcAft>
                        <a:buClr>
                          <a:srgbClr val="000000"/>
                        </a:buClr>
                        <a:buSzPts val="1600"/>
                        <a:buFont typeface="Arial"/>
                        <a:buNone/>
                      </a:pPr>
                      <a:r>
                        <a:rPr lang="en-US" u="none" strike="noStrike" cap="none" dirty="0" err="1">
                          <a:solidFill>
                            <a:schemeClr val="dk1"/>
                          </a:solidFill>
                          <a:latin typeface="Trebuchet MS"/>
                          <a:ea typeface="Trebuchet MS"/>
                          <a:cs typeface="Trebuchet MS"/>
                          <a:sym typeface="Trebuchet MS"/>
                        </a:rPr>
                        <a:t>登入成功</a:t>
                      </a:r>
                      <a:endParaRPr u="none" strike="noStrike" cap="none" dirty="0">
                        <a:solidFill>
                          <a:schemeClr val="dk1"/>
                        </a:solidFill>
                        <a:latin typeface="Trebuchet MS"/>
                        <a:ea typeface="Trebuchet MS"/>
                        <a:cs typeface="Trebuchet MS"/>
                        <a:sym typeface="Trebuchet MS"/>
                      </a:endParaRPr>
                    </a:p>
                    <a:p>
                      <a:pPr marL="0" marR="0" lvl="0" indent="0" algn="just" rtl="0">
                        <a:lnSpc>
                          <a:spcPct val="125000"/>
                        </a:lnSpc>
                        <a:spcBef>
                          <a:spcPts val="0"/>
                        </a:spcBef>
                        <a:spcAft>
                          <a:spcPts val="0"/>
                        </a:spcAft>
                        <a:buClr>
                          <a:srgbClr val="000000"/>
                        </a:buClr>
                        <a:buSzPts val="1600"/>
                        <a:buFont typeface="Arial"/>
                        <a:buNone/>
                      </a:pPr>
                      <a:r>
                        <a:rPr lang="en-US" sz="1000" dirty="0">
                          <a:solidFill>
                            <a:schemeClr val="dk1"/>
                          </a:solidFill>
                          <a:latin typeface="Trebuchet MS"/>
                          <a:ea typeface="Trebuchet MS"/>
                          <a:cs typeface="Trebuchet MS"/>
                          <a:sym typeface="Trebuchet MS"/>
                        </a:rPr>
                        <a:t> </a:t>
                      </a:r>
                      <a:r>
                        <a:rPr lang="en-US" sz="1000" dirty="0" err="1">
                          <a:solidFill>
                            <a:schemeClr val="dk1"/>
                          </a:solidFill>
                          <a:latin typeface="Trebuchet MS"/>
                          <a:ea typeface="Trebuchet MS"/>
                          <a:cs typeface="Trebuchet MS"/>
                          <a:sym typeface="Trebuchet MS"/>
                        </a:rPr>
                        <a:t>Loginsuccessfully</a:t>
                      </a:r>
                      <a:endParaRPr sz="1000" dirty="0">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zh-TW"/>
                    </a:p>
                  </a:txBody>
                  <a:tcPr/>
                </a:tc>
                <a:extLst>
                  <a:ext uri="{0D108BD9-81ED-4DB2-BD59-A6C34878D82A}">
                    <a16:rowId xmlns:a16="http://schemas.microsoft.com/office/drawing/2014/main" val="10008"/>
                  </a:ext>
                </a:extLst>
              </a:tr>
            </a:tbl>
          </a:graphicData>
        </a:graphic>
      </p:graphicFrame>
      <p:sp>
        <p:nvSpPr>
          <p:cNvPr id="1107" name="Google Shape;1107;p60"/>
          <p:cNvSpPr txBox="1"/>
          <p:nvPr/>
        </p:nvSpPr>
        <p:spPr>
          <a:xfrm>
            <a:off x="2084550" y="4236675"/>
            <a:ext cx="6807900" cy="2024700"/>
          </a:xfrm>
          <a:prstGeom prst="rect">
            <a:avLst/>
          </a:prstGeom>
          <a:gradFill>
            <a:gsLst>
              <a:gs pos="0">
                <a:srgbClr val="99D4FE"/>
              </a:gs>
              <a:gs pos="61000">
                <a:srgbClr val="FFFFFF"/>
              </a:gs>
              <a:gs pos="100000">
                <a:srgbClr val="54BDFF"/>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R="0" lvl="0" algn="l" rtl="0">
              <a:lnSpc>
                <a:spcPct val="100000"/>
              </a:lnSpc>
              <a:spcBef>
                <a:spcPts val="0"/>
              </a:spcBef>
              <a:spcAft>
                <a:spcPts val="0"/>
              </a:spcAft>
              <a:buClr>
                <a:schemeClr val="dk1"/>
              </a:buClr>
              <a:buSzPts val="1000"/>
            </a:pPr>
            <a:r>
              <a:rPr lang="en-US" sz="1600" b="0" i="0" u="none" strike="noStrike" cap="none" dirty="0">
                <a:solidFill>
                  <a:schemeClr val="dk1"/>
                </a:solidFill>
                <a:latin typeface="Arial"/>
                <a:ea typeface="Arial"/>
                <a:cs typeface="Arial"/>
                <a:sym typeface="Arial"/>
              </a:rPr>
              <a:t>1. </a:t>
            </a:r>
            <a:r>
              <a:rPr lang="en-US" sz="1600" b="0" i="0" u="none" strike="noStrike" cap="none" dirty="0" err="1">
                <a:solidFill>
                  <a:schemeClr val="dk1"/>
                </a:solidFill>
                <a:latin typeface="Arial"/>
                <a:ea typeface="Arial"/>
                <a:cs typeface="Arial"/>
                <a:sym typeface="Arial"/>
              </a:rPr>
              <a:t>使用者輸入帳號名稱</a:t>
            </a:r>
            <a:r>
              <a:rPr lang="en-US" sz="1600" b="0" i="0" u="none" strike="noStrike" cap="none" dirty="0">
                <a:solidFill>
                  <a:schemeClr val="dk1"/>
                </a:solidFill>
                <a:latin typeface="Arial"/>
                <a:ea typeface="Arial"/>
                <a:cs typeface="Arial"/>
                <a:sym typeface="Arial"/>
              </a:rPr>
              <a:t> </a:t>
            </a:r>
            <a:endParaRPr sz="1600" b="0" i="0" u="none" strike="noStrike" cap="none" dirty="0">
              <a:solidFill>
                <a:schemeClr val="dk1"/>
              </a:solidFill>
              <a:latin typeface="Arial"/>
              <a:ea typeface="Arial"/>
              <a:cs typeface="Arial"/>
              <a:sym typeface="Arial"/>
            </a:endParaRPr>
          </a:p>
          <a:p>
            <a:pPr marL="171450" marR="0" lvl="0" indent="0" algn="l" rtl="0">
              <a:lnSpc>
                <a:spcPct val="100000"/>
              </a:lnSpc>
              <a:spcBef>
                <a:spcPts val="0"/>
              </a:spcBef>
              <a:spcAft>
                <a:spcPts val="0"/>
              </a:spcAft>
              <a:buNone/>
            </a:pPr>
            <a:r>
              <a:rPr lang="en-US" sz="1000" i="0" u="none" strike="noStrike" cap="none" dirty="0">
                <a:solidFill>
                  <a:schemeClr val="dk1"/>
                </a:solidFill>
                <a:latin typeface="Trebuchet MS"/>
                <a:ea typeface="Trebuchet MS"/>
                <a:cs typeface="Trebuchet MS"/>
                <a:sym typeface="Trebuchet MS"/>
              </a:rPr>
              <a:t>User enter account name</a:t>
            </a:r>
            <a:endParaRPr sz="1000" dirty="0">
              <a:latin typeface="Trebuchet MS"/>
              <a:ea typeface="Trebuchet MS"/>
              <a:cs typeface="Trebuchet MS"/>
              <a:sym typeface="Trebuchet MS"/>
            </a:endParaRPr>
          </a:p>
          <a:p>
            <a:pPr marR="0" lvl="0" algn="l" rtl="0">
              <a:lnSpc>
                <a:spcPct val="100000"/>
              </a:lnSpc>
              <a:spcBef>
                <a:spcPts val="0"/>
              </a:spcBef>
              <a:spcAft>
                <a:spcPts val="0"/>
              </a:spcAft>
              <a:buClr>
                <a:schemeClr val="dk1"/>
              </a:buClr>
              <a:buSzPts val="1000"/>
            </a:pPr>
            <a:r>
              <a:rPr lang="en-US" sz="1600" b="0" i="0" u="none" strike="noStrike" cap="none" dirty="0">
                <a:solidFill>
                  <a:schemeClr val="dk1"/>
                </a:solidFill>
                <a:latin typeface="Arial"/>
                <a:ea typeface="Arial"/>
                <a:cs typeface="Arial"/>
                <a:sym typeface="Arial"/>
              </a:rPr>
              <a:t>2. </a:t>
            </a:r>
            <a:r>
              <a:rPr lang="en-US" sz="1600" b="0" i="0" u="none" strike="noStrike" cap="none" dirty="0" err="1">
                <a:solidFill>
                  <a:schemeClr val="dk1"/>
                </a:solidFill>
                <a:latin typeface="Arial"/>
                <a:ea typeface="Arial"/>
                <a:cs typeface="Arial"/>
                <a:sym typeface="Arial"/>
              </a:rPr>
              <a:t>確認帳號資料後，系統啟動識別機制</a:t>
            </a:r>
            <a:r>
              <a:rPr lang="en-US" sz="1800" b="0" i="0" u="none" strike="noStrike" cap="none" dirty="0">
                <a:solidFill>
                  <a:schemeClr val="dk1"/>
                </a:solidFill>
                <a:latin typeface="Arial"/>
                <a:ea typeface="Arial"/>
                <a:cs typeface="Arial"/>
                <a:sym typeface="Arial"/>
              </a:rPr>
              <a:t> </a:t>
            </a:r>
            <a:endParaRPr sz="1800" b="0" i="0" u="none" strike="noStrike" cap="none" dirty="0">
              <a:solidFill>
                <a:schemeClr val="dk1"/>
              </a:solidFill>
              <a:latin typeface="Arial"/>
              <a:ea typeface="Arial"/>
              <a:cs typeface="Arial"/>
              <a:sym typeface="Arial"/>
            </a:endParaRPr>
          </a:p>
          <a:p>
            <a:pPr marL="171450" marR="0" lvl="0" indent="0" algn="l" rtl="0">
              <a:lnSpc>
                <a:spcPct val="100000"/>
              </a:lnSpc>
              <a:spcBef>
                <a:spcPts val="0"/>
              </a:spcBef>
              <a:spcAft>
                <a:spcPts val="0"/>
              </a:spcAft>
              <a:buNone/>
            </a:pPr>
            <a:r>
              <a:rPr lang="en-US" sz="1000" i="0" u="none" strike="noStrike" cap="none" dirty="0">
                <a:solidFill>
                  <a:schemeClr val="dk1"/>
                </a:solidFill>
                <a:latin typeface="Trebuchet MS"/>
                <a:ea typeface="Trebuchet MS"/>
                <a:cs typeface="Trebuchet MS"/>
                <a:sym typeface="Trebuchet MS"/>
              </a:rPr>
              <a:t>After confirming the account information, the system starts the recognition mechanism.</a:t>
            </a:r>
            <a:endParaRPr sz="1000" dirty="0">
              <a:latin typeface="Trebuchet MS"/>
              <a:ea typeface="Trebuchet MS"/>
              <a:cs typeface="Trebuchet MS"/>
              <a:sym typeface="Trebuchet MS"/>
            </a:endParaRPr>
          </a:p>
          <a:p>
            <a:pPr marR="0" lvl="0" algn="l" rtl="0">
              <a:lnSpc>
                <a:spcPct val="100000"/>
              </a:lnSpc>
              <a:spcBef>
                <a:spcPts val="0"/>
              </a:spcBef>
              <a:spcAft>
                <a:spcPts val="0"/>
              </a:spcAft>
              <a:buClr>
                <a:schemeClr val="dk1"/>
              </a:buClr>
              <a:buSzPts val="1000"/>
            </a:pPr>
            <a:r>
              <a:rPr lang="en-US" sz="1600" b="0" i="0" u="none" strike="noStrike" cap="none" dirty="0">
                <a:solidFill>
                  <a:schemeClr val="dk1"/>
                </a:solidFill>
                <a:latin typeface="Arial"/>
                <a:ea typeface="Arial"/>
                <a:cs typeface="Arial"/>
                <a:sym typeface="Arial"/>
              </a:rPr>
              <a:t>3. </a:t>
            </a:r>
            <a:r>
              <a:rPr lang="en-US" sz="1600" b="0" i="0" u="none" strike="noStrike" cap="none" dirty="0" err="1">
                <a:solidFill>
                  <a:schemeClr val="dk1"/>
                </a:solidFill>
                <a:latin typeface="Arial"/>
                <a:ea typeface="Arial"/>
                <a:cs typeface="Arial"/>
                <a:sym typeface="Arial"/>
              </a:rPr>
              <a:t>使用者輸入密碼，完成後按確認</a:t>
            </a:r>
            <a:r>
              <a:rPr lang="en-US" sz="1800" b="0" i="0" u="none" strike="noStrike" cap="none" dirty="0">
                <a:solidFill>
                  <a:schemeClr val="dk1"/>
                </a:solidFill>
                <a:latin typeface="Arial"/>
                <a:ea typeface="Arial"/>
                <a:cs typeface="Arial"/>
                <a:sym typeface="Arial"/>
              </a:rPr>
              <a:t> </a:t>
            </a:r>
            <a:endParaRPr sz="1800" b="0" i="0" u="none" strike="noStrike" cap="none" dirty="0">
              <a:solidFill>
                <a:schemeClr val="dk1"/>
              </a:solidFill>
              <a:latin typeface="Arial"/>
              <a:ea typeface="Arial"/>
              <a:cs typeface="Arial"/>
              <a:sym typeface="Arial"/>
            </a:endParaRPr>
          </a:p>
          <a:p>
            <a:pPr marL="171450" marR="0" lvl="0" indent="0" algn="l" rtl="0">
              <a:lnSpc>
                <a:spcPct val="100000"/>
              </a:lnSpc>
              <a:spcBef>
                <a:spcPts val="0"/>
              </a:spcBef>
              <a:spcAft>
                <a:spcPts val="0"/>
              </a:spcAft>
              <a:buNone/>
            </a:pPr>
            <a:r>
              <a:rPr lang="en-US" sz="1000" i="0" u="none" strike="noStrike" cap="none" dirty="0">
                <a:solidFill>
                  <a:schemeClr val="dk1"/>
                </a:solidFill>
                <a:latin typeface="Trebuchet MS"/>
                <a:ea typeface="Trebuchet MS"/>
                <a:cs typeface="Trebuchet MS"/>
                <a:sym typeface="Trebuchet MS"/>
              </a:rPr>
              <a:t>The user enters the password and presses the confirmation button when done.</a:t>
            </a:r>
            <a:endParaRPr sz="1000" dirty="0">
              <a:latin typeface="Trebuchet MS"/>
              <a:ea typeface="Trebuchet MS"/>
              <a:cs typeface="Trebuchet MS"/>
              <a:sym typeface="Trebuchet MS"/>
            </a:endParaRPr>
          </a:p>
          <a:p>
            <a:pPr marR="0" lvl="0" algn="l" rtl="0">
              <a:lnSpc>
                <a:spcPct val="100000"/>
              </a:lnSpc>
              <a:spcBef>
                <a:spcPts val="0"/>
              </a:spcBef>
              <a:spcAft>
                <a:spcPts val="0"/>
              </a:spcAft>
              <a:buClr>
                <a:schemeClr val="dk1"/>
              </a:buClr>
              <a:buSzPts val="1000"/>
            </a:pPr>
            <a:r>
              <a:rPr lang="en-US" sz="1600" b="0" i="0" u="none" strike="noStrike" cap="none" dirty="0">
                <a:solidFill>
                  <a:schemeClr val="dk1"/>
                </a:solidFill>
                <a:latin typeface="Arial"/>
                <a:ea typeface="Arial"/>
                <a:cs typeface="Arial"/>
                <a:sym typeface="Arial"/>
              </a:rPr>
              <a:t>4. </a:t>
            </a:r>
            <a:r>
              <a:rPr lang="en-US" sz="1600" b="0" i="0" u="none" strike="noStrike" cap="none" dirty="0" err="1">
                <a:solidFill>
                  <a:schemeClr val="dk1"/>
                </a:solidFill>
                <a:latin typeface="Arial"/>
                <a:ea typeface="Arial"/>
                <a:cs typeface="Arial"/>
                <a:sym typeface="Arial"/>
              </a:rPr>
              <a:t>系統取得使用者操作行為，辨別密碼和行為資料，告知使用者登入成功</a:t>
            </a:r>
            <a:r>
              <a:rPr lang="en-US" sz="1600" dirty="0">
                <a:solidFill>
                  <a:schemeClr val="dk1"/>
                </a:solidFill>
              </a:rPr>
              <a:t> </a:t>
            </a:r>
            <a:endParaRPr sz="1600" dirty="0">
              <a:solidFill>
                <a:schemeClr val="dk1"/>
              </a:solidFill>
            </a:endParaRPr>
          </a:p>
          <a:p>
            <a:pPr marL="171450" marR="0" lvl="0" indent="0" algn="l" rtl="0">
              <a:lnSpc>
                <a:spcPct val="100000"/>
              </a:lnSpc>
              <a:spcBef>
                <a:spcPts val="0"/>
              </a:spcBef>
              <a:spcAft>
                <a:spcPts val="0"/>
              </a:spcAft>
              <a:buNone/>
            </a:pPr>
            <a:r>
              <a:rPr lang="en-US" sz="1000" dirty="0">
                <a:solidFill>
                  <a:schemeClr val="dk1"/>
                </a:solidFill>
                <a:latin typeface="Trebuchet MS"/>
                <a:ea typeface="Trebuchet MS"/>
                <a:cs typeface="Trebuchet MS"/>
                <a:sym typeface="Trebuchet MS"/>
              </a:rPr>
              <a:t>The system obtains the user's operation behavior, identifies the password and behavior data, then informs the user that the login is successful.</a:t>
            </a:r>
            <a:endParaRPr sz="1000" i="0" u="none" strike="noStrike" cap="none"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07"/>
                                        </p:tgtEl>
                                      </p:cBhvr>
                                    </p:animEffect>
                                    <p:set>
                                      <p:cBhvr>
                                        <p:cTn id="7" dur="1" fill="hold">
                                          <p:stCondLst>
                                            <p:cond delay="500"/>
                                          </p:stCondLst>
                                        </p:cTn>
                                        <p:tgtEl>
                                          <p:spTgt spid="11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1112"/>
        <p:cNvGrpSpPr/>
        <p:nvPr/>
      </p:nvGrpSpPr>
      <p:grpSpPr>
        <a:xfrm>
          <a:off x="0" y="0"/>
          <a:ext cx="0" cy="0"/>
          <a:chOff x="0" y="0"/>
          <a:chExt cx="0" cy="0"/>
        </a:xfrm>
      </p:grpSpPr>
      <p:sp>
        <p:nvSpPr>
          <p:cNvPr id="1113" name="Google Shape;1113;p61"/>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49</a:t>
            </a:fld>
            <a:endParaRPr sz="1200" b="0" i="0" u="none" strike="noStrike" cap="none">
              <a:solidFill>
                <a:srgbClr val="7F7F7F"/>
              </a:solidFill>
              <a:latin typeface="Trebuchet MS"/>
              <a:ea typeface="Trebuchet MS"/>
              <a:cs typeface="Trebuchet MS"/>
              <a:sym typeface="Trebuchet MS"/>
            </a:endParaRPr>
          </a:p>
        </p:txBody>
      </p:sp>
      <p:sp>
        <p:nvSpPr>
          <p:cNvPr id="1114" name="Google Shape;1114;p61"/>
          <p:cNvSpPr txBox="1">
            <a:spLocks noGrp="1"/>
          </p:cNvSpPr>
          <p:nvPr>
            <p:ph type="title"/>
          </p:nvPr>
        </p:nvSpPr>
        <p:spPr>
          <a:xfrm>
            <a:off x="100" y="197025"/>
            <a:ext cx="9144000" cy="57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dirty="0" err="1">
                <a:solidFill>
                  <a:schemeClr val="dk1"/>
                </a:solidFill>
                <a:latin typeface="Trebuchet MS"/>
                <a:ea typeface="Trebuchet MS"/>
                <a:cs typeface="Trebuchet MS"/>
                <a:sym typeface="Trebuchet MS"/>
              </a:rPr>
              <a:t>系統測試案例</a:t>
            </a:r>
            <a:r>
              <a:rPr lang="en-US" sz="3000" b="1" i="0" u="none" strike="noStrike" cap="none" dirty="0">
                <a:solidFill>
                  <a:schemeClr val="dk1"/>
                </a:solidFill>
                <a:latin typeface="Trebuchet MS"/>
                <a:ea typeface="Trebuchet MS"/>
                <a:cs typeface="Trebuchet MS"/>
                <a:sym typeface="Trebuchet MS"/>
              </a:rPr>
              <a:t> (System Test Cases)-4/4</a:t>
            </a:r>
            <a:endParaRPr sz="3000" b="1" i="0" u="none" strike="noStrike" cap="none" dirty="0">
              <a:solidFill>
                <a:schemeClr val="dk1"/>
              </a:solidFill>
              <a:latin typeface="Trebuchet MS"/>
              <a:ea typeface="Trebuchet MS"/>
              <a:cs typeface="Trebuchet MS"/>
              <a:sym typeface="Trebuchet MS"/>
            </a:endParaRPr>
          </a:p>
        </p:txBody>
      </p:sp>
      <p:sp>
        <p:nvSpPr>
          <p:cNvPr id="1115" name="Google Shape;1115;p61"/>
          <p:cNvSpPr txBox="1">
            <a:spLocks noGrp="1"/>
          </p:cNvSpPr>
          <p:nvPr>
            <p:ph type="body" idx="1"/>
          </p:nvPr>
        </p:nvSpPr>
        <p:spPr>
          <a:xfrm>
            <a:off x="683575" y="773095"/>
            <a:ext cx="7704900" cy="360000"/>
          </a:xfrm>
          <a:prstGeom prst="rect">
            <a:avLst/>
          </a:prstGeom>
          <a:noFill/>
          <a:ln>
            <a:noFill/>
          </a:ln>
        </p:spPr>
        <p:txBody>
          <a:bodyPr spcFirstLastPara="1" wrap="square" lIns="91425" tIns="45700" rIns="91425" bIns="45700" anchor="t" anchorCtr="0">
            <a:noAutofit/>
          </a:bodyPr>
          <a:lstStyle/>
          <a:p>
            <a:pPr marL="228600" marR="0" lvl="0" indent="-114300" algn="l" rtl="0">
              <a:lnSpc>
                <a:spcPct val="100000"/>
              </a:lnSpc>
              <a:spcBef>
                <a:spcPts val="0"/>
              </a:spcBef>
              <a:spcAft>
                <a:spcPts val="0"/>
              </a:spcAft>
              <a:buClr>
                <a:srgbClr val="C3260C"/>
              </a:buClr>
              <a:buSzPts val="1800"/>
              <a:buFont typeface="Georgia"/>
              <a:buChar char="*"/>
            </a:pPr>
            <a:r>
              <a:rPr lang="en-US" sz="1800" b="0" i="0" u="none" strike="noStrike" cap="none">
                <a:solidFill>
                  <a:srgbClr val="3F3F3F"/>
                </a:solidFill>
                <a:latin typeface="Trebuchet MS"/>
                <a:ea typeface="Trebuchet MS"/>
                <a:cs typeface="Trebuchet MS"/>
                <a:sym typeface="Trebuchet MS"/>
              </a:rPr>
              <a:t>AT1 Test Case</a:t>
            </a:r>
            <a:endParaRPr sz="1800" b="0" i="0" u="none" strike="noStrike" cap="none">
              <a:solidFill>
                <a:srgbClr val="3F3F3F"/>
              </a:solidFill>
              <a:latin typeface="Trebuchet MS"/>
              <a:ea typeface="Trebuchet MS"/>
              <a:cs typeface="Trebuchet MS"/>
              <a:sym typeface="Trebuchet MS"/>
            </a:endParaRPr>
          </a:p>
        </p:txBody>
      </p:sp>
      <p:graphicFrame>
        <p:nvGraphicFramePr>
          <p:cNvPr id="1116" name="Google Shape;1116;p61"/>
          <p:cNvGraphicFramePr/>
          <p:nvPr>
            <p:extLst>
              <p:ext uri="{D42A27DB-BD31-4B8C-83A1-F6EECF244321}">
                <p14:modId xmlns:p14="http://schemas.microsoft.com/office/powerpoint/2010/main" val="1326774525"/>
              </p:ext>
            </p:extLst>
          </p:nvPr>
        </p:nvGraphicFramePr>
        <p:xfrm>
          <a:off x="539552" y="1268760"/>
          <a:ext cx="8208925" cy="4972075"/>
        </p:xfrm>
        <a:graphic>
          <a:graphicData uri="http://schemas.openxmlformats.org/drawingml/2006/table">
            <a:tbl>
              <a:tblPr>
                <a:noFill/>
                <a:tableStyleId>{F1E5F48D-126F-4515-9DBF-866245C95FAA}</a:tableStyleId>
              </a:tblPr>
              <a:tblGrid>
                <a:gridCol w="1949625">
                  <a:extLst>
                    <a:ext uri="{9D8B030D-6E8A-4147-A177-3AD203B41FA5}">
                      <a16:colId xmlns:a16="http://schemas.microsoft.com/office/drawing/2014/main" val="20000"/>
                    </a:ext>
                  </a:extLst>
                </a:gridCol>
                <a:gridCol w="3129650">
                  <a:extLst>
                    <a:ext uri="{9D8B030D-6E8A-4147-A177-3AD203B41FA5}">
                      <a16:colId xmlns:a16="http://schemas.microsoft.com/office/drawing/2014/main" val="20001"/>
                    </a:ext>
                  </a:extLst>
                </a:gridCol>
                <a:gridCol w="3129650">
                  <a:extLst>
                    <a:ext uri="{9D8B030D-6E8A-4147-A177-3AD203B41FA5}">
                      <a16:colId xmlns:a16="http://schemas.microsoft.com/office/drawing/2014/main" val="20002"/>
                    </a:ext>
                  </a:extLst>
                </a:gridCol>
              </a:tblGrid>
              <a:tr h="323300">
                <a:tc>
                  <a:txBody>
                    <a:bodyPr/>
                    <a:lstStyle/>
                    <a:p>
                      <a:pPr marL="0" marR="0" lvl="0" indent="0" algn="ctr" rtl="0">
                        <a:lnSpc>
                          <a:spcPct val="125000"/>
                        </a:lnSpc>
                        <a:spcBef>
                          <a:spcPts val="0"/>
                        </a:spcBef>
                        <a:spcAft>
                          <a:spcPts val="0"/>
                        </a:spcAft>
                        <a:buClr>
                          <a:srgbClr val="000000"/>
                        </a:buClr>
                        <a:buSzPts val="1600"/>
                        <a:buFont typeface="Arial"/>
                        <a:buNone/>
                      </a:pPr>
                      <a:r>
                        <a:rPr lang="en-US" b="1" u="none" strike="noStrike" cap="none">
                          <a:latin typeface="Trebuchet MS"/>
                          <a:ea typeface="Trebuchet MS"/>
                          <a:cs typeface="Trebuchet MS"/>
                          <a:sym typeface="Trebuchet MS"/>
                        </a:rPr>
                        <a:t>測試案例編號</a:t>
                      </a:r>
                      <a:endParaRPr b="1" u="none" strike="noStrike" cap="none">
                        <a:latin typeface="Trebuchet MS"/>
                        <a:ea typeface="Trebuchet MS"/>
                        <a:cs typeface="Trebuchet MS"/>
                        <a:sym typeface="Trebuchet MS"/>
                      </a:endParaRPr>
                    </a:p>
                    <a:p>
                      <a:pPr marL="0" marR="0" lvl="0" indent="0" algn="ctr" rtl="0">
                        <a:lnSpc>
                          <a:spcPct val="125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Test case number</a:t>
                      </a:r>
                      <a:endParaRPr sz="1000">
                        <a:latin typeface="Trebuchet MS"/>
                        <a:ea typeface="Trebuchet MS"/>
                        <a:cs typeface="Trebuchet MS"/>
                        <a:sym typeface="Trebuchet MS"/>
                      </a:endParaRPr>
                    </a:p>
                  </a:txBody>
                  <a:tcPr marL="15675" marR="156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2">
                  <a:txBody>
                    <a:bodyPr/>
                    <a:lstStyle/>
                    <a:p>
                      <a:pPr marL="0" marR="0" lvl="0" indent="0" algn="just" rtl="0">
                        <a:lnSpc>
                          <a:spcPct val="125000"/>
                        </a:lnSpc>
                        <a:spcBef>
                          <a:spcPts val="0"/>
                        </a:spcBef>
                        <a:spcAft>
                          <a:spcPts val="0"/>
                        </a:spcAft>
                        <a:buClr>
                          <a:srgbClr val="000000"/>
                        </a:buClr>
                        <a:buSzPts val="1600"/>
                        <a:buFont typeface="Arial"/>
                        <a:buNone/>
                      </a:pPr>
                      <a:r>
                        <a:rPr lang="en-US" sz="1600" u="none" strike="noStrike" cap="none" smtClean="0">
                          <a:latin typeface="Trebuchet MS"/>
                          <a:ea typeface="Trebuchet MS"/>
                          <a:cs typeface="Trebuchet MS"/>
                          <a:sym typeface="Trebuchet MS"/>
                        </a:rPr>
                        <a:t>MMS-ST2-</a:t>
                      </a:r>
                      <a:r>
                        <a:rPr lang="en-US" sz="1600" u="none" strike="sngStrike" cap="none" smtClean="0">
                          <a:solidFill>
                            <a:srgbClr val="FF0000"/>
                          </a:solidFill>
                          <a:latin typeface="Trebuchet MS"/>
                          <a:ea typeface="Trebuchet MS"/>
                          <a:cs typeface="Trebuchet MS"/>
                          <a:sym typeface="Trebuchet MS"/>
                        </a:rPr>
                        <a:t>02</a:t>
                      </a:r>
                      <a:r>
                        <a:rPr lang="zh-TW" altLang="en-US" sz="1600" u="none" strike="sngStrike" cap="none" smtClean="0">
                          <a:solidFill>
                            <a:srgbClr val="FF0000"/>
                          </a:solidFill>
                          <a:latin typeface="Trebuchet MS"/>
                          <a:ea typeface="Trebuchet MS"/>
                          <a:cs typeface="Trebuchet MS"/>
                          <a:sym typeface="Trebuchet MS"/>
                        </a:rPr>
                        <a:t> </a:t>
                      </a:r>
                      <a:r>
                        <a:rPr lang="en-US" altLang="zh-TW" sz="1600" u="none" strike="sngStrike" cap="none" smtClean="0">
                          <a:solidFill>
                            <a:srgbClr val="FF0000"/>
                          </a:solidFill>
                          <a:latin typeface="Trebuchet MS"/>
                          <a:ea typeface="Trebuchet MS"/>
                          <a:cs typeface="Trebuchet MS"/>
                          <a:sym typeface="Trebuchet MS"/>
                        </a:rPr>
                        <a:t>01</a:t>
                      </a:r>
                      <a:endParaRPr sz="1600" u="none" strike="sngStrike" cap="none">
                        <a:solidFill>
                          <a:srgbClr val="FF0000"/>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zh-TW"/>
                    </a:p>
                  </a:txBody>
                  <a:tcPr/>
                </a:tc>
                <a:extLst>
                  <a:ext uri="{0D108BD9-81ED-4DB2-BD59-A6C34878D82A}">
                    <a16:rowId xmlns:a16="http://schemas.microsoft.com/office/drawing/2014/main" val="10000"/>
                  </a:ext>
                </a:extLst>
              </a:tr>
              <a:tr h="347550">
                <a:tc>
                  <a:txBody>
                    <a:bodyPr/>
                    <a:lstStyle/>
                    <a:p>
                      <a:pPr marL="0" marR="0" lvl="0" indent="0" algn="ctr" rtl="0">
                        <a:lnSpc>
                          <a:spcPct val="125000"/>
                        </a:lnSpc>
                        <a:spcBef>
                          <a:spcPts val="0"/>
                        </a:spcBef>
                        <a:spcAft>
                          <a:spcPts val="0"/>
                        </a:spcAft>
                        <a:buClr>
                          <a:srgbClr val="000000"/>
                        </a:buClr>
                        <a:buSzPts val="1600"/>
                        <a:buFont typeface="Arial"/>
                        <a:buNone/>
                      </a:pPr>
                      <a:r>
                        <a:rPr lang="en-US" b="1" u="none" strike="noStrike" cap="none">
                          <a:latin typeface="Trebuchet MS"/>
                          <a:ea typeface="Trebuchet MS"/>
                          <a:cs typeface="Trebuchet MS"/>
                          <a:sym typeface="Trebuchet MS"/>
                        </a:rPr>
                        <a:t>測試案例名稱</a:t>
                      </a:r>
                      <a:endParaRPr b="1" u="none" strike="noStrike" cap="none">
                        <a:latin typeface="Trebuchet MS"/>
                        <a:ea typeface="Trebuchet MS"/>
                        <a:cs typeface="Trebuchet MS"/>
                        <a:sym typeface="Trebuchet MS"/>
                      </a:endParaRPr>
                    </a:p>
                    <a:p>
                      <a:pPr marL="0" marR="0" lvl="0" indent="0" algn="ctr" rtl="0">
                        <a:lnSpc>
                          <a:spcPct val="125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Test case name</a:t>
                      </a:r>
                      <a:endParaRPr sz="1000">
                        <a:latin typeface="Trebuchet MS"/>
                        <a:ea typeface="Trebuchet MS"/>
                        <a:cs typeface="Trebuchet MS"/>
                        <a:sym typeface="Trebuchet MS"/>
                      </a:endParaRPr>
                    </a:p>
                  </a:txBody>
                  <a:tcPr marL="15675" marR="156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2">
                  <a:txBody>
                    <a:bodyPr/>
                    <a:lstStyle/>
                    <a:p>
                      <a:pPr marL="0" marR="0" lvl="0" indent="0" algn="l" rtl="0">
                        <a:lnSpc>
                          <a:spcPct val="125000"/>
                        </a:lnSpc>
                        <a:spcBef>
                          <a:spcPts val="0"/>
                        </a:spcBef>
                        <a:spcAft>
                          <a:spcPts val="0"/>
                        </a:spcAft>
                        <a:buClr>
                          <a:srgbClr val="000000"/>
                        </a:buClr>
                        <a:buSzPts val="1800"/>
                        <a:buFont typeface="Arial"/>
                        <a:buNone/>
                      </a:pPr>
                      <a:r>
                        <a:rPr lang="en-US" sz="1600" u="none" strike="noStrike" cap="none" dirty="0" err="1">
                          <a:solidFill>
                            <a:schemeClr val="dk1"/>
                          </a:solidFill>
                          <a:latin typeface="Trebuchet MS"/>
                          <a:ea typeface="Trebuchet MS"/>
                          <a:cs typeface="Trebuchet MS"/>
                          <a:sym typeface="Trebuchet MS"/>
                        </a:rPr>
                        <a:t>登入測試</a:t>
                      </a:r>
                      <a:r>
                        <a:rPr lang="en-US" dirty="0">
                          <a:solidFill>
                            <a:schemeClr val="dk1"/>
                          </a:solidFill>
                          <a:latin typeface="Trebuchet MS"/>
                          <a:ea typeface="Trebuchet MS"/>
                          <a:cs typeface="Trebuchet MS"/>
                          <a:sym typeface="Trebuchet MS"/>
                        </a:rPr>
                        <a:t/>
                      </a:r>
                      <a:br>
                        <a:rPr lang="en-US" dirty="0">
                          <a:solidFill>
                            <a:schemeClr val="dk1"/>
                          </a:solidFill>
                          <a:latin typeface="Trebuchet MS"/>
                          <a:ea typeface="Trebuchet MS"/>
                          <a:cs typeface="Trebuchet MS"/>
                          <a:sym typeface="Trebuchet MS"/>
                        </a:rPr>
                      </a:br>
                      <a:r>
                        <a:rPr lang="en-US" sz="1000" u="none" strike="noStrike" cap="none" dirty="0">
                          <a:solidFill>
                            <a:schemeClr val="dk1"/>
                          </a:solidFill>
                          <a:latin typeface="Trebuchet MS"/>
                          <a:ea typeface="Trebuchet MS"/>
                          <a:cs typeface="Trebuchet MS"/>
                          <a:sym typeface="Trebuchet MS"/>
                        </a:rPr>
                        <a:t>Login test</a:t>
                      </a:r>
                      <a:endParaRPr sz="1000" u="none" strike="noStrike" cap="none" dirty="0">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zh-TW"/>
                    </a:p>
                  </a:txBody>
                  <a:tcPr/>
                </a:tc>
                <a:extLst>
                  <a:ext uri="{0D108BD9-81ED-4DB2-BD59-A6C34878D82A}">
                    <a16:rowId xmlns:a16="http://schemas.microsoft.com/office/drawing/2014/main" val="10001"/>
                  </a:ext>
                </a:extLst>
              </a:tr>
              <a:tr h="347550">
                <a:tc>
                  <a:txBody>
                    <a:bodyPr/>
                    <a:lstStyle/>
                    <a:p>
                      <a:pPr marL="0" marR="0" lvl="0" indent="0" algn="ctr" rtl="0">
                        <a:lnSpc>
                          <a:spcPct val="125000"/>
                        </a:lnSpc>
                        <a:spcBef>
                          <a:spcPts val="0"/>
                        </a:spcBef>
                        <a:spcAft>
                          <a:spcPts val="0"/>
                        </a:spcAft>
                        <a:buClr>
                          <a:srgbClr val="000000"/>
                        </a:buClr>
                        <a:buSzPts val="1600"/>
                        <a:buFont typeface="Arial"/>
                        <a:buNone/>
                      </a:pPr>
                      <a:r>
                        <a:rPr lang="en-US" b="1" u="none" strike="noStrike" cap="none">
                          <a:latin typeface="Trebuchet MS"/>
                          <a:ea typeface="Trebuchet MS"/>
                          <a:cs typeface="Trebuchet MS"/>
                          <a:sym typeface="Trebuchet MS"/>
                        </a:rPr>
                        <a:t>測試目的</a:t>
                      </a:r>
                      <a:endParaRPr b="1" u="none" strike="noStrike" cap="none">
                        <a:latin typeface="Trebuchet MS"/>
                        <a:ea typeface="Trebuchet MS"/>
                        <a:cs typeface="Trebuchet MS"/>
                        <a:sym typeface="Trebuchet MS"/>
                      </a:endParaRPr>
                    </a:p>
                    <a:p>
                      <a:pPr marL="0" marR="0" lvl="0" indent="0" algn="ctr" rtl="0">
                        <a:lnSpc>
                          <a:spcPct val="125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Testing purposes</a:t>
                      </a:r>
                      <a:endParaRPr sz="1000">
                        <a:latin typeface="Trebuchet MS"/>
                        <a:ea typeface="Trebuchet MS"/>
                        <a:cs typeface="Trebuchet MS"/>
                        <a:sym typeface="Trebuchet MS"/>
                      </a:endParaRPr>
                    </a:p>
                  </a:txBody>
                  <a:tcPr marL="15675" marR="156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2">
                  <a:txBody>
                    <a:bodyPr/>
                    <a:lstStyle/>
                    <a:p>
                      <a:pPr marL="0" marR="0" lvl="0" indent="0" algn="l" rtl="0">
                        <a:lnSpc>
                          <a:spcPct val="125000"/>
                        </a:lnSpc>
                        <a:spcBef>
                          <a:spcPts val="0"/>
                        </a:spcBef>
                        <a:spcAft>
                          <a:spcPts val="0"/>
                        </a:spcAft>
                        <a:buClr>
                          <a:srgbClr val="000000"/>
                        </a:buClr>
                        <a:buSzPts val="1800"/>
                        <a:buFont typeface="Arial"/>
                        <a:buNone/>
                      </a:pPr>
                      <a:r>
                        <a:rPr lang="en-US" sz="1600" u="none" strike="noStrike" cap="none" dirty="0" err="1">
                          <a:solidFill>
                            <a:schemeClr val="dk1"/>
                          </a:solidFill>
                          <a:latin typeface="Trebuchet MS"/>
                          <a:ea typeface="Trebuchet MS"/>
                          <a:cs typeface="Trebuchet MS"/>
                          <a:sym typeface="Trebuchet MS"/>
                        </a:rPr>
                        <a:t>測試二代隱形鎖帳號錯誤登入回應</a:t>
                      </a:r>
                      <a:r>
                        <a:rPr lang="en-US" sz="1600" u="none" strike="noStrike" cap="none" dirty="0">
                          <a:solidFill>
                            <a:schemeClr val="dk1"/>
                          </a:solidFill>
                          <a:latin typeface="Trebuchet MS"/>
                          <a:ea typeface="Trebuchet MS"/>
                          <a:cs typeface="Trebuchet MS"/>
                          <a:sym typeface="Trebuchet MS"/>
                        </a:rPr>
                        <a:t/>
                      </a:r>
                      <a:br>
                        <a:rPr lang="en-US" sz="1600" u="none" strike="noStrike" cap="none" dirty="0">
                          <a:solidFill>
                            <a:schemeClr val="dk1"/>
                          </a:solidFill>
                          <a:latin typeface="Trebuchet MS"/>
                          <a:ea typeface="Trebuchet MS"/>
                          <a:cs typeface="Trebuchet MS"/>
                          <a:sym typeface="Trebuchet MS"/>
                        </a:rPr>
                      </a:br>
                      <a:r>
                        <a:rPr lang="en-US" sz="1000" dirty="0">
                          <a:solidFill>
                            <a:schemeClr val="dk1"/>
                          </a:solidFill>
                          <a:latin typeface="Trebuchet MS"/>
                          <a:ea typeface="Trebuchet MS"/>
                          <a:cs typeface="Trebuchet MS"/>
                          <a:sym typeface="Trebuchet MS"/>
                        </a:rPr>
                        <a:t>Test Login Failed Response of the second generation of invisible lock </a:t>
                      </a:r>
                      <a:endParaRPr u="none" strike="noStrike" cap="none" dirty="0">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zh-TW"/>
                    </a:p>
                  </a:txBody>
                  <a:tcPr/>
                </a:tc>
                <a:extLst>
                  <a:ext uri="{0D108BD9-81ED-4DB2-BD59-A6C34878D82A}">
                    <a16:rowId xmlns:a16="http://schemas.microsoft.com/office/drawing/2014/main" val="10002"/>
                  </a:ext>
                </a:extLst>
              </a:tr>
              <a:tr h="308925">
                <a:tc>
                  <a:txBody>
                    <a:bodyPr/>
                    <a:lstStyle/>
                    <a:p>
                      <a:pPr marL="0" marR="0" lvl="0" indent="0" algn="ctr" rtl="0">
                        <a:lnSpc>
                          <a:spcPct val="125000"/>
                        </a:lnSpc>
                        <a:spcBef>
                          <a:spcPts val="0"/>
                        </a:spcBef>
                        <a:spcAft>
                          <a:spcPts val="0"/>
                        </a:spcAft>
                        <a:buClr>
                          <a:srgbClr val="000000"/>
                        </a:buClr>
                        <a:buSzPts val="1600"/>
                        <a:buFont typeface="Arial"/>
                        <a:buNone/>
                      </a:pPr>
                      <a:r>
                        <a:rPr lang="en-US" b="1" u="none" strike="noStrike" cap="none">
                          <a:latin typeface="Trebuchet MS"/>
                          <a:ea typeface="Trebuchet MS"/>
                          <a:cs typeface="Trebuchet MS"/>
                          <a:sym typeface="Trebuchet MS"/>
                        </a:rPr>
                        <a:t>前置條件</a:t>
                      </a:r>
                      <a:endParaRPr b="1" u="none" strike="noStrike" cap="none">
                        <a:latin typeface="Trebuchet MS"/>
                        <a:ea typeface="Trebuchet MS"/>
                        <a:cs typeface="Trebuchet MS"/>
                        <a:sym typeface="Trebuchet MS"/>
                      </a:endParaRPr>
                    </a:p>
                    <a:p>
                      <a:pPr marL="0" marR="0" lvl="0" indent="0" algn="ctr" rtl="0">
                        <a:lnSpc>
                          <a:spcPct val="125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Preconditions</a:t>
                      </a:r>
                      <a:endParaRPr sz="1000">
                        <a:latin typeface="Trebuchet MS"/>
                        <a:ea typeface="Trebuchet MS"/>
                        <a:cs typeface="Trebuchet MS"/>
                        <a:sym typeface="Trebuchet MS"/>
                      </a:endParaRPr>
                    </a:p>
                  </a:txBody>
                  <a:tcPr marL="15675" marR="156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2">
                  <a:txBody>
                    <a:bodyPr/>
                    <a:lstStyle/>
                    <a:p>
                      <a:pPr marL="0" marR="0" lvl="0" indent="0" algn="just" rtl="0">
                        <a:lnSpc>
                          <a:spcPct val="125000"/>
                        </a:lnSpc>
                        <a:spcBef>
                          <a:spcPts val="0"/>
                        </a:spcBef>
                        <a:spcAft>
                          <a:spcPts val="0"/>
                        </a:spcAft>
                        <a:buClr>
                          <a:srgbClr val="000000"/>
                        </a:buClr>
                        <a:buSzPts val="1600"/>
                        <a:buFont typeface="Arial"/>
                        <a:buNone/>
                      </a:pPr>
                      <a:r>
                        <a:rPr lang="en-US" sz="1600" u="none" strike="noStrike" cap="none">
                          <a:solidFill>
                            <a:schemeClr val="dk1"/>
                          </a:solidFill>
                          <a:latin typeface="Trebuchet MS"/>
                          <a:ea typeface="Trebuchet MS"/>
                          <a:cs typeface="Trebuchet MS"/>
                          <a:sym typeface="Trebuchet MS"/>
                        </a:rPr>
                        <a:t>使用者已註冊完畢，測試人與註冊人需同一人</a:t>
                      </a:r>
                      <a:endParaRPr sz="1600" u="none" strike="noStrike" cap="none">
                        <a:solidFill>
                          <a:schemeClr val="dk1"/>
                        </a:solidFill>
                        <a:latin typeface="Trebuchet MS"/>
                        <a:ea typeface="Trebuchet MS"/>
                        <a:cs typeface="Trebuchet MS"/>
                        <a:sym typeface="Trebuchet MS"/>
                      </a:endParaRPr>
                    </a:p>
                    <a:p>
                      <a:pPr marL="0" lvl="0" indent="0" algn="just" rtl="0">
                        <a:lnSpc>
                          <a:spcPct val="125000"/>
                        </a:lnSpc>
                        <a:spcBef>
                          <a:spcPts val="0"/>
                        </a:spcBef>
                        <a:spcAft>
                          <a:spcPts val="0"/>
                        </a:spcAft>
                        <a:buClr>
                          <a:schemeClr val="dk1"/>
                        </a:buClr>
                        <a:buSzPts val="1600"/>
                        <a:buFont typeface="Arial"/>
                        <a:buNone/>
                      </a:pPr>
                      <a:r>
                        <a:rPr lang="en-US" sz="1000">
                          <a:solidFill>
                            <a:schemeClr val="dk1"/>
                          </a:solidFill>
                          <a:latin typeface="Trebuchet MS"/>
                          <a:ea typeface="Trebuchet MS"/>
                          <a:cs typeface="Trebuchet MS"/>
                          <a:sym typeface="Trebuchet MS"/>
                        </a:rPr>
                        <a:t>The user has already registered, the tester and the registrant must be the same person.</a:t>
                      </a:r>
                      <a:endParaRPr sz="1000">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zh-TW"/>
                    </a:p>
                  </a:txBody>
                  <a:tcPr/>
                </a:tc>
                <a:extLst>
                  <a:ext uri="{0D108BD9-81ED-4DB2-BD59-A6C34878D82A}">
                    <a16:rowId xmlns:a16="http://schemas.microsoft.com/office/drawing/2014/main" val="10003"/>
                  </a:ext>
                </a:extLst>
              </a:tr>
              <a:tr h="308925">
                <a:tc>
                  <a:txBody>
                    <a:bodyPr/>
                    <a:lstStyle/>
                    <a:p>
                      <a:pPr marL="0" marR="0" lvl="0" indent="0" algn="ctr" rtl="0">
                        <a:lnSpc>
                          <a:spcPct val="125000"/>
                        </a:lnSpc>
                        <a:spcBef>
                          <a:spcPts val="0"/>
                        </a:spcBef>
                        <a:spcAft>
                          <a:spcPts val="0"/>
                        </a:spcAft>
                        <a:buClr>
                          <a:srgbClr val="000000"/>
                        </a:buClr>
                        <a:buSzPts val="1600"/>
                        <a:buFont typeface="Arial"/>
                        <a:buNone/>
                      </a:pPr>
                      <a:r>
                        <a:rPr lang="en-US" b="1" u="none" strike="noStrike" cap="none">
                          <a:latin typeface="Trebuchet MS"/>
                          <a:ea typeface="Trebuchet MS"/>
                          <a:cs typeface="Trebuchet MS"/>
                          <a:sym typeface="Trebuchet MS"/>
                        </a:rPr>
                        <a:t>事前準備</a:t>
                      </a:r>
                      <a:endParaRPr b="1" u="none" strike="noStrike" cap="none">
                        <a:latin typeface="Trebuchet MS"/>
                        <a:ea typeface="Trebuchet MS"/>
                        <a:cs typeface="Trebuchet MS"/>
                        <a:sym typeface="Trebuchet MS"/>
                      </a:endParaRPr>
                    </a:p>
                    <a:p>
                      <a:pPr marL="0" marR="0" lvl="0" indent="0" algn="ctr" rtl="0">
                        <a:lnSpc>
                          <a:spcPct val="125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Preparations</a:t>
                      </a:r>
                      <a:endParaRPr sz="1000">
                        <a:latin typeface="Trebuchet MS"/>
                        <a:ea typeface="Trebuchet MS"/>
                        <a:cs typeface="Trebuchet MS"/>
                        <a:sym typeface="Trebuchet MS"/>
                      </a:endParaRPr>
                    </a:p>
                  </a:txBody>
                  <a:tcPr marL="15675" marR="156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2">
                  <a:txBody>
                    <a:bodyPr/>
                    <a:lstStyle/>
                    <a:p>
                      <a:pPr marL="107950" marR="0" lvl="0" indent="0" algn="just" rtl="0">
                        <a:lnSpc>
                          <a:spcPct val="125000"/>
                        </a:lnSpc>
                        <a:spcBef>
                          <a:spcPts val="0"/>
                        </a:spcBef>
                        <a:spcAft>
                          <a:spcPts val="0"/>
                        </a:spcAft>
                        <a:buClr>
                          <a:schemeClr val="dk1"/>
                        </a:buClr>
                        <a:buSzPts val="1000"/>
                        <a:buFont typeface="Trebuchet MS"/>
                        <a:buNone/>
                      </a:pPr>
                      <a:r>
                        <a:rPr lang="en-US" sz="1600" u="none" strike="noStrike" cap="none" dirty="0">
                          <a:solidFill>
                            <a:schemeClr val="dk1"/>
                          </a:solidFill>
                          <a:latin typeface="Trebuchet MS"/>
                          <a:ea typeface="Trebuchet MS"/>
                          <a:cs typeface="Trebuchet MS"/>
                          <a:sym typeface="Trebuchet MS"/>
                        </a:rPr>
                        <a:t>1. </a:t>
                      </a:r>
                      <a:r>
                        <a:rPr lang="en-US" sz="1600" u="none" strike="noStrike" cap="none" dirty="0" err="1">
                          <a:solidFill>
                            <a:schemeClr val="dk1"/>
                          </a:solidFill>
                          <a:latin typeface="Trebuchet MS"/>
                          <a:ea typeface="Trebuchet MS"/>
                          <a:cs typeface="Trebuchet MS"/>
                          <a:sym typeface="Trebuchet MS"/>
                        </a:rPr>
                        <a:t>使用者以帳號：Nick</a:t>
                      </a:r>
                      <a:r>
                        <a:rPr lang="en-US" sz="1600" u="none" strike="noStrike" cap="none" dirty="0">
                          <a:solidFill>
                            <a:schemeClr val="dk1"/>
                          </a:solidFill>
                          <a:latin typeface="Trebuchet MS"/>
                          <a:ea typeface="Trebuchet MS"/>
                          <a:cs typeface="Trebuchet MS"/>
                          <a:sym typeface="Trebuchet MS"/>
                        </a:rPr>
                        <a:t> / 密碼：1234註冊完畢</a:t>
                      </a:r>
                      <a:endParaRPr sz="1600" dirty="0">
                        <a:solidFill>
                          <a:schemeClr val="dk1"/>
                        </a:solidFill>
                        <a:latin typeface="Trebuchet MS"/>
                        <a:ea typeface="Trebuchet MS"/>
                        <a:cs typeface="Trebuchet MS"/>
                        <a:sym typeface="Trebuchet MS"/>
                      </a:endParaRPr>
                    </a:p>
                    <a:p>
                      <a:pPr marL="285750" marR="0" lvl="0" indent="0" algn="just" rtl="0">
                        <a:lnSpc>
                          <a:spcPct val="125000"/>
                        </a:lnSpc>
                        <a:spcBef>
                          <a:spcPts val="0"/>
                        </a:spcBef>
                        <a:spcAft>
                          <a:spcPts val="0"/>
                        </a:spcAft>
                        <a:buNone/>
                      </a:pPr>
                      <a:r>
                        <a:rPr lang="en-US" sz="1000" dirty="0">
                          <a:solidFill>
                            <a:schemeClr val="dk1"/>
                          </a:solidFill>
                          <a:latin typeface="Trebuchet MS"/>
                          <a:ea typeface="Trebuchet MS"/>
                          <a:cs typeface="Trebuchet MS"/>
                          <a:sym typeface="Trebuchet MS"/>
                        </a:rPr>
                        <a:t>User registered with account: Nick / Password: 1234</a:t>
                      </a:r>
                      <a:endParaRPr sz="1000" dirty="0">
                        <a:solidFill>
                          <a:schemeClr val="dk1"/>
                        </a:solidFill>
                        <a:latin typeface="Trebuchet MS"/>
                        <a:ea typeface="Trebuchet MS"/>
                        <a:cs typeface="Trebuchet MS"/>
                        <a:sym typeface="Trebuchet MS"/>
                      </a:endParaRPr>
                    </a:p>
                    <a:p>
                      <a:pPr marL="107950" marR="0" lvl="0" indent="0" algn="just" rtl="0">
                        <a:lnSpc>
                          <a:spcPct val="125000"/>
                        </a:lnSpc>
                        <a:spcBef>
                          <a:spcPts val="0"/>
                        </a:spcBef>
                        <a:spcAft>
                          <a:spcPts val="0"/>
                        </a:spcAft>
                        <a:buClr>
                          <a:schemeClr val="dk1"/>
                        </a:buClr>
                        <a:buSzPts val="1000"/>
                        <a:buFont typeface="Trebuchet MS"/>
                        <a:buNone/>
                      </a:pPr>
                      <a:r>
                        <a:rPr lang="en-US" sz="1600" u="none" strike="noStrike" cap="none" dirty="0">
                          <a:solidFill>
                            <a:schemeClr val="dk1"/>
                          </a:solidFill>
                          <a:latin typeface="Trebuchet MS"/>
                          <a:ea typeface="Trebuchet MS"/>
                          <a:cs typeface="Trebuchet MS"/>
                          <a:sym typeface="Trebuchet MS"/>
                        </a:rPr>
                        <a:t>2. </a:t>
                      </a:r>
                      <a:r>
                        <a:rPr lang="en-US" sz="1600" u="none" strike="noStrike" cap="none" dirty="0" err="1">
                          <a:solidFill>
                            <a:schemeClr val="dk1"/>
                          </a:solidFill>
                          <a:latin typeface="Trebuchet MS"/>
                          <a:ea typeface="Trebuchet MS"/>
                          <a:cs typeface="Trebuchet MS"/>
                          <a:sym typeface="Trebuchet MS"/>
                        </a:rPr>
                        <a:t>開啟使用者識別服務程式</a:t>
                      </a:r>
                      <a:endParaRPr sz="1600" dirty="0">
                        <a:solidFill>
                          <a:schemeClr val="dk1"/>
                        </a:solidFill>
                        <a:latin typeface="Trebuchet MS"/>
                        <a:ea typeface="Trebuchet MS"/>
                        <a:cs typeface="Trebuchet MS"/>
                        <a:sym typeface="Trebuchet MS"/>
                      </a:endParaRPr>
                    </a:p>
                    <a:p>
                      <a:pPr marL="285750" marR="0" lvl="0" indent="0" algn="just" rtl="0">
                        <a:lnSpc>
                          <a:spcPct val="125000"/>
                        </a:lnSpc>
                        <a:spcBef>
                          <a:spcPts val="0"/>
                        </a:spcBef>
                        <a:spcAft>
                          <a:spcPts val="0"/>
                        </a:spcAft>
                        <a:buNone/>
                      </a:pPr>
                      <a:r>
                        <a:rPr lang="en-US" sz="1000" dirty="0">
                          <a:solidFill>
                            <a:schemeClr val="dk1"/>
                          </a:solidFill>
                          <a:latin typeface="Trebuchet MS"/>
                          <a:ea typeface="Trebuchet MS"/>
                          <a:cs typeface="Trebuchet MS"/>
                          <a:sym typeface="Trebuchet MS"/>
                        </a:rPr>
                        <a:t>Open the user identification service program</a:t>
                      </a:r>
                      <a:endParaRPr sz="1000" dirty="0">
                        <a:solidFill>
                          <a:schemeClr val="dk1"/>
                        </a:solidFill>
                        <a:latin typeface="Trebuchet MS"/>
                        <a:ea typeface="Trebuchet MS"/>
                        <a:cs typeface="Trebuchet MS"/>
                        <a:sym typeface="Trebuchet MS"/>
                      </a:endParaRPr>
                    </a:p>
                    <a:p>
                      <a:pPr marL="107950" marR="0" lvl="0" indent="0" algn="just" rtl="0">
                        <a:lnSpc>
                          <a:spcPct val="125000"/>
                        </a:lnSpc>
                        <a:spcBef>
                          <a:spcPts val="0"/>
                        </a:spcBef>
                        <a:spcAft>
                          <a:spcPts val="0"/>
                        </a:spcAft>
                        <a:buClr>
                          <a:schemeClr val="dk1"/>
                        </a:buClr>
                        <a:buSzPts val="1000"/>
                        <a:buFont typeface="Trebuchet MS"/>
                        <a:buNone/>
                      </a:pPr>
                      <a:r>
                        <a:rPr lang="en-US" sz="1600" u="none" strike="noStrike" cap="none">
                          <a:solidFill>
                            <a:schemeClr val="dk1"/>
                          </a:solidFill>
                          <a:latin typeface="Trebuchet MS"/>
                          <a:ea typeface="Trebuchet MS"/>
                          <a:cs typeface="Trebuchet MS"/>
                          <a:sym typeface="Trebuchet MS"/>
                        </a:rPr>
                        <a:t>3. 點選</a:t>
                      </a:r>
                      <a:r>
                        <a:rPr lang="en-US" sz="1600" u="none" strike="noStrike" cap="none" dirty="0" err="1">
                          <a:solidFill>
                            <a:schemeClr val="dk1"/>
                          </a:solidFill>
                          <a:latin typeface="Trebuchet MS"/>
                          <a:ea typeface="Trebuchet MS"/>
                          <a:cs typeface="Trebuchet MS"/>
                          <a:sym typeface="Trebuchet MS"/>
                        </a:rPr>
                        <a:t>”登入</a:t>
                      </a:r>
                      <a:r>
                        <a:rPr lang="en-US" sz="1600" u="none" strike="noStrike" cap="none" dirty="0">
                          <a:solidFill>
                            <a:schemeClr val="dk1"/>
                          </a:solidFill>
                          <a:latin typeface="Trebuchet MS"/>
                          <a:ea typeface="Trebuchet MS"/>
                          <a:cs typeface="Trebuchet MS"/>
                          <a:sym typeface="Trebuchet MS"/>
                        </a:rPr>
                        <a:t>”</a:t>
                      </a:r>
                      <a:endParaRPr sz="1600" dirty="0">
                        <a:solidFill>
                          <a:schemeClr val="dk1"/>
                        </a:solidFill>
                        <a:latin typeface="Trebuchet MS"/>
                        <a:ea typeface="Trebuchet MS"/>
                        <a:cs typeface="Trebuchet MS"/>
                        <a:sym typeface="Trebuchet MS"/>
                      </a:endParaRPr>
                    </a:p>
                    <a:p>
                      <a:pPr marL="285750" marR="0" lvl="0" indent="0" algn="just" rtl="0">
                        <a:lnSpc>
                          <a:spcPct val="125000"/>
                        </a:lnSpc>
                        <a:spcBef>
                          <a:spcPts val="0"/>
                        </a:spcBef>
                        <a:spcAft>
                          <a:spcPts val="0"/>
                        </a:spcAft>
                        <a:buNone/>
                      </a:pPr>
                      <a:r>
                        <a:rPr lang="en-US" sz="1000" dirty="0">
                          <a:solidFill>
                            <a:schemeClr val="dk1"/>
                          </a:solidFill>
                          <a:latin typeface="Trebuchet MS"/>
                          <a:ea typeface="Trebuchet MS"/>
                          <a:cs typeface="Trebuchet MS"/>
                          <a:sym typeface="Trebuchet MS"/>
                        </a:rPr>
                        <a:t>Click "Login"</a:t>
                      </a:r>
                      <a:endParaRPr sz="1000" dirty="0">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zh-TW"/>
                    </a:p>
                  </a:txBody>
                  <a:tcPr/>
                </a:tc>
                <a:extLst>
                  <a:ext uri="{0D108BD9-81ED-4DB2-BD59-A6C34878D82A}">
                    <a16:rowId xmlns:a16="http://schemas.microsoft.com/office/drawing/2014/main" val="10004"/>
                  </a:ext>
                </a:extLst>
              </a:tr>
              <a:tr h="404175">
                <a:tc rowSpan="2">
                  <a:txBody>
                    <a:bodyPr/>
                    <a:lstStyle/>
                    <a:p>
                      <a:pPr marL="0" lvl="0" indent="0" algn="ctr" rtl="0">
                        <a:lnSpc>
                          <a:spcPct val="125000"/>
                        </a:lnSpc>
                        <a:spcBef>
                          <a:spcPts val="0"/>
                        </a:spcBef>
                        <a:spcAft>
                          <a:spcPts val="0"/>
                        </a:spcAft>
                        <a:buNone/>
                      </a:pPr>
                      <a:r>
                        <a:rPr lang="en-US" b="1">
                          <a:latin typeface="Trebuchet MS"/>
                          <a:ea typeface="Trebuchet MS"/>
                          <a:cs typeface="Trebuchet MS"/>
                          <a:sym typeface="Trebuchet MS"/>
                        </a:rPr>
                        <a:t>步驟</a:t>
                      </a:r>
                      <a:endParaRPr b="1">
                        <a:latin typeface="Trebuchet MS"/>
                        <a:ea typeface="Trebuchet MS"/>
                        <a:cs typeface="Trebuchet MS"/>
                        <a:sym typeface="Trebuchet MS"/>
                      </a:endParaRPr>
                    </a:p>
                    <a:p>
                      <a:pPr marL="0" lvl="0" indent="0" algn="ctr" rtl="0">
                        <a:lnSpc>
                          <a:spcPct val="125000"/>
                        </a:lnSpc>
                        <a:spcBef>
                          <a:spcPts val="0"/>
                        </a:spcBef>
                        <a:spcAft>
                          <a:spcPts val="0"/>
                        </a:spcAft>
                        <a:buNone/>
                      </a:pPr>
                      <a:r>
                        <a:rPr lang="en-US" sz="1000">
                          <a:latin typeface="Trebuchet MS"/>
                          <a:ea typeface="Trebuchet MS"/>
                          <a:cs typeface="Trebuchet MS"/>
                          <a:sym typeface="Trebuchet MS"/>
                        </a:rPr>
                        <a:t>Procedures</a:t>
                      </a:r>
                      <a:endParaRPr sz="1000">
                        <a:latin typeface="Trebuchet MS"/>
                        <a:ea typeface="Trebuchet MS"/>
                        <a:cs typeface="Trebuchet MS"/>
                        <a:sym typeface="Trebuchet MS"/>
                      </a:endParaRPr>
                    </a:p>
                  </a:txBody>
                  <a:tcPr marL="15675" marR="156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25000"/>
                        </a:lnSpc>
                        <a:spcBef>
                          <a:spcPts val="0"/>
                        </a:spcBef>
                        <a:spcAft>
                          <a:spcPts val="0"/>
                        </a:spcAft>
                        <a:buClr>
                          <a:srgbClr val="000000"/>
                        </a:buClr>
                        <a:buSzPts val="1600"/>
                        <a:buFont typeface="Arial"/>
                        <a:buNone/>
                      </a:pPr>
                      <a:r>
                        <a:rPr lang="en-US" sz="1600" u="none" strike="noStrike" cap="none">
                          <a:solidFill>
                            <a:schemeClr val="dk1"/>
                          </a:solidFill>
                          <a:latin typeface="Trebuchet MS"/>
                          <a:ea typeface="Trebuchet MS"/>
                          <a:cs typeface="Trebuchet MS"/>
                          <a:sym typeface="Trebuchet MS"/>
                        </a:rPr>
                        <a:t>測試程序 </a:t>
                      </a:r>
                      <a:r>
                        <a:rPr lang="en-US" sz="1000" u="none" strike="noStrike" cap="none">
                          <a:solidFill>
                            <a:schemeClr val="dk1"/>
                          </a:solidFill>
                          <a:latin typeface="Trebuchet MS"/>
                          <a:ea typeface="Trebuchet MS"/>
                          <a:cs typeface="Trebuchet MS"/>
                          <a:sym typeface="Trebuchet MS"/>
                        </a:rPr>
                        <a:t>test p</a:t>
                      </a:r>
                      <a:r>
                        <a:rPr lang="en-US" sz="1000">
                          <a:solidFill>
                            <a:schemeClr val="dk1"/>
                          </a:solidFill>
                          <a:latin typeface="Trebuchet MS"/>
                          <a:ea typeface="Trebuchet MS"/>
                          <a:cs typeface="Trebuchet MS"/>
                          <a:sym typeface="Trebuchet MS"/>
                        </a:rPr>
                        <a:t>rocedure</a:t>
                      </a:r>
                      <a:endParaRPr sz="1000" u="none" strike="noStrike" cap="none">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25000"/>
                        </a:lnSpc>
                        <a:spcBef>
                          <a:spcPts val="0"/>
                        </a:spcBef>
                        <a:spcAft>
                          <a:spcPts val="0"/>
                        </a:spcAft>
                        <a:buClr>
                          <a:srgbClr val="000000"/>
                        </a:buClr>
                        <a:buSzPts val="1600"/>
                        <a:buFont typeface="Arial"/>
                        <a:buNone/>
                      </a:pPr>
                      <a:r>
                        <a:rPr lang="en-US" sz="1600" u="none" strike="noStrike" cap="none">
                          <a:solidFill>
                            <a:schemeClr val="dk1"/>
                          </a:solidFill>
                          <a:latin typeface="Trebuchet MS"/>
                          <a:ea typeface="Trebuchet MS"/>
                          <a:cs typeface="Trebuchet MS"/>
                          <a:sym typeface="Trebuchet MS"/>
                        </a:rPr>
                        <a:t>預期結果 </a:t>
                      </a:r>
                      <a:r>
                        <a:rPr lang="en-US" sz="1000" u="none" strike="noStrike" cap="none">
                          <a:solidFill>
                            <a:schemeClr val="dk1"/>
                          </a:solidFill>
                          <a:latin typeface="Trebuchet MS"/>
                          <a:ea typeface="Trebuchet MS"/>
                          <a:cs typeface="Trebuchet MS"/>
                          <a:sym typeface="Trebuchet MS"/>
                        </a:rPr>
                        <a:t>expected result</a:t>
                      </a:r>
                      <a:endParaRPr sz="1000" u="none" strike="noStrike" cap="none">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03200">
                <a:tc vMerge="1">
                  <a:txBody>
                    <a:bodyPr/>
                    <a:lstStyle/>
                    <a:p>
                      <a:endParaRPr lang="zh-TW"/>
                    </a:p>
                  </a:txBody>
                  <a:tcPr/>
                </a:tc>
                <a:tc>
                  <a:txBody>
                    <a:bodyPr/>
                    <a:lstStyle/>
                    <a:p>
                      <a:pPr marL="0" marR="0" lvl="0" indent="0" algn="just" rtl="0">
                        <a:lnSpc>
                          <a:spcPct val="125000"/>
                        </a:lnSpc>
                        <a:spcBef>
                          <a:spcPts val="0"/>
                        </a:spcBef>
                        <a:spcAft>
                          <a:spcPts val="0"/>
                        </a:spcAft>
                        <a:buClr>
                          <a:srgbClr val="000000"/>
                        </a:buClr>
                        <a:buSzPts val="1600"/>
                        <a:buFont typeface="Arial"/>
                        <a:buNone/>
                      </a:pPr>
                      <a:r>
                        <a:rPr lang="en-US" u="none" strike="noStrike" cap="none">
                          <a:solidFill>
                            <a:schemeClr val="dk1"/>
                          </a:solidFill>
                          <a:latin typeface="Trebuchet MS"/>
                          <a:ea typeface="Trebuchet MS"/>
                          <a:cs typeface="Trebuchet MS"/>
                          <a:sym typeface="Trebuchet MS"/>
                        </a:rPr>
                        <a:t>使用者輸入帳號: Nook，完成後確認鈕</a:t>
                      </a:r>
                      <a:endParaRPr u="none" strike="noStrike" cap="none">
                        <a:solidFill>
                          <a:schemeClr val="dk1"/>
                        </a:solidFill>
                        <a:latin typeface="Trebuchet MS"/>
                        <a:ea typeface="Trebuchet MS"/>
                        <a:cs typeface="Trebuchet MS"/>
                        <a:sym typeface="Trebuchet MS"/>
                      </a:endParaRPr>
                    </a:p>
                    <a:p>
                      <a:pPr marL="0" marR="0" lvl="0" indent="0" algn="just" rtl="0">
                        <a:lnSpc>
                          <a:spcPct val="125000"/>
                        </a:lnSpc>
                        <a:spcBef>
                          <a:spcPts val="0"/>
                        </a:spcBef>
                        <a:spcAft>
                          <a:spcPts val="0"/>
                        </a:spcAft>
                        <a:buClr>
                          <a:srgbClr val="000000"/>
                        </a:buClr>
                        <a:buSzPts val="1600"/>
                        <a:buFont typeface="Arial"/>
                        <a:buNone/>
                      </a:pPr>
                      <a:r>
                        <a:rPr lang="en-US" sz="1000">
                          <a:solidFill>
                            <a:schemeClr val="dk1"/>
                          </a:solidFill>
                          <a:latin typeface="Trebuchet MS"/>
                          <a:ea typeface="Trebuchet MS"/>
                          <a:cs typeface="Trebuchet MS"/>
                          <a:sym typeface="Trebuchet MS"/>
                        </a:rPr>
                        <a:t>User input account: Nook, click the confirmation button after completion</a:t>
                      </a:r>
                      <a:endParaRPr sz="1000">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25000"/>
                        </a:lnSpc>
                        <a:spcBef>
                          <a:spcPts val="0"/>
                        </a:spcBef>
                        <a:spcAft>
                          <a:spcPts val="0"/>
                        </a:spcAft>
                        <a:buClr>
                          <a:srgbClr val="000000"/>
                        </a:buClr>
                        <a:buSzPts val="1600"/>
                        <a:buFont typeface="Arial"/>
                        <a:buNone/>
                      </a:pPr>
                      <a:r>
                        <a:rPr lang="en-US" u="none" strike="noStrike" cap="none">
                          <a:solidFill>
                            <a:schemeClr val="dk1"/>
                          </a:solidFill>
                          <a:latin typeface="Trebuchet MS"/>
                          <a:ea typeface="Trebuchet MS"/>
                          <a:cs typeface="Trebuchet MS"/>
                          <a:sym typeface="Trebuchet MS"/>
                        </a:rPr>
                        <a:t>顯示帳號不存在，回到帳號輸入頁面</a:t>
                      </a:r>
                      <a:endParaRPr u="none" strike="noStrike" cap="none">
                        <a:solidFill>
                          <a:schemeClr val="dk1"/>
                        </a:solidFill>
                        <a:latin typeface="Trebuchet MS"/>
                        <a:ea typeface="Trebuchet MS"/>
                        <a:cs typeface="Trebuchet MS"/>
                        <a:sym typeface="Trebuchet MS"/>
                      </a:endParaRPr>
                    </a:p>
                    <a:p>
                      <a:pPr marL="0" marR="0" lvl="0" indent="0" algn="just" rtl="0">
                        <a:lnSpc>
                          <a:spcPct val="125000"/>
                        </a:lnSpc>
                        <a:spcBef>
                          <a:spcPts val="0"/>
                        </a:spcBef>
                        <a:spcAft>
                          <a:spcPts val="0"/>
                        </a:spcAft>
                        <a:buClr>
                          <a:srgbClr val="000000"/>
                        </a:buClr>
                        <a:buSzPts val="1600"/>
                        <a:buFont typeface="Arial"/>
                        <a:buNone/>
                      </a:pPr>
                      <a:r>
                        <a:rPr lang="en-US" sz="1000">
                          <a:solidFill>
                            <a:schemeClr val="dk1"/>
                          </a:solidFill>
                          <a:latin typeface="Trebuchet MS"/>
                          <a:ea typeface="Trebuchet MS"/>
                          <a:cs typeface="Trebuchet MS"/>
                          <a:sym typeface="Trebuchet MS"/>
                        </a:rPr>
                        <a:t>Display ‘the account does not exist’ and return to the account input screen.</a:t>
                      </a:r>
                      <a:endParaRPr sz="1000">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91200">
                <a:tc>
                  <a:txBody>
                    <a:bodyPr/>
                    <a:lstStyle/>
                    <a:p>
                      <a:pPr marL="0" lvl="0" indent="0" algn="ctr" rtl="0">
                        <a:lnSpc>
                          <a:spcPct val="125000"/>
                        </a:lnSpc>
                        <a:spcBef>
                          <a:spcPts val="0"/>
                        </a:spcBef>
                        <a:spcAft>
                          <a:spcPts val="0"/>
                        </a:spcAft>
                        <a:buClr>
                          <a:schemeClr val="dk1"/>
                        </a:buClr>
                        <a:buSzPts val="1600"/>
                        <a:buFont typeface="Arial"/>
                        <a:buNone/>
                      </a:pPr>
                      <a:r>
                        <a:rPr lang="en-US" b="1">
                          <a:solidFill>
                            <a:schemeClr val="dk1"/>
                          </a:solidFill>
                          <a:latin typeface="Trebuchet MS"/>
                          <a:ea typeface="Trebuchet MS"/>
                          <a:cs typeface="Trebuchet MS"/>
                          <a:sym typeface="Trebuchet MS"/>
                        </a:rPr>
                        <a:t>結束狀態</a:t>
                      </a:r>
                      <a:endParaRPr b="1">
                        <a:solidFill>
                          <a:schemeClr val="dk1"/>
                        </a:solidFill>
                        <a:latin typeface="Trebuchet MS"/>
                        <a:ea typeface="Trebuchet MS"/>
                        <a:cs typeface="Trebuchet MS"/>
                        <a:sym typeface="Trebuchet MS"/>
                      </a:endParaRPr>
                    </a:p>
                    <a:p>
                      <a:pPr marL="0" lvl="0" indent="0" algn="ctr" rtl="0">
                        <a:lnSpc>
                          <a:spcPct val="125000"/>
                        </a:lnSpc>
                        <a:spcBef>
                          <a:spcPts val="0"/>
                        </a:spcBef>
                        <a:spcAft>
                          <a:spcPts val="0"/>
                        </a:spcAft>
                        <a:buClr>
                          <a:schemeClr val="dk1"/>
                        </a:buClr>
                        <a:buSzPts val="1600"/>
                        <a:buFont typeface="Arial"/>
                        <a:buNone/>
                      </a:pPr>
                      <a:r>
                        <a:rPr lang="en-US" sz="1000">
                          <a:solidFill>
                            <a:schemeClr val="dk1"/>
                          </a:solidFill>
                          <a:latin typeface="Trebuchet MS"/>
                          <a:ea typeface="Trebuchet MS"/>
                          <a:cs typeface="Trebuchet MS"/>
                          <a:sym typeface="Trebuchet MS"/>
                        </a:rPr>
                        <a:t>End state</a:t>
                      </a:r>
                      <a:endParaRPr/>
                    </a:p>
                  </a:txBody>
                  <a:tcPr marL="15675" marR="156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2">
                  <a:txBody>
                    <a:bodyPr/>
                    <a:lstStyle/>
                    <a:p>
                      <a:pPr marL="0" marR="0" lvl="0" indent="0" algn="just" rtl="0">
                        <a:lnSpc>
                          <a:spcPct val="125000"/>
                        </a:lnSpc>
                        <a:spcBef>
                          <a:spcPts val="0"/>
                        </a:spcBef>
                        <a:spcAft>
                          <a:spcPts val="0"/>
                        </a:spcAft>
                        <a:buClr>
                          <a:srgbClr val="000000"/>
                        </a:buClr>
                        <a:buSzPts val="1600"/>
                        <a:buFont typeface="Arial"/>
                        <a:buNone/>
                      </a:pPr>
                      <a:endParaRPr sz="1600" u="none" strike="noStrike" cap="none" dirty="0">
                        <a:solidFill>
                          <a:schemeClr val="dk1"/>
                        </a:solidFill>
                        <a:latin typeface="Trebuchet MS"/>
                        <a:ea typeface="Trebuchet MS"/>
                        <a:cs typeface="Trebuchet MS"/>
                        <a:sym typeface="Trebuchet MS"/>
                      </a:endParaRPr>
                    </a:p>
                  </a:txBody>
                  <a:tcPr marL="15675" marR="156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zh-TW"/>
                    </a:p>
                  </a:txBody>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206"/>
        <p:cNvGrpSpPr/>
        <p:nvPr/>
      </p:nvGrpSpPr>
      <p:grpSpPr>
        <a:xfrm>
          <a:off x="0" y="0"/>
          <a:ext cx="0" cy="0"/>
          <a:chOff x="0" y="0"/>
          <a:chExt cx="0" cy="0"/>
        </a:xfrm>
      </p:grpSpPr>
      <p:sp>
        <p:nvSpPr>
          <p:cNvPr id="207" name="Google Shape;207;p18"/>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5</a:t>
            </a:fld>
            <a:endParaRPr sz="1200" b="0" i="0" u="none" strike="noStrike" cap="none">
              <a:solidFill>
                <a:srgbClr val="7F7F7F"/>
              </a:solidFill>
              <a:latin typeface="Trebuchet MS"/>
              <a:ea typeface="Trebuchet MS"/>
              <a:cs typeface="Trebuchet MS"/>
              <a:sym typeface="Trebuchet MS"/>
            </a:endParaRPr>
          </a:p>
        </p:txBody>
      </p:sp>
      <p:sp>
        <p:nvSpPr>
          <p:cNvPr id="208" name="Google Shape;208;p18"/>
          <p:cNvSpPr txBox="1">
            <a:spLocks noGrp="1"/>
          </p:cNvSpPr>
          <p:nvPr>
            <p:ph type="body" idx="1"/>
          </p:nvPr>
        </p:nvSpPr>
        <p:spPr>
          <a:xfrm>
            <a:off x="1115625" y="1607851"/>
            <a:ext cx="6912600" cy="5042400"/>
          </a:xfrm>
          <a:prstGeom prst="rect">
            <a:avLst/>
          </a:prstGeom>
          <a:noFill/>
          <a:ln>
            <a:noFill/>
          </a:ln>
        </p:spPr>
        <p:txBody>
          <a:bodyPr spcFirstLastPara="1" wrap="square" lIns="91425" tIns="45700" rIns="91425" bIns="45700" anchor="t" anchorCtr="0">
            <a:noAutofit/>
          </a:bodyPr>
          <a:lstStyle/>
          <a:p>
            <a:pPr marL="457200" marR="0" lvl="0" indent="-336550" algn="l" rtl="0">
              <a:lnSpc>
                <a:spcPct val="100000"/>
              </a:lnSpc>
              <a:spcBef>
                <a:spcPts val="700"/>
              </a:spcBef>
              <a:spcAft>
                <a:spcPts val="0"/>
              </a:spcAft>
              <a:buClr>
                <a:schemeClr val="dk1"/>
              </a:buClr>
              <a:buSzPts val="1700"/>
              <a:buChar char="*"/>
            </a:pPr>
            <a:r>
              <a:rPr lang="en-US" sz="2100" dirty="0">
                <a:solidFill>
                  <a:schemeClr val="dk1"/>
                </a:solidFill>
              </a:rPr>
              <a:t>Application/System Under Test (AUT/SUT)</a:t>
            </a:r>
            <a:br>
              <a:rPr lang="en-US" sz="2100" dirty="0">
                <a:solidFill>
                  <a:schemeClr val="dk1"/>
                </a:solidFill>
              </a:rPr>
            </a:br>
            <a:r>
              <a:rPr lang="en-US" sz="1800" dirty="0" err="1">
                <a:solidFill>
                  <a:schemeClr val="dk1"/>
                </a:solidFill>
              </a:rPr>
              <a:t>將要被測試的程式或系統</a:t>
            </a:r>
            <a:r>
              <a:rPr lang="en-US" sz="1800" dirty="0">
                <a:solidFill>
                  <a:schemeClr val="dk1"/>
                </a:solidFill>
              </a:rPr>
              <a:t/>
            </a:r>
            <a:br>
              <a:rPr lang="en-US" sz="1800" dirty="0">
                <a:solidFill>
                  <a:schemeClr val="dk1"/>
                </a:solidFill>
              </a:rPr>
            </a:br>
            <a:r>
              <a:rPr lang="en-US" sz="1800" dirty="0">
                <a:solidFill>
                  <a:schemeClr val="dk1"/>
                </a:solidFill>
              </a:rPr>
              <a:t>The Application or system that will be evaluated</a:t>
            </a:r>
            <a:endParaRPr sz="1800" dirty="0">
              <a:solidFill>
                <a:schemeClr val="dk1"/>
              </a:solidFill>
            </a:endParaRPr>
          </a:p>
          <a:p>
            <a:pPr marL="457200" marR="0" lvl="0" indent="-361950" algn="l" rtl="0">
              <a:lnSpc>
                <a:spcPct val="100000"/>
              </a:lnSpc>
              <a:spcBef>
                <a:spcPts val="1000"/>
              </a:spcBef>
              <a:spcAft>
                <a:spcPts val="0"/>
              </a:spcAft>
              <a:buClr>
                <a:schemeClr val="dk1"/>
              </a:buClr>
              <a:buSzPts val="2100"/>
              <a:buChar char="*"/>
            </a:pPr>
            <a:r>
              <a:rPr lang="en-US" sz="2100" dirty="0">
                <a:solidFill>
                  <a:schemeClr val="dk1"/>
                </a:solidFill>
              </a:rPr>
              <a:t>Test Input</a:t>
            </a:r>
            <a:br>
              <a:rPr lang="en-US" sz="2100" dirty="0">
                <a:solidFill>
                  <a:schemeClr val="dk1"/>
                </a:solidFill>
              </a:rPr>
            </a:br>
            <a:r>
              <a:rPr lang="en-US" sz="1800" dirty="0" err="1">
                <a:solidFill>
                  <a:schemeClr val="dk1"/>
                </a:solidFill>
              </a:rPr>
              <a:t>將提供給</a:t>
            </a:r>
            <a:r>
              <a:rPr lang="en-US" sz="1800" dirty="0">
                <a:solidFill>
                  <a:schemeClr val="dk1"/>
                </a:solidFill>
              </a:rPr>
              <a:t> AUT/SUT </a:t>
            </a:r>
            <a:r>
              <a:rPr lang="en-US" sz="1800" dirty="0" err="1">
                <a:solidFill>
                  <a:schemeClr val="dk1"/>
                </a:solidFill>
              </a:rPr>
              <a:t>的測試資料</a:t>
            </a:r>
            <a:r>
              <a:rPr lang="en-US" sz="1800" dirty="0">
                <a:solidFill>
                  <a:schemeClr val="dk1"/>
                </a:solidFill>
              </a:rPr>
              <a:t/>
            </a:r>
            <a:br>
              <a:rPr lang="en-US" sz="1800" dirty="0">
                <a:solidFill>
                  <a:schemeClr val="dk1"/>
                </a:solidFill>
              </a:rPr>
            </a:br>
            <a:r>
              <a:rPr lang="en-US" sz="1800" dirty="0">
                <a:solidFill>
                  <a:schemeClr val="dk1"/>
                </a:solidFill>
              </a:rPr>
              <a:t>Data will be provided to the AUT/SUT</a:t>
            </a:r>
            <a:endParaRPr sz="1800" dirty="0">
              <a:solidFill>
                <a:schemeClr val="dk1"/>
              </a:solidFill>
            </a:endParaRPr>
          </a:p>
          <a:p>
            <a:pPr marL="457200" marR="0" lvl="0" indent="-361950" algn="l" rtl="0">
              <a:lnSpc>
                <a:spcPct val="100000"/>
              </a:lnSpc>
              <a:spcBef>
                <a:spcPts val="1000"/>
              </a:spcBef>
              <a:spcAft>
                <a:spcPts val="0"/>
              </a:spcAft>
              <a:buClr>
                <a:schemeClr val="dk1"/>
              </a:buClr>
              <a:buSzPts val="2100"/>
              <a:buChar char="*"/>
            </a:pPr>
            <a:r>
              <a:rPr lang="en-US" sz="2100" dirty="0">
                <a:solidFill>
                  <a:schemeClr val="dk1"/>
                </a:solidFill>
              </a:rPr>
              <a:t>Expected Output</a:t>
            </a:r>
            <a:br>
              <a:rPr lang="en-US" sz="2100" dirty="0">
                <a:solidFill>
                  <a:schemeClr val="dk1"/>
                </a:solidFill>
              </a:rPr>
            </a:br>
            <a:r>
              <a:rPr lang="en-US" sz="1800" dirty="0" err="1">
                <a:solidFill>
                  <a:schemeClr val="dk1"/>
                </a:solidFill>
              </a:rPr>
              <a:t>程式或系統預期的執行結果</a:t>
            </a:r>
            <a:r>
              <a:rPr lang="en-US" sz="1800" dirty="0">
                <a:solidFill>
                  <a:schemeClr val="dk1"/>
                </a:solidFill>
              </a:rPr>
              <a:t/>
            </a:r>
            <a:br>
              <a:rPr lang="en-US" sz="1800" dirty="0">
                <a:solidFill>
                  <a:schemeClr val="dk1"/>
                </a:solidFill>
              </a:rPr>
            </a:br>
            <a:r>
              <a:rPr lang="en-US" sz="1800" dirty="0">
                <a:solidFill>
                  <a:schemeClr val="dk1"/>
                </a:solidFill>
              </a:rPr>
              <a:t>Answer that we expect to see from the app/system</a:t>
            </a:r>
            <a:endParaRPr sz="1800" dirty="0">
              <a:solidFill>
                <a:schemeClr val="dk1"/>
              </a:solidFill>
            </a:endParaRPr>
          </a:p>
          <a:p>
            <a:pPr marL="457200" marR="0" lvl="0" indent="-361950" algn="l" rtl="0">
              <a:lnSpc>
                <a:spcPct val="100000"/>
              </a:lnSpc>
              <a:spcBef>
                <a:spcPts val="1000"/>
              </a:spcBef>
              <a:spcAft>
                <a:spcPts val="0"/>
              </a:spcAft>
              <a:buClr>
                <a:schemeClr val="dk1"/>
              </a:buClr>
              <a:buSzPts val="2100"/>
              <a:buChar char="*"/>
            </a:pPr>
            <a:r>
              <a:rPr lang="en-US" sz="2100" dirty="0">
                <a:solidFill>
                  <a:schemeClr val="dk1"/>
                </a:solidFill>
              </a:rPr>
              <a:t>Test Case</a:t>
            </a:r>
            <a:br>
              <a:rPr lang="en-US" sz="2100" dirty="0">
                <a:solidFill>
                  <a:schemeClr val="dk1"/>
                </a:solidFill>
              </a:rPr>
            </a:br>
            <a:r>
              <a:rPr lang="en-US" sz="1800" dirty="0">
                <a:solidFill>
                  <a:schemeClr val="dk1"/>
                </a:solidFill>
              </a:rPr>
              <a:t>Test Inputs + Expected Outputs</a:t>
            </a:r>
            <a:endParaRPr sz="1800" dirty="0">
              <a:solidFill>
                <a:schemeClr val="dk1"/>
              </a:solidFill>
            </a:endParaRPr>
          </a:p>
          <a:p>
            <a:pPr marL="457200" marR="0" lvl="0" indent="-361950" algn="l" rtl="0">
              <a:lnSpc>
                <a:spcPct val="100000"/>
              </a:lnSpc>
              <a:spcBef>
                <a:spcPts val="1000"/>
              </a:spcBef>
              <a:spcAft>
                <a:spcPts val="0"/>
              </a:spcAft>
              <a:buClr>
                <a:schemeClr val="dk1"/>
              </a:buClr>
              <a:buSzPts val="2100"/>
              <a:buChar char="*"/>
            </a:pPr>
            <a:r>
              <a:rPr lang="en-US" sz="2100" dirty="0">
                <a:solidFill>
                  <a:schemeClr val="dk1"/>
                </a:solidFill>
              </a:rPr>
              <a:t>Test Suite</a:t>
            </a:r>
            <a:br>
              <a:rPr lang="en-US" sz="2100" dirty="0">
                <a:solidFill>
                  <a:schemeClr val="dk1"/>
                </a:solidFill>
              </a:rPr>
            </a:br>
            <a:r>
              <a:rPr lang="en-US" sz="1800" dirty="0" err="1">
                <a:solidFill>
                  <a:schemeClr val="dk1"/>
                </a:solidFill>
              </a:rPr>
              <a:t>許多</a:t>
            </a:r>
            <a:r>
              <a:rPr lang="en-US" sz="1800" dirty="0">
                <a:solidFill>
                  <a:schemeClr val="dk1"/>
                </a:solidFill>
              </a:rPr>
              <a:t> Test Case </a:t>
            </a:r>
            <a:r>
              <a:rPr lang="en-US" sz="1800" dirty="0" err="1">
                <a:solidFill>
                  <a:schemeClr val="dk1"/>
                </a:solidFill>
              </a:rPr>
              <a:t>的集合</a:t>
            </a:r>
            <a:r>
              <a:rPr lang="en-US" sz="2100" dirty="0">
                <a:solidFill>
                  <a:schemeClr val="dk1"/>
                </a:solidFill>
              </a:rPr>
              <a:t/>
            </a:r>
            <a:br>
              <a:rPr lang="en-US" sz="2100" dirty="0">
                <a:solidFill>
                  <a:schemeClr val="dk1"/>
                </a:solidFill>
              </a:rPr>
            </a:br>
            <a:r>
              <a:rPr lang="en-US" sz="1800" dirty="0">
                <a:solidFill>
                  <a:schemeClr val="dk1"/>
                </a:solidFill>
              </a:rPr>
              <a:t>Collection of test cases</a:t>
            </a:r>
            <a:endParaRPr sz="1800" dirty="0">
              <a:solidFill>
                <a:schemeClr val="dk1"/>
              </a:solidFill>
            </a:endParaRPr>
          </a:p>
        </p:txBody>
      </p:sp>
      <p:sp>
        <p:nvSpPr>
          <p:cNvPr id="209" name="Google Shape;209;p18"/>
          <p:cNvSpPr txBox="1">
            <a:spLocks noGrp="1"/>
          </p:cNvSpPr>
          <p:nvPr>
            <p:ph type="title"/>
          </p:nvPr>
        </p:nvSpPr>
        <p:spPr>
          <a:xfrm>
            <a:off x="827584" y="464096"/>
            <a:ext cx="74889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a:t>相關用語</a:t>
            </a:r>
            <a:endParaRPr/>
          </a:p>
          <a:p>
            <a:pPr marL="0" lvl="0" indent="0" algn="ctr" rtl="0">
              <a:spcBef>
                <a:spcPts val="0"/>
              </a:spcBef>
              <a:spcAft>
                <a:spcPts val="0"/>
              </a:spcAft>
              <a:buClr>
                <a:srgbClr val="C3260C"/>
              </a:buClr>
              <a:buSzPts val="4608"/>
              <a:buFont typeface="Georgia"/>
              <a:buNone/>
            </a:pPr>
            <a:r>
              <a:rPr lang="en-US"/>
              <a:t>Terminology</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1120"/>
        <p:cNvGrpSpPr/>
        <p:nvPr/>
      </p:nvGrpSpPr>
      <p:grpSpPr>
        <a:xfrm>
          <a:off x="0" y="0"/>
          <a:ext cx="0" cy="0"/>
          <a:chOff x="0" y="0"/>
          <a:chExt cx="0" cy="0"/>
        </a:xfrm>
      </p:grpSpPr>
      <p:sp>
        <p:nvSpPr>
          <p:cNvPr id="1121" name="Google Shape;1121;p62"/>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50</a:t>
            </a:fld>
            <a:endParaRPr sz="1200" b="0" i="0" u="none" strike="noStrike" cap="none">
              <a:solidFill>
                <a:srgbClr val="7F7F7F"/>
              </a:solidFill>
              <a:latin typeface="Trebuchet MS"/>
              <a:ea typeface="Trebuchet MS"/>
              <a:cs typeface="Trebuchet MS"/>
              <a:sym typeface="Trebuchet MS"/>
            </a:endParaRPr>
          </a:p>
        </p:txBody>
      </p:sp>
      <p:sp>
        <p:nvSpPr>
          <p:cNvPr id="1122" name="Google Shape;1122;p62"/>
          <p:cNvSpPr txBox="1">
            <a:spLocks noGrp="1"/>
          </p:cNvSpPr>
          <p:nvPr>
            <p:ph type="title"/>
          </p:nvPr>
        </p:nvSpPr>
        <p:spPr>
          <a:xfrm>
            <a:off x="-125" y="180250"/>
            <a:ext cx="9144000" cy="1015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a:solidFill>
                  <a:schemeClr val="dk1"/>
                </a:solidFill>
                <a:latin typeface="Trebuchet MS"/>
                <a:ea typeface="Trebuchet MS"/>
                <a:cs typeface="Trebuchet MS"/>
                <a:sym typeface="Trebuchet MS"/>
              </a:rPr>
              <a:t>Non-functional Requirement Test Cases </a:t>
            </a:r>
            <a:endParaRPr sz="3000" b="1"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a:solidFill>
                  <a:schemeClr val="dk1"/>
                </a:solidFill>
                <a:latin typeface="Trebuchet MS"/>
                <a:ea typeface="Trebuchet MS"/>
                <a:cs typeface="Trebuchet MS"/>
                <a:sym typeface="Trebuchet MS"/>
              </a:rPr>
              <a:t>(Test Procedure)</a:t>
            </a:r>
            <a:endParaRPr sz="3000" b="1" i="0" u="none" strike="noStrike" cap="none">
              <a:solidFill>
                <a:schemeClr val="dk1"/>
              </a:solidFill>
              <a:latin typeface="Trebuchet MS"/>
              <a:ea typeface="Trebuchet MS"/>
              <a:cs typeface="Trebuchet MS"/>
              <a:sym typeface="Trebuchet MS"/>
            </a:endParaRPr>
          </a:p>
        </p:txBody>
      </p:sp>
      <p:graphicFrame>
        <p:nvGraphicFramePr>
          <p:cNvPr id="1123" name="Google Shape;1123;p62"/>
          <p:cNvGraphicFramePr/>
          <p:nvPr/>
        </p:nvGraphicFramePr>
        <p:xfrm>
          <a:off x="1460697" y="3178116"/>
          <a:ext cx="6640375" cy="1353325"/>
        </p:xfrm>
        <a:graphic>
          <a:graphicData uri="http://schemas.openxmlformats.org/drawingml/2006/table">
            <a:tbl>
              <a:tblPr>
                <a:noFill/>
                <a:tableStyleId>{F1E5F48D-126F-4515-9DBF-866245C95FAA}</a:tableStyleId>
              </a:tblPr>
              <a:tblGrid>
                <a:gridCol w="1527125">
                  <a:extLst>
                    <a:ext uri="{9D8B030D-6E8A-4147-A177-3AD203B41FA5}">
                      <a16:colId xmlns:a16="http://schemas.microsoft.com/office/drawing/2014/main" val="20000"/>
                    </a:ext>
                  </a:extLst>
                </a:gridCol>
                <a:gridCol w="1176300">
                  <a:extLst>
                    <a:ext uri="{9D8B030D-6E8A-4147-A177-3AD203B41FA5}">
                      <a16:colId xmlns:a16="http://schemas.microsoft.com/office/drawing/2014/main" val="20001"/>
                    </a:ext>
                  </a:extLst>
                </a:gridCol>
                <a:gridCol w="3936950">
                  <a:extLst>
                    <a:ext uri="{9D8B030D-6E8A-4147-A177-3AD203B41FA5}">
                      <a16:colId xmlns:a16="http://schemas.microsoft.com/office/drawing/2014/main" val="20002"/>
                    </a:ext>
                  </a:extLst>
                </a:gridCol>
              </a:tblGrid>
              <a:tr h="5533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需求編號</a:t>
                      </a:r>
                      <a:endParaRPr sz="1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000">
                          <a:latin typeface="Trebuchet MS"/>
                          <a:ea typeface="Trebuchet MS"/>
                          <a:cs typeface="Trebuchet MS"/>
                          <a:sym typeface="Trebuchet MS"/>
                        </a:rPr>
                        <a:t>Requirement Number</a:t>
                      </a:r>
                      <a:endParaRPr sz="1000">
                        <a:latin typeface="Trebuchet MS"/>
                        <a:ea typeface="Trebuchet MS"/>
                        <a:cs typeface="Trebuchet MS"/>
                        <a:sym typeface="Trebuchet MS"/>
                      </a:endParaRPr>
                    </a:p>
                  </a:txBody>
                  <a:tcPr marL="17775" marR="177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優先 </a:t>
                      </a:r>
                      <a:r>
                        <a:rPr lang="en-US" sz="1000">
                          <a:latin typeface="Trebuchet MS"/>
                          <a:ea typeface="Trebuchet MS"/>
                          <a:cs typeface="Trebuchet MS"/>
                          <a:sym typeface="Trebuchet MS"/>
                        </a:rPr>
                        <a:t>P</a:t>
                      </a:r>
                      <a:r>
                        <a:rPr lang="en-US" sz="1000" u="none" strike="noStrike" cap="none">
                          <a:latin typeface="Trebuchet MS"/>
                          <a:ea typeface="Trebuchet MS"/>
                          <a:cs typeface="Trebuchet MS"/>
                          <a:sym typeface="Trebuchet MS"/>
                        </a:rPr>
                        <a:t>riority</a:t>
                      </a:r>
                      <a:endParaRPr sz="1000" u="none" strike="noStrike" cap="none">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順序 </a:t>
                      </a:r>
                      <a:r>
                        <a:rPr lang="en-US" sz="1000">
                          <a:latin typeface="Trebuchet MS"/>
                          <a:ea typeface="Trebuchet MS"/>
                          <a:cs typeface="Trebuchet MS"/>
                          <a:sym typeface="Trebuchet MS"/>
                        </a:rPr>
                        <a:t>O</a:t>
                      </a:r>
                      <a:r>
                        <a:rPr lang="en-US" sz="1000" u="none" strike="noStrike" cap="none">
                          <a:latin typeface="Trebuchet MS"/>
                          <a:ea typeface="Trebuchet MS"/>
                          <a:cs typeface="Trebuchet MS"/>
                          <a:sym typeface="Trebuchet MS"/>
                        </a:rPr>
                        <a:t>rder</a:t>
                      </a:r>
                      <a:endParaRPr sz="1000" u="none" strike="noStrike" cap="none">
                        <a:latin typeface="Trebuchet MS"/>
                        <a:ea typeface="Trebuchet MS"/>
                        <a:cs typeface="Trebuchet MS"/>
                        <a:sym typeface="Trebuchet MS"/>
                      </a:endParaRPr>
                    </a:p>
                  </a:txBody>
                  <a:tcPr marL="17775" marR="177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需求描述</a:t>
                      </a:r>
                      <a:endParaRPr sz="1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000">
                          <a:latin typeface="Trebuchet MS"/>
                          <a:ea typeface="Trebuchet MS"/>
                          <a:cs typeface="Trebuchet MS"/>
                          <a:sym typeface="Trebuchet MS"/>
                        </a:rPr>
                        <a:t>Requirements</a:t>
                      </a:r>
                      <a:endParaRPr sz="1000">
                        <a:latin typeface="Trebuchet MS"/>
                        <a:ea typeface="Trebuchet MS"/>
                        <a:cs typeface="Trebuchet MS"/>
                        <a:sym typeface="Trebuchet MS"/>
                      </a:endParaRPr>
                    </a:p>
                  </a:txBody>
                  <a:tcPr marL="17775" marR="177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000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MSS-NFR-01</a:t>
                      </a:r>
                      <a:endParaRPr sz="1800" u="none" strike="noStrike" cap="none">
                        <a:latin typeface="Calibri"/>
                        <a:ea typeface="Calibri"/>
                        <a:cs typeface="Calibri"/>
                        <a:sym typeface="Calibri"/>
                      </a:endParaRPr>
                    </a:p>
                  </a:txBody>
                  <a:tcPr marL="17775" marR="177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a:t>
                      </a:r>
                      <a:endParaRPr sz="1800" u="none" strike="noStrike" cap="none">
                        <a:latin typeface="Calibri"/>
                        <a:ea typeface="Calibri"/>
                        <a:cs typeface="Calibri"/>
                        <a:sym typeface="Calibri"/>
                      </a:endParaRPr>
                    </a:p>
                  </a:txBody>
                  <a:tcPr marL="17775" marR="177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a:latin typeface="Times New Roman"/>
                          <a:ea typeface="Times New Roman"/>
                          <a:cs typeface="Times New Roman"/>
                          <a:sym typeface="Times New Roman"/>
                        </a:rPr>
                        <a:t>在無網路延遲的情況下，分析結果應於4秒內將分析結果處理完並開始傳送給使用者</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000">
                          <a:latin typeface="Trebuchet MS"/>
                          <a:ea typeface="Trebuchet MS"/>
                          <a:cs typeface="Trebuchet MS"/>
                          <a:sym typeface="Trebuchet MS"/>
                        </a:rPr>
                        <a:t>Analyze results should be done and started to send the result to the user in 4 seconds when there was no network latency.</a:t>
                      </a:r>
                      <a:endParaRPr sz="1000">
                        <a:latin typeface="Trebuchet MS"/>
                        <a:ea typeface="Trebuchet MS"/>
                        <a:cs typeface="Trebuchet MS"/>
                        <a:sym typeface="Trebuchet MS"/>
                      </a:endParaRPr>
                    </a:p>
                  </a:txBody>
                  <a:tcPr marL="17775" marR="177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124" name="Google Shape;1124;p62"/>
          <p:cNvSpPr/>
          <p:nvPr/>
        </p:nvSpPr>
        <p:spPr>
          <a:xfrm>
            <a:off x="1319077" y="2471925"/>
            <a:ext cx="40662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SRS非功能性需求 </a:t>
            </a:r>
            <a:r>
              <a:rPr lang="en-US" sz="1000" i="0" u="none" strike="noStrike" cap="none">
                <a:solidFill>
                  <a:schemeClr val="dk1"/>
                </a:solidFill>
                <a:latin typeface="Trebuchet MS"/>
                <a:ea typeface="Trebuchet MS"/>
                <a:cs typeface="Trebuchet MS"/>
                <a:sym typeface="Trebuchet MS"/>
              </a:rPr>
              <a:t>Non-functional requirements</a:t>
            </a:r>
            <a:r>
              <a:rPr lang="en-US" sz="1800" b="1"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效能需求 </a:t>
            </a:r>
            <a:r>
              <a:rPr lang="en-US" sz="1000" i="0" u="none" strike="noStrike" cap="none">
                <a:solidFill>
                  <a:schemeClr val="dk1"/>
                </a:solidFill>
                <a:latin typeface="Trebuchet MS"/>
                <a:ea typeface="Trebuchet MS"/>
                <a:cs typeface="Trebuchet MS"/>
                <a:sym typeface="Trebuchet MS"/>
              </a:rPr>
              <a:t>Performance requirement</a:t>
            </a:r>
            <a:endParaRPr sz="1000" i="0" u="none" strike="noStrike" cap="none">
              <a:solidFill>
                <a:schemeClr val="dk1"/>
              </a:solidFill>
              <a:latin typeface="Trebuchet MS"/>
              <a:ea typeface="Trebuchet MS"/>
              <a:cs typeface="Trebuchet MS"/>
              <a:sym typeface="Trebuchet MS"/>
            </a:endParaRPr>
          </a:p>
        </p:txBody>
      </p:sp>
      <p:sp>
        <p:nvSpPr>
          <p:cNvPr id="1125" name="Google Shape;1125;p62"/>
          <p:cNvSpPr txBox="1"/>
          <p:nvPr/>
        </p:nvSpPr>
        <p:spPr>
          <a:xfrm>
            <a:off x="1115625" y="1556794"/>
            <a:ext cx="6912600" cy="1015800"/>
          </a:xfrm>
          <a:prstGeom prst="rect">
            <a:avLst/>
          </a:prstGeom>
          <a:noFill/>
          <a:ln>
            <a:noFill/>
          </a:ln>
        </p:spPr>
        <p:txBody>
          <a:bodyPr spcFirstLastPara="1" wrap="square" lIns="91425" tIns="45700" rIns="91425" bIns="45700" anchor="t" anchorCtr="0">
            <a:noAutofit/>
          </a:bodyPr>
          <a:lstStyle/>
          <a:p>
            <a:pPr marL="228600" marR="0" lvl="0" indent="-101600" algn="l" rtl="0">
              <a:lnSpc>
                <a:spcPct val="100000"/>
              </a:lnSpc>
              <a:spcBef>
                <a:spcPts val="0"/>
              </a:spcBef>
              <a:spcAft>
                <a:spcPts val="0"/>
              </a:spcAft>
              <a:buClr>
                <a:srgbClr val="C3260C"/>
              </a:buClr>
              <a:buSzPts val="1600"/>
              <a:buFont typeface="Georgia"/>
              <a:buChar char="*"/>
            </a:pPr>
            <a:r>
              <a:rPr lang="en-US" sz="1600" b="0" i="0" u="none" strike="noStrike" cap="none">
                <a:solidFill>
                  <a:srgbClr val="3F3F3F"/>
                </a:solidFill>
                <a:latin typeface="Trebuchet MS"/>
                <a:ea typeface="Trebuchet MS"/>
                <a:cs typeface="Trebuchet MS"/>
                <a:sym typeface="Trebuchet MS"/>
              </a:rPr>
              <a:t>在先前SRS文件中提及Non-functional Requirement (如:效能需求</a:t>
            </a:r>
            <a:r>
              <a:rPr lang="en-US" sz="1600" b="0" i="0" u="none" strike="noStrike" cap="none">
                <a:solidFill>
                  <a:srgbClr val="3F3F3F"/>
                </a:solidFill>
                <a:latin typeface="Times New Roman"/>
                <a:ea typeface="Times New Roman"/>
                <a:cs typeface="Times New Roman"/>
                <a:sym typeface="Times New Roman"/>
              </a:rPr>
              <a:t>MSS-NFR-01</a:t>
            </a:r>
            <a:r>
              <a:rPr lang="en-US" sz="1600" b="0" i="0" u="none" strike="noStrike" cap="none">
                <a:solidFill>
                  <a:srgbClr val="3F3F3F"/>
                </a:solidFill>
                <a:latin typeface="Trebuchet MS"/>
                <a:ea typeface="Trebuchet MS"/>
                <a:cs typeface="Trebuchet MS"/>
                <a:sym typeface="Trebuchet MS"/>
              </a:rPr>
              <a:t>)，因此我們也需進行本系統之非功能性需求測試</a:t>
            </a:r>
            <a:endParaRPr sz="1600" b="0" i="0" u="none" strike="noStrike" cap="none">
              <a:solidFill>
                <a:srgbClr val="3F3F3F"/>
              </a:solidFill>
              <a:latin typeface="Trebuchet MS"/>
              <a:ea typeface="Trebuchet MS"/>
              <a:cs typeface="Trebuchet MS"/>
              <a:sym typeface="Trebuchet MS"/>
            </a:endParaRPr>
          </a:p>
          <a:p>
            <a:pPr marL="228600" marR="0" lvl="0" indent="0" algn="l" rtl="0">
              <a:lnSpc>
                <a:spcPct val="100000"/>
              </a:lnSpc>
              <a:spcBef>
                <a:spcPts val="0"/>
              </a:spcBef>
              <a:spcAft>
                <a:spcPts val="0"/>
              </a:spcAft>
              <a:buNone/>
            </a:pPr>
            <a:r>
              <a:rPr lang="en-US" sz="1000">
                <a:solidFill>
                  <a:srgbClr val="3F3F3F"/>
                </a:solidFill>
                <a:latin typeface="Trebuchet MS"/>
                <a:ea typeface="Trebuchet MS"/>
                <a:cs typeface="Trebuchet MS"/>
                <a:sym typeface="Trebuchet MS"/>
              </a:rPr>
              <a:t>In the previous SRS file, Non-functional Requirements (such as: performance requirements MSS-NFR-01) are mentioned, so we also need to perform non-functional requirement tests of the system</a:t>
            </a:r>
            <a:endParaRPr sz="1000">
              <a:solidFill>
                <a:srgbClr val="3F3F3F"/>
              </a:solidFill>
              <a:latin typeface="Trebuchet MS"/>
              <a:ea typeface="Trebuchet MS"/>
              <a:cs typeface="Trebuchet MS"/>
              <a:sym typeface="Trebuchet MS"/>
            </a:endParaRPr>
          </a:p>
        </p:txBody>
      </p:sp>
      <p:graphicFrame>
        <p:nvGraphicFramePr>
          <p:cNvPr id="1126" name="Google Shape;1126;p62"/>
          <p:cNvGraphicFramePr/>
          <p:nvPr/>
        </p:nvGraphicFramePr>
        <p:xfrm>
          <a:off x="1460747" y="5208240"/>
          <a:ext cx="6640350" cy="1229680"/>
        </p:xfrm>
        <a:graphic>
          <a:graphicData uri="http://schemas.openxmlformats.org/drawingml/2006/table">
            <a:tbl>
              <a:tblPr>
                <a:noFill/>
                <a:tableStyleId>{F1E5F48D-126F-4515-9DBF-866245C95FAA}</a:tableStyleId>
              </a:tblPr>
              <a:tblGrid>
                <a:gridCol w="1445550">
                  <a:extLst>
                    <a:ext uri="{9D8B030D-6E8A-4147-A177-3AD203B41FA5}">
                      <a16:colId xmlns:a16="http://schemas.microsoft.com/office/drawing/2014/main" val="20000"/>
                    </a:ext>
                  </a:extLst>
                </a:gridCol>
                <a:gridCol w="1785375">
                  <a:extLst>
                    <a:ext uri="{9D8B030D-6E8A-4147-A177-3AD203B41FA5}">
                      <a16:colId xmlns:a16="http://schemas.microsoft.com/office/drawing/2014/main" val="20001"/>
                    </a:ext>
                  </a:extLst>
                </a:gridCol>
                <a:gridCol w="3409425">
                  <a:extLst>
                    <a:ext uri="{9D8B030D-6E8A-4147-A177-3AD203B41FA5}">
                      <a16:colId xmlns:a16="http://schemas.microsoft.com/office/drawing/2014/main" val="20002"/>
                    </a:ext>
                  </a:extLst>
                </a:gridCol>
              </a:tblGrid>
              <a:tr h="43720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測試案例編號</a:t>
                      </a:r>
                      <a:endParaRPr sz="1600" b="1"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Test case number</a:t>
                      </a:r>
                      <a:endParaRPr sz="1000">
                        <a:latin typeface="Trebuchet MS"/>
                        <a:ea typeface="Trebuchet MS"/>
                        <a:cs typeface="Trebuchet MS"/>
                        <a:sym typeface="Trebuchet MS"/>
                      </a:endParaRPr>
                    </a:p>
                  </a:txBody>
                  <a:tcPr marL="68575" marR="68575" marT="0" marB="0">
                    <a:lnL w="190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測試項目名稱</a:t>
                      </a:r>
                      <a:endParaRPr sz="1600" b="1"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Test case name</a:t>
                      </a:r>
                      <a:endParaRPr sz="1000">
                        <a:latin typeface="Trebuchet MS"/>
                        <a:ea typeface="Trebuchet MS"/>
                        <a:cs typeface="Trebuchet MS"/>
                        <a:sym typeface="Trebuchet MS"/>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測試項目說明</a:t>
                      </a:r>
                      <a:endParaRPr sz="1600" b="1"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Test item description</a:t>
                      </a:r>
                      <a:endParaRPr sz="1000">
                        <a:latin typeface="Trebuchet MS"/>
                        <a:ea typeface="Trebuchet MS"/>
                        <a:cs typeface="Trebuchet MS"/>
                        <a:sym typeface="Trebuchet MS"/>
                      </a:endParaRPr>
                    </a:p>
                  </a:txBody>
                  <a:tcPr marL="68575" marR="68575" marT="0" marB="0">
                    <a:lnL w="1270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8695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MMS-NFT-01</a:t>
                      </a:r>
                      <a:endParaRPr sz="1600" u="none" strike="noStrike" cap="none">
                        <a:latin typeface="Trebuchet MS"/>
                        <a:ea typeface="Trebuchet MS"/>
                        <a:cs typeface="Trebuchet MS"/>
                        <a:sym typeface="Trebuchet MS"/>
                      </a:endParaRPr>
                    </a:p>
                  </a:txBody>
                  <a:tcPr marL="68575" marR="68575" marT="0" marB="0" anchor="ctr">
                    <a:lnL w="190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rgbClr val="000000"/>
                          </a:solidFill>
                          <a:latin typeface="Times New Roman"/>
                          <a:ea typeface="Times New Roman"/>
                          <a:cs typeface="Times New Roman"/>
                          <a:sym typeface="Times New Roman"/>
                        </a:rPr>
                        <a:t>使用者</a:t>
                      </a:r>
                      <a:r>
                        <a:rPr lang="en-US" sz="1600" u="none" strike="noStrike" cap="none">
                          <a:latin typeface="Arial"/>
                          <a:ea typeface="Arial"/>
                          <a:cs typeface="Arial"/>
                          <a:sym typeface="Arial"/>
                        </a:rPr>
                        <a:t>識別機制的系統效能</a:t>
                      </a:r>
                      <a:endParaRPr sz="16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System performance of user identification mechanism</a:t>
                      </a:r>
                      <a:endParaRPr sz="1000">
                        <a:latin typeface="Trebuchet MS"/>
                        <a:ea typeface="Trebuchet MS"/>
                        <a:cs typeface="Trebuchet MS"/>
                        <a:sym typeface="Trebuchet MS"/>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測試系統能否在4秒內完成使用者的驗證動作</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Can the test system complete the user </a:t>
                      </a:r>
                      <a:r>
                        <a:rPr lang="en-US" sz="1000">
                          <a:solidFill>
                            <a:schemeClr val="dk1"/>
                          </a:solidFill>
                          <a:latin typeface="Trebuchet MS"/>
                          <a:ea typeface="Trebuchet MS"/>
                          <a:cs typeface="Trebuchet MS"/>
                          <a:sym typeface="Trebuchet MS"/>
                        </a:rPr>
                        <a:t>identification</a:t>
                      </a:r>
                      <a:r>
                        <a:rPr lang="en-US" sz="1000">
                          <a:latin typeface="Trebuchet MS"/>
                          <a:ea typeface="Trebuchet MS"/>
                          <a:cs typeface="Trebuchet MS"/>
                          <a:sym typeface="Trebuchet MS"/>
                        </a:rPr>
                        <a:t> action within 4 seconds?</a:t>
                      </a:r>
                      <a:endParaRPr sz="1000">
                        <a:latin typeface="Trebuchet MS"/>
                        <a:ea typeface="Trebuchet MS"/>
                        <a:cs typeface="Trebuchet MS"/>
                        <a:sym typeface="Trebuchet MS"/>
                      </a:endParaRPr>
                    </a:p>
                  </a:txBody>
                  <a:tcPr marL="68575" marR="68575" marT="0" marB="0">
                    <a:lnL w="1270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127" name="Google Shape;1127;p62"/>
          <p:cNvSpPr txBox="1"/>
          <p:nvPr/>
        </p:nvSpPr>
        <p:spPr>
          <a:xfrm>
            <a:off x="1319064" y="4650284"/>
            <a:ext cx="1712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chemeClr val="dk1"/>
                </a:solidFill>
                <a:latin typeface="Trebuchet MS"/>
                <a:ea typeface="Trebuchet MS"/>
                <a:cs typeface="Trebuchet MS"/>
                <a:sym typeface="Trebuchet MS"/>
              </a:rPr>
              <a:t>Test plan: </a:t>
            </a:r>
            <a:endParaRPr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chemeClr val="dk1"/>
                </a:solidFill>
                <a:latin typeface="Trebuchet MS"/>
                <a:ea typeface="Trebuchet MS"/>
                <a:cs typeface="Trebuchet MS"/>
                <a:sym typeface="Trebuchet MS"/>
              </a:rPr>
              <a:t>Test Procedure</a:t>
            </a:r>
            <a:endParaRPr b="0" i="0" u="none" strike="noStrike" cap="none">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1131"/>
        <p:cNvGrpSpPr/>
        <p:nvPr/>
      </p:nvGrpSpPr>
      <p:grpSpPr>
        <a:xfrm>
          <a:off x="0" y="0"/>
          <a:ext cx="0" cy="0"/>
          <a:chOff x="0" y="0"/>
          <a:chExt cx="0" cy="0"/>
        </a:xfrm>
      </p:grpSpPr>
      <p:sp>
        <p:nvSpPr>
          <p:cNvPr id="1132" name="Google Shape;1132;p63"/>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51</a:t>
            </a:fld>
            <a:endParaRPr sz="1200" b="0" i="0" u="none" strike="noStrike" cap="none">
              <a:solidFill>
                <a:srgbClr val="7F7F7F"/>
              </a:solidFill>
              <a:latin typeface="Trebuchet MS"/>
              <a:ea typeface="Trebuchet MS"/>
              <a:cs typeface="Trebuchet MS"/>
              <a:sym typeface="Trebuchet MS"/>
            </a:endParaRPr>
          </a:p>
        </p:txBody>
      </p:sp>
      <p:sp>
        <p:nvSpPr>
          <p:cNvPr id="1133" name="Google Shape;1133;p63"/>
          <p:cNvSpPr txBox="1">
            <a:spLocks noGrp="1"/>
          </p:cNvSpPr>
          <p:nvPr>
            <p:ph type="title"/>
          </p:nvPr>
        </p:nvSpPr>
        <p:spPr>
          <a:xfrm>
            <a:off x="-125" y="184450"/>
            <a:ext cx="9144000" cy="57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2900" b="1" i="0" u="none" strike="noStrike" cap="none">
                <a:solidFill>
                  <a:schemeClr val="dk1"/>
                </a:solidFill>
                <a:latin typeface="Trebuchet MS"/>
                <a:ea typeface="Trebuchet MS"/>
                <a:cs typeface="Trebuchet MS"/>
                <a:sym typeface="Trebuchet MS"/>
              </a:rPr>
              <a:t>Non-functional Requirement Test Cases (Test case)</a:t>
            </a:r>
            <a:endParaRPr sz="2900" b="1" i="0" u="none" strike="noStrike" cap="none">
              <a:solidFill>
                <a:schemeClr val="dk1"/>
              </a:solidFill>
              <a:latin typeface="Trebuchet MS"/>
              <a:ea typeface="Trebuchet MS"/>
              <a:cs typeface="Trebuchet MS"/>
              <a:sym typeface="Trebuchet MS"/>
            </a:endParaRPr>
          </a:p>
        </p:txBody>
      </p:sp>
      <p:graphicFrame>
        <p:nvGraphicFramePr>
          <p:cNvPr id="1134" name="Google Shape;1134;p63"/>
          <p:cNvGraphicFramePr/>
          <p:nvPr/>
        </p:nvGraphicFramePr>
        <p:xfrm>
          <a:off x="313375" y="2795853"/>
          <a:ext cx="8517000" cy="4005075"/>
        </p:xfrm>
        <a:graphic>
          <a:graphicData uri="http://schemas.openxmlformats.org/drawingml/2006/table">
            <a:tbl>
              <a:tblPr>
                <a:noFill/>
                <a:tableStyleId>{F1E5F48D-126F-4515-9DBF-866245C95FAA}</a:tableStyleId>
              </a:tblPr>
              <a:tblGrid>
                <a:gridCol w="1601275">
                  <a:extLst>
                    <a:ext uri="{9D8B030D-6E8A-4147-A177-3AD203B41FA5}">
                      <a16:colId xmlns:a16="http://schemas.microsoft.com/office/drawing/2014/main" val="20000"/>
                    </a:ext>
                  </a:extLst>
                </a:gridCol>
                <a:gridCol w="6915725">
                  <a:extLst>
                    <a:ext uri="{9D8B030D-6E8A-4147-A177-3AD203B41FA5}">
                      <a16:colId xmlns:a16="http://schemas.microsoft.com/office/drawing/2014/main" val="20001"/>
                    </a:ext>
                  </a:extLst>
                </a:gridCol>
              </a:tblGrid>
              <a:tr h="401775">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a:solidFill>
                            <a:srgbClr val="000000"/>
                          </a:solidFill>
                          <a:latin typeface="Times New Roman"/>
                          <a:ea typeface="Times New Roman"/>
                          <a:cs typeface="Times New Roman"/>
                          <a:sym typeface="Times New Roman"/>
                        </a:rPr>
                        <a:t>測試案例編號</a:t>
                      </a:r>
                      <a:endParaRPr sz="1600" b="1"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000">
                          <a:latin typeface="Trebuchet MS"/>
                          <a:ea typeface="Trebuchet MS"/>
                          <a:cs typeface="Trebuchet MS"/>
                          <a:sym typeface="Trebuchet MS"/>
                        </a:rPr>
                        <a:t>Test case number</a:t>
                      </a:r>
                      <a:endParaRPr sz="1000">
                        <a:latin typeface="Trebuchet MS"/>
                        <a:ea typeface="Trebuchet MS"/>
                        <a:cs typeface="Trebuchet MS"/>
                        <a:sym typeface="Trebuchet MS"/>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800"/>
                        <a:buFont typeface="Arial"/>
                        <a:buNone/>
                      </a:pPr>
                      <a:r>
                        <a:rPr lang="en-US" sz="1800" dirty="0">
                          <a:latin typeface="Trebuchet MS"/>
                          <a:ea typeface="Trebuchet MS"/>
                          <a:cs typeface="Trebuchet MS"/>
                          <a:sym typeface="Trebuchet MS"/>
                        </a:rPr>
                        <a:t> </a:t>
                      </a:r>
                      <a:r>
                        <a:rPr lang="en-US" sz="1800" u="none" strike="noStrike" cap="none" dirty="0">
                          <a:solidFill>
                            <a:srgbClr val="000000"/>
                          </a:solidFill>
                          <a:latin typeface="Trebuchet MS"/>
                          <a:ea typeface="Trebuchet MS"/>
                          <a:cs typeface="Trebuchet MS"/>
                          <a:sym typeface="Trebuchet MS"/>
                        </a:rPr>
                        <a:t>MMS-NFT-01</a:t>
                      </a:r>
                      <a:endParaRPr sz="1400" u="none" strike="noStrike" cap="none" dirty="0">
                        <a:latin typeface="Trebuchet MS"/>
                        <a:ea typeface="Trebuchet MS"/>
                        <a:cs typeface="Trebuchet MS"/>
                        <a:sym typeface="Trebuchet MS"/>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775">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a:solidFill>
                            <a:srgbClr val="000000"/>
                          </a:solidFill>
                          <a:latin typeface="Times New Roman"/>
                          <a:ea typeface="Times New Roman"/>
                          <a:cs typeface="Times New Roman"/>
                          <a:sym typeface="Times New Roman"/>
                        </a:rPr>
                        <a:t>測試案例名稱</a:t>
                      </a:r>
                      <a:endParaRPr sz="1600" b="1"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000">
                          <a:latin typeface="Trebuchet MS"/>
                          <a:ea typeface="Trebuchet MS"/>
                          <a:cs typeface="Trebuchet MS"/>
                          <a:sym typeface="Trebuchet MS"/>
                        </a:rPr>
                        <a:t>Test case name</a:t>
                      </a:r>
                      <a:endParaRPr sz="1000">
                        <a:latin typeface="Trebuchet MS"/>
                        <a:ea typeface="Trebuchet MS"/>
                        <a:cs typeface="Trebuchet MS"/>
                        <a:sym typeface="Trebuchet MS"/>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800"/>
                        <a:buFont typeface="Arial"/>
                        <a:buNone/>
                      </a:pPr>
                      <a:r>
                        <a:rPr lang="en-US" sz="1600" u="none" strike="noStrike" cap="none">
                          <a:solidFill>
                            <a:srgbClr val="000000"/>
                          </a:solidFill>
                          <a:latin typeface="Times New Roman"/>
                          <a:ea typeface="Times New Roman"/>
                          <a:cs typeface="Times New Roman"/>
                          <a:sym typeface="Times New Roman"/>
                        </a:rPr>
                        <a:t>使用者</a:t>
                      </a:r>
                      <a:r>
                        <a:rPr lang="en-US" sz="1600" u="none" strike="noStrike" cap="none">
                          <a:latin typeface="Times New Roman"/>
                          <a:ea typeface="Times New Roman"/>
                          <a:cs typeface="Times New Roman"/>
                          <a:sym typeface="Times New Roman"/>
                        </a:rPr>
                        <a:t>識別機制的系統效能</a:t>
                      </a:r>
                      <a:endParaRPr sz="1600" u="none" strike="noStrike" cap="none">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1000">
                          <a:latin typeface="Trebuchet MS"/>
                          <a:ea typeface="Trebuchet MS"/>
                          <a:cs typeface="Trebuchet MS"/>
                          <a:sym typeface="Trebuchet MS"/>
                        </a:rPr>
                        <a:t>System performance of user identification mechanism</a:t>
                      </a:r>
                      <a:endParaRPr sz="1000">
                        <a:latin typeface="Trebuchet MS"/>
                        <a:ea typeface="Trebuchet MS"/>
                        <a:cs typeface="Trebuchet MS"/>
                        <a:sym typeface="Trebuchet MS"/>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56225">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a:solidFill>
                            <a:srgbClr val="000000"/>
                          </a:solidFill>
                          <a:latin typeface="Times New Roman"/>
                          <a:ea typeface="Times New Roman"/>
                          <a:cs typeface="Times New Roman"/>
                          <a:sym typeface="Times New Roman"/>
                        </a:rPr>
                        <a:t>預期目標</a:t>
                      </a:r>
                      <a:endParaRPr sz="1600" b="1"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000">
                          <a:latin typeface="Trebuchet MS"/>
                          <a:ea typeface="Trebuchet MS"/>
                          <a:cs typeface="Trebuchet MS"/>
                          <a:sym typeface="Trebuchet MS"/>
                        </a:rPr>
                        <a:t>Expected result</a:t>
                      </a:r>
                      <a:endParaRPr sz="1000">
                        <a:latin typeface="Trebuchet MS"/>
                        <a:ea typeface="Trebuchet MS"/>
                        <a:cs typeface="Trebuchet MS"/>
                        <a:sym typeface="Trebuchet MS"/>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800"/>
                        <a:buFont typeface="Arial"/>
                        <a:buNone/>
                      </a:pPr>
                      <a:r>
                        <a:rPr lang="en-US" sz="1600" u="none" strike="noStrike" cap="none">
                          <a:solidFill>
                            <a:srgbClr val="000000"/>
                          </a:solidFill>
                          <a:latin typeface="Times New Roman"/>
                          <a:ea typeface="Times New Roman"/>
                          <a:cs typeface="Times New Roman"/>
                          <a:sym typeface="Times New Roman"/>
                        </a:rPr>
                        <a:t>驗證系統必須在4秒內完成10位使用者(個人樣本數:500)的驗證動作</a:t>
                      </a:r>
                      <a:endParaRPr sz="160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1000">
                          <a:latin typeface="Trebuchet MS"/>
                          <a:ea typeface="Trebuchet MS"/>
                          <a:cs typeface="Trebuchet MS"/>
                          <a:sym typeface="Trebuchet MS"/>
                        </a:rPr>
                        <a:t>The verification system must complete the verification action of 10 users (personal sample number: 500) within </a:t>
                      </a:r>
                      <a:endParaRPr sz="1000">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1800"/>
                        <a:buFont typeface="Arial"/>
                        <a:buNone/>
                      </a:pPr>
                      <a:r>
                        <a:rPr lang="en-US" sz="1000">
                          <a:latin typeface="Trebuchet MS"/>
                          <a:ea typeface="Trebuchet MS"/>
                          <a:cs typeface="Trebuchet MS"/>
                          <a:sym typeface="Trebuchet MS"/>
                        </a:rPr>
                        <a:t>4 seconds.</a:t>
                      </a:r>
                      <a:endParaRPr sz="1000">
                        <a:latin typeface="Trebuchet MS"/>
                        <a:ea typeface="Trebuchet MS"/>
                        <a:cs typeface="Trebuchet MS"/>
                        <a:sym typeface="Trebuchet MS"/>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98950">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a:solidFill>
                            <a:srgbClr val="000000"/>
                          </a:solidFill>
                          <a:latin typeface="Times New Roman"/>
                          <a:ea typeface="Times New Roman"/>
                          <a:cs typeface="Times New Roman"/>
                          <a:sym typeface="Times New Roman"/>
                        </a:rPr>
                        <a:t>環境設定</a:t>
                      </a:r>
                      <a:endParaRPr sz="1600" b="1"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000">
                          <a:latin typeface="Trebuchet MS"/>
                          <a:ea typeface="Trebuchet MS"/>
                          <a:cs typeface="Trebuchet MS"/>
                          <a:sym typeface="Trebuchet MS"/>
                        </a:rPr>
                        <a:t>Environment</a:t>
                      </a:r>
                      <a:endParaRPr sz="1000">
                        <a:latin typeface="Trebuchet MS"/>
                        <a:ea typeface="Trebuchet MS"/>
                        <a:cs typeface="Trebuchet MS"/>
                        <a:sym typeface="Trebuchet MS"/>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a:solidFill>
                            <a:srgbClr val="000000"/>
                          </a:solidFill>
                          <a:latin typeface="Times New Roman"/>
                          <a:ea typeface="Times New Roman"/>
                          <a:cs typeface="Times New Roman"/>
                          <a:sym typeface="Times New Roman"/>
                        </a:rPr>
                        <a:t>1台雲端VM，安裝server端使用者識別&amp;管理程式。</a:t>
                      </a:r>
                      <a:endParaRPr sz="16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600" u="none" strike="noStrike" cap="none">
                          <a:solidFill>
                            <a:srgbClr val="000000"/>
                          </a:solidFill>
                          <a:latin typeface="Times New Roman"/>
                          <a:ea typeface="Times New Roman"/>
                          <a:cs typeface="Times New Roman"/>
                          <a:sym typeface="Times New Roman"/>
                        </a:rPr>
                        <a:t>(單核心Windows Server 2003 R2; 25GB HD; 2GB RAM)</a:t>
                      </a:r>
                      <a:endParaRPr sz="16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600" u="none" strike="noStrike" cap="none">
                          <a:solidFill>
                            <a:srgbClr val="000000"/>
                          </a:solidFill>
                          <a:latin typeface="Times New Roman"/>
                          <a:ea typeface="Times New Roman"/>
                          <a:cs typeface="Times New Roman"/>
                          <a:sym typeface="Times New Roman"/>
                        </a:rPr>
                        <a:t>並在同一台雲端VM上安裝模擬手機發request的程式。</a:t>
                      </a:r>
                      <a:endParaRPr sz="160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1000">
                          <a:latin typeface="Trebuchet MS"/>
                          <a:ea typeface="Trebuchet MS"/>
                          <a:cs typeface="Trebuchet MS"/>
                          <a:sym typeface="Trebuchet MS"/>
                        </a:rPr>
                        <a:t>1 cloud VM, install server-side user identification &amp; management program.</a:t>
                      </a:r>
                      <a:endParaRPr sz="1000">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r>
                        <a:rPr lang="en-US" sz="1000">
                          <a:latin typeface="Trebuchet MS"/>
                          <a:ea typeface="Trebuchet MS"/>
                          <a:cs typeface="Trebuchet MS"/>
                          <a:sym typeface="Trebuchet MS"/>
                        </a:rPr>
                        <a:t>(single core Windows Server 2003 R2; 25GB HD; 2GB RAM)</a:t>
                      </a:r>
                      <a:endParaRPr sz="1000">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r>
                        <a:rPr lang="en-US" sz="1000">
                          <a:latin typeface="Trebuchet MS"/>
                          <a:ea typeface="Trebuchet MS"/>
                          <a:cs typeface="Trebuchet MS"/>
                          <a:sym typeface="Trebuchet MS"/>
                        </a:rPr>
                        <a:t>And install the program that simulates the mobile phone to send a request on the same cloud VM.</a:t>
                      </a:r>
                      <a:endParaRPr sz="1000">
                        <a:latin typeface="Trebuchet MS"/>
                        <a:ea typeface="Trebuchet MS"/>
                        <a:cs typeface="Trebuchet MS"/>
                        <a:sym typeface="Trebuchet MS"/>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446350">
                <a:tc>
                  <a:txBody>
                    <a:bodyPr/>
                    <a:lstStyle/>
                    <a:p>
                      <a:pPr marL="0" marR="0" lvl="0" indent="0" algn="ctr" rtl="0">
                        <a:lnSpc>
                          <a:spcPct val="100000"/>
                        </a:lnSpc>
                        <a:spcBef>
                          <a:spcPts val="0"/>
                        </a:spcBef>
                        <a:spcAft>
                          <a:spcPts val="0"/>
                        </a:spcAft>
                        <a:buClr>
                          <a:srgbClr val="000000"/>
                        </a:buClr>
                        <a:buSzPts val="1800"/>
                        <a:buFont typeface="Arial"/>
                        <a:buNone/>
                      </a:pPr>
                      <a:r>
                        <a:rPr lang="en-US" sz="1600" b="1" u="none" strike="noStrike" cap="none">
                          <a:solidFill>
                            <a:srgbClr val="000000"/>
                          </a:solidFill>
                          <a:latin typeface="Times New Roman"/>
                          <a:ea typeface="Times New Roman"/>
                          <a:cs typeface="Times New Roman"/>
                          <a:sym typeface="Times New Roman"/>
                        </a:rPr>
                        <a:t>測試方法</a:t>
                      </a:r>
                      <a:endParaRPr sz="1600" b="1"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000">
                          <a:latin typeface="Trebuchet MS"/>
                          <a:ea typeface="Trebuchet MS"/>
                          <a:cs typeface="Trebuchet MS"/>
                          <a:sym typeface="Trebuchet MS"/>
                        </a:rPr>
                        <a:t>Test Methods</a:t>
                      </a:r>
                      <a:endParaRPr sz="1000">
                        <a:latin typeface="Trebuchet MS"/>
                        <a:ea typeface="Trebuchet MS"/>
                        <a:cs typeface="Trebuchet MS"/>
                        <a:sym typeface="Trebuchet MS"/>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dirty="0">
                          <a:solidFill>
                            <a:srgbClr val="000000"/>
                          </a:solidFill>
                          <a:latin typeface="Times New Roman"/>
                          <a:ea typeface="Times New Roman"/>
                          <a:cs typeface="Times New Roman"/>
                          <a:sym typeface="Times New Roman"/>
                        </a:rPr>
                        <a:t>Step1:啟動server端使用者識別&amp;管理程式 </a:t>
                      </a:r>
                      <a:r>
                        <a:rPr lang="en-US" sz="1000" u="none" strike="noStrike" cap="none" dirty="0">
                          <a:solidFill>
                            <a:srgbClr val="000000"/>
                          </a:solidFill>
                          <a:latin typeface="Trebuchet MS"/>
                          <a:ea typeface="Trebuchet MS"/>
                          <a:cs typeface="Trebuchet MS"/>
                          <a:sym typeface="Trebuchet MS"/>
                        </a:rPr>
                        <a:t>Start the server-side user identification &amp; management program</a:t>
                      </a:r>
                      <a:endParaRPr sz="1000" u="none" strike="noStrike" cap="none" dirty="0">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sz="1600" u="none" strike="noStrike" cap="none" dirty="0">
                          <a:solidFill>
                            <a:srgbClr val="000000"/>
                          </a:solidFill>
                          <a:latin typeface="Times New Roman"/>
                          <a:ea typeface="Times New Roman"/>
                          <a:cs typeface="Times New Roman"/>
                          <a:sym typeface="Times New Roman"/>
                        </a:rPr>
                        <a:t>Step2:啟動模擬手機發request的程式 </a:t>
                      </a:r>
                      <a:r>
                        <a:rPr lang="en-US" sz="1000" u="none" strike="noStrike" cap="none" dirty="0">
                          <a:solidFill>
                            <a:srgbClr val="000000"/>
                          </a:solidFill>
                          <a:latin typeface="Trebuchet MS"/>
                          <a:ea typeface="Trebuchet MS"/>
                          <a:cs typeface="Trebuchet MS"/>
                          <a:sym typeface="Trebuchet MS"/>
                        </a:rPr>
                        <a:t>Start the program that simulates the mobile phone to send a request</a:t>
                      </a:r>
                      <a:endParaRPr sz="1000" u="none" strike="noStrike" cap="none" dirty="0">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sz="1600" u="none" strike="noStrike" cap="none" dirty="0">
                          <a:solidFill>
                            <a:srgbClr val="000000"/>
                          </a:solidFill>
                          <a:latin typeface="Times New Roman"/>
                          <a:ea typeface="Times New Roman"/>
                          <a:cs typeface="Times New Roman"/>
                          <a:sym typeface="Times New Roman"/>
                        </a:rPr>
                        <a:t>Step3:紀錄發送開始時間，發送模擬10位使用者操作手機的行為紀錄 </a:t>
                      </a:r>
                      <a:r>
                        <a:rPr lang="en-US" sz="1000" u="none" strike="noStrike" cap="none" dirty="0">
                          <a:solidFill>
                            <a:srgbClr val="000000"/>
                          </a:solidFill>
                          <a:latin typeface="Trebuchet MS"/>
                          <a:ea typeface="Trebuchet MS"/>
                          <a:cs typeface="Trebuchet MS"/>
                          <a:sym typeface="Trebuchet MS"/>
                        </a:rPr>
                        <a:t>Record the start time of the transmission, send a record of the behavior of simulating 10 users to operate the mobile phone</a:t>
                      </a:r>
                      <a:endParaRPr sz="1000" u="none" strike="noStrike" cap="none" dirty="0">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sz="1600" u="none" strike="noStrike" cap="none" dirty="0">
                          <a:solidFill>
                            <a:srgbClr val="000000"/>
                          </a:solidFill>
                          <a:latin typeface="Times New Roman"/>
                          <a:ea typeface="Times New Roman"/>
                          <a:cs typeface="Times New Roman"/>
                          <a:sym typeface="Times New Roman"/>
                        </a:rPr>
                        <a:t>Step4:紀錄回傳訊息收到時間 </a:t>
                      </a:r>
                      <a:r>
                        <a:rPr lang="en-US" sz="1000" u="none" strike="noStrike" cap="none" dirty="0">
                          <a:solidFill>
                            <a:srgbClr val="000000"/>
                          </a:solidFill>
                          <a:latin typeface="Trebuchet MS"/>
                          <a:ea typeface="Trebuchet MS"/>
                          <a:cs typeface="Trebuchet MS"/>
                          <a:sym typeface="Trebuchet MS"/>
                        </a:rPr>
                        <a:t>Record the time when the returning message was received</a:t>
                      </a:r>
                      <a:endParaRPr sz="1000" u="none" strike="noStrike" cap="none" dirty="0">
                        <a:latin typeface="Trebuchet MS"/>
                        <a:ea typeface="Trebuchet MS"/>
                        <a:cs typeface="Trebuchet MS"/>
                        <a:sym typeface="Trebuchet MS"/>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135" name="Google Shape;1135;p63"/>
          <p:cNvSpPr txBox="1"/>
          <p:nvPr/>
        </p:nvSpPr>
        <p:spPr>
          <a:xfrm>
            <a:off x="18725" y="726975"/>
            <a:ext cx="6671700" cy="484500"/>
          </a:xfrm>
          <a:prstGeom prst="rect">
            <a:avLst/>
          </a:prstGeom>
          <a:noFill/>
          <a:ln>
            <a:noFill/>
          </a:ln>
        </p:spPr>
        <p:txBody>
          <a:bodyPr spcFirstLastPara="1" wrap="square" lIns="91425" tIns="45700" rIns="91425" bIns="45700" anchor="t" anchorCtr="0">
            <a:noAutofit/>
          </a:bodyPr>
          <a:lstStyle/>
          <a:p>
            <a:pPr marL="228600" marR="0" lvl="0" indent="-114300" algn="l" rtl="0">
              <a:lnSpc>
                <a:spcPct val="100000"/>
              </a:lnSpc>
              <a:spcBef>
                <a:spcPts val="0"/>
              </a:spcBef>
              <a:spcAft>
                <a:spcPts val="0"/>
              </a:spcAft>
              <a:buClr>
                <a:srgbClr val="C3260C"/>
              </a:buClr>
              <a:buSzPts val="1800"/>
              <a:buFont typeface="Georgia"/>
              <a:buChar char="*"/>
            </a:pPr>
            <a:r>
              <a:rPr lang="en-US" sz="1800" b="0" i="0" u="none" strike="noStrike" cap="none">
                <a:solidFill>
                  <a:srgbClr val="3F3F3F"/>
                </a:solidFill>
                <a:latin typeface="Trebuchet MS"/>
                <a:ea typeface="Trebuchet MS"/>
                <a:cs typeface="Trebuchet MS"/>
                <a:sym typeface="Trebuchet MS"/>
              </a:rPr>
              <a:t>參照Test Procedure對Test Case 進一</a:t>
            </a:r>
            <a:r>
              <a:rPr lang="en-US" sz="1800">
                <a:solidFill>
                  <a:srgbClr val="3F3F3F"/>
                </a:solidFill>
                <a:latin typeface="Trebuchet MS"/>
                <a:ea typeface="Trebuchet MS"/>
                <a:cs typeface="Trebuchet MS"/>
                <a:sym typeface="Trebuchet MS"/>
              </a:rPr>
              <a:t>步</a:t>
            </a:r>
            <a:r>
              <a:rPr lang="en-US" sz="1800" b="0" i="0" u="none" strike="noStrike" cap="none">
                <a:solidFill>
                  <a:srgbClr val="3F3F3F"/>
                </a:solidFill>
                <a:latin typeface="Trebuchet MS"/>
                <a:ea typeface="Trebuchet MS"/>
                <a:cs typeface="Trebuchet MS"/>
                <a:sym typeface="Trebuchet MS"/>
              </a:rPr>
              <a:t>描述目標、方法等</a:t>
            </a:r>
            <a:endParaRPr sz="1800" b="0" i="0" u="none" strike="noStrike" cap="none">
              <a:solidFill>
                <a:srgbClr val="3F3F3F"/>
              </a:solidFill>
              <a:latin typeface="Trebuchet MS"/>
              <a:ea typeface="Trebuchet MS"/>
              <a:cs typeface="Trebuchet MS"/>
              <a:sym typeface="Trebuchet MS"/>
            </a:endParaRPr>
          </a:p>
          <a:p>
            <a:pPr marL="228600" marR="0" lvl="0" indent="0" algn="l" rtl="0">
              <a:lnSpc>
                <a:spcPct val="100000"/>
              </a:lnSpc>
              <a:spcBef>
                <a:spcPts val="0"/>
              </a:spcBef>
              <a:spcAft>
                <a:spcPts val="0"/>
              </a:spcAft>
              <a:buNone/>
            </a:pPr>
            <a:r>
              <a:rPr lang="en-US" sz="1000">
                <a:solidFill>
                  <a:srgbClr val="3F3F3F"/>
                </a:solidFill>
                <a:latin typeface="Trebuchet MS"/>
                <a:ea typeface="Trebuchet MS"/>
                <a:cs typeface="Trebuchet MS"/>
                <a:sym typeface="Trebuchet MS"/>
              </a:rPr>
              <a:t>Refer to the Test Procedure to describe the target, method, etc. of the Test Case further.</a:t>
            </a:r>
            <a:endParaRPr sz="1000">
              <a:solidFill>
                <a:srgbClr val="3F3F3F"/>
              </a:solidFill>
              <a:latin typeface="Trebuchet MS"/>
              <a:ea typeface="Trebuchet MS"/>
              <a:cs typeface="Trebuchet MS"/>
              <a:sym typeface="Trebuchet MS"/>
            </a:endParaRPr>
          </a:p>
        </p:txBody>
      </p:sp>
      <p:sp>
        <p:nvSpPr>
          <p:cNvPr id="1136" name="Google Shape;1136;p63"/>
          <p:cNvSpPr txBox="1"/>
          <p:nvPr/>
        </p:nvSpPr>
        <p:spPr>
          <a:xfrm>
            <a:off x="211376" y="1143470"/>
            <a:ext cx="1835788" cy="3157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rebuchet MS"/>
                <a:ea typeface="Trebuchet MS"/>
                <a:cs typeface="Trebuchet MS"/>
                <a:sym typeface="Trebuchet MS"/>
              </a:rPr>
              <a:t>Test Procedure</a:t>
            </a:r>
            <a:endParaRPr sz="1400" b="0" i="0" u="none" strike="noStrike" cap="none" dirty="0">
              <a:solidFill>
                <a:schemeClr val="dk1"/>
              </a:solidFill>
              <a:latin typeface="Trebuchet MS"/>
              <a:ea typeface="Trebuchet MS"/>
              <a:cs typeface="Trebuchet MS"/>
              <a:sym typeface="Trebuchet MS"/>
            </a:endParaRPr>
          </a:p>
        </p:txBody>
      </p:sp>
      <p:sp>
        <p:nvSpPr>
          <p:cNvPr id="1137" name="Google Shape;1137;p63"/>
          <p:cNvSpPr txBox="1"/>
          <p:nvPr/>
        </p:nvSpPr>
        <p:spPr>
          <a:xfrm>
            <a:off x="69776" y="2548136"/>
            <a:ext cx="1977388" cy="2477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rebuchet MS"/>
                <a:ea typeface="Trebuchet MS"/>
                <a:cs typeface="Trebuchet MS"/>
                <a:sym typeface="Trebuchet MS"/>
              </a:rPr>
              <a:t>  Test Case</a:t>
            </a:r>
            <a:endParaRPr sz="1400" b="0" i="0" u="none" strike="noStrike" cap="none" dirty="0">
              <a:solidFill>
                <a:schemeClr val="dk1"/>
              </a:solidFill>
              <a:latin typeface="Trebuchet MS"/>
              <a:ea typeface="Trebuchet MS"/>
              <a:cs typeface="Trebuchet MS"/>
              <a:sym typeface="Trebuchet MS"/>
            </a:endParaRPr>
          </a:p>
        </p:txBody>
      </p:sp>
      <p:graphicFrame>
        <p:nvGraphicFramePr>
          <p:cNvPr id="1138" name="Google Shape;1138;p63"/>
          <p:cNvGraphicFramePr/>
          <p:nvPr/>
        </p:nvGraphicFramePr>
        <p:xfrm>
          <a:off x="313372" y="1451240"/>
          <a:ext cx="8517000" cy="950975"/>
        </p:xfrm>
        <a:graphic>
          <a:graphicData uri="http://schemas.openxmlformats.org/drawingml/2006/table">
            <a:tbl>
              <a:tblPr>
                <a:noFill/>
                <a:tableStyleId>{F1E5F48D-126F-4515-9DBF-866245C95FAA}</a:tableStyleId>
              </a:tblPr>
              <a:tblGrid>
                <a:gridCol w="1481275">
                  <a:extLst>
                    <a:ext uri="{9D8B030D-6E8A-4147-A177-3AD203B41FA5}">
                      <a16:colId xmlns:a16="http://schemas.microsoft.com/office/drawing/2014/main" val="20000"/>
                    </a:ext>
                  </a:extLst>
                </a:gridCol>
                <a:gridCol w="2683550">
                  <a:extLst>
                    <a:ext uri="{9D8B030D-6E8A-4147-A177-3AD203B41FA5}">
                      <a16:colId xmlns:a16="http://schemas.microsoft.com/office/drawing/2014/main" val="20001"/>
                    </a:ext>
                  </a:extLst>
                </a:gridCol>
                <a:gridCol w="4352175">
                  <a:extLst>
                    <a:ext uri="{9D8B030D-6E8A-4147-A177-3AD203B41FA5}">
                      <a16:colId xmlns:a16="http://schemas.microsoft.com/office/drawing/2014/main" val="20002"/>
                    </a:ext>
                  </a:extLst>
                </a:gridCol>
              </a:tblGrid>
              <a:tr h="39940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測試案例編號</a:t>
                      </a:r>
                      <a:endParaRPr sz="1600" b="1"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Test case number</a:t>
                      </a:r>
                      <a:endParaRPr sz="1000">
                        <a:latin typeface="Trebuchet MS"/>
                        <a:ea typeface="Trebuchet MS"/>
                        <a:cs typeface="Trebuchet MS"/>
                        <a:sym typeface="Trebuchet MS"/>
                      </a:endParaRPr>
                    </a:p>
                  </a:txBody>
                  <a:tcPr marL="68575" marR="68575" marT="0" marB="0">
                    <a:lnL w="190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測試項目名稱</a:t>
                      </a:r>
                      <a:endParaRPr sz="1600" b="1"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Testcase name</a:t>
                      </a:r>
                      <a:endParaRPr sz="1000">
                        <a:latin typeface="Trebuchet MS"/>
                        <a:ea typeface="Trebuchet MS"/>
                        <a:cs typeface="Trebuchet MS"/>
                        <a:sym typeface="Trebuchet MS"/>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dirty="0" err="1">
                          <a:latin typeface="Times New Roman"/>
                          <a:ea typeface="Times New Roman"/>
                          <a:cs typeface="Times New Roman"/>
                          <a:sym typeface="Times New Roman"/>
                        </a:rPr>
                        <a:t>測試項目說明</a:t>
                      </a:r>
                      <a:endParaRPr sz="1600" b="1"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r>
                        <a:rPr lang="en-US" sz="1000" dirty="0">
                          <a:latin typeface="Trebuchet MS"/>
                          <a:ea typeface="Trebuchet MS"/>
                          <a:cs typeface="Trebuchet MS"/>
                          <a:sym typeface="Trebuchet MS"/>
                        </a:rPr>
                        <a:t>Test item description</a:t>
                      </a:r>
                      <a:endParaRPr sz="1000" dirty="0">
                        <a:latin typeface="Trebuchet MS"/>
                        <a:ea typeface="Trebuchet MS"/>
                        <a:cs typeface="Trebuchet MS"/>
                        <a:sym typeface="Trebuchet MS"/>
                      </a:endParaRPr>
                    </a:p>
                  </a:txBody>
                  <a:tcPr marL="68575" marR="68575" marT="0" marB="0">
                    <a:lnL w="1270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51575">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MMS-NFT-01</a:t>
                      </a:r>
                      <a:endParaRPr sz="1600" u="none" strike="noStrike" cap="none">
                        <a:latin typeface="Trebuchet MS"/>
                        <a:ea typeface="Trebuchet MS"/>
                        <a:cs typeface="Trebuchet MS"/>
                        <a:sym typeface="Trebuchet MS"/>
                      </a:endParaRPr>
                    </a:p>
                  </a:txBody>
                  <a:tcPr marL="68575" marR="68575" marT="0" marB="0" anchor="ctr">
                    <a:lnL w="190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rgbClr val="000000"/>
                          </a:solidFill>
                          <a:latin typeface="Times New Roman"/>
                          <a:ea typeface="Times New Roman"/>
                          <a:cs typeface="Times New Roman"/>
                          <a:sym typeface="Times New Roman"/>
                        </a:rPr>
                        <a:t>使用者</a:t>
                      </a:r>
                      <a:r>
                        <a:rPr lang="en-US" sz="1600" u="none" strike="noStrike" cap="none">
                          <a:latin typeface="Arial"/>
                          <a:ea typeface="Arial"/>
                          <a:cs typeface="Arial"/>
                          <a:sym typeface="Arial"/>
                        </a:rPr>
                        <a:t>識別機制的系統效能</a:t>
                      </a:r>
                      <a:endParaRPr sz="16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000">
                          <a:latin typeface="Trebuchet MS"/>
                          <a:ea typeface="Trebuchet MS"/>
                          <a:cs typeface="Trebuchet MS"/>
                          <a:sym typeface="Trebuchet MS"/>
                        </a:rPr>
                        <a:t>System performance of user identification mechanism</a:t>
                      </a:r>
                      <a:endParaRPr sz="1000">
                        <a:latin typeface="Trebuchet MS"/>
                        <a:ea typeface="Trebuchet MS"/>
                        <a:cs typeface="Trebuchet MS"/>
                        <a:sym typeface="Trebuchet MS"/>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latin typeface="Times New Roman"/>
                          <a:ea typeface="Times New Roman"/>
                          <a:cs typeface="Times New Roman"/>
                          <a:sym typeface="Times New Roman"/>
                        </a:rPr>
                        <a:t>測試系統能否在4秒內完成使用者的驗證動作</a:t>
                      </a:r>
                      <a:endParaRPr sz="16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000" dirty="0">
                          <a:latin typeface="Trebuchet MS"/>
                          <a:ea typeface="Trebuchet MS"/>
                          <a:cs typeface="Trebuchet MS"/>
                          <a:sym typeface="Trebuchet MS"/>
                        </a:rPr>
                        <a:t>Can the test system complete the user's verification action within 4 seconds?</a:t>
                      </a:r>
                      <a:endParaRPr sz="1000" dirty="0">
                        <a:latin typeface="Trebuchet MS"/>
                        <a:ea typeface="Trebuchet MS"/>
                        <a:cs typeface="Trebuchet MS"/>
                        <a:sym typeface="Trebuchet MS"/>
                      </a:endParaRPr>
                    </a:p>
                  </a:txBody>
                  <a:tcPr marL="68575" marR="68575" marT="0" marB="0">
                    <a:lnL w="1270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1142"/>
        <p:cNvGrpSpPr/>
        <p:nvPr/>
      </p:nvGrpSpPr>
      <p:grpSpPr>
        <a:xfrm>
          <a:off x="0" y="0"/>
          <a:ext cx="0" cy="0"/>
          <a:chOff x="0" y="0"/>
          <a:chExt cx="0" cy="0"/>
        </a:xfrm>
      </p:grpSpPr>
      <p:sp>
        <p:nvSpPr>
          <p:cNvPr id="1143" name="Google Shape;1143;p64"/>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52</a:t>
            </a:fld>
            <a:endParaRPr sz="1200" b="0" i="0" u="none" strike="noStrike" cap="none">
              <a:solidFill>
                <a:srgbClr val="7F7F7F"/>
              </a:solidFill>
              <a:latin typeface="Trebuchet MS"/>
              <a:ea typeface="Trebuchet MS"/>
              <a:cs typeface="Trebuchet MS"/>
              <a:sym typeface="Trebuchet MS"/>
            </a:endParaRPr>
          </a:p>
        </p:txBody>
      </p:sp>
      <p:sp>
        <p:nvSpPr>
          <p:cNvPr id="1144" name="Google Shape;1144;p64"/>
          <p:cNvSpPr txBox="1">
            <a:spLocks noGrp="1"/>
          </p:cNvSpPr>
          <p:nvPr>
            <p:ph type="title"/>
          </p:nvPr>
        </p:nvSpPr>
        <p:spPr>
          <a:xfrm>
            <a:off x="-125" y="235500"/>
            <a:ext cx="9144000" cy="567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000" b="1" i="0" u="none" strike="noStrike" cap="none">
                <a:solidFill>
                  <a:schemeClr val="dk1"/>
                </a:solidFill>
                <a:latin typeface="Arial"/>
                <a:ea typeface="Arial"/>
                <a:cs typeface="Arial"/>
                <a:sym typeface="Arial"/>
              </a:rPr>
              <a:t>Test Case Result</a:t>
            </a:r>
            <a:endParaRPr sz="3000" b="1" i="0" u="none" strike="noStrike" cap="none">
              <a:solidFill>
                <a:schemeClr val="dk1"/>
              </a:solidFill>
              <a:latin typeface="Trebuchet MS"/>
              <a:ea typeface="Trebuchet MS"/>
              <a:cs typeface="Trebuchet MS"/>
              <a:sym typeface="Trebuchet MS"/>
            </a:endParaRPr>
          </a:p>
        </p:txBody>
      </p:sp>
      <p:graphicFrame>
        <p:nvGraphicFramePr>
          <p:cNvPr id="1145" name="Google Shape;1145;p64"/>
          <p:cNvGraphicFramePr/>
          <p:nvPr/>
        </p:nvGraphicFramePr>
        <p:xfrm>
          <a:off x="971600" y="4293096"/>
          <a:ext cx="6912000" cy="1483400"/>
        </p:xfrm>
        <a:graphic>
          <a:graphicData uri="http://schemas.openxmlformats.org/drawingml/2006/table">
            <a:tbl>
              <a:tblPr firstRow="1" bandRow="1">
                <a:noFill/>
                <a:tableStyleId>{43AD0990-6B4A-4701-9404-719F0F7B28ED}</a:tableStyleId>
              </a:tblPr>
              <a:tblGrid>
                <a:gridCol w="2304000">
                  <a:extLst>
                    <a:ext uri="{9D8B030D-6E8A-4147-A177-3AD203B41FA5}">
                      <a16:colId xmlns:a16="http://schemas.microsoft.com/office/drawing/2014/main" val="20000"/>
                    </a:ext>
                  </a:extLst>
                </a:gridCol>
                <a:gridCol w="2304000">
                  <a:extLst>
                    <a:ext uri="{9D8B030D-6E8A-4147-A177-3AD203B41FA5}">
                      <a16:colId xmlns:a16="http://schemas.microsoft.com/office/drawing/2014/main" val="20001"/>
                    </a:ext>
                  </a:extLst>
                </a:gridCol>
                <a:gridCol w="2304000">
                  <a:extLst>
                    <a:ext uri="{9D8B030D-6E8A-4147-A177-3AD203B41FA5}">
                      <a16:colId xmlns:a16="http://schemas.microsoft.com/office/drawing/2014/main" val="20002"/>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Test Case</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Result(Pass/Fail)</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Comment</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MSS-ST2-01</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Pass</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rebuchet MS"/>
                        <a:buNone/>
                      </a:pP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MSS-ST2-02</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Pass</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146" name="Google Shape;1146;p64"/>
          <p:cNvSpPr txBox="1"/>
          <p:nvPr/>
        </p:nvSpPr>
        <p:spPr>
          <a:xfrm rot="5400000">
            <a:off x="4311270" y="5345517"/>
            <a:ext cx="262251"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a:t>
            </a:r>
            <a:endParaRPr sz="1800" b="0" i="0" u="none" strike="noStrike" cap="none">
              <a:solidFill>
                <a:schemeClr val="dk1"/>
              </a:solidFill>
              <a:latin typeface="Trebuchet MS"/>
              <a:ea typeface="Trebuchet MS"/>
              <a:cs typeface="Trebuchet MS"/>
              <a:sym typeface="Trebuchet MS"/>
            </a:endParaRPr>
          </a:p>
        </p:txBody>
      </p:sp>
      <p:sp>
        <p:nvSpPr>
          <p:cNvPr id="1147" name="Google Shape;1147;p64"/>
          <p:cNvSpPr txBox="1"/>
          <p:nvPr/>
        </p:nvSpPr>
        <p:spPr>
          <a:xfrm rot="5400000">
            <a:off x="1999969" y="5345517"/>
            <a:ext cx="262251"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a:t>
            </a:r>
            <a:endParaRPr sz="1800" b="0" i="0" u="none" strike="noStrike" cap="none">
              <a:solidFill>
                <a:schemeClr val="dk1"/>
              </a:solidFill>
              <a:latin typeface="Trebuchet MS"/>
              <a:ea typeface="Trebuchet MS"/>
              <a:cs typeface="Trebuchet MS"/>
              <a:sym typeface="Trebuchet MS"/>
            </a:endParaRPr>
          </a:p>
        </p:txBody>
      </p:sp>
      <p:sp>
        <p:nvSpPr>
          <p:cNvPr id="1148" name="Google Shape;1148;p64"/>
          <p:cNvSpPr txBox="1"/>
          <p:nvPr/>
        </p:nvSpPr>
        <p:spPr>
          <a:xfrm>
            <a:off x="1115616" y="1988840"/>
            <a:ext cx="6912768" cy="3888432"/>
          </a:xfrm>
          <a:prstGeom prst="rect">
            <a:avLst/>
          </a:prstGeom>
          <a:noFill/>
          <a:ln>
            <a:noFill/>
          </a:ln>
        </p:spPr>
        <p:txBody>
          <a:bodyPr spcFirstLastPara="1" wrap="square" lIns="91425" tIns="45700" rIns="91425" bIns="45700" anchor="t" anchorCtr="0">
            <a:noAutofit/>
          </a:bodyPr>
          <a:lstStyle/>
          <a:p>
            <a:pPr marL="228600" marR="0" lvl="0" indent="-198120" algn="l" rtl="0">
              <a:lnSpc>
                <a:spcPct val="100000"/>
              </a:lnSpc>
              <a:spcBef>
                <a:spcPts val="0"/>
              </a:spcBef>
              <a:spcAft>
                <a:spcPts val="0"/>
              </a:spcAft>
              <a:buClr>
                <a:srgbClr val="C3260C"/>
              </a:buClr>
              <a:buSzPts val="3120"/>
              <a:buFont typeface="Georgia"/>
              <a:buChar char="*"/>
            </a:pPr>
            <a:r>
              <a:rPr lang="en-US" sz="2400" b="0" i="0" u="none" strike="noStrike" cap="none">
                <a:solidFill>
                  <a:srgbClr val="3F3F3F"/>
                </a:solidFill>
                <a:latin typeface="Trebuchet MS"/>
                <a:ea typeface="Trebuchet MS"/>
                <a:cs typeface="Trebuchet MS"/>
                <a:sym typeface="Trebuchet MS"/>
              </a:rPr>
              <a:t>測試案例編號(對映測試計畫書編號) </a:t>
            </a:r>
            <a:r>
              <a:rPr lang="en-US" sz="1500">
                <a:solidFill>
                  <a:srgbClr val="3F3F3F"/>
                </a:solidFill>
                <a:latin typeface="Trebuchet MS"/>
                <a:ea typeface="Trebuchet MS"/>
                <a:cs typeface="Trebuchet MS"/>
                <a:sym typeface="Trebuchet MS"/>
              </a:rPr>
              <a:t>Test Case</a:t>
            </a:r>
            <a:endParaRPr sz="1400" b="0" i="0" u="none" strike="noStrike" cap="none">
              <a:solidFill>
                <a:srgbClr val="000000"/>
              </a:solidFill>
              <a:latin typeface="Arial"/>
              <a:ea typeface="Arial"/>
              <a:cs typeface="Arial"/>
              <a:sym typeface="Arial"/>
            </a:endParaRPr>
          </a:p>
          <a:p>
            <a:pPr marL="228600" marR="0" lvl="0" indent="-198120" algn="l" rtl="0">
              <a:lnSpc>
                <a:spcPct val="100000"/>
              </a:lnSpc>
              <a:spcBef>
                <a:spcPts val="780"/>
              </a:spcBef>
              <a:spcAft>
                <a:spcPts val="0"/>
              </a:spcAft>
              <a:buClr>
                <a:srgbClr val="C3260C"/>
              </a:buClr>
              <a:buSzPts val="3120"/>
              <a:buFont typeface="Georgia"/>
              <a:buChar char="*"/>
            </a:pPr>
            <a:r>
              <a:rPr lang="en-US" sz="2400">
                <a:solidFill>
                  <a:srgbClr val="3F3F3F"/>
                </a:solidFill>
                <a:latin typeface="Trebuchet MS"/>
                <a:ea typeface="Trebuchet MS"/>
                <a:cs typeface="Trebuchet MS"/>
                <a:sym typeface="Trebuchet MS"/>
              </a:rPr>
              <a:t>通過/失敗 </a:t>
            </a:r>
            <a:r>
              <a:rPr lang="en-US" sz="1500" b="0" i="0" u="none" strike="noStrike" cap="none">
                <a:solidFill>
                  <a:srgbClr val="3F3F3F"/>
                </a:solidFill>
                <a:latin typeface="Trebuchet MS"/>
                <a:ea typeface="Trebuchet MS"/>
                <a:cs typeface="Trebuchet MS"/>
                <a:sym typeface="Trebuchet MS"/>
              </a:rPr>
              <a:t>Result(Pass/Fail)</a:t>
            </a:r>
            <a:endParaRPr sz="2400">
              <a:solidFill>
                <a:srgbClr val="3F3F3F"/>
              </a:solidFill>
              <a:latin typeface="Trebuchet MS"/>
              <a:ea typeface="Trebuchet MS"/>
              <a:cs typeface="Trebuchet MS"/>
              <a:sym typeface="Trebuchet MS"/>
            </a:endParaRPr>
          </a:p>
          <a:p>
            <a:pPr marL="228600" marR="0" lvl="0" indent="-198120" algn="l" rtl="0">
              <a:lnSpc>
                <a:spcPct val="100000"/>
              </a:lnSpc>
              <a:spcBef>
                <a:spcPts val="780"/>
              </a:spcBef>
              <a:spcAft>
                <a:spcPts val="0"/>
              </a:spcAft>
              <a:buClr>
                <a:srgbClr val="C3260C"/>
              </a:buClr>
              <a:buSzPts val="3120"/>
              <a:buFont typeface="Georgia"/>
              <a:buChar char="*"/>
            </a:pPr>
            <a:r>
              <a:rPr lang="en-US" sz="2400">
                <a:solidFill>
                  <a:srgbClr val="3F3F3F"/>
                </a:solidFill>
                <a:latin typeface="Trebuchet MS"/>
                <a:ea typeface="Trebuchet MS"/>
                <a:cs typeface="Trebuchet MS"/>
                <a:sym typeface="Trebuchet MS"/>
              </a:rPr>
              <a:t>失敗說明 </a:t>
            </a:r>
            <a:r>
              <a:rPr lang="en-US" sz="1500" b="0" i="0" u="none" strike="noStrike" cap="none">
                <a:solidFill>
                  <a:srgbClr val="3F3F3F"/>
                </a:solidFill>
                <a:latin typeface="Trebuchet MS"/>
                <a:ea typeface="Trebuchet MS"/>
                <a:cs typeface="Trebuchet MS"/>
                <a:sym typeface="Trebuchet MS"/>
              </a:rPr>
              <a:t>Comment</a:t>
            </a:r>
            <a:endParaRPr sz="6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4" name="Google Shape;214;p19"/>
          <p:cNvSpPr txBox="1">
            <a:spLocks noGrp="1"/>
          </p:cNvSpPr>
          <p:nvPr>
            <p:ph type="sldNum" idx="12"/>
          </p:nvPr>
        </p:nvSpPr>
        <p:spPr>
          <a:xfrm>
            <a:off x="323528" y="6237312"/>
            <a:ext cx="576000" cy="36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6</a:t>
            </a:fld>
            <a:endParaRPr sz="1200" b="0" i="0" u="none" strike="noStrike" cap="none">
              <a:solidFill>
                <a:srgbClr val="7F7F7F"/>
              </a:solidFill>
              <a:latin typeface="Trebuchet MS"/>
              <a:ea typeface="Trebuchet MS"/>
              <a:cs typeface="Trebuchet MS"/>
              <a:sym typeface="Trebuchet MS"/>
            </a:endParaRPr>
          </a:p>
        </p:txBody>
      </p:sp>
      <p:sp>
        <p:nvSpPr>
          <p:cNvPr id="215" name="Google Shape;215;p19"/>
          <p:cNvSpPr txBox="1">
            <a:spLocks noGrp="1"/>
          </p:cNvSpPr>
          <p:nvPr>
            <p:ph type="body" idx="1"/>
          </p:nvPr>
        </p:nvSpPr>
        <p:spPr>
          <a:xfrm>
            <a:off x="1115625" y="1607851"/>
            <a:ext cx="6912600" cy="5042400"/>
          </a:xfrm>
          <a:prstGeom prst="rect">
            <a:avLst/>
          </a:prstGeom>
          <a:noFill/>
          <a:ln>
            <a:noFill/>
          </a:ln>
        </p:spPr>
        <p:txBody>
          <a:bodyPr spcFirstLastPara="1" wrap="square" lIns="91425" tIns="45700" rIns="91425" bIns="45700" anchor="t" anchorCtr="0">
            <a:noAutofit/>
          </a:bodyPr>
          <a:lstStyle/>
          <a:p>
            <a:pPr marL="228600" marR="0" lvl="0" indent="-175260" rtl="0">
              <a:lnSpc>
                <a:spcPct val="100000"/>
              </a:lnSpc>
              <a:spcBef>
                <a:spcPts val="0"/>
              </a:spcBef>
              <a:spcAft>
                <a:spcPts val="0"/>
              </a:spcAft>
              <a:buClr>
                <a:srgbClr val="C3260C"/>
              </a:buClr>
              <a:buSzPts val="2760"/>
              <a:buFont typeface="Georgia"/>
              <a:buChar char="*"/>
            </a:pPr>
            <a:r>
              <a:rPr lang="en-US" sz="2100" b="0" i="0" u="none" strike="noStrike" cap="none" dirty="0" err="1">
                <a:solidFill>
                  <a:schemeClr val="dk1"/>
                </a:solidFill>
                <a:latin typeface="Trebuchet MS"/>
                <a:ea typeface="Trebuchet MS"/>
                <a:cs typeface="Trebuchet MS"/>
                <a:sym typeface="Trebuchet MS"/>
              </a:rPr>
              <a:t>目的</a:t>
            </a:r>
            <a:r>
              <a:rPr lang="en-US" sz="2100" b="0" i="0" u="none" strike="noStrike" cap="none" dirty="0">
                <a:solidFill>
                  <a:schemeClr val="dk1"/>
                </a:solidFill>
                <a:latin typeface="Trebuchet MS"/>
                <a:ea typeface="Trebuchet MS"/>
                <a:cs typeface="Trebuchet MS"/>
                <a:sym typeface="Trebuchet MS"/>
              </a:rPr>
              <a:t> (Goals) :</a:t>
            </a:r>
            <a:endParaRPr sz="2100" b="0" i="0" u="none" strike="noStrike" cap="none" dirty="0">
              <a:solidFill>
                <a:srgbClr val="3F3F3F"/>
              </a:solidFill>
              <a:latin typeface="Trebuchet MS"/>
              <a:ea typeface="Trebuchet MS"/>
              <a:cs typeface="Trebuchet MS"/>
              <a:sym typeface="Trebuchet MS"/>
            </a:endParaRPr>
          </a:p>
          <a:p>
            <a:pPr marL="829310" lvl="1" indent="-457200">
              <a:spcBef>
                <a:spcPts val="700"/>
              </a:spcBef>
              <a:buSzPts val="2500"/>
              <a:buFont typeface="+mj-lt"/>
              <a:buAutoNum type="arabicPeriod"/>
            </a:pPr>
            <a:r>
              <a:rPr lang="en-US" b="0" i="0" u="none" strike="noStrike" cap="none" dirty="0" err="1">
                <a:solidFill>
                  <a:schemeClr val="dk1"/>
                </a:solidFill>
                <a:latin typeface="Trebuchet MS"/>
                <a:ea typeface="Trebuchet MS"/>
                <a:cs typeface="Trebuchet MS"/>
                <a:sym typeface="Trebuchet MS"/>
              </a:rPr>
              <a:t>藉由遵循測試計畫書內的標準作業程序，較利於軟體測試之進行</a:t>
            </a:r>
            <a:r>
              <a:rPr lang="en-US" sz="1900" b="0" i="0" u="none" strike="noStrike" cap="none" dirty="0">
                <a:solidFill>
                  <a:schemeClr val="dk1"/>
                </a:solidFill>
                <a:latin typeface="Trebuchet MS"/>
                <a:ea typeface="Trebuchet MS"/>
                <a:cs typeface="Trebuchet MS"/>
                <a:sym typeface="Trebuchet MS"/>
              </a:rPr>
              <a:t/>
            </a:r>
            <a:br>
              <a:rPr lang="en-US" sz="1900" b="0" i="0" u="none" strike="noStrike" cap="none" dirty="0">
                <a:solidFill>
                  <a:schemeClr val="dk1"/>
                </a:solidFill>
                <a:latin typeface="Trebuchet MS"/>
                <a:ea typeface="Trebuchet MS"/>
                <a:cs typeface="Trebuchet MS"/>
                <a:sym typeface="Trebuchet MS"/>
              </a:rPr>
            </a:br>
            <a:r>
              <a:rPr lang="en-US" sz="1700" dirty="0">
                <a:solidFill>
                  <a:schemeClr val="dk1"/>
                </a:solidFill>
              </a:rPr>
              <a:t>Follow the standard operating procedures listed in the test plan will make software testing smoother</a:t>
            </a:r>
            <a:endParaRPr sz="1700" dirty="0">
              <a:solidFill>
                <a:schemeClr val="dk1"/>
              </a:solidFill>
            </a:endParaRPr>
          </a:p>
          <a:p>
            <a:pPr marL="829310" lvl="1" indent="-457200">
              <a:spcBef>
                <a:spcPts val="700"/>
              </a:spcBef>
              <a:buSzPts val="2500"/>
              <a:buFont typeface="+mj-lt"/>
              <a:buAutoNum type="arabicPeriod"/>
            </a:pPr>
            <a:r>
              <a:rPr lang="en-US" b="0" i="0" u="none" strike="noStrike" cap="none" dirty="0" err="1">
                <a:solidFill>
                  <a:schemeClr val="dk1"/>
                </a:solidFill>
                <a:latin typeface="Trebuchet MS"/>
                <a:ea typeface="Trebuchet MS"/>
                <a:cs typeface="Trebuchet MS"/>
                <a:sym typeface="Trebuchet MS"/>
              </a:rPr>
              <a:t>透過測試計畫書制度化的呈現方式，可讓測試人員之間的溝通更加順利暢通</a:t>
            </a:r>
            <a:r>
              <a:rPr lang="en-US" sz="1900" b="0" i="0" u="none" strike="noStrike" cap="none" dirty="0">
                <a:solidFill>
                  <a:schemeClr val="dk1"/>
                </a:solidFill>
                <a:latin typeface="Trebuchet MS"/>
                <a:ea typeface="Trebuchet MS"/>
                <a:cs typeface="Trebuchet MS"/>
                <a:sym typeface="Trebuchet MS"/>
              </a:rPr>
              <a:t/>
            </a:r>
            <a:br>
              <a:rPr lang="en-US" sz="1900" b="0" i="0" u="none" strike="noStrike" cap="none" dirty="0">
                <a:solidFill>
                  <a:schemeClr val="dk1"/>
                </a:solidFill>
                <a:latin typeface="Trebuchet MS"/>
                <a:ea typeface="Trebuchet MS"/>
                <a:cs typeface="Trebuchet MS"/>
                <a:sym typeface="Trebuchet MS"/>
              </a:rPr>
            </a:br>
            <a:r>
              <a:rPr lang="en-US" sz="1700" b="0" i="0" u="none" strike="noStrike" cap="none" dirty="0">
                <a:solidFill>
                  <a:schemeClr val="dk1"/>
                </a:solidFill>
                <a:sym typeface="Trebuchet MS"/>
              </a:rPr>
              <a:t>Communications between the testers will be smoother by organized and well-formatted test plan</a:t>
            </a:r>
            <a:endParaRPr sz="1700" dirty="0">
              <a:solidFill>
                <a:schemeClr val="dk1"/>
              </a:solidFill>
            </a:endParaRPr>
          </a:p>
          <a:p>
            <a:pPr marL="829310" lvl="1" indent="-457200">
              <a:spcBef>
                <a:spcPts val="700"/>
              </a:spcBef>
              <a:buSzPts val="2500"/>
              <a:buFont typeface="+mj-lt"/>
              <a:buAutoNum type="arabicPeriod"/>
            </a:pPr>
            <a:r>
              <a:rPr lang="en-US" b="0" i="0" u="none" strike="noStrike" cap="none" dirty="0" err="1">
                <a:solidFill>
                  <a:schemeClr val="dk1"/>
                </a:solidFill>
                <a:latin typeface="Trebuchet MS"/>
                <a:ea typeface="Trebuchet MS"/>
                <a:cs typeface="Trebuchet MS"/>
                <a:sym typeface="Trebuchet MS"/>
              </a:rPr>
              <a:t>測試計畫書可使軟體測試以自動化系統的方式進行，易於測試作業之追蹤管理</a:t>
            </a:r>
            <a:r>
              <a:rPr lang="en-US" b="0" i="0" u="none" strike="noStrike" cap="none" dirty="0">
                <a:solidFill>
                  <a:schemeClr val="dk1"/>
                </a:solidFill>
                <a:latin typeface="Trebuchet MS"/>
                <a:ea typeface="Trebuchet MS"/>
                <a:cs typeface="Trebuchet MS"/>
                <a:sym typeface="Trebuchet MS"/>
              </a:rPr>
              <a:t>。</a:t>
            </a:r>
            <a:r>
              <a:rPr lang="en-US" sz="1900" b="0" i="0" u="none" strike="noStrike" cap="none" dirty="0">
                <a:solidFill>
                  <a:schemeClr val="dk1"/>
                </a:solidFill>
                <a:latin typeface="Trebuchet MS"/>
                <a:ea typeface="Trebuchet MS"/>
                <a:cs typeface="Trebuchet MS"/>
                <a:sym typeface="Trebuchet MS"/>
              </a:rPr>
              <a:t/>
            </a:r>
            <a:br>
              <a:rPr lang="en-US" sz="1900" b="0" i="0" u="none" strike="noStrike" cap="none" dirty="0">
                <a:solidFill>
                  <a:schemeClr val="dk1"/>
                </a:solidFill>
                <a:latin typeface="Trebuchet MS"/>
                <a:ea typeface="Trebuchet MS"/>
                <a:cs typeface="Trebuchet MS"/>
                <a:sym typeface="Trebuchet MS"/>
              </a:rPr>
            </a:br>
            <a:r>
              <a:rPr lang="en-US" sz="1700" dirty="0">
                <a:solidFill>
                  <a:schemeClr val="dk1"/>
                </a:solidFill>
              </a:rPr>
              <a:t>Test plan allows software testing to be performed in an automated system, tracking and managing test will be easier</a:t>
            </a:r>
            <a:endParaRPr sz="1700" dirty="0">
              <a:solidFill>
                <a:schemeClr val="dk1"/>
              </a:solidFill>
            </a:endParaRPr>
          </a:p>
        </p:txBody>
      </p:sp>
      <p:sp>
        <p:nvSpPr>
          <p:cNvPr id="216" name="Google Shape;216;p19"/>
          <p:cNvSpPr txBox="1">
            <a:spLocks noGrp="1"/>
          </p:cNvSpPr>
          <p:nvPr>
            <p:ph type="title"/>
          </p:nvPr>
        </p:nvSpPr>
        <p:spPr>
          <a:xfrm>
            <a:off x="827584" y="464096"/>
            <a:ext cx="74889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600" b="1" i="0" u="none" strike="noStrike" cap="none">
                <a:solidFill>
                  <a:schemeClr val="dk1"/>
                </a:solidFill>
                <a:latin typeface="Trebuchet MS"/>
                <a:ea typeface="Trebuchet MS"/>
                <a:cs typeface="Trebuchet MS"/>
                <a:sym typeface="Trebuchet MS"/>
              </a:rPr>
              <a:t>測試計畫書</a:t>
            </a:r>
            <a:endParaRPr/>
          </a:p>
          <a:p>
            <a:pPr marL="0" lvl="0" indent="0" algn="ctr" rtl="0">
              <a:spcBef>
                <a:spcPts val="0"/>
              </a:spcBef>
              <a:spcAft>
                <a:spcPts val="0"/>
              </a:spcAft>
              <a:buClr>
                <a:srgbClr val="C3260C"/>
              </a:buClr>
              <a:buSzPts val="4608"/>
              <a:buFont typeface="Georgia"/>
              <a:buNone/>
            </a:pPr>
            <a:r>
              <a:rPr lang="en-US"/>
              <a:t>Test Plan</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sp>
        <p:nvSpPr>
          <p:cNvPr id="221" name="Google Shape;221;p20"/>
          <p:cNvSpPr txBox="1">
            <a:spLocks noGrp="1"/>
          </p:cNvSpPr>
          <p:nvPr>
            <p:ph type="title"/>
          </p:nvPr>
        </p:nvSpPr>
        <p:spPr>
          <a:xfrm>
            <a:off x="827584" y="387896"/>
            <a:ext cx="74889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600" b="1" i="0" u="none" strike="noStrike" cap="none">
                <a:solidFill>
                  <a:schemeClr val="dk1"/>
                </a:solidFill>
                <a:latin typeface="Trebuchet MS"/>
                <a:ea typeface="Trebuchet MS"/>
                <a:cs typeface="Trebuchet MS"/>
                <a:sym typeface="Trebuchet MS"/>
              </a:rPr>
              <a:t>測試案例設計</a:t>
            </a:r>
            <a:endParaRPr/>
          </a:p>
          <a:p>
            <a:pPr marL="0" lvl="0" indent="0" algn="ctr" rtl="0">
              <a:spcBef>
                <a:spcPts val="0"/>
              </a:spcBef>
              <a:spcAft>
                <a:spcPts val="0"/>
              </a:spcAft>
              <a:buClr>
                <a:srgbClr val="C3260C"/>
              </a:buClr>
              <a:buSzPts val="4608"/>
              <a:buFont typeface="Georgia"/>
              <a:buNone/>
            </a:pPr>
            <a:r>
              <a:rPr lang="en-US"/>
              <a:t>Test Case Design</a:t>
            </a:r>
            <a:endParaRPr/>
          </a:p>
        </p:txBody>
      </p:sp>
      <p:sp>
        <p:nvSpPr>
          <p:cNvPr id="222" name="Google Shape;222;p20"/>
          <p:cNvSpPr txBox="1">
            <a:spLocks noGrp="1"/>
          </p:cNvSpPr>
          <p:nvPr>
            <p:ph type="body" idx="1"/>
          </p:nvPr>
        </p:nvSpPr>
        <p:spPr>
          <a:xfrm>
            <a:off x="1043600" y="1705000"/>
            <a:ext cx="7056900" cy="186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220" b="1" i="0" u="none" strike="noStrike" cap="none" dirty="0">
                <a:solidFill>
                  <a:srgbClr val="3F3F3F"/>
                </a:solidFill>
                <a:latin typeface="Calibri"/>
                <a:ea typeface="Calibri"/>
                <a:cs typeface="Calibri"/>
                <a:sym typeface="Calibri"/>
              </a:rPr>
              <a:t>Documents needed</a:t>
            </a:r>
            <a:r>
              <a:rPr lang="en-US" sz="2220" b="0" i="0" u="none" strike="noStrike" cap="none" dirty="0">
                <a:solidFill>
                  <a:srgbClr val="3F3F3F"/>
                </a:solidFill>
                <a:latin typeface="Calibri"/>
                <a:ea typeface="Calibri"/>
                <a:cs typeface="Calibri"/>
                <a:sym typeface="Calibri"/>
              </a:rPr>
              <a:t>: </a:t>
            </a:r>
            <a:endParaRPr sz="2200" b="0" i="0" u="none" strike="noStrike" cap="none" dirty="0">
              <a:solidFill>
                <a:srgbClr val="3F3F3F"/>
              </a:solidFill>
              <a:latin typeface="Trebuchet MS"/>
              <a:ea typeface="Trebuchet MS"/>
              <a:cs typeface="Trebuchet MS"/>
              <a:sym typeface="Trebuchet MS"/>
            </a:endParaRPr>
          </a:p>
          <a:p>
            <a:pPr marL="548640" marR="0" lvl="1" indent="-182880" algn="l" rtl="0">
              <a:lnSpc>
                <a:spcPct val="100000"/>
              </a:lnSpc>
              <a:spcBef>
                <a:spcPts val="670"/>
              </a:spcBef>
              <a:spcAft>
                <a:spcPts val="0"/>
              </a:spcAft>
              <a:buClr>
                <a:srgbClr val="C3260C"/>
              </a:buClr>
              <a:buSzPts val="2405"/>
              <a:buFont typeface="Arial"/>
              <a:buChar char="•"/>
            </a:pPr>
            <a:r>
              <a:rPr lang="en-US" sz="1850" b="0" i="0" u="none" strike="noStrike" cap="none" dirty="0" err="1">
                <a:solidFill>
                  <a:srgbClr val="3F3F3F"/>
                </a:solidFill>
                <a:latin typeface="Calibri"/>
                <a:ea typeface="Calibri"/>
                <a:cs typeface="Calibri"/>
                <a:sym typeface="Calibri"/>
              </a:rPr>
              <a:t>軟體需求規格文件</a:t>
            </a:r>
            <a:r>
              <a:rPr lang="en-US" sz="1850" dirty="0">
                <a:latin typeface="Calibri"/>
                <a:ea typeface="Calibri"/>
                <a:cs typeface="Calibri"/>
                <a:sym typeface="Calibri"/>
              </a:rPr>
              <a:t/>
            </a:r>
            <a:br>
              <a:rPr lang="en-US" sz="1850" dirty="0">
                <a:latin typeface="Calibri"/>
                <a:ea typeface="Calibri"/>
                <a:cs typeface="Calibri"/>
                <a:sym typeface="Calibri"/>
              </a:rPr>
            </a:br>
            <a:r>
              <a:rPr lang="en-US" sz="1850" dirty="0">
                <a:latin typeface="Calibri"/>
                <a:ea typeface="Calibri"/>
                <a:cs typeface="Calibri"/>
                <a:sym typeface="Calibri"/>
              </a:rPr>
              <a:t>System Requirement Specification or SRS </a:t>
            </a:r>
            <a:endParaRPr sz="1850" dirty="0">
              <a:latin typeface="Calibri"/>
              <a:ea typeface="Calibri"/>
              <a:cs typeface="Calibri"/>
              <a:sym typeface="Calibri"/>
            </a:endParaRPr>
          </a:p>
          <a:p>
            <a:pPr marL="548640" marR="0" lvl="1" indent="-182880" algn="l" rtl="0">
              <a:lnSpc>
                <a:spcPct val="100000"/>
              </a:lnSpc>
              <a:spcBef>
                <a:spcPts val="670"/>
              </a:spcBef>
              <a:spcAft>
                <a:spcPts val="0"/>
              </a:spcAft>
              <a:buClr>
                <a:srgbClr val="C3260C"/>
              </a:buClr>
              <a:buSzPts val="2405"/>
              <a:buFont typeface="Arial"/>
              <a:buChar char="•"/>
            </a:pPr>
            <a:r>
              <a:rPr lang="en-US" sz="1850" b="0" i="0" u="none" strike="noStrike" cap="none" dirty="0" err="1">
                <a:solidFill>
                  <a:srgbClr val="3F3F3F"/>
                </a:solidFill>
                <a:latin typeface="Calibri"/>
                <a:ea typeface="Calibri"/>
                <a:cs typeface="Calibri"/>
                <a:sym typeface="Calibri"/>
              </a:rPr>
              <a:t>系統設計書</a:t>
            </a:r>
            <a:r>
              <a:rPr lang="en-US" sz="1850" dirty="0">
                <a:latin typeface="Calibri"/>
                <a:ea typeface="Calibri"/>
                <a:cs typeface="Calibri"/>
                <a:sym typeface="Calibri"/>
              </a:rPr>
              <a:t/>
            </a:r>
            <a:br>
              <a:rPr lang="en-US" sz="1850" dirty="0">
                <a:latin typeface="Calibri"/>
                <a:ea typeface="Calibri"/>
                <a:cs typeface="Calibri"/>
                <a:sym typeface="Calibri"/>
              </a:rPr>
            </a:br>
            <a:r>
              <a:rPr lang="en-US" sz="1850" dirty="0">
                <a:latin typeface="Calibri"/>
                <a:ea typeface="Calibri"/>
                <a:cs typeface="Calibri"/>
                <a:sym typeface="Calibri"/>
              </a:rPr>
              <a:t>System Design Document or SDD</a:t>
            </a:r>
            <a:endParaRPr sz="1850" b="0" i="0" u="none" strike="noStrike" cap="none" dirty="0">
              <a:solidFill>
                <a:srgbClr val="3F3F3F"/>
              </a:solidFill>
              <a:latin typeface="Calibri"/>
              <a:ea typeface="Calibri"/>
              <a:cs typeface="Calibri"/>
              <a:sym typeface="Calibri"/>
            </a:endParaRPr>
          </a:p>
          <a:p>
            <a:pPr marL="228600" marR="0" lvl="0" indent="-14890" algn="l" rtl="0">
              <a:lnSpc>
                <a:spcPct val="100000"/>
              </a:lnSpc>
              <a:spcBef>
                <a:spcPts val="707"/>
              </a:spcBef>
              <a:spcAft>
                <a:spcPts val="0"/>
              </a:spcAft>
              <a:buClr>
                <a:srgbClr val="C3260C"/>
              </a:buClr>
              <a:buSzPts val="2646"/>
              <a:buFont typeface="Georgia"/>
              <a:buNone/>
            </a:pPr>
            <a:endParaRPr sz="2035" b="0" i="0" u="none" strike="noStrike" cap="none" dirty="0">
              <a:solidFill>
                <a:srgbClr val="3F3F3F"/>
              </a:solidFill>
              <a:latin typeface="Trebuchet MS"/>
              <a:ea typeface="Trebuchet MS"/>
              <a:cs typeface="Trebuchet MS"/>
              <a:sym typeface="Trebuchet MS"/>
            </a:endParaRPr>
          </a:p>
        </p:txBody>
      </p:sp>
      <p:sp>
        <p:nvSpPr>
          <p:cNvPr id="223" name="Google Shape;223;p20"/>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7</a:t>
            </a:fld>
            <a:endParaRPr sz="1200" b="0" i="0" u="none" strike="noStrike" cap="none">
              <a:solidFill>
                <a:srgbClr val="7F7F7F"/>
              </a:solidFill>
              <a:latin typeface="Trebuchet MS"/>
              <a:ea typeface="Trebuchet MS"/>
              <a:cs typeface="Trebuchet MS"/>
              <a:sym typeface="Trebuchet MS"/>
            </a:endParaRPr>
          </a:p>
        </p:txBody>
      </p:sp>
      <p:graphicFrame>
        <p:nvGraphicFramePr>
          <p:cNvPr id="224" name="Google Shape;224;p20"/>
          <p:cNvGraphicFramePr/>
          <p:nvPr/>
        </p:nvGraphicFramePr>
        <p:xfrm>
          <a:off x="1196008" y="3876628"/>
          <a:ext cx="6912750" cy="2077970"/>
        </p:xfrm>
        <a:graphic>
          <a:graphicData uri="http://schemas.openxmlformats.org/drawingml/2006/table">
            <a:tbl>
              <a:tblPr>
                <a:noFill/>
                <a:tableStyleId>{F1E5F48D-126F-4515-9DBF-866245C95FAA}</a:tableStyleId>
              </a:tblPr>
              <a:tblGrid>
                <a:gridCol w="2376275">
                  <a:extLst>
                    <a:ext uri="{9D8B030D-6E8A-4147-A177-3AD203B41FA5}">
                      <a16:colId xmlns:a16="http://schemas.microsoft.com/office/drawing/2014/main" val="20000"/>
                    </a:ext>
                  </a:extLst>
                </a:gridCol>
                <a:gridCol w="1656175">
                  <a:extLst>
                    <a:ext uri="{9D8B030D-6E8A-4147-A177-3AD203B41FA5}">
                      <a16:colId xmlns:a16="http://schemas.microsoft.com/office/drawing/2014/main" val="20001"/>
                    </a:ext>
                  </a:extLst>
                </a:gridCol>
                <a:gridCol w="1440150">
                  <a:extLst>
                    <a:ext uri="{9D8B030D-6E8A-4147-A177-3AD203B41FA5}">
                      <a16:colId xmlns:a16="http://schemas.microsoft.com/office/drawing/2014/main" val="20002"/>
                    </a:ext>
                  </a:extLst>
                </a:gridCol>
                <a:gridCol w="1440150">
                  <a:extLst>
                    <a:ext uri="{9D8B030D-6E8A-4147-A177-3AD203B41FA5}">
                      <a16:colId xmlns:a16="http://schemas.microsoft.com/office/drawing/2014/main" val="20003"/>
                    </a:ext>
                  </a:extLst>
                </a:gridCol>
              </a:tblGrid>
              <a:tr h="4320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latin typeface="Calibri"/>
                          <a:ea typeface="Calibri"/>
                          <a:cs typeface="Calibri"/>
                          <a:sym typeface="Calibri"/>
                        </a:rPr>
                        <a:t> </a:t>
                      </a:r>
                      <a:endParaRPr sz="2400" u="none" strike="noStrike" cap="none" dirty="0">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Calibri"/>
                          <a:ea typeface="Calibri"/>
                          <a:cs typeface="Calibri"/>
                          <a:sym typeface="Calibri"/>
                        </a:rPr>
                        <a:t> SRS</a:t>
                      </a:r>
                      <a:endParaRPr sz="24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Calibri"/>
                          <a:ea typeface="Calibri"/>
                          <a:cs typeface="Calibri"/>
                          <a:sym typeface="Calibri"/>
                        </a:rPr>
                        <a:t> SDD</a:t>
                      </a:r>
                      <a:endParaRPr sz="24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Calibri"/>
                          <a:ea typeface="Calibri"/>
                          <a:cs typeface="Calibri"/>
                          <a:sym typeface="Calibri"/>
                        </a:rPr>
                        <a:t> codes</a:t>
                      </a:r>
                      <a:endParaRPr sz="24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320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latin typeface="Calibri"/>
                          <a:ea typeface="Calibri"/>
                          <a:cs typeface="Calibri"/>
                          <a:sym typeface="Calibri"/>
                        </a:rPr>
                        <a:t> System Test</a:t>
                      </a:r>
                      <a:endParaRPr sz="2400" u="none" strike="noStrike" cap="none" dirty="0">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latin typeface="Calibri"/>
                          <a:ea typeface="Calibri"/>
                          <a:cs typeface="Calibri"/>
                          <a:sym typeface="Calibri"/>
                        </a:rPr>
                        <a:t>✓</a:t>
                      </a:r>
                      <a:r>
                        <a:rPr lang="en-US" sz="2400" u="none" strike="noStrike" cap="none">
                          <a:latin typeface="Calibri"/>
                          <a:ea typeface="Calibri"/>
                          <a:cs typeface="Calibri"/>
                          <a:sym typeface="Calibri"/>
                        </a:rPr>
                        <a:t> </a:t>
                      </a:r>
                      <a:endParaRPr sz="24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Calibri"/>
                          <a:ea typeface="Calibri"/>
                          <a:cs typeface="Calibri"/>
                          <a:sym typeface="Calibri"/>
                        </a:rPr>
                        <a:t> </a:t>
                      </a:r>
                      <a:endParaRPr sz="24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Calibri"/>
                          <a:ea typeface="Calibri"/>
                          <a:cs typeface="Calibri"/>
                          <a:sym typeface="Calibri"/>
                        </a:rPr>
                        <a:t> </a:t>
                      </a:r>
                      <a:endParaRPr sz="24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320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latin typeface="Calibri"/>
                          <a:ea typeface="Calibri"/>
                          <a:cs typeface="Calibri"/>
                          <a:sym typeface="Calibri"/>
                        </a:rPr>
                        <a:t> Integration Test</a:t>
                      </a:r>
                      <a:endParaRPr sz="2400" u="none" strike="noStrike" cap="none" dirty="0">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Calibri"/>
                        <a:buNone/>
                      </a:pPr>
                      <a:r>
                        <a:rPr lang="en-US" sz="2400" u="none" strike="noStrike" cap="none">
                          <a:latin typeface="Calibri"/>
                          <a:ea typeface="Calibri"/>
                          <a:cs typeface="Calibri"/>
                          <a:sym typeface="Calibri"/>
                        </a:rPr>
                        <a:t> </a:t>
                      </a:r>
                      <a:r>
                        <a:rPr lang="en-US" sz="3600" u="none" strike="noStrike" cap="none">
                          <a:latin typeface="Calibri"/>
                          <a:ea typeface="Calibri"/>
                          <a:cs typeface="Calibri"/>
                          <a:sym typeface="Calibri"/>
                        </a:rPr>
                        <a:t>✓</a:t>
                      </a:r>
                      <a:r>
                        <a:rPr lang="en-US" sz="2400" u="none" strike="noStrike" cap="none">
                          <a:latin typeface="Calibri"/>
                          <a:ea typeface="Calibri"/>
                          <a:cs typeface="Calibri"/>
                          <a:sym typeface="Calibri"/>
                        </a:rPr>
                        <a:t> </a:t>
                      </a:r>
                      <a:endParaRPr sz="24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600"/>
                        <a:buFont typeface="Calibri"/>
                        <a:buNone/>
                      </a:pPr>
                      <a:r>
                        <a:rPr lang="en-US" sz="3600" u="none" strike="noStrike" cap="none">
                          <a:latin typeface="Calibri"/>
                          <a:ea typeface="Calibri"/>
                          <a:cs typeface="Calibri"/>
                          <a:sym typeface="Calibri"/>
                        </a:rPr>
                        <a:t>✓</a:t>
                      </a:r>
                      <a:r>
                        <a:rPr lang="en-US" sz="2400" u="none" strike="noStrike" cap="none">
                          <a:latin typeface="Calibri"/>
                          <a:ea typeface="Calibri"/>
                          <a:cs typeface="Calibri"/>
                          <a:sym typeface="Calibri"/>
                        </a:rPr>
                        <a:t>  </a:t>
                      </a:r>
                      <a:endParaRPr sz="24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Calibri"/>
                          <a:ea typeface="Calibri"/>
                          <a:cs typeface="Calibri"/>
                          <a:sym typeface="Calibri"/>
                        </a:rPr>
                        <a:t> </a:t>
                      </a:r>
                      <a:endParaRPr sz="24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320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latin typeface="Calibri"/>
                          <a:ea typeface="Calibri"/>
                          <a:cs typeface="Calibri"/>
                          <a:sym typeface="Calibri"/>
                        </a:rPr>
                        <a:t> Unit Test</a:t>
                      </a:r>
                      <a:endParaRPr sz="24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3600"/>
                        <a:buFont typeface="Calibri"/>
                        <a:buNone/>
                      </a:pPr>
                      <a:r>
                        <a:rPr lang="en-US" sz="3600" u="none" strike="noStrike" cap="none">
                          <a:latin typeface="Calibri"/>
                          <a:ea typeface="Calibri"/>
                          <a:cs typeface="Calibri"/>
                          <a:sym typeface="Calibri"/>
                        </a:rPr>
                        <a:t>✓</a:t>
                      </a:r>
                      <a:r>
                        <a:rPr lang="en-US" sz="2400" u="none" strike="noStrike" cap="none">
                          <a:latin typeface="Calibri"/>
                          <a:ea typeface="Calibri"/>
                          <a:cs typeface="Calibri"/>
                          <a:sym typeface="Calibri"/>
                        </a:rPr>
                        <a:t>  </a:t>
                      </a:r>
                      <a:endParaRPr sz="24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Calibri"/>
                          <a:ea typeface="Calibri"/>
                          <a:cs typeface="Calibri"/>
                          <a:sym typeface="Calibri"/>
                        </a:rPr>
                        <a:t> </a:t>
                      </a:r>
                      <a:r>
                        <a:rPr lang="en-US" sz="3600" u="none" strike="noStrike" cap="none">
                          <a:latin typeface="Calibri"/>
                          <a:ea typeface="Calibri"/>
                          <a:cs typeface="Calibri"/>
                          <a:sym typeface="Calibri"/>
                        </a:rPr>
                        <a:t>✓</a:t>
                      </a:r>
                      <a:r>
                        <a:rPr lang="en-US" sz="2400" u="none" strike="noStrike" cap="none">
                          <a:latin typeface="Calibri"/>
                          <a:ea typeface="Calibri"/>
                          <a:cs typeface="Calibri"/>
                          <a:sym typeface="Calibri"/>
                        </a:rPr>
                        <a:t> </a:t>
                      </a:r>
                      <a:endParaRPr sz="24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latin typeface="Calibri"/>
                          <a:ea typeface="Calibri"/>
                          <a:cs typeface="Calibri"/>
                          <a:sym typeface="Calibri"/>
                        </a:rPr>
                        <a:t>✓</a:t>
                      </a:r>
                      <a:r>
                        <a:rPr lang="en-US" sz="2400" u="none" strike="noStrike" cap="none">
                          <a:latin typeface="Calibri"/>
                          <a:ea typeface="Calibri"/>
                          <a:cs typeface="Calibri"/>
                          <a:sym typeface="Calibri"/>
                        </a:rPr>
                        <a:t> </a:t>
                      </a:r>
                      <a:endParaRPr sz="24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21"/>
          <p:cNvSpPr txBox="1">
            <a:spLocks noGrp="1"/>
          </p:cNvSpPr>
          <p:nvPr>
            <p:ph type="title"/>
          </p:nvPr>
        </p:nvSpPr>
        <p:spPr>
          <a:xfrm>
            <a:off x="827584" y="387896"/>
            <a:ext cx="74889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600" b="1" i="0" u="none" strike="noStrike" cap="none" dirty="0" err="1">
                <a:solidFill>
                  <a:schemeClr val="dk1"/>
                </a:solidFill>
                <a:latin typeface="Trebuchet MS"/>
                <a:ea typeface="Trebuchet MS"/>
                <a:cs typeface="Trebuchet MS"/>
                <a:sym typeface="Trebuchet MS"/>
              </a:rPr>
              <a:t>單元測試</a:t>
            </a:r>
            <a:endParaRPr dirty="0"/>
          </a:p>
          <a:p>
            <a:pPr marL="0" lvl="0" indent="0" algn="ctr" rtl="0">
              <a:spcBef>
                <a:spcPts val="0"/>
              </a:spcBef>
              <a:spcAft>
                <a:spcPts val="0"/>
              </a:spcAft>
              <a:buClr>
                <a:srgbClr val="C3260C"/>
              </a:buClr>
              <a:buSzPts val="4608"/>
              <a:buFont typeface="Georgia"/>
              <a:buNone/>
            </a:pPr>
            <a:r>
              <a:rPr lang="en-US" dirty="0"/>
              <a:t>Unit Test</a:t>
            </a:r>
            <a:endParaRPr dirty="0"/>
          </a:p>
        </p:txBody>
      </p:sp>
      <p:sp>
        <p:nvSpPr>
          <p:cNvPr id="230" name="Google Shape;230;p21"/>
          <p:cNvSpPr txBox="1">
            <a:spLocks noGrp="1"/>
          </p:cNvSpPr>
          <p:nvPr>
            <p:ph type="body" idx="1"/>
          </p:nvPr>
        </p:nvSpPr>
        <p:spPr>
          <a:xfrm>
            <a:off x="1115625" y="1988851"/>
            <a:ext cx="6912600" cy="4248600"/>
          </a:xfrm>
          <a:prstGeom prst="rect">
            <a:avLst/>
          </a:prstGeom>
          <a:noFill/>
          <a:ln>
            <a:noFill/>
          </a:ln>
        </p:spPr>
        <p:txBody>
          <a:bodyPr spcFirstLastPara="1" wrap="square" lIns="91425" tIns="45700" rIns="91425" bIns="45700" anchor="t" anchorCtr="0">
            <a:noAutofit/>
          </a:bodyPr>
          <a:lstStyle/>
          <a:p>
            <a:pPr marL="228600" marR="0" lvl="0" indent="-198120" algn="l" rtl="0">
              <a:lnSpc>
                <a:spcPct val="100000"/>
              </a:lnSpc>
              <a:spcBef>
                <a:spcPts val="0"/>
              </a:spcBef>
              <a:spcAft>
                <a:spcPts val="0"/>
              </a:spcAft>
              <a:buClr>
                <a:srgbClr val="C3260C"/>
              </a:buClr>
              <a:buSzPts val="3120"/>
              <a:buFont typeface="Georgia"/>
              <a:buChar char="*"/>
            </a:pPr>
            <a:r>
              <a:rPr lang="en-US" sz="2400" b="0" i="0" u="none" strike="noStrike" cap="none">
                <a:solidFill>
                  <a:schemeClr val="tx1"/>
                </a:solidFill>
                <a:latin typeface="Trebuchet MS"/>
                <a:ea typeface="Trebuchet MS"/>
                <a:cs typeface="Trebuchet MS"/>
                <a:sym typeface="Trebuchet MS"/>
              </a:rPr>
              <a:t>單元測試以物件的函式為單位進行測試</a:t>
            </a:r>
            <a:r>
              <a:rPr lang="en-US" sz="2400">
                <a:solidFill>
                  <a:schemeClr val="tx1"/>
                </a:solidFill>
              </a:rPr>
              <a:t/>
            </a:r>
            <a:br>
              <a:rPr lang="en-US" sz="2400">
                <a:solidFill>
                  <a:schemeClr val="tx1"/>
                </a:solidFill>
              </a:rPr>
            </a:br>
            <a:r>
              <a:rPr lang="en-US" sz="1900">
                <a:solidFill>
                  <a:schemeClr val="tx1"/>
                </a:solidFill>
              </a:rPr>
              <a:t>Unit tests are tested in units of functions in objects</a:t>
            </a:r>
            <a:endParaRPr sz="1900">
              <a:solidFill>
                <a:schemeClr val="tx1"/>
              </a:solidFill>
            </a:endParaRPr>
          </a:p>
          <a:p>
            <a:pPr marL="228600" marR="0" lvl="0" indent="-198120" algn="l" rtl="0">
              <a:lnSpc>
                <a:spcPct val="100000"/>
              </a:lnSpc>
              <a:spcBef>
                <a:spcPts val="780"/>
              </a:spcBef>
              <a:spcAft>
                <a:spcPts val="0"/>
              </a:spcAft>
              <a:buClr>
                <a:srgbClr val="C3260C"/>
              </a:buClr>
              <a:buSzPts val="3120"/>
              <a:buFont typeface="Georgia"/>
              <a:buChar char="*"/>
            </a:pPr>
            <a:r>
              <a:rPr lang="en-US" sz="2400" b="0" i="0" u="none" strike="noStrike" cap="none">
                <a:solidFill>
                  <a:schemeClr val="tx1"/>
                </a:solidFill>
                <a:latin typeface="Trebuchet MS"/>
                <a:ea typeface="Trebuchet MS"/>
                <a:cs typeface="Trebuchet MS"/>
                <a:sym typeface="Trebuchet MS"/>
              </a:rPr>
              <a:t>範圍較小的測試較易準確的更正錯誤</a:t>
            </a:r>
            <a:br>
              <a:rPr lang="en-US" sz="2400" b="0" i="0" u="none" strike="noStrike" cap="none">
                <a:solidFill>
                  <a:schemeClr val="tx1"/>
                </a:solidFill>
                <a:latin typeface="Trebuchet MS"/>
                <a:ea typeface="Trebuchet MS"/>
                <a:cs typeface="Trebuchet MS"/>
                <a:sym typeface="Trebuchet MS"/>
              </a:rPr>
            </a:br>
            <a:r>
              <a:rPr lang="en-US" sz="2400">
                <a:solidFill>
                  <a:schemeClr val="tx1"/>
                </a:solidFill>
              </a:rPr>
              <a:t>且能減少複雜度</a:t>
            </a:r>
            <a:br>
              <a:rPr lang="en-US" sz="2400">
                <a:solidFill>
                  <a:schemeClr val="tx1"/>
                </a:solidFill>
              </a:rPr>
            </a:br>
            <a:r>
              <a:rPr lang="en-US" sz="1900">
                <a:solidFill>
                  <a:schemeClr val="tx1"/>
                </a:solidFill>
              </a:rPr>
              <a:t>Tests with smaller range are easier to correct errors accurately and reduce test complexity</a:t>
            </a:r>
            <a:endParaRPr sz="1900">
              <a:solidFill>
                <a:schemeClr val="tx1"/>
              </a:solidFill>
            </a:endParaRPr>
          </a:p>
          <a:p>
            <a:pPr marL="228600" marR="0" lvl="0" indent="-198120" algn="l" rtl="0">
              <a:lnSpc>
                <a:spcPct val="100000"/>
              </a:lnSpc>
              <a:spcBef>
                <a:spcPts val="780"/>
              </a:spcBef>
              <a:spcAft>
                <a:spcPts val="0"/>
              </a:spcAft>
              <a:buClr>
                <a:srgbClr val="C3260C"/>
              </a:buClr>
              <a:buSzPts val="3120"/>
              <a:buFont typeface="Georgia"/>
              <a:buChar char="*"/>
            </a:pPr>
            <a:r>
              <a:rPr lang="en-US" sz="2400" b="0" i="0" u="none" strike="noStrike" cap="none">
                <a:solidFill>
                  <a:schemeClr val="tx1"/>
                </a:solidFill>
                <a:latin typeface="Trebuchet MS"/>
                <a:ea typeface="Trebuchet MS"/>
                <a:cs typeface="Trebuchet MS"/>
                <a:sym typeface="Trebuchet MS"/>
              </a:rPr>
              <a:t>測試的範圍都是獨立的，可以同時進行</a:t>
            </a:r>
            <a:br>
              <a:rPr lang="en-US" sz="2400" b="0" i="0" u="none" strike="noStrike" cap="none">
                <a:solidFill>
                  <a:schemeClr val="tx1"/>
                </a:solidFill>
                <a:latin typeface="Trebuchet MS"/>
                <a:ea typeface="Trebuchet MS"/>
                <a:cs typeface="Trebuchet MS"/>
                <a:sym typeface="Trebuchet MS"/>
              </a:rPr>
            </a:br>
            <a:r>
              <a:rPr lang="en-US" sz="1900">
                <a:solidFill>
                  <a:schemeClr val="tx1"/>
                </a:solidFill>
              </a:rPr>
              <a:t>The scope of every test is independent and can perform simultaneously</a:t>
            </a:r>
            <a:endParaRPr sz="1900">
              <a:solidFill>
                <a:schemeClr val="tx1"/>
              </a:solidFill>
            </a:endParaRPr>
          </a:p>
        </p:txBody>
      </p:sp>
      <p:sp>
        <p:nvSpPr>
          <p:cNvPr id="231" name="Google Shape;231;p21"/>
          <p:cNvSpPr txBox="1">
            <a:spLocks noGrp="1"/>
          </p:cNvSpPr>
          <p:nvPr>
            <p:ph type="sldNum" idx="12"/>
          </p:nvPr>
        </p:nvSpPr>
        <p:spPr>
          <a:xfrm>
            <a:off x="323528" y="6237312"/>
            <a:ext cx="576064" cy="3600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8</a:t>
            </a:fld>
            <a:endParaRPr sz="1200" b="0" i="0" u="none" strike="noStrike" cap="none">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235"/>
        <p:cNvGrpSpPr/>
        <p:nvPr/>
      </p:nvGrpSpPr>
      <p:grpSpPr>
        <a:xfrm>
          <a:off x="0" y="0"/>
          <a:ext cx="0" cy="0"/>
          <a:chOff x="0" y="0"/>
          <a:chExt cx="0" cy="0"/>
        </a:xfrm>
      </p:grpSpPr>
      <p:sp>
        <p:nvSpPr>
          <p:cNvPr id="236" name="Google Shape;236;p22"/>
          <p:cNvSpPr txBox="1">
            <a:spLocks noGrp="1"/>
          </p:cNvSpPr>
          <p:nvPr>
            <p:ph type="sldNum" idx="12"/>
          </p:nvPr>
        </p:nvSpPr>
        <p:spPr>
          <a:xfrm>
            <a:off x="323528" y="6161112"/>
            <a:ext cx="576000" cy="36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SzPts val="1200"/>
              <a:buFont typeface="Trebuchet MS"/>
              <a:buNone/>
            </a:pPr>
            <a:fld id="{00000000-1234-1234-1234-123412341234}" type="slidenum">
              <a:rPr lang="en-US" sz="1200" b="0" i="0" u="none" strike="noStrike" cap="none">
                <a:solidFill>
                  <a:srgbClr val="7F7F7F"/>
                </a:solidFill>
                <a:latin typeface="Trebuchet MS"/>
                <a:ea typeface="Trebuchet MS"/>
                <a:cs typeface="Trebuchet MS"/>
                <a:sym typeface="Trebuchet MS"/>
              </a:rPr>
              <a:t>9</a:t>
            </a:fld>
            <a:endParaRPr sz="1200" b="0" i="0" u="none" strike="noStrike" cap="none">
              <a:solidFill>
                <a:srgbClr val="7F7F7F"/>
              </a:solidFill>
              <a:latin typeface="Trebuchet MS"/>
              <a:ea typeface="Trebuchet MS"/>
              <a:cs typeface="Trebuchet MS"/>
              <a:sym typeface="Trebuchet MS"/>
            </a:endParaRPr>
          </a:p>
        </p:txBody>
      </p:sp>
      <p:sp>
        <p:nvSpPr>
          <p:cNvPr id="237" name="Google Shape;237;p22"/>
          <p:cNvSpPr txBox="1">
            <a:spLocks noGrp="1"/>
          </p:cNvSpPr>
          <p:nvPr>
            <p:ph type="title"/>
          </p:nvPr>
        </p:nvSpPr>
        <p:spPr>
          <a:xfrm>
            <a:off x="827584" y="692696"/>
            <a:ext cx="78489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3260C"/>
              </a:buClr>
              <a:buSzPts val="4608"/>
              <a:buFont typeface="Georgia"/>
              <a:buNone/>
            </a:pPr>
            <a:r>
              <a:rPr lang="en-US" sz="3600" b="1" i="0" u="none" strike="noStrike" cap="none">
                <a:solidFill>
                  <a:schemeClr val="dk1"/>
                </a:solidFill>
                <a:latin typeface="Trebuchet MS"/>
                <a:ea typeface="Trebuchet MS"/>
                <a:cs typeface="Trebuchet MS"/>
                <a:sym typeface="Trebuchet MS"/>
              </a:rPr>
              <a:t>Test case design- Unit Test</a:t>
            </a:r>
            <a:endParaRPr sz="3600" b="1" i="0" u="none" strike="noStrike" cap="none">
              <a:solidFill>
                <a:schemeClr val="dk1"/>
              </a:solidFill>
              <a:latin typeface="Trebuchet MS"/>
              <a:ea typeface="Trebuchet MS"/>
              <a:cs typeface="Trebuchet MS"/>
              <a:sym typeface="Trebuchet MS"/>
            </a:endParaRPr>
          </a:p>
        </p:txBody>
      </p:sp>
      <p:sp>
        <p:nvSpPr>
          <p:cNvPr id="238" name="Google Shape;238;p22"/>
          <p:cNvSpPr/>
          <p:nvPr/>
        </p:nvSpPr>
        <p:spPr>
          <a:xfrm>
            <a:off x="1121892" y="4680844"/>
            <a:ext cx="1442400" cy="548400"/>
          </a:xfrm>
          <a:prstGeom prst="snipRoundRect">
            <a:avLst>
              <a:gd name="adj1" fmla="val 16667"/>
              <a:gd name="adj2" fmla="val 16667"/>
            </a:avLst>
          </a:prstGeom>
          <a:gradFill>
            <a:gsLst>
              <a:gs pos="0">
                <a:srgbClr val="CDCDCD"/>
              </a:gs>
              <a:gs pos="28000">
                <a:srgbClr val="CDCDCD"/>
              </a:gs>
              <a:gs pos="100000">
                <a:srgbClr val="9D9D9D"/>
              </a:gs>
            </a:gsLst>
            <a:lin ang="5400000" scaled="0"/>
          </a:gradFill>
          <a:ln w="9525" cap="flat" cmpd="sng">
            <a:solidFill>
              <a:schemeClr val="dk1"/>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300" b="1" i="0" u="none" strike="noStrike" cap="none">
                <a:solidFill>
                  <a:srgbClr val="000000"/>
                </a:solidFill>
                <a:latin typeface="Trebuchet MS"/>
                <a:ea typeface="Trebuchet MS"/>
                <a:cs typeface="Trebuchet MS"/>
                <a:sym typeface="Trebuchet MS"/>
              </a:rPr>
              <a:t>SDD</a:t>
            </a:r>
            <a:endParaRPr sz="900" b="0" i="0" u="none" strike="noStrike" cap="none">
              <a:solidFill>
                <a:srgbClr val="000000"/>
              </a:solidFill>
              <a:latin typeface="Arial"/>
              <a:ea typeface="Arial"/>
              <a:cs typeface="Arial"/>
              <a:sym typeface="Arial"/>
            </a:endParaRPr>
          </a:p>
        </p:txBody>
      </p:sp>
      <p:sp>
        <p:nvSpPr>
          <p:cNvPr id="239" name="Google Shape;239;p22"/>
          <p:cNvSpPr/>
          <p:nvPr/>
        </p:nvSpPr>
        <p:spPr>
          <a:xfrm>
            <a:off x="6836900" y="5245325"/>
            <a:ext cx="1780200" cy="690600"/>
          </a:xfrm>
          <a:prstGeom prst="snipRoundRect">
            <a:avLst>
              <a:gd name="adj1" fmla="val 16667"/>
              <a:gd name="adj2" fmla="val 16667"/>
            </a:avLst>
          </a:prstGeom>
          <a:gradFill>
            <a:gsLst>
              <a:gs pos="0">
                <a:srgbClr val="CDCDCD"/>
              </a:gs>
              <a:gs pos="28000">
                <a:srgbClr val="CDCDCD"/>
              </a:gs>
              <a:gs pos="100000">
                <a:srgbClr val="9D9D9D"/>
              </a:gs>
            </a:gsLst>
            <a:lin ang="5400000" scaled="0"/>
          </a:gradFill>
          <a:ln w="9525" cap="flat" cmpd="sng">
            <a:solidFill>
              <a:schemeClr val="dk1"/>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Arial"/>
              <a:buNone/>
            </a:pPr>
            <a:r>
              <a:rPr lang="en-US" sz="2300" b="1">
                <a:solidFill>
                  <a:schemeClr val="dk1"/>
                </a:solidFill>
                <a:latin typeface="Trebuchet MS"/>
                <a:ea typeface="Trebuchet MS"/>
                <a:cs typeface="Trebuchet MS"/>
                <a:sym typeface="Trebuchet MS"/>
              </a:rPr>
              <a:t>測試案例</a:t>
            </a:r>
            <a:endParaRPr sz="2300" b="1">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2800"/>
              <a:buFont typeface="Arial"/>
              <a:buNone/>
            </a:pPr>
            <a:r>
              <a:rPr lang="en-US" sz="2300" b="1" i="0" u="none" strike="noStrike" cap="none">
                <a:solidFill>
                  <a:srgbClr val="000000"/>
                </a:solidFill>
                <a:latin typeface="Trebuchet MS"/>
                <a:ea typeface="Trebuchet MS"/>
                <a:cs typeface="Trebuchet MS"/>
                <a:sym typeface="Trebuchet MS"/>
              </a:rPr>
              <a:t>Test Cases</a:t>
            </a:r>
            <a:endParaRPr sz="2300" b="1" i="0" u="none" strike="noStrike" cap="none">
              <a:solidFill>
                <a:srgbClr val="000000"/>
              </a:solidFill>
              <a:latin typeface="Trebuchet MS"/>
              <a:ea typeface="Trebuchet MS"/>
              <a:cs typeface="Trebuchet MS"/>
              <a:sym typeface="Trebuchet MS"/>
            </a:endParaRPr>
          </a:p>
        </p:txBody>
      </p:sp>
      <p:sp>
        <p:nvSpPr>
          <p:cNvPr id="240" name="Google Shape;240;p22"/>
          <p:cNvSpPr/>
          <p:nvPr/>
        </p:nvSpPr>
        <p:spPr>
          <a:xfrm>
            <a:off x="3221300" y="4609750"/>
            <a:ext cx="3013200" cy="690600"/>
          </a:xfrm>
          <a:prstGeom prst="rect">
            <a:avLst/>
          </a:prstGeom>
          <a:gradFill>
            <a:gsLst>
              <a:gs pos="0">
                <a:srgbClr val="B2E1FB"/>
              </a:gs>
              <a:gs pos="28000">
                <a:srgbClr val="B2E1FB"/>
              </a:gs>
              <a:gs pos="100000">
                <a:srgbClr val="74C7F0"/>
              </a:gs>
            </a:gsLst>
            <a:lin ang="5400000" scaled="0"/>
          </a:gradFill>
          <a:ln w="9525" cap="flat" cmpd="sng">
            <a:solidFill>
              <a:schemeClr val="accent2"/>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300" b="0" i="0" u="none" strike="noStrike" cap="none" dirty="0" err="1">
                <a:solidFill>
                  <a:srgbClr val="000000"/>
                </a:solidFill>
                <a:latin typeface="Trebuchet MS"/>
                <a:ea typeface="Trebuchet MS"/>
                <a:cs typeface="Trebuchet MS"/>
                <a:sym typeface="Trebuchet MS"/>
                <a:hlinkClick r:id="" action="ppaction://customshow?id=4&amp;return=true"/>
              </a:rPr>
              <a:t>案例挑選</a:t>
            </a:r>
            <a:r>
              <a:rPr lang="en-US" sz="2300" b="0" i="0" u="none" strike="noStrike" cap="none" dirty="0">
                <a:solidFill>
                  <a:srgbClr val="000000"/>
                </a:solidFill>
                <a:latin typeface="Trebuchet MS"/>
                <a:ea typeface="Trebuchet MS"/>
                <a:cs typeface="Trebuchet MS"/>
                <a:sym typeface="Trebuchet MS"/>
                <a:hlinkClick r:id="" action="ppaction://customshow?id=4&amp;return=true"/>
              </a:rPr>
              <a:t>(</a:t>
            </a:r>
            <a:r>
              <a:rPr lang="en-US" sz="2300" b="0" i="0" u="none" strike="noStrike" cap="none" dirty="0" err="1">
                <a:solidFill>
                  <a:srgbClr val="000000"/>
                </a:solidFill>
                <a:latin typeface="Trebuchet MS"/>
                <a:ea typeface="Trebuchet MS"/>
                <a:cs typeface="Trebuchet MS"/>
                <a:sym typeface="Trebuchet MS"/>
                <a:hlinkClick r:id="" action="ppaction://customshow?id=4&amp;return=true"/>
              </a:rPr>
              <a:t>黑箱</a:t>
            </a:r>
            <a:r>
              <a:rPr lang="en-US" sz="2300" b="0" i="0" u="none" strike="noStrike" cap="none" dirty="0">
                <a:solidFill>
                  <a:srgbClr val="000000"/>
                </a:solidFill>
                <a:latin typeface="Trebuchet MS"/>
                <a:ea typeface="Trebuchet MS"/>
                <a:cs typeface="Trebuchet MS"/>
                <a:sym typeface="Trebuchet MS"/>
                <a:hlinkClick r:id="" action="ppaction://customshow?id=4&amp;return=true"/>
              </a:rPr>
              <a:t>)</a:t>
            </a:r>
            <a:br>
              <a:rPr lang="en-US" sz="2300" b="0" i="0" u="none" strike="noStrike" cap="none" dirty="0">
                <a:solidFill>
                  <a:srgbClr val="000000"/>
                </a:solidFill>
                <a:latin typeface="Trebuchet MS"/>
                <a:ea typeface="Trebuchet MS"/>
                <a:cs typeface="Trebuchet MS"/>
                <a:sym typeface="Trebuchet MS"/>
                <a:hlinkClick r:id="" action="ppaction://customshow?id=4&amp;return=true"/>
              </a:rPr>
            </a:br>
            <a:r>
              <a:rPr lang="en-US" sz="1800" b="0" i="0" u="none" strike="noStrike" cap="none" dirty="0">
                <a:solidFill>
                  <a:srgbClr val="000000"/>
                </a:solidFill>
                <a:latin typeface="Trebuchet MS"/>
                <a:ea typeface="Trebuchet MS"/>
                <a:cs typeface="Trebuchet MS"/>
                <a:sym typeface="Trebuchet MS"/>
                <a:hlinkClick r:id="" action="ppaction://customshow?id=4&amp;return=true"/>
              </a:rPr>
              <a:t>Case selection (black box)</a:t>
            </a:r>
            <a:endParaRPr sz="1800" b="0" i="0" u="none" strike="noStrike" cap="none" dirty="0">
              <a:solidFill>
                <a:srgbClr val="000000"/>
              </a:solidFill>
              <a:latin typeface="Trebuchet MS"/>
              <a:ea typeface="Trebuchet MS"/>
              <a:cs typeface="Trebuchet MS"/>
              <a:sym typeface="Trebuchet MS"/>
            </a:endParaRPr>
          </a:p>
        </p:txBody>
      </p:sp>
      <p:cxnSp>
        <p:nvCxnSpPr>
          <p:cNvPr id="241" name="Google Shape;241;p22"/>
          <p:cNvCxnSpPr>
            <a:stCxn id="238" idx="0"/>
            <a:endCxn id="240" idx="1"/>
          </p:cNvCxnSpPr>
          <p:nvPr/>
        </p:nvCxnSpPr>
        <p:spPr>
          <a:xfrm>
            <a:off x="2564292" y="4955044"/>
            <a:ext cx="657000" cy="0"/>
          </a:xfrm>
          <a:prstGeom prst="straightConnector1">
            <a:avLst/>
          </a:prstGeom>
          <a:noFill/>
          <a:ln w="25400" cap="flat" cmpd="sng">
            <a:solidFill>
              <a:schemeClr val="dk1"/>
            </a:solidFill>
            <a:prstDash val="solid"/>
            <a:round/>
            <a:headEnd type="none" w="sm" len="sm"/>
            <a:tailEnd type="stealth" w="med" len="med"/>
          </a:ln>
          <a:effectLst>
            <a:outerShdw blurRad="40005" dist="22984" dir="5400000" rotWithShape="0">
              <a:srgbClr val="000000">
                <a:alpha val="44313"/>
              </a:srgbClr>
            </a:outerShdw>
          </a:effectLst>
        </p:spPr>
      </p:cxnSp>
      <p:sp>
        <p:nvSpPr>
          <p:cNvPr id="242" name="Google Shape;242;p22"/>
          <p:cNvSpPr/>
          <p:nvPr/>
        </p:nvSpPr>
        <p:spPr>
          <a:xfrm>
            <a:off x="3221175" y="5859725"/>
            <a:ext cx="3013200" cy="690600"/>
          </a:xfrm>
          <a:prstGeom prst="rect">
            <a:avLst/>
          </a:prstGeom>
          <a:gradFill>
            <a:gsLst>
              <a:gs pos="0">
                <a:srgbClr val="B2E1FB"/>
              </a:gs>
              <a:gs pos="28000">
                <a:srgbClr val="B2E1FB"/>
              </a:gs>
              <a:gs pos="100000">
                <a:srgbClr val="74C7F0"/>
              </a:gs>
            </a:gsLst>
            <a:lin ang="5400000" scaled="0"/>
          </a:gradFill>
          <a:ln w="9525" cap="flat" cmpd="sng">
            <a:solidFill>
              <a:schemeClr val="accent2"/>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300" b="0" i="0" u="none" strike="noStrike" cap="none" dirty="0" err="1">
                <a:solidFill>
                  <a:srgbClr val="000000"/>
                </a:solidFill>
                <a:latin typeface="Trebuchet MS"/>
                <a:ea typeface="Trebuchet MS"/>
                <a:cs typeface="Trebuchet MS"/>
                <a:sym typeface="Trebuchet MS"/>
                <a:hlinkClick r:id="" action="ppaction://customshow?id=5&amp;return=true"/>
              </a:rPr>
              <a:t>案例挑選</a:t>
            </a:r>
            <a:r>
              <a:rPr lang="en-US" sz="2300" b="0" i="0" u="none" strike="noStrike" cap="none" dirty="0">
                <a:solidFill>
                  <a:srgbClr val="000000"/>
                </a:solidFill>
                <a:latin typeface="Trebuchet MS"/>
                <a:ea typeface="Trebuchet MS"/>
                <a:cs typeface="Trebuchet MS"/>
                <a:sym typeface="Trebuchet MS"/>
                <a:hlinkClick r:id="" action="ppaction://customshow?id=5&amp;return=true"/>
              </a:rPr>
              <a:t>(</a:t>
            </a:r>
            <a:r>
              <a:rPr lang="en-US" sz="2300" b="0" i="0" u="none" strike="noStrike" cap="none" dirty="0" err="1">
                <a:solidFill>
                  <a:srgbClr val="000000"/>
                </a:solidFill>
                <a:latin typeface="Trebuchet MS"/>
                <a:ea typeface="Trebuchet MS"/>
                <a:cs typeface="Trebuchet MS"/>
                <a:sym typeface="Trebuchet MS"/>
                <a:hlinkClick r:id="" action="ppaction://customshow?id=5&amp;return=true"/>
              </a:rPr>
              <a:t>白箱</a:t>
            </a:r>
            <a:r>
              <a:rPr lang="en-US" sz="2300" b="0" i="0" u="none" strike="noStrike" cap="none" dirty="0">
                <a:solidFill>
                  <a:srgbClr val="000000"/>
                </a:solidFill>
                <a:latin typeface="Trebuchet MS"/>
                <a:ea typeface="Trebuchet MS"/>
                <a:cs typeface="Trebuchet MS"/>
                <a:sym typeface="Trebuchet MS"/>
                <a:hlinkClick r:id="" action="ppaction://customshow?id=5&amp;return=true"/>
              </a:rPr>
              <a:t>)</a:t>
            </a:r>
            <a:br>
              <a:rPr lang="en-US" sz="2300" b="0" i="0" u="none" strike="noStrike" cap="none" dirty="0">
                <a:solidFill>
                  <a:srgbClr val="000000"/>
                </a:solidFill>
                <a:latin typeface="Trebuchet MS"/>
                <a:ea typeface="Trebuchet MS"/>
                <a:cs typeface="Trebuchet MS"/>
                <a:sym typeface="Trebuchet MS"/>
                <a:hlinkClick r:id="" action="ppaction://customshow?id=5&amp;return=true"/>
              </a:rPr>
            </a:br>
            <a:r>
              <a:rPr lang="en-US" sz="1800" b="0" i="0" u="none" strike="noStrike" cap="none" dirty="0">
                <a:solidFill>
                  <a:srgbClr val="000000"/>
                </a:solidFill>
                <a:latin typeface="Trebuchet MS"/>
                <a:ea typeface="Trebuchet MS"/>
                <a:cs typeface="Trebuchet MS"/>
                <a:sym typeface="Trebuchet MS"/>
                <a:hlinkClick r:id="" action="ppaction://customshow?id=5&amp;return=true"/>
              </a:rPr>
              <a:t>Case selection (white box)</a:t>
            </a:r>
            <a:endParaRPr sz="1800" b="0" i="0" u="none" strike="noStrike" cap="none" dirty="0">
              <a:solidFill>
                <a:srgbClr val="000000"/>
              </a:solidFill>
              <a:latin typeface="Trebuchet MS"/>
              <a:ea typeface="Trebuchet MS"/>
              <a:cs typeface="Trebuchet MS"/>
              <a:sym typeface="Trebuchet MS"/>
            </a:endParaRPr>
          </a:p>
        </p:txBody>
      </p:sp>
      <p:sp>
        <p:nvSpPr>
          <p:cNvPr id="243" name="Google Shape;243;p22"/>
          <p:cNvSpPr/>
          <p:nvPr/>
        </p:nvSpPr>
        <p:spPr>
          <a:xfrm>
            <a:off x="1121900" y="5930825"/>
            <a:ext cx="1442400" cy="548400"/>
          </a:xfrm>
          <a:prstGeom prst="snipRoundRect">
            <a:avLst>
              <a:gd name="adj1" fmla="val 16667"/>
              <a:gd name="adj2" fmla="val 16667"/>
            </a:avLst>
          </a:prstGeom>
          <a:gradFill>
            <a:gsLst>
              <a:gs pos="0">
                <a:srgbClr val="CDCDCD"/>
              </a:gs>
              <a:gs pos="28000">
                <a:srgbClr val="CDCDCD"/>
              </a:gs>
              <a:gs pos="100000">
                <a:srgbClr val="9D9D9D"/>
              </a:gs>
            </a:gsLst>
            <a:lin ang="5400000" scaled="0"/>
          </a:gradFill>
          <a:ln w="9525" cap="flat" cmpd="sng">
            <a:solidFill>
              <a:schemeClr val="dk1"/>
            </a:solidFill>
            <a:prstDash val="solid"/>
            <a:round/>
            <a:headEnd type="none" w="sm" len="sm"/>
            <a:tailEnd type="none" w="sm" len="sm"/>
          </a:ln>
          <a:effectLst>
            <a:outerShdw blurRad="63500" dist="50800" dir="5400000" sx="98000" sy="98000"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300" b="1" i="0" u="none" strike="noStrike" cap="none">
                <a:solidFill>
                  <a:srgbClr val="000000"/>
                </a:solidFill>
                <a:latin typeface="Trebuchet MS"/>
                <a:ea typeface="Trebuchet MS"/>
                <a:cs typeface="Trebuchet MS"/>
                <a:sym typeface="Trebuchet MS"/>
              </a:rPr>
              <a:t>Codes</a:t>
            </a:r>
            <a:endParaRPr sz="2300" b="0" i="0" u="none" strike="noStrike" cap="none">
              <a:solidFill>
                <a:srgbClr val="000000"/>
              </a:solidFill>
              <a:latin typeface="Arial"/>
              <a:ea typeface="Arial"/>
              <a:cs typeface="Arial"/>
              <a:sym typeface="Arial"/>
            </a:endParaRPr>
          </a:p>
        </p:txBody>
      </p:sp>
      <p:cxnSp>
        <p:nvCxnSpPr>
          <p:cNvPr id="244" name="Google Shape;244;p22"/>
          <p:cNvCxnSpPr>
            <a:stCxn id="243" idx="0"/>
            <a:endCxn id="242" idx="1"/>
          </p:cNvCxnSpPr>
          <p:nvPr/>
        </p:nvCxnSpPr>
        <p:spPr>
          <a:xfrm>
            <a:off x="2564300" y="6205025"/>
            <a:ext cx="657000" cy="600"/>
          </a:xfrm>
          <a:prstGeom prst="bentConnector3">
            <a:avLst>
              <a:gd name="adj1" fmla="val 49991"/>
            </a:avLst>
          </a:prstGeom>
          <a:noFill/>
          <a:ln w="25400" cap="flat" cmpd="sng">
            <a:solidFill>
              <a:schemeClr val="dk1"/>
            </a:solidFill>
            <a:prstDash val="solid"/>
            <a:round/>
            <a:headEnd type="none" w="sm" len="sm"/>
            <a:tailEnd type="stealth" w="med" len="med"/>
          </a:ln>
        </p:spPr>
      </p:cxnSp>
      <p:sp>
        <p:nvSpPr>
          <p:cNvPr id="245" name="Google Shape;245;p22"/>
          <p:cNvSpPr/>
          <p:nvPr/>
        </p:nvSpPr>
        <p:spPr>
          <a:xfrm>
            <a:off x="971600" y="1681656"/>
            <a:ext cx="7416900" cy="27171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mn-ea"/>
                <a:ea typeface="+mn-ea"/>
                <a:cs typeface="Trebuchet MS"/>
                <a:sym typeface="Trebuchet MS"/>
              </a:rPr>
              <a:t>Black-box testing</a:t>
            </a:r>
            <a:r>
              <a:rPr lang="en-US" sz="2800" dirty="0">
                <a:solidFill>
                  <a:schemeClr val="dk1"/>
                </a:solidFill>
                <a:latin typeface="+mn-ea"/>
                <a:ea typeface="+mn-ea"/>
                <a:cs typeface="Trebuchet MS"/>
                <a:sym typeface="Trebuchet MS"/>
              </a:rPr>
              <a:t/>
            </a:r>
            <a:br>
              <a:rPr lang="en-US" sz="2800" dirty="0">
                <a:solidFill>
                  <a:schemeClr val="dk1"/>
                </a:solidFill>
                <a:latin typeface="+mn-ea"/>
                <a:ea typeface="+mn-ea"/>
                <a:cs typeface="Trebuchet MS"/>
                <a:sym typeface="Trebuchet MS"/>
              </a:rPr>
            </a:br>
            <a:r>
              <a:rPr lang="en-US" sz="2800" b="0" i="0" u="none" strike="noStrike" cap="none" dirty="0" err="1">
                <a:solidFill>
                  <a:schemeClr val="dk1"/>
                </a:solidFill>
                <a:latin typeface="+mn-ea"/>
                <a:ea typeface="+mn-ea"/>
                <a:cs typeface="Times New Roman"/>
                <a:sym typeface="Times New Roman"/>
              </a:rPr>
              <a:t>在不知道程式內容的條件下所進行的測試</a:t>
            </a:r>
            <a:r>
              <a:rPr lang="en-US" sz="2800" dirty="0">
                <a:solidFill>
                  <a:schemeClr val="dk1"/>
                </a:solidFill>
                <a:latin typeface="+mn-ea"/>
                <a:ea typeface="+mn-ea"/>
                <a:cs typeface="Times New Roman"/>
                <a:sym typeface="Times New Roman"/>
              </a:rPr>
              <a:t/>
            </a:r>
            <a:br>
              <a:rPr lang="en-US" sz="2800" dirty="0">
                <a:solidFill>
                  <a:schemeClr val="dk1"/>
                </a:solidFill>
                <a:latin typeface="+mn-ea"/>
                <a:ea typeface="+mn-ea"/>
                <a:cs typeface="Times New Roman"/>
                <a:sym typeface="Times New Roman"/>
              </a:rPr>
            </a:br>
            <a:r>
              <a:rPr lang="en-US" sz="1800" dirty="0">
                <a:solidFill>
                  <a:schemeClr val="dk1"/>
                </a:solidFill>
                <a:latin typeface="+mn-ea"/>
                <a:ea typeface="+mn-ea"/>
                <a:cs typeface="Trebuchet MS"/>
                <a:sym typeface="Trebuchet MS"/>
              </a:rPr>
              <a:t>Testing without knowing the contents of the program</a:t>
            </a:r>
            <a:endParaRPr sz="1800" dirty="0">
              <a:solidFill>
                <a:schemeClr val="dk1"/>
              </a:solidFill>
              <a:latin typeface="+mn-ea"/>
              <a:ea typeface="+mn-ea"/>
              <a:cs typeface="Trebuchet MS"/>
              <a:sym typeface="Trebuchet MS"/>
            </a:endParaRPr>
          </a:p>
          <a:p>
            <a:pPr marL="457200" marR="0" lvl="0" indent="0" algn="l" rtl="0">
              <a:lnSpc>
                <a:spcPct val="100000"/>
              </a:lnSpc>
              <a:spcBef>
                <a:spcPts val="0"/>
              </a:spcBef>
              <a:spcAft>
                <a:spcPts val="0"/>
              </a:spcAft>
              <a:buNone/>
            </a:pPr>
            <a:endParaRPr sz="1800" dirty="0">
              <a:solidFill>
                <a:schemeClr val="dk1"/>
              </a:solidFill>
              <a:latin typeface="+mn-ea"/>
              <a:ea typeface="+mn-ea"/>
              <a:cs typeface="Trebuchet MS"/>
              <a:sym typeface="Trebuchet MS"/>
            </a:endParaRPr>
          </a:p>
          <a:p>
            <a:pPr marL="457200" marR="0" lvl="0" indent="-457200" algn="l" rtl="0">
              <a:lnSpc>
                <a:spcPct val="10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mn-ea"/>
                <a:ea typeface="+mn-ea"/>
                <a:cs typeface="Trebuchet MS"/>
                <a:sym typeface="Trebuchet MS"/>
              </a:rPr>
              <a:t>White-box testing</a:t>
            </a:r>
            <a:r>
              <a:rPr lang="en-US" sz="2800" dirty="0">
                <a:solidFill>
                  <a:schemeClr val="dk1"/>
                </a:solidFill>
                <a:latin typeface="+mn-ea"/>
                <a:ea typeface="+mn-ea"/>
                <a:cs typeface="Trebuchet MS"/>
                <a:sym typeface="Trebuchet MS"/>
              </a:rPr>
              <a:t/>
            </a:r>
            <a:br>
              <a:rPr lang="en-US" sz="2800" dirty="0">
                <a:solidFill>
                  <a:schemeClr val="dk1"/>
                </a:solidFill>
                <a:latin typeface="+mn-ea"/>
                <a:ea typeface="+mn-ea"/>
                <a:cs typeface="Trebuchet MS"/>
                <a:sym typeface="Trebuchet MS"/>
              </a:rPr>
            </a:br>
            <a:r>
              <a:rPr lang="en-US" sz="2800" b="0" i="0" u="none" strike="noStrike" cap="none" dirty="0" err="1">
                <a:solidFill>
                  <a:schemeClr val="dk1"/>
                </a:solidFill>
                <a:latin typeface="+mn-ea"/>
                <a:ea typeface="+mn-ea"/>
                <a:cs typeface="Trebuchet MS"/>
                <a:sym typeface="Trebuchet MS"/>
              </a:rPr>
              <a:t>知道程式碼所有內容</a:t>
            </a:r>
            <a:r>
              <a:rPr lang="en-US" sz="2800" b="0" i="0" u="none" strike="noStrike" cap="none" dirty="0">
                <a:solidFill>
                  <a:schemeClr val="dk1"/>
                </a:solidFill>
                <a:latin typeface="+mn-ea"/>
                <a:ea typeface="+mn-ea"/>
                <a:cs typeface="Trebuchet MS"/>
                <a:sym typeface="Trebuchet MS"/>
              </a:rPr>
              <a:t/>
            </a:r>
            <a:br>
              <a:rPr lang="en-US" sz="2800" b="0" i="0" u="none" strike="noStrike" cap="none" dirty="0">
                <a:solidFill>
                  <a:schemeClr val="dk1"/>
                </a:solidFill>
                <a:latin typeface="+mn-ea"/>
                <a:ea typeface="+mn-ea"/>
                <a:cs typeface="Trebuchet MS"/>
                <a:sym typeface="Trebuchet MS"/>
              </a:rPr>
            </a:br>
            <a:r>
              <a:rPr lang="en-US" sz="1800" b="0" i="0" u="none" strike="noStrike" cap="none" dirty="0">
                <a:solidFill>
                  <a:schemeClr val="dk1"/>
                </a:solidFill>
                <a:latin typeface="+mn-ea"/>
                <a:ea typeface="+mn-ea"/>
                <a:cs typeface="Trebuchet MS"/>
                <a:sym typeface="Trebuchet MS"/>
              </a:rPr>
              <a:t>Know all the contents of the code</a:t>
            </a:r>
            <a:endParaRPr sz="1800" b="0" i="0" u="none" strike="noStrike" cap="none" dirty="0">
              <a:solidFill>
                <a:schemeClr val="dk1"/>
              </a:solidFill>
              <a:latin typeface="+mn-ea"/>
              <a:ea typeface="+mn-ea"/>
              <a:cs typeface="Trebuchet MS"/>
              <a:sym typeface="Trebuchet MS"/>
            </a:endParaRPr>
          </a:p>
        </p:txBody>
      </p:sp>
      <p:cxnSp>
        <p:nvCxnSpPr>
          <p:cNvPr id="246" name="Google Shape;246;p22"/>
          <p:cNvCxnSpPr>
            <a:stCxn id="240" idx="3"/>
            <a:endCxn id="239" idx="3"/>
          </p:cNvCxnSpPr>
          <p:nvPr/>
        </p:nvCxnSpPr>
        <p:spPr>
          <a:xfrm>
            <a:off x="6234500" y="4955050"/>
            <a:ext cx="1492500" cy="290400"/>
          </a:xfrm>
          <a:prstGeom prst="bentConnector2">
            <a:avLst/>
          </a:prstGeom>
          <a:noFill/>
          <a:ln w="22225" cap="flat" cmpd="sng">
            <a:solidFill>
              <a:schemeClr val="dk1"/>
            </a:solidFill>
            <a:prstDash val="solid"/>
            <a:round/>
            <a:headEnd type="none" w="sm" len="sm"/>
            <a:tailEnd type="stealth" w="med" len="med"/>
          </a:ln>
        </p:spPr>
      </p:cxnSp>
      <p:cxnSp>
        <p:nvCxnSpPr>
          <p:cNvPr id="247" name="Google Shape;247;p22"/>
          <p:cNvCxnSpPr>
            <a:stCxn id="242" idx="3"/>
            <a:endCxn id="239" idx="1"/>
          </p:cNvCxnSpPr>
          <p:nvPr/>
        </p:nvCxnSpPr>
        <p:spPr>
          <a:xfrm rot="10800000" flipH="1">
            <a:off x="6234375" y="5935925"/>
            <a:ext cx="1492500" cy="269100"/>
          </a:xfrm>
          <a:prstGeom prst="bentConnector2">
            <a:avLst/>
          </a:prstGeom>
          <a:noFill/>
          <a:ln w="22225" cap="flat" cmpd="sng">
            <a:solidFill>
              <a:schemeClr val="dk1"/>
            </a:solidFill>
            <a:prstDash val="solid"/>
            <a:round/>
            <a:headEnd type="none" w="sm" len="sm"/>
            <a:tailEnd type="stealth" w="med" len="med"/>
          </a:ln>
        </p:spPr>
      </p:cxnSp>
      <p:sp>
        <p:nvSpPr>
          <p:cNvPr id="3" name="文字方塊 2">
            <a:extLst>
              <a:ext uri="{FF2B5EF4-FFF2-40B4-BE49-F238E27FC236}">
                <a16:creationId xmlns:a16="http://schemas.microsoft.com/office/drawing/2014/main" id="{C2397692-A9B5-4C43-BDFB-E5B9B70543D1}"/>
              </a:ext>
            </a:extLst>
          </p:cNvPr>
          <p:cNvSpPr txBox="1"/>
          <p:nvPr/>
        </p:nvSpPr>
        <p:spPr>
          <a:xfrm>
            <a:off x="6234374" y="5034331"/>
            <a:ext cx="712054" cy="307777"/>
          </a:xfrm>
          <a:prstGeom prst="rect">
            <a:avLst/>
          </a:prstGeom>
          <a:noFill/>
        </p:spPr>
        <p:txBody>
          <a:bodyPr wrap="none" rtlCol="0">
            <a:spAutoFit/>
          </a:bodyPr>
          <a:lstStyle/>
          <a:p>
            <a:r>
              <a:rPr lang="en-US" altLang="zh-TW" dirty="0"/>
              <a:t>GN4-1</a:t>
            </a:r>
            <a:endParaRPr lang="zh-TW" altLang="en-US" dirty="0"/>
          </a:p>
        </p:txBody>
      </p:sp>
      <p:sp>
        <p:nvSpPr>
          <p:cNvPr id="17" name="文字方塊 16">
            <a:extLst>
              <a:ext uri="{FF2B5EF4-FFF2-40B4-BE49-F238E27FC236}">
                <a16:creationId xmlns:a16="http://schemas.microsoft.com/office/drawing/2014/main" id="{51CEF391-BB49-422F-9C2A-953D594F40FC}"/>
              </a:ext>
            </a:extLst>
          </p:cNvPr>
          <p:cNvSpPr txBox="1"/>
          <p:nvPr/>
        </p:nvSpPr>
        <p:spPr>
          <a:xfrm>
            <a:off x="6234374" y="6299653"/>
            <a:ext cx="712054" cy="307777"/>
          </a:xfrm>
          <a:prstGeom prst="rect">
            <a:avLst/>
          </a:prstGeom>
          <a:noFill/>
        </p:spPr>
        <p:txBody>
          <a:bodyPr wrap="none" rtlCol="0">
            <a:spAutoFit/>
          </a:bodyPr>
          <a:lstStyle/>
          <a:p>
            <a:r>
              <a:rPr lang="en-US" altLang="zh-TW" dirty="0"/>
              <a:t>GN4-2</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TL_templates">
  <a:themeElements>
    <a:clrScheme name="自訂 6">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0D78C9"/>
      </a:hlink>
      <a:folHlink>
        <a:srgbClr val="0D7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4517</TotalTime>
  <Words>4763</Words>
  <Application>Microsoft Office PowerPoint</Application>
  <PresentationFormat>如螢幕大小 (4:3)</PresentationFormat>
  <Paragraphs>1319</Paragraphs>
  <Slides>52</Slides>
  <Notes>52</Notes>
  <HiddenSlides>50</HiddenSlides>
  <MMClips>0</MMClips>
  <ScaleCrop>false</ScaleCrop>
  <HeadingPairs>
    <vt:vector size="8" baseType="variant">
      <vt:variant>
        <vt:lpstr>使用字型</vt:lpstr>
      </vt:variant>
      <vt:variant>
        <vt:i4>10</vt:i4>
      </vt:variant>
      <vt:variant>
        <vt:lpstr>佈景主題</vt:lpstr>
      </vt:variant>
      <vt:variant>
        <vt:i4>1</vt:i4>
      </vt:variant>
      <vt:variant>
        <vt:lpstr>投影片標題</vt:lpstr>
      </vt:variant>
      <vt:variant>
        <vt:i4>52</vt:i4>
      </vt:variant>
      <vt:variant>
        <vt:lpstr>自訂放映</vt:lpstr>
      </vt:variant>
      <vt:variant>
        <vt:i4>7</vt:i4>
      </vt:variant>
    </vt:vector>
  </HeadingPairs>
  <TitlesOfParts>
    <vt:vector size="70" baseType="lpstr">
      <vt:lpstr>Noto Sans Symbols</vt:lpstr>
      <vt:lpstr>微軟正黑體</vt:lpstr>
      <vt:lpstr>新細明體</vt:lpstr>
      <vt:lpstr>Arial</vt:lpstr>
      <vt:lpstr>Calibri</vt:lpstr>
      <vt:lpstr>Courier New</vt:lpstr>
      <vt:lpstr>Georgia</vt:lpstr>
      <vt:lpstr>Times</vt:lpstr>
      <vt:lpstr>Times New Roman</vt:lpstr>
      <vt:lpstr>Trebuchet MS</vt:lpstr>
      <vt:lpstr>STL_templates</vt:lpstr>
      <vt:lpstr>測試 Testing</vt:lpstr>
      <vt:lpstr>軟體生命週期 Software Life Cycle</vt:lpstr>
      <vt:lpstr>測試  Testing</vt:lpstr>
      <vt:lpstr>測試計畫書之內容架構 Test Plan Content Structure</vt:lpstr>
      <vt:lpstr>相關用語 Terminology</vt:lpstr>
      <vt:lpstr>測試計畫書 Test Plan</vt:lpstr>
      <vt:lpstr>測試案例設計 Test Case Design</vt:lpstr>
      <vt:lpstr>單元測試 Unit Test</vt:lpstr>
      <vt:lpstr>Test case design- Unit Test</vt:lpstr>
      <vt:lpstr>Exhaustive Testing</vt:lpstr>
      <vt:lpstr>Black-box test</vt:lpstr>
      <vt:lpstr>Test Case Design Principle – Black box Test (1/4)</vt:lpstr>
      <vt:lpstr>Test Case Design – Black box Test (2/4)</vt:lpstr>
      <vt:lpstr>Equivalence Partitioning</vt:lpstr>
      <vt:lpstr>Test Case Design – Black box Test (2/4) Example</vt:lpstr>
      <vt:lpstr>Test Case Design – Black box Test (3/4) </vt:lpstr>
      <vt:lpstr>PowerPoint 簡報</vt:lpstr>
      <vt:lpstr>White-box Testing</vt:lpstr>
      <vt:lpstr>白箱測試方法 White Box Testing</vt:lpstr>
      <vt:lpstr>白箱測試方法 White Box Testing</vt:lpstr>
      <vt:lpstr>Branch coverage</vt:lpstr>
      <vt:lpstr>Branch coverage</vt:lpstr>
      <vt:lpstr>路徑測試 Path testing</vt:lpstr>
      <vt:lpstr>Construct the program control flow </vt:lpstr>
      <vt:lpstr>Cyclomatic complexity</vt:lpstr>
      <vt:lpstr>Program flow graph of binary search</vt:lpstr>
      <vt:lpstr>獨立路徑 Independent path</vt:lpstr>
      <vt:lpstr>Branch coverage V.S. Path coverage </vt:lpstr>
      <vt:lpstr>Test Case Design – Error guessing </vt:lpstr>
      <vt:lpstr>Integration Test  (Incremental integration) </vt:lpstr>
      <vt:lpstr>Top-down</vt:lpstr>
      <vt:lpstr>殘根 Stub</vt:lpstr>
      <vt:lpstr>Depth-first v.s. Breadth-first</vt:lpstr>
      <vt:lpstr>Bottom-up</vt:lpstr>
      <vt:lpstr>Sandwich</vt:lpstr>
      <vt:lpstr>Automated Unit Test</vt:lpstr>
      <vt:lpstr>Integration Test</vt:lpstr>
      <vt:lpstr>Integration Test Procedure</vt:lpstr>
      <vt:lpstr>Integration Test Procedure</vt:lpstr>
      <vt:lpstr>Integration Test Procedure</vt:lpstr>
      <vt:lpstr>Test Procedure</vt:lpstr>
      <vt:lpstr>System Test (1/2)</vt:lpstr>
      <vt:lpstr>System Test (2/2) &amp; User Testing</vt:lpstr>
      <vt:lpstr>Test cases design for System Test</vt:lpstr>
      <vt:lpstr>Test cases design for System Test</vt:lpstr>
      <vt:lpstr>系統測試案例 (System Test Cases)-1/4</vt:lpstr>
      <vt:lpstr>系統測試案例 (System Test Cases)-2/4</vt:lpstr>
      <vt:lpstr>系統測試案例 (System Test Cases)-3/4</vt:lpstr>
      <vt:lpstr>系統測試案例 (System Test Cases)-4/4</vt:lpstr>
      <vt:lpstr>Non-functional Requirement Test Cases  (Test Procedure)</vt:lpstr>
      <vt:lpstr>Non-functional Requirement Test Cases (Test case)</vt:lpstr>
      <vt:lpstr>Test Case Result</vt:lpstr>
      <vt:lpstr>Unit Test</vt:lpstr>
      <vt:lpstr>Testing Plan</vt:lpstr>
      <vt:lpstr>Integration Testing</vt:lpstr>
      <vt:lpstr>System Testing</vt:lpstr>
      <vt:lpstr>black box</vt:lpstr>
      <vt:lpstr>white box</vt:lpstr>
      <vt:lpstr>自訂放映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測試 Testing</dc:title>
  <dc:creator>wen</dc:creator>
  <cp:lastModifiedBy>Windows 使用者</cp:lastModifiedBy>
  <cp:revision>75</cp:revision>
  <dcterms:modified xsi:type="dcterms:W3CDTF">2021-09-21T12:10:15Z</dcterms:modified>
</cp:coreProperties>
</file>