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3048000" cy="125984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" name="Shape 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標題文字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/>
              <a:t>內文層級一</a:t>
            </a:r>
            <a:endParaRPr sz="1500"/>
          </a:p>
          <a:p>
            <a:pPr lvl="1">
              <a:defRPr sz="1800"/>
            </a:pPr>
            <a:r>
              <a:rPr sz="1500"/>
              <a:t>內文層級二</a:t>
            </a:r>
            <a:endParaRPr sz="1500"/>
          </a:p>
          <a:p>
            <a:pPr lvl="2">
              <a:defRPr sz="1800"/>
            </a:pPr>
            <a:r>
              <a:rPr sz="1500"/>
              <a:t>內文層級三</a:t>
            </a:r>
            <a:endParaRPr sz="1500"/>
          </a:p>
          <a:p>
            <a:pPr lvl="3">
              <a:defRPr sz="1800"/>
            </a:pPr>
            <a:r>
              <a:rPr sz="1500"/>
              <a:t>內文層級四</a:t>
            </a:r>
            <a:endParaRPr sz="1500"/>
          </a:p>
          <a:p>
            <a:pPr lvl="4">
              <a:defRPr sz="1800"/>
            </a:pPr>
            <a:r>
              <a:rPr sz="1500"/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2185987" y="11477625"/>
            <a:ext cx="711201" cy="129536"/>
          </a:xfrm>
          <a:prstGeom prst="rect">
            <a:avLst/>
          </a:prstGeom>
          <a:ln w="12700">
            <a:miter lim="400000"/>
          </a:ln>
        </p:spPr>
        <p:txBody>
          <a:bodyPr lIns="21771" tIns="21771" rIns="21771" bIns="21771">
            <a:spAutoFit/>
          </a:bodyPr>
          <a:lstStyle>
            <a:lvl1pPr algn="r" defTabSz="434975">
              <a:defRPr sz="7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228600" y="3388735"/>
            <a:ext cx="2590800" cy="3750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771" tIns="21771" rIns="21771" bIns="21771" anchor="ctr"/>
          <a:lstStyle/>
          <a:p>
            <a:pPr lvl="0">
              <a:defRPr sz="1800"/>
            </a:pPr>
            <a:r>
              <a:rPr sz="2100"/>
              <a:t>標題文字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7139093"/>
            <a:ext cx="2133600" cy="545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771" tIns="21771" rIns="21771" bIns="21771"/>
          <a:lstStyle/>
          <a:p>
            <a:pPr lvl="0">
              <a:defRPr sz="1800"/>
            </a:pPr>
            <a:r>
              <a:rPr sz="1500"/>
              <a:t>內文層級一</a:t>
            </a:r>
            <a:endParaRPr sz="1500"/>
          </a:p>
          <a:p>
            <a:pPr lvl="1">
              <a:defRPr sz="1800"/>
            </a:pPr>
            <a:r>
              <a:rPr sz="1500"/>
              <a:t>內文層級二</a:t>
            </a:r>
            <a:endParaRPr sz="1500"/>
          </a:p>
          <a:p>
            <a:pPr lvl="2">
              <a:defRPr sz="1800"/>
            </a:pPr>
            <a:r>
              <a:rPr sz="1500"/>
              <a:t>內文層級三</a:t>
            </a:r>
            <a:endParaRPr sz="1500"/>
          </a:p>
          <a:p>
            <a:pPr lvl="3">
              <a:defRPr sz="1800"/>
            </a:pPr>
            <a:r>
              <a:rPr sz="1500"/>
              <a:t>內文層級四</a:t>
            </a:r>
            <a:endParaRPr sz="1500"/>
          </a:p>
          <a:p>
            <a:pPr lvl="4">
              <a:defRPr sz="1800"/>
            </a:pPr>
            <a:r>
              <a:rPr sz="1500"/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 defTabSz="434975">
        <a:defRPr sz="2100">
          <a:latin typeface="Arial"/>
          <a:ea typeface="Arial"/>
          <a:cs typeface="Arial"/>
          <a:sym typeface="Arial"/>
        </a:defRPr>
      </a:lvl1pPr>
      <a:lvl2pPr algn="ctr" defTabSz="434975">
        <a:defRPr sz="2100">
          <a:latin typeface="Arial"/>
          <a:ea typeface="Arial"/>
          <a:cs typeface="Arial"/>
          <a:sym typeface="Arial"/>
        </a:defRPr>
      </a:lvl2pPr>
      <a:lvl3pPr algn="ctr" defTabSz="434975">
        <a:defRPr sz="2100">
          <a:latin typeface="Arial"/>
          <a:ea typeface="Arial"/>
          <a:cs typeface="Arial"/>
          <a:sym typeface="Arial"/>
        </a:defRPr>
      </a:lvl3pPr>
      <a:lvl4pPr algn="ctr" defTabSz="434975">
        <a:defRPr sz="2100">
          <a:latin typeface="Arial"/>
          <a:ea typeface="Arial"/>
          <a:cs typeface="Arial"/>
          <a:sym typeface="Arial"/>
        </a:defRPr>
      </a:lvl4pPr>
      <a:lvl5pPr algn="ctr" defTabSz="434975">
        <a:defRPr sz="2100">
          <a:latin typeface="Arial"/>
          <a:ea typeface="Arial"/>
          <a:cs typeface="Arial"/>
          <a:sym typeface="Arial"/>
        </a:defRPr>
      </a:lvl5pPr>
      <a:lvl6pPr indent="457200" algn="ctr" defTabSz="434975">
        <a:defRPr sz="2100">
          <a:latin typeface="Arial"/>
          <a:ea typeface="Arial"/>
          <a:cs typeface="Arial"/>
          <a:sym typeface="Arial"/>
        </a:defRPr>
      </a:lvl6pPr>
      <a:lvl7pPr indent="914400" algn="ctr" defTabSz="434975">
        <a:defRPr sz="2100">
          <a:latin typeface="Arial"/>
          <a:ea typeface="Arial"/>
          <a:cs typeface="Arial"/>
          <a:sym typeface="Arial"/>
        </a:defRPr>
      </a:lvl7pPr>
      <a:lvl8pPr indent="1371600" algn="ctr" defTabSz="434975">
        <a:defRPr sz="2100">
          <a:latin typeface="Arial"/>
          <a:ea typeface="Arial"/>
          <a:cs typeface="Arial"/>
          <a:sym typeface="Arial"/>
        </a:defRPr>
      </a:lvl8pPr>
      <a:lvl9pPr indent="1828800" algn="ctr" defTabSz="434975">
        <a:defRPr sz="2100">
          <a:latin typeface="Arial"/>
          <a:ea typeface="Arial"/>
          <a:cs typeface="Arial"/>
          <a:sym typeface="Arial"/>
        </a:defRPr>
      </a:lvl9pPr>
    </p:titleStyle>
    <p:bodyStyle>
      <a:lvl1pPr algn="ctr" defTabSz="434975">
        <a:spcBef>
          <a:spcPts val="300"/>
        </a:spcBef>
        <a:defRPr sz="1500">
          <a:latin typeface="Arial"/>
          <a:ea typeface="Arial"/>
          <a:cs typeface="Arial"/>
          <a:sym typeface="Arial"/>
        </a:defRPr>
      </a:lvl1pPr>
      <a:lvl2pPr indent="217487" algn="ctr" defTabSz="434975">
        <a:spcBef>
          <a:spcPts val="300"/>
        </a:spcBef>
        <a:defRPr sz="1500">
          <a:latin typeface="Arial"/>
          <a:ea typeface="Arial"/>
          <a:cs typeface="Arial"/>
          <a:sym typeface="Arial"/>
        </a:defRPr>
      </a:lvl2pPr>
      <a:lvl3pPr indent="434975" algn="ctr" defTabSz="434975">
        <a:spcBef>
          <a:spcPts val="300"/>
        </a:spcBef>
        <a:defRPr sz="1500">
          <a:latin typeface="Arial"/>
          <a:ea typeface="Arial"/>
          <a:cs typeface="Arial"/>
          <a:sym typeface="Arial"/>
        </a:defRPr>
      </a:lvl3pPr>
      <a:lvl4pPr indent="652462" algn="ctr" defTabSz="434975">
        <a:spcBef>
          <a:spcPts val="300"/>
        </a:spcBef>
        <a:defRPr sz="1500">
          <a:latin typeface="Arial"/>
          <a:ea typeface="Arial"/>
          <a:cs typeface="Arial"/>
          <a:sym typeface="Arial"/>
        </a:defRPr>
      </a:lvl4pPr>
      <a:lvl5pPr indent="871537" algn="ctr" defTabSz="434975">
        <a:spcBef>
          <a:spcPts val="300"/>
        </a:spcBef>
        <a:defRPr sz="1500">
          <a:latin typeface="Arial"/>
          <a:ea typeface="Arial"/>
          <a:cs typeface="Arial"/>
          <a:sym typeface="Arial"/>
        </a:defRPr>
      </a:lvl5pPr>
      <a:lvl6pPr indent="1328737" algn="ctr" defTabSz="434975">
        <a:spcBef>
          <a:spcPts val="300"/>
        </a:spcBef>
        <a:defRPr sz="1500">
          <a:latin typeface="Arial"/>
          <a:ea typeface="Arial"/>
          <a:cs typeface="Arial"/>
          <a:sym typeface="Arial"/>
        </a:defRPr>
      </a:lvl6pPr>
      <a:lvl7pPr indent="1785937" algn="ctr" defTabSz="434975">
        <a:spcBef>
          <a:spcPts val="300"/>
        </a:spcBef>
        <a:defRPr sz="1500">
          <a:latin typeface="Arial"/>
          <a:ea typeface="Arial"/>
          <a:cs typeface="Arial"/>
          <a:sym typeface="Arial"/>
        </a:defRPr>
      </a:lvl7pPr>
      <a:lvl8pPr indent="2243137" algn="ctr" defTabSz="434975">
        <a:spcBef>
          <a:spcPts val="300"/>
        </a:spcBef>
        <a:defRPr sz="1500">
          <a:latin typeface="Arial"/>
          <a:ea typeface="Arial"/>
          <a:cs typeface="Arial"/>
          <a:sym typeface="Arial"/>
        </a:defRPr>
      </a:lvl8pPr>
      <a:lvl9pPr indent="2700337" algn="ctr" defTabSz="434975">
        <a:spcBef>
          <a:spcPts val="300"/>
        </a:spcBef>
        <a:defRPr sz="1500">
          <a:latin typeface="Arial"/>
          <a:ea typeface="Arial"/>
          <a:cs typeface="Arial"/>
          <a:sym typeface="Arial"/>
        </a:defRPr>
      </a:lvl9pPr>
    </p:bodyStyle>
    <p:otherStyle>
      <a:lvl1pPr algn="r" defTabSz="434975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34975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34975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34975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34975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34975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34975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34975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34975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1682"/>
            <a:ext cx="3048000" cy="511722"/>
          </a:xfrm>
          <a:prstGeom prst="rect">
            <a:avLst/>
          </a:prstGeom>
          <a:gradFill>
            <a:gsLst>
              <a:gs pos="0">
                <a:srgbClr val="BABABA"/>
              </a:gs>
              <a:gs pos="5631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</a:p>
        </p:txBody>
      </p:sp>
      <p:pic>
        <p:nvPicPr>
          <p:cNvPr id="13" name="icontab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23" y="65968"/>
            <a:ext cx="379785" cy="3797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" name="Group 16"/>
          <p:cNvGrpSpPr/>
          <p:nvPr/>
        </p:nvGrpSpPr>
        <p:grpSpPr>
          <a:xfrm>
            <a:off x="369192" y="974625"/>
            <a:ext cx="1933576" cy="1971676"/>
            <a:chOff x="-203200" y="-203200"/>
            <a:chExt cx="1933575" cy="1971675"/>
          </a:xfrm>
        </p:grpSpPr>
        <p:pic>
          <p:nvPicPr>
            <p:cNvPr id="15" name="s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27175" cy="15271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03200" y="-203200"/>
              <a:ext cx="1933575" cy="1971675"/>
            </a:xfrm>
            <a:prstGeom prst="rect">
              <a:avLst/>
            </a:prstGeom>
            <a:effectLst/>
          </p:spPr>
        </p:pic>
      </p:grpSp>
      <p:grpSp>
        <p:nvGrpSpPr>
          <p:cNvPr id="19" name="Group 19"/>
          <p:cNvGrpSpPr/>
          <p:nvPr/>
        </p:nvGrpSpPr>
        <p:grpSpPr>
          <a:xfrm>
            <a:off x="370780" y="4215457"/>
            <a:ext cx="1930401" cy="1968501"/>
            <a:chOff x="-203200" y="-203200"/>
            <a:chExt cx="1930400" cy="1968500"/>
          </a:xfrm>
        </p:grpSpPr>
        <p:pic>
          <p:nvPicPr>
            <p:cNvPr id="18" name="s2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524000" cy="1524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03200" y="-203200"/>
              <a:ext cx="1930400" cy="1968500"/>
            </a:xfrm>
            <a:prstGeom prst="rect">
              <a:avLst/>
            </a:prstGeom>
            <a:effectLst/>
          </p:spPr>
        </p:pic>
      </p:grpSp>
      <p:grpSp>
        <p:nvGrpSpPr>
          <p:cNvPr id="22" name="Group 22"/>
          <p:cNvGrpSpPr/>
          <p:nvPr/>
        </p:nvGrpSpPr>
        <p:grpSpPr>
          <a:xfrm>
            <a:off x="370780" y="7208936"/>
            <a:ext cx="1930401" cy="1968501"/>
            <a:chOff x="-203200" y="-203200"/>
            <a:chExt cx="1930400" cy="1968500"/>
          </a:xfrm>
        </p:grpSpPr>
        <p:pic>
          <p:nvPicPr>
            <p:cNvPr id="21" name="s3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524000" cy="1524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203200" y="-203200"/>
              <a:ext cx="1930400" cy="1968500"/>
            </a:xfrm>
            <a:prstGeom prst="rect">
              <a:avLst/>
            </a:prstGeom>
            <a:effectLst/>
          </p:spPr>
        </p:pic>
      </p:grpSp>
      <p:sp>
        <p:nvSpPr>
          <p:cNvPr id="23" name="Shape 23"/>
          <p:cNvSpPr/>
          <p:nvPr/>
        </p:nvSpPr>
        <p:spPr>
          <a:xfrm>
            <a:off x="0" y="10724505"/>
            <a:ext cx="3048000" cy="1915865"/>
          </a:xfrm>
          <a:prstGeom prst="rect">
            <a:avLst/>
          </a:prstGeom>
          <a:solidFill>
            <a:srgbClr val="535353"/>
          </a:solidFill>
          <a:ln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</a:p>
        </p:txBody>
      </p:sp>
      <p:sp>
        <p:nvSpPr>
          <p:cNvPr id="24" name="Shape 24"/>
          <p:cNvSpPr/>
          <p:nvPr/>
        </p:nvSpPr>
        <p:spPr>
          <a:xfrm>
            <a:off x="481330" y="6528799"/>
            <a:ext cx="2265770" cy="50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Life is not about how many times you've breath,it is about the moment that take your breath away</a:t>
            </a:r>
          </a:p>
        </p:txBody>
      </p:sp>
      <p:sp>
        <p:nvSpPr>
          <p:cNvPr id="25" name="Shape 25"/>
          <p:cNvSpPr/>
          <p:nvPr/>
        </p:nvSpPr>
        <p:spPr>
          <a:xfrm>
            <a:off x="417830" y="3402760"/>
            <a:ext cx="2392770" cy="50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Life is not about how many times you've breath,it is about the moment that take your breath away</a:t>
            </a:r>
          </a:p>
        </p:txBody>
      </p:sp>
      <p:sp>
        <p:nvSpPr>
          <p:cNvPr id="26" name="Shape 26"/>
          <p:cNvSpPr/>
          <p:nvPr/>
        </p:nvSpPr>
        <p:spPr>
          <a:xfrm>
            <a:off x="481330" y="9351188"/>
            <a:ext cx="2265770" cy="50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 lvl="0">
              <a:defRPr sz="1800"/>
            </a:pPr>
            <a:r>
              <a:rPr sz="1000"/>
              <a:t>Life is not about how many times you've breath,it is about the moment that take your breath away</a:t>
            </a:r>
          </a:p>
        </p:txBody>
      </p:sp>
      <p:pic>
        <p:nvPicPr>
          <p:cNvPr id="27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465114" y="11493251"/>
            <a:ext cx="378372" cy="378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asted-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63800" y="10954377"/>
            <a:ext cx="381000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asted-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63800" y="12029496"/>
            <a:ext cx="381000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265429" y="11031384"/>
            <a:ext cx="1566998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CopyRight@gmail.com.tw</a:t>
            </a:r>
          </a:p>
        </p:txBody>
      </p:sp>
      <p:pic>
        <p:nvPicPr>
          <p:cNvPr id="31" name="multiplys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572097" y="128860"/>
            <a:ext cx="257367" cy="257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