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7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0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0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5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7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2A8D-B680-45FC-9D1C-A2015ABBAD7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060E-434C-4373-809F-921771C6E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53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7DC46-D86B-4EF9-9BE4-B42E511E0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流程控制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前測講解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67B1CC-F2F1-418C-ADFD-B0622140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第七組</a:t>
            </a:r>
          </a:p>
        </p:txBody>
      </p:sp>
    </p:spTree>
    <p:extLst>
      <p:ext uri="{BB962C8B-B14F-4D97-AF65-F5344CB8AC3E}">
        <p14:creationId xmlns:p14="http://schemas.microsoft.com/office/powerpoint/2010/main" val="219223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5181F-07A7-4790-BFDC-3A29F789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21992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題目說明：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F4DAA55-B55A-4823-8318-E5694CBD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1" y="1448618"/>
            <a:ext cx="5349704" cy="4526672"/>
          </a:xfrm>
          <a:ln w="38100">
            <a:solidFill>
              <a:schemeClr val="bg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F97C68-A89A-4AF8-9AE8-BDB50CB5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35" y="1448618"/>
            <a:ext cx="6629975" cy="452667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768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DE1BA-98CC-4496-94C5-C3A54C7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範例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AC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code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2DCB0A-8107-44C5-B43D-DD9DD40E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1946"/>
            <a:ext cx="10515600" cy="3438695"/>
          </a:xfrm>
        </p:spPr>
      </p:pic>
    </p:spTree>
    <p:extLst>
      <p:ext uri="{BB962C8B-B14F-4D97-AF65-F5344CB8AC3E}">
        <p14:creationId xmlns:p14="http://schemas.microsoft.com/office/powerpoint/2010/main" val="176643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7ECEA-A233-43AA-81CC-236FA32D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講解：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8279EF-978E-469E-B648-20BE4E19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" b="89876"/>
          <a:stretch/>
        </p:blipFill>
        <p:spPr>
          <a:xfrm>
            <a:off x="838200" y="1690688"/>
            <a:ext cx="10445685" cy="34813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0BCB29-65E5-4676-B792-C566374C46E0}"/>
              </a:ext>
            </a:extLst>
          </p:cNvPr>
          <p:cNvSpPr txBox="1"/>
          <p:nvPr/>
        </p:nvSpPr>
        <p:spPr>
          <a:xfrm>
            <a:off x="838200" y="2581989"/>
            <a:ext cx="104417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string.split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sep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= None, 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maxsplit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= -1)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： 透過指定分隔符對字串進行切片，並回傳切片完的字串</a:t>
            </a:r>
            <a:r>
              <a:rPr lang="en-US" altLang="zh-TW" b="1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list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e.g. </a:t>
            </a:r>
            <a:r>
              <a:rPr lang="zh-TW" altLang="en-US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&gt;&gt;&gt; a = input().split()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0 0 5 3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&gt;&gt;&gt; [‘0’, ‘0’, ‘5’, ‘3’]</a:t>
            </a:r>
          </a:p>
          <a:p>
            <a:endParaRPr lang="en-US" altLang="zh-TW" dirty="0">
              <a:solidFill>
                <a:srgbClr val="FFFF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map(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func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, *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iterables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： 對可以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iterable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的物件中每一個元素進行處理</a:t>
            </a:r>
            <a:endParaRPr lang="en-US" altLang="zh-TW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e.g. &gt;&gt;&gt;a = [‘0’, ‘0’, ‘5’, ‘3’]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&gt;&gt;&gt;print(list(map(int, a)))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[0, 0, 5, 3]</a:t>
            </a:r>
          </a:p>
        </p:txBody>
      </p:sp>
    </p:spTree>
    <p:extLst>
      <p:ext uri="{BB962C8B-B14F-4D97-AF65-F5344CB8AC3E}">
        <p14:creationId xmlns:p14="http://schemas.microsoft.com/office/powerpoint/2010/main" val="34086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ED9BF-396D-4DA3-A68D-EA1BA720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講解：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351F63-E555-4D05-BC90-0E53DB0B0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 b="80830"/>
          <a:stretch/>
        </p:blipFill>
        <p:spPr>
          <a:xfrm>
            <a:off x="838200" y="1690688"/>
            <a:ext cx="10515600" cy="36764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FB1780-2ECA-4A51-BCD4-0BF87EDAD81B}"/>
              </a:ext>
            </a:extLst>
          </p:cNvPr>
          <p:cNvSpPr txBox="1"/>
          <p:nvPr/>
        </p:nvSpPr>
        <p:spPr>
          <a:xfrm>
            <a:off x="838200" y="2543224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單行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for-loop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： 單行的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for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迴圈，看範例可能會清楚一點！</a:t>
            </a:r>
            <a:endParaRPr lang="en-US" altLang="zh-TW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e.g. &gt;&gt;&gt;a = [</a:t>
            </a:r>
            <a:r>
              <a:rPr lang="en-US" altLang="zh-TW" dirty="0" err="1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</a:t>
            </a:r>
            <a:r>
              <a:rPr lang="zh-TW" altLang="en-US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** </a:t>
            </a:r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 for I in range(5)]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&gt;&gt;&gt;print(a)</a:t>
            </a:r>
          </a:p>
          <a:p>
            <a:r>
              <a:rPr lang="en-US" altLang="zh-TW" dirty="0">
                <a:solidFill>
                  <a:srgbClr val="FFFF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	[0, 1, 4, 9, 16]</a:t>
            </a:r>
            <a:endParaRPr lang="zh-TW" altLang="en-US" dirty="0">
              <a:solidFill>
                <a:srgbClr val="FFFF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8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2C25A-B60F-44C7-87AB-3C823BAF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講解：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9E9739-5798-4B41-A66A-1E922666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2"/>
          <a:stretch/>
        </p:blipFill>
        <p:spPr>
          <a:xfrm>
            <a:off x="838200" y="1690688"/>
            <a:ext cx="10515600" cy="252495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B4F29A-6271-4AAA-BFA7-A61064E00276}"/>
              </a:ext>
            </a:extLst>
          </p:cNvPr>
          <p:cNvSpPr txBox="1"/>
          <p:nvPr/>
        </p:nvSpPr>
        <p:spPr>
          <a:xfrm>
            <a:off x="838200" y="4590854"/>
            <a:ext cx="30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for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迴圈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 if-</a:t>
            </a:r>
            <a:r>
              <a:rPr lang="en-US" altLang="zh-TW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elif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-else</a:t>
            </a:r>
            <a:r>
              <a:rPr lang="zh-TW" alt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判斷式</a:t>
            </a:r>
          </a:p>
        </p:txBody>
      </p:sp>
    </p:spTree>
    <p:extLst>
      <p:ext uri="{BB962C8B-B14F-4D97-AF65-F5344CB8AC3E}">
        <p14:creationId xmlns:p14="http://schemas.microsoft.com/office/powerpoint/2010/main" val="127021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201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Noto Sans CJK TC Medium</vt:lpstr>
      <vt:lpstr>Arial</vt:lpstr>
      <vt:lpstr>Calibri</vt:lpstr>
      <vt:lpstr>Calibri Light</vt:lpstr>
      <vt:lpstr>Office Theme</vt:lpstr>
      <vt:lpstr>流程控制-前測講解</vt:lpstr>
      <vt:lpstr>題目說明：</vt:lpstr>
      <vt:lpstr>範例AC code：</vt:lpstr>
      <vt:lpstr>講解：</vt:lpstr>
      <vt:lpstr>講解：</vt:lpstr>
      <vt:lpstr>講解：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流程控制-前測講解</dc:title>
  <dc:creator>guan-you Chen</dc:creator>
  <cp:lastModifiedBy>guan-you Chen</cp:lastModifiedBy>
  <cp:revision>13</cp:revision>
  <dcterms:created xsi:type="dcterms:W3CDTF">2022-03-02T18:30:09Z</dcterms:created>
  <dcterms:modified xsi:type="dcterms:W3CDTF">2022-03-02T19:33:01Z</dcterms:modified>
</cp:coreProperties>
</file>