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60" r:id="rId11"/>
    <p:sldId id="264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7B33-1600-AE44-95F1-FBA75162D45B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DE7B-91EA-AC44-A35C-0C86F1F7BC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496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DDE7B-91EA-AC44-A35C-0C86F1F7BCB0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331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C4D0-E12E-EE45-AB62-0EEE3AFF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B3587-B2E6-A34F-A871-A147D2B8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950-14AF-0D4E-8872-FF7249CE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307F-CBE8-D84B-90E3-D9B4BE7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5DEE-90F5-DC4D-9FCC-70C0ADC5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58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6D7-DEED-C64A-8B08-1A5E7FFE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22EB-4BE7-BD45-83DE-A09E7175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0EC8-BBDE-D24F-89ED-FD96CCD8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41E8-B468-0447-959D-093F747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9AC2-972D-344A-910A-CCBE31E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48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41232-0BFE-304A-918E-4CDAF5966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953A-FD81-2647-8FCD-72966639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8A66-EA9B-A84F-8588-87EE01A4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9BE3-495F-7D46-A0B5-3542E0D9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8921-E4A1-CB49-9E8F-46D6734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1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CA5-B16B-CB44-B08D-B4BF1AD9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8CC2-8531-1647-982A-BC2D47CF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7582-0F7A-8B4A-839C-504FE90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9357-92F2-B642-A562-E916656A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C215-6DB3-C64F-968C-C887282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0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9AB7-66BC-2F47-A77B-B1156551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EB18-614A-8E4A-81D6-B4CE327B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148E-D375-8440-A07E-60D3CFA0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6927-7FC6-0D4E-8B6B-54C2D576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9E81-5F81-0A4E-9D58-A44A16D3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27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CD16-670C-5248-BDCD-8538D5B8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BA33-C6AE-5943-852B-D1A9F727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0B0-DB73-E14C-AA8A-BF3616BD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A32EB-7856-A94A-A4EF-FD4375F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36BC-2444-F94D-AB06-CAD494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467A-FE9E-7340-B11B-8886087B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450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64A2-33DC-ED4C-B1D5-3A06867A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B279-CE22-7641-831C-1E2D80D2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68D7D-2859-3F46-AFAD-862B6E61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0E31D-7057-4147-8624-DA3BE11E7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55A75-C356-D34C-A8CF-F66FAEC3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6E9C8-3B1C-EA48-8C11-FBAA8EC3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FADB3-3999-4E4A-AB3A-F46B3349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8F99-172D-764A-B6D3-0C52DAF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40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2684-07C7-3E4A-9826-E949855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BFD0F-D9C7-D64C-82E7-C1EB4896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B18A8-0B8C-F749-AA22-6A6048BC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5DBF5-CE54-2149-A1E7-AC9F4D8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37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3E57A-2D60-144D-9F12-D496DFC6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2E47-7397-A546-9194-C9140A12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64B-6FE1-6144-834F-AC0DEF6A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24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498-C77A-724A-9304-5DCBE122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F6B3-ED56-BC4D-BB6F-B47A6B71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02AC8-EB6A-3F4C-AC96-84842204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5C72-BCC3-B34E-BEC7-8F793429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8897-153F-AF45-AEDF-E06147EF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D24F-CA66-2944-814B-92C2A03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9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DE92-D25A-144A-A048-2ADA1763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EAB47-333D-E64A-B3CF-9E5743474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BE19C-DB68-0D47-AB97-8A4612FC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E2933-1A95-BF4F-880E-D766E6A1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7ED8-DFC0-2B49-8B04-0D52768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AD49-7022-4946-B174-E999F44A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6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EE0C-E2FA-C544-86BE-861574F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F51D-C58F-AE47-8144-B3613A0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F6A-8CB1-304A-8526-BC686C6F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776C-5FCF-C142-BDB1-636A06FB5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DCAD-2DB7-734A-8EB6-89D63AAF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638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97A7-D412-8E4F-8403-4CBBD986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14" y="1963614"/>
            <a:ext cx="4716585" cy="47165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65AEE9-87A2-8B45-9EDB-D8AB3242765E}"/>
              </a:ext>
            </a:extLst>
          </p:cNvPr>
          <p:cNvSpPr/>
          <p:nvPr/>
        </p:nvSpPr>
        <p:spPr>
          <a:xfrm>
            <a:off x="5768248" y="4185133"/>
            <a:ext cx="927114" cy="550989"/>
          </a:xfrm>
          <a:prstGeom prst="rect">
            <a:avLst/>
          </a:prstGeom>
          <a:solidFill>
            <a:srgbClr val="C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9A2D7-A4DE-C543-B11A-8167F420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28" y="4103076"/>
            <a:ext cx="1553305" cy="155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1B5FB-556A-554C-9B3B-BEF22846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2" y="4103075"/>
            <a:ext cx="1553305" cy="15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002A0-3879-3A4D-8D91-0B0A95E7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503" y="2181884"/>
            <a:ext cx="1080000" cy="10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7371F-8DE0-8E41-A9F0-10213C78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03" y="2248685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30F85-A9FE-3548-AFED-BDC0A377F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00" y="2228068"/>
            <a:ext cx="1080000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066529-75E3-3E45-8978-C88ECB946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00" y="3955061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3D733-D069-5547-A46B-28CA4A7AA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503" y="3955061"/>
            <a:ext cx="1080000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371ED6-42DE-5348-9DF4-4D6A14864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03" y="3955061"/>
            <a:ext cx="1080000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50A8F1-CF83-3349-92A8-6902E6103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0793" y="616301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C003FF-2465-704D-B6CC-E92F61D96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890" y="594985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ED6D-ECE3-294E-B8AF-7CC9136493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2538" y="578791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C0E38D-3013-4C4C-AC98-CEC8F89C17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0186" y="578791"/>
            <a:ext cx="1080000" cy="10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F19967-9693-824A-BC46-117AE2258F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6697" y="2458769"/>
            <a:ext cx="1080000" cy="10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078ED4-2DDC-3441-A7E9-D1C070A278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890" y="2458769"/>
            <a:ext cx="1080000" cy="10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179CE7-BECE-5141-A718-654C6091C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72538" y="3955061"/>
            <a:ext cx="1080000" cy="10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969A62-EC00-3C4F-9FDE-C81DDA570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3499" y="3955061"/>
            <a:ext cx="1080000" cy="108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B3AA7E-C171-804B-AD06-3E2805EFD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793" y="3955061"/>
            <a:ext cx="1080000" cy="108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F9CCEF-C7C2-EB48-8004-D204ED0991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992" y="21529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3F0A74-D8FE-C440-AD8A-51AB86BC4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523659"/>
              </p:ext>
            </p:extLst>
          </p:nvPr>
        </p:nvGraphicFramePr>
        <p:xfrm>
          <a:off x="838198" y="816223"/>
          <a:ext cx="10515604" cy="550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5469040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498075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9418724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080822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709255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2354526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777891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0115501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9556766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6704995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3976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5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Wall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Wall</a:t>
                      </a: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4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b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Wall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i="1" dirty="0"/>
                        <a:t>TrashCan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Lettuce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Wall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b="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b="1" dirty="0"/>
                        <a:t>Apple pie stove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b="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Pie basket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b="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Bread basket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b="1" dirty="0"/>
                        <a:t>Salad maker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b="1" dirty="0"/>
                        <a:t>Sandwich maker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i="1" dirty="0"/>
                        <a:t>Pickupwindow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14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b="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b="1" dirty="0"/>
                        <a:t>Fried egg stove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b="0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Egg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Tomato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07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W" b="0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Cheese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66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14C27-472C-0341-9B91-3855601F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FF2AD-2EF9-094D-8A7E-53ED0971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29934">
            <a:off x="5957725" y="1771142"/>
            <a:ext cx="2105122" cy="21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18CEB-4866-E642-9406-769842A8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48D69"/>
              </a:clrFrom>
              <a:clrTo>
                <a:srgbClr val="C48D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6457" y="673589"/>
            <a:ext cx="5194300" cy="519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DB063-D8E0-EE48-A078-9925ED4F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-115061" y="4451476"/>
            <a:ext cx="1418400" cy="141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7F50A-6A83-8645-B9AA-D011919B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8767">
            <a:off x="-22948" y="3482691"/>
            <a:ext cx="1418400" cy="141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EFA5C-99B6-5C43-8A97-2E3E67C9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82678" flipV="1">
            <a:off x="-650151" y="4122686"/>
            <a:ext cx="1418400" cy="141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0EF07-3A9A-F748-BD86-25731032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71407" flipV="1">
            <a:off x="717382" y="3937456"/>
            <a:ext cx="1418400" cy="141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84FE0-D5D2-3046-88EE-972C57FF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4591224" y="1250718"/>
            <a:ext cx="1418400" cy="141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E511D-5922-014A-B12B-AC521D41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556634" y="673589"/>
            <a:ext cx="1418400" cy="141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2A2AAE-69DA-8E44-8C5E-7D783DE9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324630" y="1567240"/>
            <a:ext cx="1418400" cy="141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77323F-0417-8F45-833B-8DBF6A73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290040" y="990111"/>
            <a:ext cx="1418400" cy="141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389F9E-7624-1841-B81E-22E6C91F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067747" y="1827847"/>
            <a:ext cx="1418400" cy="141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0FE67A-9485-174D-93E5-912781CD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033157" y="1250718"/>
            <a:ext cx="1418400" cy="14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7EB05-2785-3247-926A-F76ABB4A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48D69"/>
              </a:clrFrom>
              <a:clrTo>
                <a:srgbClr val="C48D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6457" y="673589"/>
            <a:ext cx="5194300" cy="5194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83EE2A-121C-F747-8C06-04EF0A4D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00" y="1442532"/>
            <a:ext cx="1425600" cy="142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747743-2B75-EC43-9786-69123196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78" y="882413"/>
            <a:ext cx="1425600" cy="1425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A0C4D6-3D8F-5546-92BF-2D00B49F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83" y="1943473"/>
            <a:ext cx="1425600" cy="142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37B98D-3669-0F4A-876B-C98E39B0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43" y="1018814"/>
            <a:ext cx="1425600" cy="142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04958D-BA63-C342-8632-8A5E4E99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8" y="2254962"/>
            <a:ext cx="1425600" cy="142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94B4FD-0FCA-F64C-9091-A54E31CC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36" y="1694843"/>
            <a:ext cx="1425600" cy="1425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290BF4-BB3D-D04A-B149-6E2148A6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73" y="1442532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7D694F1-04E5-734A-AE6F-D19C99CA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67134">
            <a:off x="6974894" y="2198956"/>
            <a:ext cx="1324429" cy="13244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693E010-B0B4-C545-A84C-8718C817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4391">
            <a:off x="5504197" y="2446853"/>
            <a:ext cx="1324429" cy="13244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932C27-768D-9346-83C1-6F9AD110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6204">
            <a:off x="4192082" y="2486053"/>
            <a:ext cx="1324429" cy="1324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352381-2ED0-A342-8637-851D64A5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200" y="178200"/>
            <a:ext cx="6501600" cy="650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7F0FD9-E37B-AD44-9F75-5E4075FC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07607" y="1823839"/>
            <a:ext cx="1324429" cy="13244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B2306C-BF05-3146-9383-7A94CFA3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67374" flipH="1">
            <a:off x="4771571" y="1823839"/>
            <a:ext cx="1324429" cy="13244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5538DD-D09A-2D4C-A658-3F30B037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13728" flipH="1">
            <a:off x="5945067" y="1823839"/>
            <a:ext cx="1324429" cy="13244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54383D-AB9B-8E45-9482-A793B052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81842" flipH="1">
            <a:off x="7109031" y="1823839"/>
            <a:ext cx="1324429" cy="13244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1F486E-4829-E543-B4C7-825733D0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6312">
            <a:off x="4288776" y="1027147"/>
            <a:ext cx="1324429" cy="13244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A7E4BEE-69DA-274C-A1C9-4D6B4835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6204">
            <a:off x="6597749" y="1010997"/>
            <a:ext cx="1324429" cy="1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13E85A-DE75-DE45-B5FA-52B5A59D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72" y="1958766"/>
            <a:ext cx="1971919" cy="1971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0CBE1-BD6C-7C44-B6B5-F3118134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36" y="1958766"/>
            <a:ext cx="1971919" cy="1971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2FFE8-1FFF-6244-B7A9-EA0A04A4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99" y="1958766"/>
            <a:ext cx="1971919" cy="1971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E1B50-C791-9F42-994B-F395EEED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222563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6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20945-4878-B44B-BDEB-8B5EF280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26" y="1453736"/>
            <a:ext cx="1729103" cy="1729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773CE-63AC-BF49-AAF4-68C1CA17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23" y="1453735"/>
            <a:ext cx="1729103" cy="1729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75639-15F3-E544-9575-F3F2FBFA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20" y="1453734"/>
            <a:ext cx="1729103" cy="1729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0DD328-5D78-9344-B276-DDD14137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5" y="112123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F09F6A-7E06-704B-B8EC-17E001BB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99" y="1297342"/>
            <a:ext cx="5560658" cy="5560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AE5C5-A6D0-4648-AB19-FF397749C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78" b="17228"/>
          <a:stretch/>
        </p:blipFill>
        <p:spPr>
          <a:xfrm>
            <a:off x="1042628" y="3449858"/>
            <a:ext cx="4876800" cy="3028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83C5D-833B-314F-AB93-8C56BF234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33906">
            <a:off x="1330520" y="2046363"/>
            <a:ext cx="1971304" cy="1971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DAC4A-BCDA-D34C-8957-4759C752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706916">
            <a:off x="3766329" y="1981837"/>
            <a:ext cx="1726851" cy="17268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51A26-0DD6-B147-B770-D9C8330F936B}"/>
              </a:ext>
            </a:extLst>
          </p:cNvPr>
          <p:cNvSpPr>
            <a:spLocks/>
          </p:cNvSpPr>
          <p:nvPr/>
        </p:nvSpPr>
        <p:spPr>
          <a:xfrm>
            <a:off x="1045028" y="1626919"/>
            <a:ext cx="4874400" cy="48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06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612455-8BA1-B24A-968A-CDEE312B3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2290" y="1156854"/>
            <a:ext cx="5357090" cy="5357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7E5F5-A389-AE4F-909E-88079BC1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022436" y="139700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A3C53-02AE-764F-B45A-B7D566FD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5227713" y="2694245"/>
            <a:ext cx="1251382" cy="1251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57E3BA-5998-EF4C-A928-110AF0C5E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1877" flipH="1">
            <a:off x="6379783" y="2633525"/>
            <a:ext cx="1667725" cy="16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61</Words>
  <Application>Microsoft Macintosh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14</cp:revision>
  <dcterms:created xsi:type="dcterms:W3CDTF">2021-06-29T08:01:33Z</dcterms:created>
  <dcterms:modified xsi:type="dcterms:W3CDTF">2021-06-29T17:34:25Z</dcterms:modified>
</cp:coreProperties>
</file>