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62" r:id="rId4"/>
    <p:sldId id="328" r:id="rId5"/>
    <p:sldId id="264" r:id="rId6"/>
    <p:sldId id="303" r:id="rId7"/>
    <p:sldId id="282" r:id="rId8"/>
    <p:sldId id="338" r:id="rId9"/>
    <p:sldId id="336" r:id="rId10"/>
    <p:sldId id="332" r:id="rId11"/>
  </p:sldIdLst>
  <p:sldSz cx="9144000" cy="5143500" type="screen16x9"/>
  <p:notesSz cx="6858000" cy="9144000"/>
  <p:embeddedFontLst>
    <p:embeddedFont>
      <p:font typeface="Albert Sans" panose="02020500000000000000" charset="0"/>
      <p:regular r:id="rId13"/>
      <p:bold r:id="rId14"/>
      <p:italic r:id="rId15"/>
      <p:boldItalic r:id="rId16"/>
    </p:embeddedFont>
    <p:embeddedFont>
      <p:font typeface="Anybody SemiBold" panose="02020500000000000000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5E5E5E"/>
    <a:srgbClr val="00194C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E4F31-6B78-4BBB-A5BA-8FBFC00EF3A3}" v="3" dt="2024-01-16T01:37:30.226"/>
  </p1510:revLst>
</p1510:revInfo>
</file>

<file path=ppt/tableStyles.xml><?xml version="1.0" encoding="utf-8"?>
<a:tblStyleLst xmlns:a="http://schemas.openxmlformats.org/drawingml/2006/main" def="{C6F69363-58F3-4C35-8137-0D628A3A997D}">
  <a:tblStyle styleId="{C6F69363-58F3-4C35-8137-0D628A3A9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3030" autoAdjust="0"/>
  </p:normalViewPr>
  <p:slideViewPr>
    <p:cSldViewPr snapToGrid="0">
      <p:cViewPr>
        <p:scale>
          <a:sx n="75" d="100"/>
          <a:sy n="75" d="100"/>
        </p:scale>
        <p:origin x="8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erry" userId="a784bdd95090d9e0" providerId="LiveId" clId="{50DE4F31-6B78-4BBB-A5BA-8FBFC00EF3A3}"/>
    <pc:docChg chg="custSel addSld delSld modSld">
      <pc:chgData name="Chen Jerry" userId="a784bdd95090d9e0" providerId="LiveId" clId="{50DE4F31-6B78-4BBB-A5BA-8FBFC00EF3A3}" dt="2024-01-16T01:38:11.858" v="33" actId="1076"/>
      <pc:docMkLst>
        <pc:docMk/>
      </pc:docMkLst>
      <pc:sldChg chg="modSp mod">
        <pc:chgData name="Chen Jerry" userId="a784bdd95090d9e0" providerId="LiveId" clId="{50DE4F31-6B78-4BBB-A5BA-8FBFC00EF3A3}" dt="2024-01-16T01:28:07.223" v="18" actId="20577"/>
        <pc:sldMkLst>
          <pc:docMk/>
          <pc:sldMk cId="0" sldId="282"/>
        </pc:sldMkLst>
        <pc:spChg chg="mod">
          <ac:chgData name="Chen Jerry" userId="a784bdd95090d9e0" providerId="LiveId" clId="{50DE4F31-6B78-4BBB-A5BA-8FBFC00EF3A3}" dt="2024-01-16T01:28:07.223" v="18" actId="20577"/>
          <ac:spMkLst>
            <pc:docMk/>
            <pc:sldMk cId="0" sldId="282"/>
            <ac:spMk id="686" creationId="{00000000-0000-0000-0000-000000000000}"/>
          </ac:spMkLst>
        </pc:spChg>
      </pc:sldChg>
      <pc:sldChg chg="modSp mod">
        <pc:chgData name="Chen Jerry" userId="a784bdd95090d9e0" providerId="LiveId" clId="{50DE4F31-6B78-4BBB-A5BA-8FBFC00EF3A3}" dt="2024-01-16T01:28:02.296" v="17" actId="1076"/>
        <pc:sldMkLst>
          <pc:docMk/>
          <pc:sldMk cId="0" sldId="303"/>
        </pc:sldMkLst>
        <pc:spChg chg="mod">
          <ac:chgData name="Chen Jerry" userId="a784bdd95090d9e0" providerId="LiveId" clId="{50DE4F31-6B78-4BBB-A5BA-8FBFC00EF3A3}" dt="2024-01-16T01:28:02.296" v="17" actId="1076"/>
          <ac:spMkLst>
            <pc:docMk/>
            <pc:sldMk cId="0" sldId="303"/>
            <ac:spMk id="1226" creationId="{00000000-0000-0000-0000-000000000000}"/>
          </ac:spMkLst>
        </pc:spChg>
      </pc:sldChg>
      <pc:sldChg chg="del">
        <pc:chgData name="Chen Jerry" userId="a784bdd95090d9e0" providerId="LiveId" clId="{50DE4F31-6B78-4BBB-A5BA-8FBFC00EF3A3}" dt="2024-01-16T01:29:01.034" v="28" actId="47"/>
        <pc:sldMkLst>
          <pc:docMk/>
          <pc:sldMk cId="252587859" sldId="329"/>
        </pc:sldMkLst>
      </pc:sldChg>
      <pc:sldChg chg="del">
        <pc:chgData name="Chen Jerry" userId="a784bdd95090d9e0" providerId="LiveId" clId="{50DE4F31-6B78-4BBB-A5BA-8FBFC00EF3A3}" dt="2024-01-16T01:29:03.051" v="29" actId="47"/>
        <pc:sldMkLst>
          <pc:docMk/>
          <pc:sldMk cId="416924829" sldId="330"/>
        </pc:sldMkLst>
      </pc:sldChg>
      <pc:sldChg chg="del">
        <pc:chgData name="Chen Jerry" userId="a784bdd95090d9e0" providerId="LiveId" clId="{50DE4F31-6B78-4BBB-A5BA-8FBFC00EF3A3}" dt="2024-01-16T01:29:04.709" v="30" actId="47"/>
        <pc:sldMkLst>
          <pc:docMk/>
          <pc:sldMk cId="3158989972" sldId="331"/>
        </pc:sldMkLst>
      </pc:sldChg>
      <pc:sldChg chg="addSp delSp modSp mod delAnim modAnim">
        <pc:chgData name="Chen Jerry" userId="a784bdd95090d9e0" providerId="LiveId" clId="{50DE4F31-6B78-4BBB-A5BA-8FBFC00EF3A3}" dt="2024-01-16T01:36:46.197" v="32"/>
        <pc:sldMkLst>
          <pc:docMk/>
          <pc:sldMk cId="1837548492" sldId="336"/>
        </pc:sldMkLst>
        <pc:picChg chg="add mod">
          <ac:chgData name="Chen Jerry" userId="a784bdd95090d9e0" providerId="LiveId" clId="{50DE4F31-6B78-4BBB-A5BA-8FBFC00EF3A3}" dt="2024-01-16T01:36:46.197" v="32"/>
          <ac:picMkLst>
            <pc:docMk/>
            <pc:sldMk cId="1837548492" sldId="336"/>
            <ac:picMk id="2" creationId="{A01A0E3D-8BF7-99E1-5260-82254765BF25}"/>
          </ac:picMkLst>
        </pc:picChg>
        <pc:picChg chg="del">
          <ac:chgData name="Chen Jerry" userId="a784bdd95090d9e0" providerId="LiveId" clId="{50DE4F31-6B78-4BBB-A5BA-8FBFC00EF3A3}" dt="2024-01-16T01:29:07.642" v="31" actId="478"/>
          <ac:picMkLst>
            <pc:docMk/>
            <pc:sldMk cId="1837548492" sldId="336"/>
            <ac:picMk id="10" creationId="{2DBC253C-B0B2-803A-F517-294278CF4F58}"/>
          </ac:picMkLst>
        </pc:picChg>
      </pc:sldChg>
      <pc:sldChg chg="del">
        <pc:chgData name="Chen Jerry" userId="a784bdd95090d9e0" providerId="LiveId" clId="{50DE4F31-6B78-4BBB-A5BA-8FBFC00EF3A3}" dt="2024-01-16T01:28:59.144" v="27" actId="47"/>
        <pc:sldMkLst>
          <pc:docMk/>
          <pc:sldMk cId="1144059830" sldId="337"/>
        </pc:sldMkLst>
      </pc:sldChg>
      <pc:sldChg chg="addSp delSp modSp add mod">
        <pc:chgData name="Chen Jerry" userId="a784bdd95090d9e0" providerId="LiveId" clId="{50DE4F31-6B78-4BBB-A5BA-8FBFC00EF3A3}" dt="2024-01-16T01:38:11.858" v="33" actId="1076"/>
        <pc:sldMkLst>
          <pc:docMk/>
          <pc:sldMk cId="190496195" sldId="338"/>
        </pc:sldMkLst>
        <pc:picChg chg="add mod modCrop">
          <ac:chgData name="Chen Jerry" userId="a784bdd95090d9e0" providerId="LiveId" clId="{50DE4F31-6B78-4BBB-A5BA-8FBFC00EF3A3}" dt="2024-01-16T01:38:11.858" v="33" actId="1076"/>
          <ac:picMkLst>
            <pc:docMk/>
            <pc:sldMk cId="190496195" sldId="338"/>
            <ac:picMk id="2" creationId="{C1B5CB61-2F6A-D0E7-D8FE-2F66FB975C52}"/>
          </ac:picMkLst>
        </pc:picChg>
        <pc:picChg chg="del">
          <ac:chgData name="Chen Jerry" userId="a784bdd95090d9e0" providerId="LiveId" clId="{50DE4F31-6B78-4BBB-A5BA-8FBFC00EF3A3}" dt="2024-01-16T01:28:17.117" v="20" actId="478"/>
          <ac:picMkLst>
            <pc:docMk/>
            <pc:sldMk cId="190496195" sldId="338"/>
            <ac:picMk id="5" creationId="{88636E02-9797-0C37-F0CA-D5E595334E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5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64" r:id="rId5"/>
    <p:sldLayoutId id="2147483675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704216" y="7402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63636"/>
                </a:solidFill>
              </a:rPr>
              <a:t>CIS 404</a:t>
            </a:r>
            <a:br>
              <a:rPr lang="en-US" dirty="0">
                <a:solidFill>
                  <a:srgbClr val="363636"/>
                </a:solidFill>
              </a:rPr>
            </a:br>
            <a:r>
              <a:rPr lang="en-US" dirty="0">
                <a:solidFill>
                  <a:srgbClr val="363636"/>
                </a:solidFill>
              </a:rPr>
              <a:t>Capstone Project</a:t>
            </a:r>
            <a:endParaRPr dirty="0">
              <a:solidFill>
                <a:srgbClr val="363636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573250" y="4106334"/>
            <a:ext cx="2334600" cy="522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Jerry C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59;p40">
            <a:extLst>
              <a:ext uri="{FF2B5EF4-FFF2-40B4-BE49-F238E27FC236}">
                <a16:creationId xmlns:a16="http://schemas.microsoft.com/office/drawing/2014/main" id="{25A8439D-94D3-6B3A-5A9C-407000B6A3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8162" y="-48002"/>
            <a:ext cx="1481237" cy="519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0;p40">
            <a:extLst>
              <a:ext uri="{FF2B5EF4-FFF2-40B4-BE49-F238E27FC236}">
                <a16:creationId xmlns:a16="http://schemas.microsoft.com/office/drawing/2014/main" id="{BD3947E6-0738-1C3E-72E6-CAC00152DCAC}"/>
              </a:ext>
            </a:extLst>
          </p:cNvPr>
          <p:cNvSpPr/>
          <p:nvPr/>
        </p:nvSpPr>
        <p:spPr>
          <a:xfrm flipH="1">
            <a:off x="-808049" y="-48001"/>
            <a:ext cx="2069583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3174299" y="1908348"/>
            <a:ext cx="4978916" cy="1047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363636"/>
                </a:solidFill>
              </a:rPr>
              <a:t>Thank you :)</a:t>
            </a:r>
            <a:endParaRPr sz="4800" dirty="0">
              <a:solidFill>
                <a:srgbClr val="363636"/>
              </a:solidFill>
            </a:endParaRPr>
          </a:p>
        </p:txBody>
      </p:sp>
      <p:cxnSp>
        <p:nvCxnSpPr>
          <p:cNvPr id="200" name="Google Shape;200;p37"/>
          <p:cNvCxnSpPr/>
          <p:nvPr/>
        </p:nvCxnSpPr>
        <p:spPr>
          <a:xfrm>
            <a:off x="2420674" y="2956083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082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&amp; Demo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sp>
        <p:nvSpPr>
          <p:cNvPr id="2" name="Google Shape;665;p62">
            <a:extLst>
              <a:ext uri="{FF2B5EF4-FFF2-40B4-BE49-F238E27FC236}">
                <a16:creationId xmlns:a16="http://schemas.microsoft.com/office/drawing/2014/main" id="{D562A83C-ED33-AEAF-8414-9A45AF1A823A}"/>
              </a:ext>
            </a:extLst>
          </p:cNvPr>
          <p:cNvSpPr/>
          <p:nvPr/>
        </p:nvSpPr>
        <p:spPr>
          <a:xfrm>
            <a:off x="2261366" y="1671001"/>
            <a:ext cx="3979800" cy="6363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5700" rIns="90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Breakout Ball Game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4" name="Google Shape;667;p62">
            <a:extLst>
              <a:ext uri="{FF2B5EF4-FFF2-40B4-BE49-F238E27FC236}">
                <a16:creationId xmlns:a16="http://schemas.microsoft.com/office/drawing/2014/main" id="{E27A330B-8DFD-099E-73A8-9318AC8EEA69}"/>
              </a:ext>
            </a:extLst>
          </p:cNvPr>
          <p:cNvSpPr/>
          <p:nvPr/>
        </p:nvSpPr>
        <p:spPr>
          <a:xfrm>
            <a:off x="399316" y="3586225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AWT and Swing for graphics and event handling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" name="Google Shape;669;p62">
            <a:extLst>
              <a:ext uri="{FF2B5EF4-FFF2-40B4-BE49-F238E27FC236}">
                <a16:creationId xmlns:a16="http://schemas.microsoft.com/office/drawing/2014/main" id="{E27CF9D7-560C-D6A6-40DF-5AA38C1C9A62}"/>
              </a:ext>
            </a:extLst>
          </p:cNvPr>
          <p:cNvSpPr/>
          <p:nvPr/>
        </p:nvSpPr>
        <p:spPr>
          <a:xfrm>
            <a:off x="3044266" y="3187212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Basic paddle and ball mechanics for breaking bricks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670;p62">
            <a:extLst>
              <a:ext uri="{FF2B5EF4-FFF2-40B4-BE49-F238E27FC236}">
                <a16:creationId xmlns:a16="http://schemas.microsoft.com/office/drawing/2014/main" id="{0330DC9D-63FF-E040-F139-E6DAFB054A0D}"/>
              </a:ext>
            </a:extLst>
          </p:cNvPr>
          <p:cNvSpPr/>
          <p:nvPr/>
        </p:nvSpPr>
        <p:spPr>
          <a:xfrm>
            <a:off x="3044266" y="3658535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Score tracking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Google Shape;671;p62">
            <a:extLst>
              <a:ext uri="{FF2B5EF4-FFF2-40B4-BE49-F238E27FC236}">
                <a16:creationId xmlns:a16="http://schemas.microsoft.com/office/drawing/2014/main" id="{434562C4-BEBA-144C-4584-1258550AE678}"/>
              </a:ext>
            </a:extLst>
          </p:cNvPr>
          <p:cNvSpPr/>
          <p:nvPr/>
        </p:nvSpPr>
        <p:spPr>
          <a:xfrm>
            <a:off x="3044266" y="4129862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Game over and victory conditions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" name="Google Shape;672;p62">
            <a:extLst>
              <a:ext uri="{FF2B5EF4-FFF2-40B4-BE49-F238E27FC236}">
                <a16:creationId xmlns:a16="http://schemas.microsoft.com/office/drawing/2014/main" id="{3F9D4649-C4B7-37AD-6646-7482F4611AB9}"/>
              </a:ext>
            </a:extLst>
          </p:cNvPr>
          <p:cNvSpPr/>
          <p:nvPr/>
        </p:nvSpPr>
        <p:spPr>
          <a:xfrm>
            <a:off x="5689210" y="3187212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Simple 2D graphics with basic shapes (rectangles, circles)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" name="Google Shape;673;p62">
            <a:extLst>
              <a:ext uri="{FF2B5EF4-FFF2-40B4-BE49-F238E27FC236}">
                <a16:creationId xmlns:a16="http://schemas.microsoft.com/office/drawing/2014/main" id="{9AD18557-5EE4-4C49-CC65-03AB86EF2215}"/>
              </a:ext>
            </a:extLst>
          </p:cNvPr>
          <p:cNvSpPr/>
          <p:nvPr/>
        </p:nvSpPr>
        <p:spPr>
          <a:xfrm>
            <a:off x="5689210" y="3892685"/>
            <a:ext cx="2414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 of colors to differentiate the paddle, ball, and bricks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674;p62">
            <a:extLst>
              <a:ext uri="{FF2B5EF4-FFF2-40B4-BE49-F238E27FC236}">
                <a16:creationId xmlns:a16="http://schemas.microsoft.com/office/drawing/2014/main" id="{CC871FAB-FB4E-5F18-1D34-97B83BF00F40}"/>
              </a:ext>
            </a:extLst>
          </p:cNvPr>
          <p:cNvSpPr/>
          <p:nvPr/>
        </p:nvSpPr>
        <p:spPr>
          <a:xfrm>
            <a:off x="399316" y="257500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Java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2" name="Google Shape;675;p62">
            <a:extLst>
              <a:ext uri="{FF2B5EF4-FFF2-40B4-BE49-F238E27FC236}">
                <a16:creationId xmlns:a16="http://schemas.microsoft.com/office/drawing/2014/main" id="{60EC1266-534E-8F2D-3D82-1CF9A021DD5A}"/>
              </a:ext>
            </a:extLst>
          </p:cNvPr>
          <p:cNvSpPr/>
          <p:nvPr/>
        </p:nvSpPr>
        <p:spPr>
          <a:xfrm>
            <a:off x="3044266" y="257500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Features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13" name="Google Shape;676;p62">
            <a:extLst>
              <a:ext uri="{FF2B5EF4-FFF2-40B4-BE49-F238E27FC236}">
                <a16:creationId xmlns:a16="http://schemas.microsoft.com/office/drawing/2014/main" id="{F828CEEA-71F7-510E-026E-A9C34B2422A4}"/>
              </a:ext>
            </a:extLst>
          </p:cNvPr>
          <p:cNvSpPr/>
          <p:nvPr/>
        </p:nvSpPr>
        <p:spPr>
          <a:xfrm>
            <a:off x="5689266" y="2575000"/>
            <a:ext cx="2414100" cy="543600"/>
          </a:xfrm>
          <a:prstGeom prst="rect">
            <a:avLst/>
          </a:prstGeom>
          <a:noFill/>
          <a:ln w="9525" cap="flat" cmpd="sng">
            <a:solidFill>
              <a:srgbClr val="41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Graphics</a:t>
            </a:r>
            <a:endParaRPr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cxnSp>
        <p:nvCxnSpPr>
          <p:cNvPr id="16" name="Google Shape;679;p62">
            <a:extLst>
              <a:ext uri="{FF2B5EF4-FFF2-40B4-BE49-F238E27FC236}">
                <a16:creationId xmlns:a16="http://schemas.microsoft.com/office/drawing/2014/main" id="{FC3D89E4-F711-8869-6538-2CDDD01E2AA9}"/>
              </a:ext>
            </a:extLst>
          </p:cNvPr>
          <p:cNvCxnSpPr>
            <a:stCxn id="2" idx="1"/>
            <a:endCxn id="11" idx="0"/>
          </p:cNvCxnSpPr>
          <p:nvPr/>
        </p:nvCxnSpPr>
        <p:spPr>
          <a:xfrm flipH="1">
            <a:off x="1606466" y="1989151"/>
            <a:ext cx="6549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680;p62">
            <a:extLst>
              <a:ext uri="{FF2B5EF4-FFF2-40B4-BE49-F238E27FC236}">
                <a16:creationId xmlns:a16="http://schemas.microsoft.com/office/drawing/2014/main" id="{0B36BC2B-9A33-7A9B-D484-9DA093B9803B}"/>
              </a:ext>
            </a:extLst>
          </p:cNvPr>
          <p:cNvCxnSpPr>
            <a:stCxn id="2" idx="3"/>
            <a:endCxn id="13" idx="0"/>
          </p:cNvCxnSpPr>
          <p:nvPr/>
        </p:nvCxnSpPr>
        <p:spPr>
          <a:xfrm>
            <a:off x="6241166" y="1989151"/>
            <a:ext cx="655200" cy="58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681;p62">
            <a:extLst>
              <a:ext uri="{FF2B5EF4-FFF2-40B4-BE49-F238E27FC236}">
                <a16:creationId xmlns:a16="http://schemas.microsoft.com/office/drawing/2014/main" id="{039238F6-247B-B0B6-357A-5B6A7E35F135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4251266" y="2307301"/>
            <a:ext cx="0" cy="26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Implementation</a:t>
            </a:r>
            <a:endParaRPr dirty="0"/>
          </a:p>
        </p:txBody>
      </p:sp>
      <p:sp>
        <p:nvSpPr>
          <p:cNvPr id="515" name="Google Shape;515;p53"/>
          <p:cNvSpPr/>
          <p:nvPr/>
        </p:nvSpPr>
        <p:spPr>
          <a:xfrm>
            <a:off x="3045782" y="1458047"/>
            <a:ext cx="2972700" cy="2972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SDLC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Software Development Life Cycle</a:t>
            </a:r>
            <a:endParaRPr sz="12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3351395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7" name="Google Shape;517;p53"/>
          <p:cNvSpPr/>
          <p:nvPr/>
        </p:nvSpPr>
        <p:spPr>
          <a:xfrm>
            <a:off x="2764003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5713085" y="2650808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19" name="Google Shape;519;p53"/>
          <p:cNvSpPr/>
          <p:nvPr/>
        </p:nvSpPr>
        <p:spPr>
          <a:xfrm>
            <a:off x="3351395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5125693" y="390852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5125693" y="1487759"/>
            <a:ext cx="587400" cy="5874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1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</a:t>
            </a:r>
            <a:endParaRPr sz="25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2" name="Google Shape;522;p53"/>
          <p:cNvSpPr txBox="1"/>
          <p:nvPr/>
        </p:nvSpPr>
        <p:spPr>
          <a:xfrm>
            <a:off x="680043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Error correction and database update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680045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Maintenance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4" name="Google Shape;524;p53"/>
          <p:cNvSpPr txBox="1"/>
          <p:nvPr/>
        </p:nvSpPr>
        <p:spPr>
          <a:xfrm>
            <a:off x="680043" y="3051613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Unit and performance testing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680045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Testing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680043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Develop the system using Java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680043" y="3841880"/>
            <a:ext cx="2302659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Implementation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28" name="Google Shape;528;p53"/>
          <p:cNvSpPr txBox="1"/>
          <p:nvPr/>
        </p:nvSpPr>
        <p:spPr>
          <a:xfrm>
            <a:off x="6237018" y="1879799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Objective Definition and feasibility study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9" name="Google Shape;529;p53"/>
          <p:cNvSpPr txBox="1"/>
          <p:nvPr/>
        </p:nvSpPr>
        <p:spPr>
          <a:xfrm>
            <a:off x="6237020" y="1498252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Planning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6456458" y="3051613"/>
            <a:ext cx="19279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Requirement Gathering and resource allocation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6237020" y="2670066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Analysis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6237018" y="4223427"/>
            <a:ext cx="214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 and UI/UX Design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6237020" y="3841880"/>
            <a:ext cx="2147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Design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074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Management: Jira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B59E-B365-BA62-CCDE-AD53469BF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47644"/>
            <a:ext cx="6277566" cy="3350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4"/>
          <p:cNvSpPr txBox="1">
            <a:spLocks noGrp="1"/>
          </p:cNvSpPr>
          <p:nvPr>
            <p:ph type="title"/>
          </p:nvPr>
        </p:nvSpPr>
        <p:spPr>
          <a:xfrm>
            <a:off x="626865" y="2360550"/>
            <a:ext cx="3589365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Algorithm &amp; Demo</a:t>
            </a:r>
            <a:endParaRPr dirty="0"/>
          </a:p>
        </p:txBody>
      </p:sp>
      <p:grpSp>
        <p:nvGrpSpPr>
          <p:cNvPr id="1227" name="Google Shape;1227;p84"/>
          <p:cNvGrpSpPr/>
          <p:nvPr/>
        </p:nvGrpSpPr>
        <p:grpSpPr>
          <a:xfrm>
            <a:off x="4311144" y="1268819"/>
            <a:ext cx="3876600" cy="2842931"/>
            <a:chOff x="4311144" y="1401685"/>
            <a:chExt cx="3876600" cy="3201804"/>
          </a:xfrm>
        </p:grpSpPr>
        <p:sp>
          <p:nvSpPr>
            <p:cNvPr id="1228" name="Google Shape;1228;p84"/>
            <p:cNvSpPr/>
            <p:nvPr/>
          </p:nvSpPr>
          <p:spPr>
            <a:xfrm>
              <a:off x="5673106" y="3940378"/>
              <a:ext cx="1157606" cy="610233"/>
            </a:xfrm>
            <a:custGeom>
              <a:avLst/>
              <a:gdLst/>
              <a:ahLst/>
              <a:cxnLst/>
              <a:rect l="l" t="t" r="r" b="b"/>
              <a:pathLst>
                <a:path w="37258" h="19639" extrusionOk="0">
                  <a:moveTo>
                    <a:pt x="4302" y="0"/>
                  </a:moveTo>
                  <a:lnTo>
                    <a:pt x="4302" y="9523"/>
                  </a:lnTo>
                  <a:cubicBezTo>
                    <a:pt x="4302" y="12638"/>
                    <a:pt x="3229" y="15653"/>
                    <a:pt x="1262" y="18087"/>
                  </a:cubicBezTo>
                  <a:lnTo>
                    <a:pt x="0" y="19638"/>
                  </a:lnTo>
                  <a:lnTo>
                    <a:pt x="37258" y="19638"/>
                  </a:lnTo>
                  <a:lnTo>
                    <a:pt x="35996" y="18087"/>
                  </a:lnTo>
                  <a:cubicBezTo>
                    <a:pt x="34029" y="15653"/>
                    <a:pt x="32957" y="12638"/>
                    <a:pt x="32957" y="9523"/>
                  </a:cubicBezTo>
                  <a:lnTo>
                    <a:pt x="3295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4"/>
            <p:cNvSpPr/>
            <p:nvPr/>
          </p:nvSpPr>
          <p:spPr>
            <a:xfrm>
              <a:off x="4311144" y="1401685"/>
              <a:ext cx="3876600" cy="264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84"/>
            <p:cNvSpPr/>
            <p:nvPr/>
          </p:nvSpPr>
          <p:spPr>
            <a:xfrm rot="10800000">
              <a:off x="4312964" y="3631599"/>
              <a:ext cx="3873000" cy="4161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4"/>
            <p:cNvSpPr/>
            <p:nvPr/>
          </p:nvSpPr>
          <p:spPr>
            <a:xfrm>
              <a:off x="5673106" y="4550573"/>
              <a:ext cx="1157606" cy="52916"/>
            </a:xfrm>
            <a:custGeom>
              <a:avLst/>
              <a:gdLst/>
              <a:ahLst/>
              <a:cxnLst/>
              <a:rect l="l" t="t" r="r" b="b"/>
              <a:pathLst>
                <a:path w="37258" h="1703" extrusionOk="0">
                  <a:moveTo>
                    <a:pt x="0" y="0"/>
                  </a:moveTo>
                  <a:lnTo>
                    <a:pt x="0" y="1703"/>
                  </a:lnTo>
                  <a:lnTo>
                    <a:pt x="37258" y="1703"/>
                  </a:lnTo>
                  <a:lnTo>
                    <a:pt x="3725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4"/>
            <p:cNvSpPr/>
            <p:nvPr/>
          </p:nvSpPr>
          <p:spPr>
            <a:xfrm>
              <a:off x="6104505" y="3786475"/>
              <a:ext cx="290700" cy="105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36" name="Google Shape;1236;p84"/>
          <p:cNvCxnSpPr/>
          <p:nvPr/>
        </p:nvCxnSpPr>
        <p:spPr>
          <a:xfrm>
            <a:off x="731250" y="3560875"/>
            <a:ext cx="320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559036-B1DB-69CE-DCC1-A08A6F3B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08" y="1292828"/>
            <a:ext cx="2217059" cy="1909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Algorithm</a:t>
            </a:r>
            <a:endParaRPr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636E02-9797-0C37-F0CA-D5E59533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3" y="1219734"/>
            <a:ext cx="5943600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Algorithm</a:t>
            </a:r>
            <a:endParaRPr dirty="0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B5CB61-2F6A-D0E7-D8FE-2F66FB975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0"/>
          <a:stretch/>
        </p:blipFill>
        <p:spPr>
          <a:xfrm>
            <a:off x="720000" y="1498597"/>
            <a:ext cx="6012016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1579710739">
            <a:hlinkClick r:id="" action="ppaction://media"/>
            <a:extLst>
              <a:ext uri="{FF2B5EF4-FFF2-40B4-BE49-F238E27FC236}">
                <a16:creationId xmlns:a16="http://schemas.microsoft.com/office/drawing/2014/main" id="{A01A0E3D-8BF7-99E1-5260-82254765BF2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82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5438" y="0"/>
            <a:ext cx="59515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146</Words>
  <Application>Microsoft Office PowerPoint</Application>
  <PresentationFormat>On-screen Show (16:9)</PresentationFormat>
  <Paragraphs>48</Paragraphs>
  <Slides>10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Albert Sans</vt:lpstr>
      <vt:lpstr>Anybody SemiBold</vt:lpstr>
      <vt:lpstr>Arial</vt:lpstr>
      <vt:lpstr>Data Analysis Consulting by Slidesgo</vt:lpstr>
      <vt:lpstr>CIS 404 Capstone Project</vt:lpstr>
      <vt:lpstr>02</vt:lpstr>
      <vt:lpstr>Project Outline</vt:lpstr>
      <vt:lpstr>SDLC Implementation</vt:lpstr>
      <vt:lpstr>Project Management: Jira</vt:lpstr>
      <vt:lpstr>Design Algorithm &amp; Demo</vt:lpstr>
      <vt:lpstr>Design Algorithm</vt:lpstr>
      <vt:lpstr>Design Algorithm</vt:lpstr>
      <vt:lpstr>PowerPoint Presentation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Consulting</dc:title>
  <dc:creator>Chen Jerry</dc:creator>
  <cp:lastModifiedBy>Jerry Chen</cp:lastModifiedBy>
  <cp:revision>3</cp:revision>
  <dcterms:modified xsi:type="dcterms:W3CDTF">2024-01-16T01:38:58Z</dcterms:modified>
</cp:coreProperties>
</file>