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62" r:id="rId4"/>
    <p:sldId id="328" r:id="rId5"/>
    <p:sldId id="264" r:id="rId6"/>
    <p:sldId id="303" r:id="rId7"/>
    <p:sldId id="282" r:id="rId8"/>
    <p:sldId id="329" r:id="rId9"/>
    <p:sldId id="330" r:id="rId10"/>
    <p:sldId id="331" r:id="rId11"/>
    <p:sldId id="336" r:id="rId12"/>
    <p:sldId id="332" r:id="rId13"/>
  </p:sldIdLst>
  <p:sldSz cx="9144000" cy="5143500" type="screen16x9"/>
  <p:notesSz cx="6858000" cy="9144000"/>
  <p:embeddedFontLst>
    <p:embeddedFont>
      <p:font typeface="Albert Sans" panose="02020500000000000000" charset="0"/>
      <p:regular r:id="rId15"/>
      <p:bold r:id="rId16"/>
      <p:italic r:id="rId17"/>
      <p:boldItalic r:id="rId18"/>
    </p:embeddedFont>
    <p:embeddedFont>
      <p:font typeface="Anybody SemiBold" panose="02020500000000000000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5E5E5E"/>
    <a:srgbClr val="00194C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16501-DB63-4D35-B8AA-5E76705B746A}" v="36" dt="2024-01-15T19:40:36.424"/>
  </p1510:revLst>
</p1510:revInfo>
</file>

<file path=ppt/tableStyles.xml><?xml version="1.0" encoding="utf-8"?>
<a:tblStyleLst xmlns:a="http://schemas.openxmlformats.org/drawingml/2006/main" def="{C6F69363-58F3-4C35-8137-0D628A3A997D}">
  <a:tblStyle styleId="{C6F69363-58F3-4C35-8137-0D628A3A9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3030" autoAdjust="0"/>
  </p:normalViewPr>
  <p:slideViewPr>
    <p:cSldViewPr snapToGrid="0">
      <p:cViewPr varScale="1">
        <p:scale>
          <a:sx n="79" d="100"/>
          <a:sy n="79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erry" userId="a784bdd95090d9e0" providerId="LiveId" clId="{40516501-DB63-4D35-B8AA-5E76705B746A}"/>
    <pc:docChg chg="undo custSel addSld delSld modSld sldOrd delMainMaster">
      <pc:chgData name="Chen Jerry" userId="a784bdd95090d9e0" providerId="LiveId" clId="{40516501-DB63-4D35-B8AA-5E76705B746A}" dt="2024-01-15T19:45:19.233" v="1157" actId="47"/>
      <pc:docMkLst>
        <pc:docMk/>
      </pc:docMkLst>
      <pc:sldChg chg="modSp mod">
        <pc:chgData name="Chen Jerry" userId="a784bdd95090d9e0" providerId="LiveId" clId="{40516501-DB63-4D35-B8AA-5E76705B746A}" dt="2024-01-15T19:44:06.501" v="1156" actId="20577"/>
        <pc:sldMkLst>
          <pc:docMk/>
          <pc:sldMk cId="0" sldId="256"/>
        </pc:sldMkLst>
        <pc:spChg chg="mod">
          <ac:chgData name="Chen Jerry" userId="a784bdd95090d9e0" providerId="LiveId" clId="{40516501-DB63-4D35-B8AA-5E76705B746A}" dt="2024-01-15T19:44:06.501" v="1156" actId="20577"/>
          <ac:spMkLst>
            <pc:docMk/>
            <pc:sldMk cId="0" sldId="256"/>
            <ac:spMk id="198" creationId="{00000000-0000-0000-0000-000000000000}"/>
          </ac:spMkLst>
        </pc:spChg>
      </pc:sldChg>
      <pc:sldChg chg="del">
        <pc:chgData name="Chen Jerry" userId="a784bdd95090d9e0" providerId="LiveId" clId="{40516501-DB63-4D35-B8AA-5E76705B746A}" dt="2024-01-15T19:45:19.233" v="1157" actId="47"/>
        <pc:sldMkLst>
          <pc:docMk/>
          <pc:sldMk cId="0" sldId="259"/>
        </pc:sldMkLst>
      </pc:sldChg>
      <pc:sldChg chg="modSp mod modAnim">
        <pc:chgData name="Chen Jerry" userId="a784bdd95090d9e0" providerId="LiveId" clId="{40516501-DB63-4D35-B8AA-5E76705B746A}" dt="2024-01-15T19:36:55.337" v="1138" actId="1076"/>
        <pc:sldMkLst>
          <pc:docMk/>
          <pc:sldMk cId="0" sldId="262"/>
        </pc:sldMkLst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2" creationId="{D562A83C-ED33-AEAF-8414-9A45AF1A823A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3" creationId="{86C1EC13-192E-7B73-B84B-99A5F58F8F7F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4" creationId="{E27A330B-8DFD-099E-73A8-9318AC8EEA69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5" creationId="{4A9C4156-FCE2-CF10-ED52-782000B11580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6" creationId="{E27CF9D7-560C-D6A6-40DF-5AA38C1C9A62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7" creationId="{0330DC9D-63FF-E040-F139-E6DAFB054A0D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8" creationId="{434562C4-BEBA-144C-4584-1258550AE678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9" creationId="{3F9D4649-C4B7-37AD-6646-7482F4611AB9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0" creationId="{9AD18557-5EE4-4C49-CC65-03AB86EF2215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1" creationId="{CC871FAB-FB4E-5F18-1D34-97B83BF00F40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2" creationId="{60EC1266-534E-8F2D-3D82-1CF9A021DD5A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3" creationId="{F828CEEA-71F7-510E-026E-A9C34B2422A4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4" creationId="{C60C85CA-A4A7-2828-A736-06E691848CF5}"/>
          </ac:spMkLst>
        </pc:spChg>
        <pc:spChg chg="mod">
          <ac:chgData name="Chen Jerry" userId="a784bdd95090d9e0" providerId="LiveId" clId="{40516501-DB63-4D35-B8AA-5E76705B746A}" dt="2024-01-15T19:36:55.337" v="1138" actId="1076"/>
          <ac:spMkLst>
            <pc:docMk/>
            <pc:sldMk cId="0" sldId="262"/>
            <ac:spMk id="15" creationId="{88A93CCD-C6F0-E69E-787B-EDBA76363235}"/>
          </ac:spMkLst>
        </pc:spChg>
        <pc:cxnChg chg="mod">
          <ac:chgData name="Chen Jerry" userId="a784bdd95090d9e0" providerId="LiveId" clId="{40516501-DB63-4D35-B8AA-5E76705B746A}" dt="2024-01-15T19:36:55.337" v="1138" actId="1076"/>
          <ac:cxnSpMkLst>
            <pc:docMk/>
            <pc:sldMk cId="0" sldId="262"/>
            <ac:cxnSpMk id="16" creationId="{FC3D89E4-F711-8869-6538-2CDDD01E2AA9}"/>
          </ac:cxnSpMkLst>
        </pc:cxnChg>
        <pc:cxnChg chg="mod">
          <ac:chgData name="Chen Jerry" userId="a784bdd95090d9e0" providerId="LiveId" clId="{40516501-DB63-4D35-B8AA-5E76705B746A}" dt="2024-01-15T19:36:55.337" v="1138" actId="1076"/>
          <ac:cxnSpMkLst>
            <pc:docMk/>
            <pc:sldMk cId="0" sldId="262"/>
            <ac:cxnSpMk id="17" creationId="{0B36BC2B-9A33-7A9B-D484-9DA093B9803B}"/>
          </ac:cxnSpMkLst>
        </pc:cxnChg>
        <pc:cxnChg chg="mod">
          <ac:chgData name="Chen Jerry" userId="a784bdd95090d9e0" providerId="LiveId" clId="{40516501-DB63-4D35-B8AA-5E76705B746A}" dt="2024-01-15T19:36:55.337" v="1138" actId="1076"/>
          <ac:cxnSpMkLst>
            <pc:docMk/>
            <pc:sldMk cId="0" sldId="262"/>
            <ac:cxnSpMk id="18" creationId="{039238F6-247B-B0B6-357A-5B6A7E35F135}"/>
          </ac:cxnSpMkLst>
        </pc:cxnChg>
      </pc:sldChg>
      <pc:sldChg chg="del">
        <pc:chgData name="Chen Jerry" userId="a784bdd95090d9e0" providerId="LiveId" clId="{40516501-DB63-4D35-B8AA-5E76705B746A}" dt="2024-01-15T16:10:41.110" v="0" actId="47"/>
        <pc:sldMkLst>
          <pc:docMk/>
          <pc:sldMk cId="0" sldId="266"/>
        </pc:sldMkLst>
      </pc:sldChg>
      <pc:sldChg chg="del">
        <pc:chgData name="Chen Jerry" userId="a784bdd95090d9e0" providerId="LiveId" clId="{40516501-DB63-4D35-B8AA-5E76705B746A}" dt="2024-01-15T18:55:38.559" v="912" actId="47"/>
        <pc:sldMkLst>
          <pc:docMk/>
          <pc:sldMk cId="0" sldId="267"/>
        </pc:sldMkLst>
      </pc:sldChg>
      <pc:sldChg chg="del">
        <pc:chgData name="Chen Jerry" userId="a784bdd95090d9e0" providerId="LiveId" clId="{40516501-DB63-4D35-B8AA-5E76705B746A}" dt="2024-01-15T18:55:39.999" v="913" actId="47"/>
        <pc:sldMkLst>
          <pc:docMk/>
          <pc:sldMk cId="0" sldId="268"/>
        </pc:sldMkLst>
      </pc:sldChg>
      <pc:sldChg chg="del">
        <pc:chgData name="Chen Jerry" userId="a784bdd95090d9e0" providerId="LiveId" clId="{40516501-DB63-4D35-B8AA-5E76705B746A}" dt="2024-01-15T18:55:35.993" v="911" actId="47"/>
        <pc:sldMkLst>
          <pc:docMk/>
          <pc:sldMk cId="0" sldId="269"/>
        </pc:sldMkLst>
      </pc:sldChg>
      <pc:sldChg chg="del">
        <pc:chgData name="Chen Jerry" userId="a784bdd95090d9e0" providerId="LiveId" clId="{40516501-DB63-4D35-B8AA-5E76705B746A}" dt="2024-01-15T18:55:35.210" v="910" actId="47"/>
        <pc:sldMkLst>
          <pc:docMk/>
          <pc:sldMk cId="0" sldId="270"/>
        </pc:sldMkLst>
      </pc:sldChg>
      <pc:sldChg chg="del">
        <pc:chgData name="Chen Jerry" userId="a784bdd95090d9e0" providerId="LiveId" clId="{40516501-DB63-4D35-B8AA-5E76705B746A}" dt="2024-01-15T18:56:09.168" v="943" actId="47"/>
        <pc:sldMkLst>
          <pc:docMk/>
          <pc:sldMk cId="0" sldId="271"/>
        </pc:sldMkLst>
      </pc:sldChg>
      <pc:sldChg chg="del">
        <pc:chgData name="Chen Jerry" userId="a784bdd95090d9e0" providerId="LiveId" clId="{40516501-DB63-4D35-B8AA-5E76705B746A}" dt="2024-01-15T18:56:08.639" v="942" actId="47"/>
        <pc:sldMkLst>
          <pc:docMk/>
          <pc:sldMk cId="0" sldId="273"/>
        </pc:sldMkLst>
      </pc:sldChg>
      <pc:sldChg chg="del">
        <pc:chgData name="Chen Jerry" userId="a784bdd95090d9e0" providerId="LiveId" clId="{40516501-DB63-4D35-B8AA-5E76705B746A}" dt="2024-01-15T18:56:08.275" v="941" actId="47"/>
        <pc:sldMkLst>
          <pc:docMk/>
          <pc:sldMk cId="0" sldId="274"/>
        </pc:sldMkLst>
      </pc:sldChg>
      <pc:sldChg chg="del">
        <pc:chgData name="Chen Jerry" userId="a784bdd95090d9e0" providerId="LiveId" clId="{40516501-DB63-4D35-B8AA-5E76705B746A}" dt="2024-01-15T18:56:08.077" v="940" actId="47"/>
        <pc:sldMkLst>
          <pc:docMk/>
          <pc:sldMk cId="0" sldId="275"/>
        </pc:sldMkLst>
      </pc:sldChg>
      <pc:sldChg chg="del">
        <pc:chgData name="Chen Jerry" userId="a784bdd95090d9e0" providerId="LiveId" clId="{40516501-DB63-4D35-B8AA-5E76705B746A}" dt="2024-01-15T18:56:07.613" v="939" actId="47"/>
        <pc:sldMkLst>
          <pc:docMk/>
          <pc:sldMk cId="0" sldId="276"/>
        </pc:sldMkLst>
      </pc:sldChg>
      <pc:sldChg chg="del">
        <pc:chgData name="Chen Jerry" userId="a784bdd95090d9e0" providerId="LiveId" clId="{40516501-DB63-4D35-B8AA-5E76705B746A}" dt="2024-01-15T18:56:07.338" v="938" actId="47"/>
        <pc:sldMkLst>
          <pc:docMk/>
          <pc:sldMk cId="0" sldId="277"/>
        </pc:sldMkLst>
      </pc:sldChg>
      <pc:sldChg chg="del">
        <pc:chgData name="Chen Jerry" userId="a784bdd95090d9e0" providerId="LiveId" clId="{40516501-DB63-4D35-B8AA-5E76705B746A}" dt="2024-01-15T18:56:06.517" v="937" actId="47"/>
        <pc:sldMkLst>
          <pc:docMk/>
          <pc:sldMk cId="0" sldId="278"/>
        </pc:sldMkLst>
      </pc:sldChg>
      <pc:sldChg chg="del">
        <pc:chgData name="Chen Jerry" userId="a784bdd95090d9e0" providerId="LiveId" clId="{40516501-DB63-4D35-B8AA-5E76705B746A}" dt="2024-01-15T18:56:04.412" v="936" actId="47"/>
        <pc:sldMkLst>
          <pc:docMk/>
          <pc:sldMk cId="0" sldId="279"/>
        </pc:sldMkLst>
      </pc:sldChg>
      <pc:sldChg chg="del">
        <pc:chgData name="Chen Jerry" userId="a784bdd95090d9e0" providerId="LiveId" clId="{40516501-DB63-4D35-B8AA-5E76705B746A}" dt="2024-01-15T18:56:03.619" v="935" actId="47"/>
        <pc:sldMkLst>
          <pc:docMk/>
          <pc:sldMk cId="0" sldId="280"/>
        </pc:sldMkLst>
      </pc:sldChg>
      <pc:sldChg chg="del">
        <pc:chgData name="Chen Jerry" userId="a784bdd95090d9e0" providerId="LiveId" clId="{40516501-DB63-4D35-B8AA-5E76705B746A}" dt="2024-01-15T18:56:02.803" v="934" actId="47"/>
        <pc:sldMkLst>
          <pc:docMk/>
          <pc:sldMk cId="0" sldId="281"/>
        </pc:sldMkLst>
      </pc:sldChg>
      <pc:sldChg chg="modSp mod modAnim">
        <pc:chgData name="Chen Jerry" userId="a784bdd95090d9e0" providerId="LiveId" clId="{40516501-DB63-4D35-B8AA-5E76705B746A}" dt="2024-01-15T19:39:45.865" v="1147"/>
        <pc:sldMkLst>
          <pc:docMk/>
          <pc:sldMk cId="0" sldId="282"/>
        </pc:sldMkLst>
        <pc:spChg chg="mod">
          <ac:chgData name="Chen Jerry" userId="a784bdd95090d9e0" providerId="LiveId" clId="{40516501-DB63-4D35-B8AA-5E76705B746A}" dt="2024-01-15T18:43:44.203" v="841" actId="1035"/>
          <ac:spMkLst>
            <pc:docMk/>
            <pc:sldMk cId="0" sldId="282"/>
            <ac:spMk id="688" creationId="{00000000-0000-0000-0000-000000000000}"/>
          </ac:spMkLst>
        </pc:spChg>
        <pc:cxnChg chg="mod">
          <ac:chgData name="Chen Jerry" userId="a784bdd95090d9e0" providerId="LiveId" clId="{40516501-DB63-4D35-B8AA-5E76705B746A}" dt="2024-01-15T18:43:40.243" v="837" actId="1035"/>
          <ac:cxnSpMkLst>
            <pc:docMk/>
            <pc:sldMk cId="0" sldId="282"/>
            <ac:cxnSpMk id="691" creationId="{00000000-0000-0000-0000-000000000000}"/>
          </ac:cxnSpMkLst>
        </pc:cxnChg>
      </pc:sldChg>
      <pc:sldChg chg="del">
        <pc:chgData name="Chen Jerry" userId="a784bdd95090d9e0" providerId="LiveId" clId="{40516501-DB63-4D35-B8AA-5E76705B746A}" dt="2024-01-15T18:56:02.275" v="933" actId="47"/>
        <pc:sldMkLst>
          <pc:docMk/>
          <pc:sldMk cId="0" sldId="283"/>
        </pc:sldMkLst>
      </pc:sldChg>
      <pc:sldChg chg="del">
        <pc:chgData name="Chen Jerry" userId="a784bdd95090d9e0" providerId="LiveId" clId="{40516501-DB63-4D35-B8AA-5E76705B746A}" dt="2024-01-15T18:56:01.385" v="932" actId="47"/>
        <pc:sldMkLst>
          <pc:docMk/>
          <pc:sldMk cId="0" sldId="284"/>
        </pc:sldMkLst>
      </pc:sldChg>
      <pc:sldChg chg="del">
        <pc:chgData name="Chen Jerry" userId="a784bdd95090d9e0" providerId="LiveId" clId="{40516501-DB63-4D35-B8AA-5E76705B746A}" dt="2024-01-15T18:56:00.613" v="931" actId="47"/>
        <pc:sldMkLst>
          <pc:docMk/>
          <pc:sldMk cId="0" sldId="285"/>
        </pc:sldMkLst>
      </pc:sldChg>
      <pc:sldChg chg="del">
        <pc:chgData name="Chen Jerry" userId="a784bdd95090d9e0" providerId="LiveId" clId="{40516501-DB63-4D35-B8AA-5E76705B746A}" dt="2024-01-15T18:55:59.550" v="930" actId="47"/>
        <pc:sldMkLst>
          <pc:docMk/>
          <pc:sldMk cId="0" sldId="286"/>
        </pc:sldMkLst>
      </pc:sldChg>
      <pc:sldChg chg="del">
        <pc:chgData name="Chen Jerry" userId="a784bdd95090d9e0" providerId="LiveId" clId="{40516501-DB63-4D35-B8AA-5E76705B746A}" dt="2024-01-15T18:55:58.938" v="929" actId="47"/>
        <pc:sldMkLst>
          <pc:docMk/>
          <pc:sldMk cId="0" sldId="287"/>
        </pc:sldMkLst>
      </pc:sldChg>
      <pc:sldChg chg="del">
        <pc:chgData name="Chen Jerry" userId="a784bdd95090d9e0" providerId="LiveId" clId="{40516501-DB63-4D35-B8AA-5E76705B746A}" dt="2024-01-15T18:55:57.831" v="928" actId="47"/>
        <pc:sldMkLst>
          <pc:docMk/>
          <pc:sldMk cId="0" sldId="288"/>
        </pc:sldMkLst>
      </pc:sldChg>
      <pc:sldChg chg="del">
        <pc:chgData name="Chen Jerry" userId="a784bdd95090d9e0" providerId="LiveId" clId="{40516501-DB63-4D35-B8AA-5E76705B746A}" dt="2024-01-15T18:55:57.109" v="927" actId="47"/>
        <pc:sldMkLst>
          <pc:docMk/>
          <pc:sldMk cId="0" sldId="289"/>
        </pc:sldMkLst>
      </pc:sldChg>
      <pc:sldChg chg="del">
        <pc:chgData name="Chen Jerry" userId="a784bdd95090d9e0" providerId="LiveId" clId="{40516501-DB63-4D35-B8AA-5E76705B746A}" dt="2024-01-15T18:55:56.364" v="926" actId="47"/>
        <pc:sldMkLst>
          <pc:docMk/>
          <pc:sldMk cId="0" sldId="290"/>
        </pc:sldMkLst>
      </pc:sldChg>
      <pc:sldChg chg="del">
        <pc:chgData name="Chen Jerry" userId="a784bdd95090d9e0" providerId="LiveId" clId="{40516501-DB63-4D35-B8AA-5E76705B746A}" dt="2024-01-15T18:55:55.166" v="925" actId="47"/>
        <pc:sldMkLst>
          <pc:docMk/>
          <pc:sldMk cId="0" sldId="291"/>
        </pc:sldMkLst>
      </pc:sldChg>
      <pc:sldChg chg="del">
        <pc:chgData name="Chen Jerry" userId="a784bdd95090d9e0" providerId="LiveId" clId="{40516501-DB63-4D35-B8AA-5E76705B746A}" dt="2024-01-15T18:55:54.486" v="924" actId="47"/>
        <pc:sldMkLst>
          <pc:docMk/>
          <pc:sldMk cId="0" sldId="292"/>
        </pc:sldMkLst>
      </pc:sldChg>
      <pc:sldChg chg="del">
        <pc:chgData name="Chen Jerry" userId="a784bdd95090d9e0" providerId="LiveId" clId="{40516501-DB63-4D35-B8AA-5E76705B746A}" dt="2024-01-15T18:55:50.176" v="923" actId="47"/>
        <pc:sldMkLst>
          <pc:docMk/>
          <pc:sldMk cId="0" sldId="293"/>
        </pc:sldMkLst>
      </pc:sldChg>
      <pc:sldChg chg="del">
        <pc:chgData name="Chen Jerry" userId="a784bdd95090d9e0" providerId="LiveId" clId="{40516501-DB63-4D35-B8AA-5E76705B746A}" dt="2024-01-15T18:55:49.680" v="922" actId="47"/>
        <pc:sldMkLst>
          <pc:docMk/>
          <pc:sldMk cId="0" sldId="294"/>
        </pc:sldMkLst>
      </pc:sldChg>
      <pc:sldChg chg="del">
        <pc:chgData name="Chen Jerry" userId="a784bdd95090d9e0" providerId="LiveId" clId="{40516501-DB63-4D35-B8AA-5E76705B746A}" dt="2024-01-15T18:55:49.022" v="921" actId="47"/>
        <pc:sldMkLst>
          <pc:docMk/>
          <pc:sldMk cId="0" sldId="295"/>
        </pc:sldMkLst>
      </pc:sldChg>
      <pc:sldChg chg="del">
        <pc:chgData name="Chen Jerry" userId="a784bdd95090d9e0" providerId="LiveId" clId="{40516501-DB63-4D35-B8AA-5E76705B746A}" dt="2024-01-15T18:55:48.230" v="920" actId="47"/>
        <pc:sldMkLst>
          <pc:docMk/>
          <pc:sldMk cId="0" sldId="296"/>
        </pc:sldMkLst>
      </pc:sldChg>
      <pc:sldChg chg="del">
        <pc:chgData name="Chen Jerry" userId="a784bdd95090d9e0" providerId="LiveId" clId="{40516501-DB63-4D35-B8AA-5E76705B746A}" dt="2024-01-15T18:55:47.462" v="919" actId="47"/>
        <pc:sldMkLst>
          <pc:docMk/>
          <pc:sldMk cId="0" sldId="297"/>
        </pc:sldMkLst>
      </pc:sldChg>
      <pc:sldChg chg="del">
        <pc:chgData name="Chen Jerry" userId="a784bdd95090d9e0" providerId="LiveId" clId="{40516501-DB63-4D35-B8AA-5E76705B746A}" dt="2024-01-15T18:55:47.271" v="918" actId="47"/>
        <pc:sldMkLst>
          <pc:docMk/>
          <pc:sldMk cId="0" sldId="298"/>
        </pc:sldMkLst>
      </pc:sldChg>
      <pc:sldChg chg="del">
        <pc:chgData name="Chen Jerry" userId="a784bdd95090d9e0" providerId="LiveId" clId="{40516501-DB63-4D35-B8AA-5E76705B746A}" dt="2024-01-15T18:55:46.966" v="917" actId="47"/>
        <pc:sldMkLst>
          <pc:docMk/>
          <pc:sldMk cId="0" sldId="299"/>
        </pc:sldMkLst>
      </pc:sldChg>
      <pc:sldChg chg="del">
        <pc:chgData name="Chen Jerry" userId="a784bdd95090d9e0" providerId="LiveId" clId="{40516501-DB63-4D35-B8AA-5E76705B746A}" dt="2024-01-15T18:55:46.637" v="916" actId="47"/>
        <pc:sldMkLst>
          <pc:docMk/>
          <pc:sldMk cId="0" sldId="300"/>
        </pc:sldMkLst>
      </pc:sldChg>
      <pc:sldChg chg="del">
        <pc:chgData name="Chen Jerry" userId="a784bdd95090d9e0" providerId="LiveId" clId="{40516501-DB63-4D35-B8AA-5E76705B746A}" dt="2024-01-15T18:55:46.411" v="915" actId="47"/>
        <pc:sldMkLst>
          <pc:docMk/>
          <pc:sldMk cId="0" sldId="301"/>
        </pc:sldMkLst>
      </pc:sldChg>
      <pc:sldChg chg="del">
        <pc:chgData name="Chen Jerry" userId="a784bdd95090d9e0" providerId="LiveId" clId="{40516501-DB63-4D35-B8AA-5E76705B746A}" dt="2024-01-15T18:55:46.211" v="914" actId="47"/>
        <pc:sldMkLst>
          <pc:docMk/>
          <pc:sldMk cId="0" sldId="302"/>
        </pc:sldMkLst>
      </pc:sldChg>
      <pc:sldChg chg="del">
        <pc:chgData name="Chen Jerry" userId="a784bdd95090d9e0" providerId="LiveId" clId="{40516501-DB63-4D35-B8AA-5E76705B746A}" dt="2024-01-15T18:55:17.304" v="905" actId="47"/>
        <pc:sldMkLst>
          <pc:docMk/>
          <pc:sldMk cId="0" sldId="304"/>
        </pc:sldMkLst>
      </pc:sldChg>
      <pc:sldChg chg="addSp delSp modSp del mod ord">
        <pc:chgData name="Chen Jerry" userId="a784bdd95090d9e0" providerId="LiveId" clId="{40516501-DB63-4D35-B8AA-5E76705B746A}" dt="2024-01-15T18:57:02.593" v="961" actId="47"/>
        <pc:sldMkLst>
          <pc:docMk/>
          <pc:sldMk cId="0" sldId="305"/>
        </pc:sldMkLst>
        <pc:spChg chg="add del mod">
          <ac:chgData name="Chen Jerry" userId="a784bdd95090d9e0" providerId="LiveId" clId="{40516501-DB63-4D35-B8AA-5E76705B746A}" dt="2024-01-15T18:56:30.107" v="952" actId="478"/>
          <ac:spMkLst>
            <pc:docMk/>
            <pc:sldMk cId="0" sldId="305"/>
            <ac:spMk id="3" creationId="{7BCE4648-ACFF-03C2-9E30-5AFD1B2A06AC}"/>
          </ac:spMkLst>
        </pc:spChg>
        <pc:spChg chg="add del mod">
          <ac:chgData name="Chen Jerry" userId="a784bdd95090d9e0" providerId="LiveId" clId="{40516501-DB63-4D35-B8AA-5E76705B746A}" dt="2024-01-15T18:56:38.857" v="957" actId="478"/>
          <ac:spMkLst>
            <pc:docMk/>
            <pc:sldMk cId="0" sldId="305"/>
            <ac:spMk id="5" creationId="{E9201D49-1C5B-E88E-4A13-3885B4BA55BE}"/>
          </ac:spMkLst>
        </pc:spChg>
        <pc:spChg chg="mod">
          <ac:chgData name="Chen Jerry" userId="a784bdd95090d9e0" providerId="LiveId" clId="{40516501-DB63-4D35-B8AA-5E76705B746A}" dt="2024-01-15T18:56:35.613" v="953" actId="1076"/>
          <ac:spMkLst>
            <pc:docMk/>
            <pc:sldMk cId="0" sldId="305"/>
            <ac:spMk id="1268" creationId="{00000000-0000-0000-0000-000000000000}"/>
          </ac:spMkLst>
        </pc:spChg>
        <pc:spChg chg="del">
          <ac:chgData name="Chen Jerry" userId="a784bdd95090d9e0" providerId="LiveId" clId="{40516501-DB63-4D35-B8AA-5E76705B746A}" dt="2024-01-15T18:56:27.024" v="951" actId="478"/>
          <ac:spMkLst>
            <pc:docMk/>
            <pc:sldMk cId="0" sldId="305"/>
            <ac:spMk id="1269" creationId="{00000000-0000-0000-0000-000000000000}"/>
          </ac:spMkLst>
        </pc:spChg>
        <pc:spChg chg="del mod">
          <ac:chgData name="Chen Jerry" userId="a784bdd95090d9e0" providerId="LiveId" clId="{40516501-DB63-4D35-B8AA-5E76705B746A}" dt="2024-01-15T18:56:38.137" v="956" actId="478"/>
          <ac:spMkLst>
            <pc:docMk/>
            <pc:sldMk cId="0" sldId="305"/>
            <ac:spMk id="1270" creationId="{00000000-0000-0000-0000-000000000000}"/>
          </ac:spMkLst>
        </pc:spChg>
        <pc:grpChg chg="del">
          <ac:chgData name="Chen Jerry" userId="a784bdd95090d9e0" providerId="LiveId" clId="{40516501-DB63-4D35-B8AA-5E76705B746A}" dt="2024-01-15T18:56:12.954" v="944" actId="478"/>
          <ac:grpSpMkLst>
            <pc:docMk/>
            <pc:sldMk cId="0" sldId="305"/>
            <ac:grpSpMk id="1272" creationId="{00000000-0000-0000-0000-000000000000}"/>
          </ac:grpSpMkLst>
        </pc:grpChg>
      </pc:sldChg>
      <pc:sldChg chg="del">
        <pc:chgData name="Chen Jerry" userId="a784bdd95090d9e0" providerId="LiveId" clId="{40516501-DB63-4D35-B8AA-5E76705B746A}" dt="2024-01-15T18:55:12.565" v="904" actId="47"/>
        <pc:sldMkLst>
          <pc:docMk/>
          <pc:sldMk cId="0" sldId="306"/>
        </pc:sldMkLst>
      </pc:sldChg>
      <pc:sldChg chg="del">
        <pc:chgData name="Chen Jerry" userId="a784bdd95090d9e0" providerId="LiveId" clId="{40516501-DB63-4D35-B8AA-5E76705B746A}" dt="2024-01-15T18:55:10.257" v="903" actId="47"/>
        <pc:sldMkLst>
          <pc:docMk/>
          <pc:sldMk cId="0" sldId="307"/>
        </pc:sldMkLst>
      </pc:sldChg>
      <pc:sldChg chg="del">
        <pc:chgData name="Chen Jerry" userId="a784bdd95090d9e0" providerId="LiveId" clId="{40516501-DB63-4D35-B8AA-5E76705B746A}" dt="2024-01-15T18:55:09.481" v="902" actId="47"/>
        <pc:sldMkLst>
          <pc:docMk/>
          <pc:sldMk cId="0" sldId="308"/>
        </pc:sldMkLst>
      </pc:sldChg>
      <pc:sldChg chg="del">
        <pc:chgData name="Chen Jerry" userId="a784bdd95090d9e0" providerId="LiveId" clId="{40516501-DB63-4D35-B8AA-5E76705B746A}" dt="2024-01-15T18:55:07.545" v="901" actId="47"/>
        <pc:sldMkLst>
          <pc:docMk/>
          <pc:sldMk cId="0" sldId="309"/>
        </pc:sldMkLst>
      </pc:sldChg>
      <pc:sldChg chg="del">
        <pc:chgData name="Chen Jerry" userId="a784bdd95090d9e0" providerId="LiveId" clId="{40516501-DB63-4D35-B8AA-5E76705B746A}" dt="2024-01-15T18:55:07.241" v="900" actId="47"/>
        <pc:sldMkLst>
          <pc:docMk/>
          <pc:sldMk cId="0" sldId="310"/>
        </pc:sldMkLst>
      </pc:sldChg>
      <pc:sldChg chg="del">
        <pc:chgData name="Chen Jerry" userId="a784bdd95090d9e0" providerId="LiveId" clId="{40516501-DB63-4D35-B8AA-5E76705B746A}" dt="2024-01-15T18:55:06.905" v="899" actId="47"/>
        <pc:sldMkLst>
          <pc:docMk/>
          <pc:sldMk cId="0" sldId="311"/>
        </pc:sldMkLst>
      </pc:sldChg>
      <pc:sldChg chg="del">
        <pc:chgData name="Chen Jerry" userId="a784bdd95090d9e0" providerId="LiveId" clId="{40516501-DB63-4D35-B8AA-5E76705B746A}" dt="2024-01-15T18:55:06.623" v="898" actId="47"/>
        <pc:sldMkLst>
          <pc:docMk/>
          <pc:sldMk cId="0" sldId="312"/>
        </pc:sldMkLst>
      </pc:sldChg>
      <pc:sldChg chg="del">
        <pc:chgData name="Chen Jerry" userId="a784bdd95090d9e0" providerId="LiveId" clId="{40516501-DB63-4D35-B8AA-5E76705B746A}" dt="2024-01-15T18:55:06.045" v="897" actId="47"/>
        <pc:sldMkLst>
          <pc:docMk/>
          <pc:sldMk cId="0" sldId="313"/>
        </pc:sldMkLst>
      </pc:sldChg>
      <pc:sldChg chg="del">
        <pc:chgData name="Chen Jerry" userId="a784bdd95090d9e0" providerId="LiveId" clId="{40516501-DB63-4D35-B8AA-5E76705B746A}" dt="2024-01-15T18:55:05.951" v="896" actId="47"/>
        <pc:sldMkLst>
          <pc:docMk/>
          <pc:sldMk cId="0" sldId="314"/>
        </pc:sldMkLst>
      </pc:sldChg>
      <pc:sldChg chg="del">
        <pc:chgData name="Chen Jerry" userId="a784bdd95090d9e0" providerId="LiveId" clId="{40516501-DB63-4D35-B8AA-5E76705B746A}" dt="2024-01-15T18:55:05.025" v="895" actId="47"/>
        <pc:sldMkLst>
          <pc:docMk/>
          <pc:sldMk cId="0" sldId="315"/>
        </pc:sldMkLst>
      </pc:sldChg>
      <pc:sldChg chg="del">
        <pc:chgData name="Chen Jerry" userId="a784bdd95090d9e0" providerId="LiveId" clId="{40516501-DB63-4D35-B8AA-5E76705B746A}" dt="2024-01-15T18:55:04.877" v="894" actId="47"/>
        <pc:sldMkLst>
          <pc:docMk/>
          <pc:sldMk cId="0" sldId="316"/>
        </pc:sldMkLst>
      </pc:sldChg>
      <pc:sldChg chg="del">
        <pc:chgData name="Chen Jerry" userId="a784bdd95090d9e0" providerId="LiveId" clId="{40516501-DB63-4D35-B8AA-5E76705B746A}" dt="2024-01-15T18:55:04.655" v="893" actId="47"/>
        <pc:sldMkLst>
          <pc:docMk/>
          <pc:sldMk cId="0" sldId="317"/>
        </pc:sldMkLst>
      </pc:sldChg>
      <pc:sldChg chg="del">
        <pc:chgData name="Chen Jerry" userId="a784bdd95090d9e0" providerId="LiveId" clId="{40516501-DB63-4D35-B8AA-5E76705B746A}" dt="2024-01-15T18:55:04.479" v="892" actId="47"/>
        <pc:sldMkLst>
          <pc:docMk/>
          <pc:sldMk cId="0" sldId="318"/>
        </pc:sldMkLst>
      </pc:sldChg>
      <pc:sldChg chg="del">
        <pc:chgData name="Chen Jerry" userId="a784bdd95090d9e0" providerId="LiveId" clId="{40516501-DB63-4D35-B8AA-5E76705B746A}" dt="2024-01-15T18:55:04.195" v="891" actId="47"/>
        <pc:sldMkLst>
          <pc:docMk/>
          <pc:sldMk cId="0" sldId="319"/>
        </pc:sldMkLst>
      </pc:sldChg>
      <pc:sldChg chg="del">
        <pc:chgData name="Chen Jerry" userId="a784bdd95090d9e0" providerId="LiveId" clId="{40516501-DB63-4D35-B8AA-5E76705B746A}" dt="2024-01-15T18:55:03.972" v="890" actId="47"/>
        <pc:sldMkLst>
          <pc:docMk/>
          <pc:sldMk cId="0" sldId="320"/>
        </pc:sldMkLst>
      </pc:sldChg>
      <pc:sldChg chg="del">
        <pc:chgData name="Chen Jerry" userId="a784bdd95090d9e0" providerId="LiveId" clId="{40516501-DB63-4D35-B8AA-5E76705B746A}" dt="2024-01-15T18:55:03.808" v="889" actId="47"/>
        <pc:sldMkLst>
          <pc:docMk/>
          <pc:sldMk cId="0" sldId="321"/>
        </pc:sldMkLst>
      </pc:sldChg>
      <pc:sldChg chg="del">
        <pc:chgData name="Chen Jerry" userId="a784bdd95090d9e0" providerId="LiveId" clId="{40516501-DB63-4D35-B8AA-5E76705B746A}" dt="2024-01-15T18:55:03.664" v="888" actId="47"/>
        <pc:sldMkLst>
          <pc:docMk/>
          <pc:sldMk cId="0" sldId="322"/>
        </pc:sldMkLst>
      </pc:sldChg>
      <pc:sldChg chg="del">
        <pc:chgData name="Chen Jerry" userId="a784bdd95090d9e0" providerId="LiveId" clId="{40516501-DB63-4D35-B8AA-5E76705B746A}" dt="2024-01-15T18:55:03.469" v="887" actId="47"/>
        <pc:sldMkLst>
          <pc:docMk/>
          <pc:sldMk cId="0" sldId="323"/>
        </pc:sldMkLst>
      </pc:sldChg>
      <pc:sldChg chg="del">
        <pc:chgData name="Chen Jerry" userId="a784bdd95090d9e0" providerId="LiveId" clId="{40516501-DB63-4D35-B8AA-5E76705B746A}" dt="2024-01-15T18:55:03.337" v="886" actId="47"/>
        <pc:sldMkLst>
          <pc:docMk/>
          <pc:sldMk cId="0" sldId="324"/>
        </pc:sldMkLst>
      </pc:sldChg>
      <pc:sldChg chg="del">
        <pc:chgData name="Chen Jerry" userId="a784bdd95090d9e0" providerId="LiveId" clId="{40516501-DB63-4D35-B8AA-5E76705B746A}" dt="2024-01-15T18:55:03.165" v="885" actId="47"/>
        <pc:sldMkLst>
          <pc:docMk/>
          <pc:sldMk cId="0" sldId="325"/>
        </pc:sldMkLst>
      </pc:sldChg>
      <pc:sldChg chg="del">
        <pc:chgData name="Chen Jerry" userId="a784bdd95090d9e0" providerId="LiveId" clId="{40516501-DB63-4D35-B8AA-5E76705B746A}" dt="2024-01-15T18:55:03.011" v="884" actId="47"/>
        <pc:sldMkLst>
          <pc:docMk/>
          <pc:sldMk cId="0" sldId="326"/>
        </pc:sldMkLst>
      </pc:sldChg>
      <pc:sldChg chg="modAnim">
        <pc:chgData name="Chen Jerry" userId="a784bdd95090d9e0" providerId="LiveId" clId="{40516501-DB63-4D35-B8AA-5E76705B746A}" dt="2024-01-15T19:38:53.212" v="1145"/>
        <pc:sldMkLst>
          <pc:docMk/>
          <pc:sldMk cId="2007479621" sldId="328"/>
        </pc:sldMkLst>
      </pc:sldChg>
      <pc:sldChg chg="addSp delSp modSp mod modAnim">
        <pc:chgData name="Chen Jerry" userId="a784bdd95090d9e0" providerId="LiveId" clId="{40516501-DB63-4D35-B8AA-5E76705B746A}" dt="2024-01-15T19:40:00.574" v="1149"/>
        <pc:sldMkLst>
          <pc:docMk/>
          <pc:sldMk cId="252587859" sldId="329"/>
        </pc:sldMkLst>
        <pc:spChg chg="add mod">
          <ac:chgData name="Chen Jerry" userId="a784bdd95090d9e0" providerId="LiveId" clId="{40516501-DB63-4D35-B8AA-5E76705B746A}" dt="2024-01-15T18:42:34.168" v="831" actId="20577"/>
          <ac:spMkLst>
            <pc:docMk/>
            <pc:sldMk cId="252587859" sldId="329"/>
            <ac:spMk id="5" creationId="{0DE2225C-C2D0-7F40-21A4-7A25AECD7C42}"/>
          </ac:spMkLst>
        </pc:spChg>
        <pc:spChg chg="add mod">
          <ac:chgData name="Chen Jerry" userId="a784bdd95090d9e0" providerId="LiveId" clId="{40516501-DB63-4D35-B8AA-5E76705B746A}" dt="2024-01-15T16:32:50.911" v="395" actId="1076"/>
          <ac:spMkLst>
            <pc:docMk/>
            <pc:sldMk cId="252587859" sldId="329"/>
            <ac:spMk id="6" creationId="{3B3C7109-7A5A-44F7-377C-B889C938A964}"/>
          </ac:spMkLst>
        </pc:spChg>
        <pc:spChg chg="add mod">
          <ac:chgData name="Chen Jerry" userId="a784bdd95090d9e0" providerId="LiveId" clId="{40516501-DB63-4D35-B8AA-5E76705B746A}" dt="2024-01-15T16:32:50.911" v="395" actId="1076"/>
          <ac:spMkLst>
            <pc:docMk/>
            <pc:sldMk cId="252587859" sldId="329"/>
            <ac:spMk id="7" creationId="{B8868E7D-4BD2-9DFA-C334-3BB67A91A042}"/>
          </ac:spMkLst>
        </pc:spChg>
        <pc:spChg chg="mod">
          <ac:chgData name="Chen Jerry" userId="a784bdd95090d9e0" providerId="LiveId" clId="{40516501-DB63-4D35-B8AA-5E76705B746A}" dt="2024-01-15T16:32:50.911" v="395" actId="1076"/>
          <ac:spMkLst>
            <pc:docMk/>
            <pc:sldMk cId="252587859" sldId="329"/>
            <ac:spMk id="688" creationId="{00000000-0000-0000-0000-000000000000}"/>
          </ac:spMkLst>
        </pc:spChg>
        <pc:picChg chg="add mod modCrop">
          <ac:chgData name="Chen Jerry" userId="a784bdd95090d9e0" providerId="LiveId" clId="{40516501-DB63-4D35-B8AA-5E76705B746A}" dt="2024-01-15T16:35:10.502" v="405" actId="1076"/>
          <ac:picMkLst>
            <pc:docMk/>
            <pc:sldMk cId="252587859" sldId="329"/>
            <ac:picMk id="3" creationId="{33453DE4-C752-CE06-D1E0-FF242CD8FBF3}"/>
          </ac:picMkLst>
        </pc:picChg>
        <pc:picChg chg="del">
          <ac:chgData name="Chen Jerry" userId="a784bdd95090d9e0" providerId="LiveId" clId="{40516501-DB63-4D35-B8AA-5E76705B746A}" dt="2024-01-15T16:12:50.352" v="1" actId="478"/>
          <ac:picMkLst>
            <pc:docMk/>
            <pc:sldMk cId="252587859" sldId="329"/>
            <ac:picMk id="4" creationId="{78683782-DAC6-50D2-1BE9-F35FA089C7A4}"/>
          </ac:picMkLst>
        </pc:picChg>
        <pc:picChg chg="del">
          <ac:chgData name="Chen Jerry" userId="a784bdd95090d9e0" providerId="LiveId" clId="{40516501-DB63-4D35-B8AA-5E76705B746A}" dt="2024-01-15T16:16:30.016" v="32" actId="478"/>
          <ac:picMkLst>
            <pc:docMk/>
            <pc:sldMk cId="252587859" sldId="329"/>
            <ac:picMk id="12" creationId="{F2F9D009-F20D-835E-CC6C-E54F7D879864}"/>
          </ac:picMkLst>
        </pc:picChg>
        <pc:cxnChg chg="add mod">
          <ac:chgData name="Chen Jerry" userId="a784bdd95090d9e0" providerId="LiveId" clId="{40516501-DB63-4D35-B8AA-5E76705B746A}" dt="2024-01-15T16:32:50.911" v="395" actId="1076"/>
          <ac:cxnSpMkLst>
            <pc:docMk/>
            <pc:sldMk cId="252587859" sldId="329"/>
            <ac:cxnSpMk id="9" creationId="{704094D2-554A-7C7F-4E3E-43320D09C265}"/>
          </ac:cxnSpMkLst>
        </pc:cxnChg>
      </pc:sldChg>
      <pc:sldChg chg="addSp delSp modSp add mod modAnim">
        <pc:chgData name="Chen Jerry" userId="a784bdd95090d9e0" providerId="LiveId" clId="{40516501-DB63-4D35-B8AA-5E76705B746A}" dt="2024-01-15T19:40:21.170" v="1151"/>
        <pc:sldMkLst>
          <pc:docMk/>
          <pc:sldMk cId="416924829" sldId="330"/>
        </pc:sldMkLst>
        <pc:spChg chg="del">
          <ac:chgData name="Chen Jerry" userId="a784bdd95090d9e0" providerId="LiveId" clId="{40516501-DB63-4D35-B8AA-5E76705B746A}" dt="2024-01-15T16:36:05.746" v="408" actId="478"/>
          <ac:spMkLst>
            <pc:docMk/>
            <pc:sldMk cId="416924829" sldId="330"/>
            <ac:spMk id="5" creationId="{0DE2225C-C2D0-7F40-21A4-7A25AECD7C42}"/>
          </ac:spMkLst>
        </pc:spChg>
        <pc:spChg chg="mod">
          <ac:chgData name="Chen Jerry" userId="a784bdd95090d9e0" providerId="LiveId" clId="{40516501-DB63-4D35-B8AA-5E76705B746A}" dt="2024-01-15T18:40:12.008" v="802" actId="1035"/>
          <ac:spMkLst>
            <pc:docMk/>
            <pc:sldMk cId="416924829" sldId="330"/>
            <ac:spMk id="6" creationId="{3B3C7109-7A5A-44F7-377C-B889C938A964}"/>
          </ac:spMkLst>
        </pc:spChg>
        <pc:spChg chg="mod">
          <ac:chgData name="Chen Jerry" userId="a784bdd95090d9e0" providerId="LiveId" clId="{40516501-DB63-4D35-B8AA-5E76705B746A}" dt="2024-01-15T18:42:50.222" v="835" actId="1035"/>
          <ac:spMkLst>
            <pc:docMk/>
            <pc:sldMk cId="416924829" sldId="330"/>
            <ac:spMk id="7" creationId="{B8868E7D-4BD2-9DFA-C334-3BB67A91A042}"/>
          </ac:spMkLst>
        </pc:spChg>
        <pc:spChg chg="add del mod">
          <ac:chgData name="Chen Jerry" userId="a784bdd95090d9e0" providerId="LiveId" clId="{40516501-DB63-4D35-B8AA-5E76705B746A}" dt="2024-01-15T16:36:19.195" v="411" actId="478"/>
          <ac:spMkLst>
            <pc:docMk/>
            <pc:sldMk cId="416924829" sldId="330"/>
            <ac:spMk id="10" creationId="{E02D462A-0671-D6F6-CD38-555F9851ED7E}"/>
          </ac:spMkLst>
        </pc:spChg>
        <pc:spChg chg="add del mod">
          <ac:chgData name="Chen Jerry" userId="a784bdd95090d9e0" providerId="LiveId" clId="{40516501-DB63-4D35-B8AA-5E76705B746A}" dt="2024-01-15T16:36:26.189" v="413" actId="478"/>
          <ac:spMkLst>
            <pc:docMk/>
            <pc:sldMk cId="416924829" sldId="330"/>
            <ac:spMk id="12" creationId="{2B043B51-2776-896A-1013-EF0257855F47}"/>
          </ac:spMkLst>
        </pc:spChg>
        <pc:spChg chg="del">
          <ac:chgData name="Chen Jerry" userId="a784bdd95090d9e0" providerId="LiveId" clId="{40516501-DB63-4D35-B8AA-5E76705B746A}" dt="2024-01-15T16:36:05.746" v="408" actId="478"/>
          <ac:spMkLst>
            <pc:docMk/>
            <pc:sldMk cId="416924829" sldId="330"/>
            <ac:spMk id="688" creationId="{00000000-0000-0000-0000-000000000000}"/>
          </ac:spMkLst>
        </pc:spChg>
        <pc:picChg chg="del">
          <ac:chgData name="Chen Jerry" userId="a784bdd95090d9e0" providerId="LiveId" clId="{40516501-DB63-4D35-B8AA-5E76705B746A}" dt="2024-01-15T16:34:45.133" v="397" actId="478"/>
          <ac:picMkLst>
            <pc:docMk/>
            <pc:sldMk cId="416924829" sldId="330"/>
            <ac:picMk id="3" creationId="{33453DE4-C752-CE06-D1E0-FF242CD8FBF3}"/>
          </ac:picMkLst>
        </pc:picChg>
        <pc:picChg chg="add mod modCrop">
          <ac:chgData name="Chen Jerry" userId="a784bdd95090d9e0" providerId="LiveId" clId="{40516501-DB63-4D35-B8AA-5E76705B746A}" dt="2024-01-15T18:32:48.820" v="567" actId="1076"/>
          <ac:picMkLst>
            <pc:docMk/>
            <pc:sldMk cId="416924829" sldId="330"/>
            <ac:picMk id="4" creationId="{568D6171-F81F-CAE0-AB63-98ED57DFD8CF}"/>
          </ac:picMkLst>
        </pc:picChg>
        <pc:picChg chg="add mod">
          <ac:chgData name="Chen Jerry" userId="a784bdd95090d9e0" providerId="LiveId" clId="{40516501-DB63-4D35-B8AA-5E76705B746A}" dt="2024-01-15T18:40:03.084" v="785" actId="1036"/>
          <ac:picMkLst>
            <pc:docMk/>
            <pc:sldMk cId="416924829" sldId="330"/>
            <ac:picMk id="14" creationId="{A58142FB-CFE2-6138-C684-6CF722A1A679}"/>
          </ac:picMkLst>
        </pc:picChg>
        <pc:picChg chg="add mod">
          <ac:chgData name="Chen Jerry" userId="a784bdd95090d9e0" providerId="LiveId" clId="{40516501-DB63-4D35-B8AA-5E76705B746A}" dt="2024-01-15T18:40:03.084" v="785" actId="1036"/>
          <ac:picMkLst>
            <pc:docMk/>
            <pc:sldMk cId="416924829" sldId="330"/>
            <ac:picMk id="16" creationId="{F63F2461-9D23-37CE-C037-5AE91D409F1B}"/>
          </ac:picMkLst>
        </pc:picChg>
        <pc:cxnChg chg="del">
          <ac:chgData name="Chen Jerry" userId="a784bdd95090d9e0" providerId="LiveId" clId="{40516501-DB63-4D35-B8AA-5E76705B746A}" dt="2024-01-15T16:36:06.991" v="409" actId="478"/>
          <ac:cxnSpMkLst>
            <pc:docMk/>
            <pc:sldMk cId="416924829" sldId="330"/>
            <ac:cxnSpMk id="9" creationId="{704094D2-554A-7C7F-4E3E-43320D09C265}"/>
          </ac:cxnSpMkLst>
        </pc:cxnChg>
        <pc:cxnChg chg="mod">
          <ac:chgData name="Chen Jerry" userId="a784bdd95090d9e0" providerId="LiveId" clId="{40516501-DB63-4D35-B8AA-5E76705B746A}" dt="2024-01-15T18:41:18.741" v="821" actId="1036"/>
          <ac:cxnSpMkLst>
            <pc:docMk/>
            <pc:sldMk cId="416924829" sldId="330"/>
            <ac:cxnSpMk id="691" creationId="{00000000-0000-0000-0000-000000000000}"/>
          </ac:cxnSpMkLst>
        </pc:cxnChg>
      </pc:sldChg>
      <pc:sldChg chg="addSp delSp modSp add mod ord modAnim">
        <pc:chgData name="Chen Jerry" userId="a784bdd95090d9e0" providerId="LiveId" clId="{40516501-DB63-4D35-B8AA-5E76705B746A}" dt="2024-01-15T19:40:36.424" v="1152"/>
        <pc:sldMkLst>
          <pc:docMk/>
          <pc:sldMk cId="3158989972" sldId="331"/>
        </pc:sldMkLst>
        <pc:spChg chg="del">
          <ac:chgData name="Chen Jerry" userId="a784bdd95090d9e0" providerId="LiveId" clId="{40516501-DB63-4D35-B8AA-5E76705B746A}" dt="2024-01-15T18:47:17.135" v="863" actId="478"/>
          <ac:spMkLst>
            <pc:docMk/>
            <pc:sldMk cId="3158989972" sldId="331"/>
            <ac:spMk id="5" creationId="{0DE2225C-C2D0-7F40-21A4-7A25AECD7C42}"/>
          </ac:spMkLst>
        </pc:spChg>
        <pc:spChg chg="del">
          <ac:chgData name="Chen Jerry" userId="a784bdd95090d9e0" providerId="LiveId" clId="{40516501-DB63-4D35-B8AA-5E76705B746A}" dt="2024-01-15T18:47:17.135" v="863" actId="478"/>
          <ac:spMkLst>
            <pc:docMk/>
            <pc:sldMk cId="3158989972" sldId="331"/>
            <ac:spMk id="6" creationId="{3B3C7109-7A5A-44F7-377C-B889C938A964}"/>
          </ac:spMkLst>
        </pc:spChg>
        <pc:spChg chg="del">
          <ac:chgData name="Chen Jerry" userId="a784bdd95090d9e0" providerId="LiveId" clId="{40516501-DB63-4D35-B8AA-5E76705B746A}" dt="2024-01-15T18:47:17.135" v="863" actId="478"/>
          <ac:spMkLst>
            <pc:docMk/>
            <pc:sldMk cId="3158989972" sldId="331"/>
            <ac:spMk id="7" creationId="{B8868E7D-4BD2-9DFA-C334-3BB67A91A042}"/>
          </ac:spMkLst>
        </pc:spChg>
        <pc:spChg chg="add del mod">
          <ac:chgData name="Chen Jerry" userId="a784bdd95090d9e0" providerId="LiveId" clId="{40516501-DB63-4D35-B8AA-5E76705B746A}" dt="2024-01-15T18:47:22.841" v="864" actId="478"/>
          <ac:spMkLst>
            <pc:docMk/>
            <pc:sldMk cId="3158989972" sldId="331"/>
            <ac:spMk id="12" creationId="{9B2E8239-2E37-242A-9B2D-8BBB9C5C15B6}"/>
          </ac:spMkLst>
        </pc:spChg>
        <pc:spChg chg="add del mod">
          <ac:chgData name="Chen Jerry" userId="a784bdd95090d9e0" providerId="LiveId" clId="{40516501-DB63-4D35-B8AA-5E76705B746A}" dt="2024-01-15T18:47:27.427" v="867" actId="478"/>
          <ac:spMkLst>
            <pc:docMk/>
            <pc:sldMk cId="3158989972" sldId="331"/>
            <ac:spMk id="14" creationId="{F43095F8-7213-5776-BBBF-55BD951A1AA5}"/>
          </ac:spMkLst>
        </pc:spChg>
        <pc:spChg chg="mod">
          <ac:chgData name="Chen Jerry" userId="a784bdd95090d9e0" providerId="LiveId" clId="{40516501-DB63-4D35-B8AA-5E76705B746A}" dt="2024-01-15T18:49:50.234" v="871"/>
          <ac:spMkLst>
            <pc:docMk/>
            <pc:sldMk cId="3158989972" sldId="331"/>
            <ac:spMk id="17" creationId="{708822AD-61E9-CB87-6BAF-D6C3C5D510C0}"/>
          </ac:spMkLst>
        </pc:spChg>
        <pc:spChg chg="mod">
          <ac:chgData name="Chen Jerry" userId="a784bdd95090d9e0" providerId="LiveId" clId="{40516501-DB63-4D35-B8AA-5E76705B746A}" dt="2024-01-15T18:49:50.234" v="871"/>
          <ac:spMkLst>
            <pc:docMk/>
            <pc:sldMk cId="3158989972" sldId="331"/>
            <ac:spMk id="18" creationId="{C8D05FEF-C8EF-4148-D04B-3F7E39B420F2}"/>
          </ac:spMkLst>
        </pc:spChg>
        <pc:spChg chg="mod">
          <ac:chgData name="Chen Jerry" userId="a784bdd95090d9e0" providerId="LiveId" clId="{40516501-DB63-4D35-B8AA-5E76705B746A}" dt="2024-01-15T18:49:50.234" v="871"/>
          <ac:spMkLst>
            <pc:docMk/>
            <pc:sldMk cId="3158989972" sldId="331"/>
            <ac:spMk id="19" creationId="{F4AA5C2F-523E-334D-F889-A06F70781DDD}"/>
          </ac:spMkLst>
        </pc:spChg>
        <pc:spChg chg="mod">
          <ac:chgData name="Chen Jerry" userId="a784bdd95090d9e0" providerId="LiveId" clId="{40516501-DB63-4D35-B8AA-5E76705B746A}" dt="2024-01-15T18:49:50.234" v="871"/>
          <ac:spMkLst>
            <pc:docMk/>
            <pc:sldMk cId="3158989972" sldId="331"/>
            <ac:spMk id="20" creationId="{3E02CDD7-38E6-ED86-8E4A-F2CEA92CCE51}"/>
          </ac:spMkLst>
        </pc:spChg>
        <pc:spChg chg="mod">
          <ac:chgData name="Chen Jerry" userId="a784bdd95090d9e0" providerId="LiveId" clId="{40516501-DB63-4D35-B8AA-5E76705B746A}" dt="2024-01-15T18:49:50.234" v="871"/>
          <ac:spMkLst>
            <pc:docMk/>
            <pc:sldMk cId="3158989972" sldId="331"/>
            <ac:spMk id="21" creationId="{D6F92E18-F14D-A3C4-4AF1-2C007B70D420}"/>
          </ac:spMkLst>
        </pc:spChg>
        <pc:spChg chg="del">
          <ac:chgData name="Chen Jerry" userId="a784bdd95090d9e0" providerId="LiveId" clId="{40516501-DB63-4D35-B8AA-5E76705B746A}" dt="2024-01-15T18:47:17.135" v="863" actId="478"/>
          <ac:spMkLst>
            <pc:docMk/>
            <pc:sldMk cId="3158989972" sldId="331"/>
            <ac:spMk id="688" creationId="{00000000-0000-0000-0000-000000000000}"/>
          </ac:spMkLst>
        </pc:spChg>
        <pc:grpChg chg="add mod">
          <ac:chgData name="Chen Jerry" userId="a784bdd95090d9e0" providerId="LiveId" clId="{40516501-DB63-4D35-B8AA-5E76705B746A}" dt="2024-01-15T18:50:13.998" v="880" actId="14100"/>
          <ac:grpSpMkLst>
            <pc:docMk/>
            <pc:sldMk cId="3158989972" sldId="331"/>
            <ac:grpSpMk id="16" creationId="{ECBC2AFC-255F-7ED4-ED87-FE9965C268D6}"/>
          </ac:grpSpMkLst>
        </pc:grpChg>
        <pc:picChg chg="del">
          <ac:chgData name="Chen Jerry" userId="a784bdd95090d9e0" providerId="LiveId" clId="{40516501-DB63-4D35-B8AA-5E76705B746A}" dt="2024-01-15T18:46:10.284" v="849" actId="478"/>
          <ac:picMkLst>
            <pc:docMk/>
            <pc:sldMk cId="3158989972" sldId="331"/>
            <ac:picMk id="3" creationId="{33453DE4-C752-CE06-D1E0-FF242CD8FBF3}"/>
          </ac:picMkLst>
        </pc:picChg>
        <pc:picChg chg="add del">
          <ac:chgData name="Chen Jerry" userId="a784bdd95090d9e0" providerId="LiveId" clId="{40516501-DB63-4D35-B8AA-5E76705B746A}" dt="2024-01-15T18:46:12.187" v="851" actId="22"/>
          <ac:picMkLst>
            <pc:docMk/>
            <pc:sldMk cId="3158989972" sldId="331"/>
            <ac:picMk id="4" creationId="{C091187F-BAFB-32D9-3AE5-4F0AA2E735DF}"/>
          </ac:picMkLst>
        </pc:picChg>
        <pc:picChg chg="add mod">
          <ac:chgData name="Chen Jerry" userId="a784bdd95090d9e0" providerId="LiveId" clId="{40516501-DB63-4D35-B8AA-5E76705B746A}" dt="2024-01-15T18:46:45.982" v="862" actId="1076"/>
          <ac:picMkLst>
            <pc:docMk/>
            <pc:sldMk cId="3158989972" sldId="331"/>
            <ac:picMk id="10" creationId="{42F2D6CA-76C9-B1E9-BE34-D59BFB6522E8}"/>
          </ac:picMkLst>
        </pc:picChg>
        <pc:picChg chg="add del mod">
          <ac:chgData name="Chen Jerry" userId="a784bdd95090d9e0" providerId="LiveId" clId="{40516501-DB63-4D35-B8AA-5E76705B746A}" dt="2024-01-15T18:49:40.642" v="870" actId="478"/>
          <ac:picMkLst>
            <pc:docMk/>
            <pc:sldMk cId="3158989972" sldId="331"/>
            <ac:picMk id="15" creationId="{4744388E-9472-74DA-2F9F-F7EAE0D3B39A}"/>
          </ac:picMkLst>
        </pc:picChg>
        <pc:picChg chg="add mod">
          <ac:chgData name="Chen Jerry" userId="a784bdd95090d9e0" providerId="LiveId" clId="{40516501-DB63-4D35-B8AA-5E76705B746A}" dt="2024-01-15T18:50:32.246" v="883" actId="14100"/>
          <ac:picMkLst>
            <pc:docMk/>
            <pc:sldMk cId="3158989972" sldId="331"/>
            <ac:picMk id="22" creationId="{6C93CF1E-6A12-25BB-721D-E834205EA24B}"/>
          </ac:picMkLst>
        </pc:picChg>
        <pc:cxnChg chg="del">
          <ac:chgData name="Chen Jerry" userId="a784bdd95090d9e0" providerId="LiveId" clId="{40516501-DB63-4D35-B8AA-5E76705B746A}" dt="2024-01-15T18:47:17.135" v="863" actId="478"/>
          <ac:cxnSpMkLst>
            <pc:docMk/>
            <pc:sldMk cId="3158989972" sldId="331"/>
            <ac:cxnSpMk id="9" creationId="{704094D2-554A-7C7F-4E3E-43320D09C265}"/>
          </ac:cxnSpMkLst>
        </pc:cxnChg>
      </pc:sldChg>
      <pc:sldChg chg="addSp delSp add del mod">
        <pc:chgData name="Chen Jerry" userId="a784bdd95090d9e0" providerId="LiveId" clId="{40516501-DB63-4D35-B8AA-5E76705B746A}" dt="2024-01-15T18:46:01.182" v="845" actId="2890"/>
        <pc:sldMkLst>
          <pc:docMk/>
          <pc:sldMk cId="4123755870" sldId="331"/>
        </pc:sldMkLst>
        <pc:picChg chg="add del">
          <ac:chgData name="Chen Jerry" userId="a784bdd95090d9e0" providerId="LiveId" clId="{40516501-DB63-4D35-B8AA-5E76705B746A}" dt="2024-01-15T18:46:00.614" v="844" actId="478"/>
          <ac:picMkLst>
            <pc:docMk/>
            <pc:sldMk cId="4123755870" sldId="331"/>
            <ac:picMk id="4" creationId="{568D6171-F81F-CAE0-AB63-98ED57DFD8CF}"/>
          </ac:picMkLst>
        </pc:picChg>
      </pc:sldChg>
      <pc:sldChg chg="addSp delSp modSp add mod ord">
        <pc:chgData name="Chen Jerry" userId="a784bdd95090d9e0" providerId="LiveId" clId="{40516501-DB63-4D35-B8AA-5E76705B746A}" dt="2024-01-15T19:38:15.625" v="1139" actId="1076"/>
        <pc:sldMkLst>
          <pc:docMk/>
          <pc:sldMk cId="1590824901" sldId="332"/>
        </pc:sldMkLst>
        <pc:spChg chg="mod">
          <ac:chgData name="Chen Jerry" userId="a784bdd95090d9e0" providerId="LiveId" clId="{40516501-DB63-4D35-B8AA-5E76705B746A}" dt="2024-01-15T19:26:20.457" v="1068" actId="1076"/>
          <ac:spMkLst>
            <pc:docMk/>
            <pc:sldMk cId="1590824901" sldId="332"/>
            <ac:spMk id="4" creationId="{BD3947E6-0738-1C3E-72E6-CAC00152DCAC}"/>
          </ac:spMkLst>
        </pc:spChg>
        <pc:spChg chg="add del mod">
          <ac:chgData name="Chen Jerry" userId="a784bdd95090d9e0" providerId="LiveId" clId="{40516501-DB63-4D35-B8AA-5E76705B746A}" dt="2024-01-15T18:57:06.635" v="963" actId="478"/>
          <ac:spMkLst>
            <pc:docMk/>
            <pc:sldMk cId="1590824901" sldId="332"/>
            <ac:spMk id="5" creationId="{5916635B-5D6A-C7B0-7204-3F50E7CB2074}"/>
          </ac:spMkLst>
        </pc:spChg>
        <pc:spChg chg="mod">
          <ac:chgData name="Chen Jerry" userId="a784bdd95090d9e0" providerId="LiveId" clId="{40516501-DB63-4D35-B8AA-5E76705B746A}" dt="2024-01-15T19:38:15.625" v="1139" actId="1076"/>
          <ac:spMkLst>
            <pc:docMk/>
            <pc:sldMk cId="1590824901" sldId="332"/>
            <ac:spMk id="198" creationId="{00000000-0000-0000-0000-000000000000}"/>
          </ac:spMkLst>
        </pc:spChg>
        <pc:spChg chg="del">
          <ac:chgData name="Chen Jerry" userId="a784bdd95090d9e0" providerId="LiveId" clId="{40516501-DB63-4D35-B8AA-5E76705B746A}" dt="2024-01-15T18:57:05.182" v="962" actId="478"/>
          <ac:spMkLst>
            <pc:docMk/>
            <pc:sldMk cId="1590824901" sldId="332"/>
            <ac:spMk id="199" creationId="{00000000-0000-0000-0000-000000000000}"/>
          </ac:spMkLst>
        </pc:spChg>
        <pc:cxnChg chg="mod">
          <ac:chgData name="Chen Jerry" userId="a784bdd95090d9e0" providerId="LiveId" clId="{40516501-DB63-4D35-B8AA-5E76705B746A}" dt="2024-01-15T19:38:15.625" v="1139" actId="1076"/>
          <ac:cxnSpMkLst>
            <pc:docMk/>
            <pc:sldMk cId="1590824901" sldId="332"/>
            <ac:cxnSpMk id="200" creationId="{00000000-0000-0000-0000-000000000000}"/>
          </ac:cxnSpMkLst>
        </pc:cxnChg>
      </pc:sldChg>
      <pc:sldChg chg="addSp delSp modSp add del mod">
        <pc:chgData name="Chen Jerry" userId="a784bdd95090d9e0" providerId="LiveId" clId="{40516501-DB63-4D35-B8AA-5E76705B746A}" dt="2024-01-15T19:11:25.556" v="1036" actId="47"/>
        <pc:sldMkLst>
          <pc:docMk/>
          <pc:sldMk cId="949444709" sldId="333"/>
        </pc:sldMkLst>
        <pc:spChg chg="add del mod">
          <ac:chgData name="Chen Jerry" userId="a784bdd95090d9e0" providerId="LiveId" clId="{40516501-DB63-4D35-B8AA-5E76705B746A}" dt="2024-01-15T19:11:17.251" v="1034" actId="478"/>
          <ac:spMkLst>
            <pc:docMk/>
            <pc:sldMk cId="949444709" sldId="333"/>
            <ac:spMk id="3" creationId="{01DC23C5-43A6-3CB8-D659-A6FD764A408C}"/>
          </ac:spMkLst>
        </pc:spChg>
        <pc:spChg chg="del">
          <ac:chgData name="Chen Jerry" userId="a784bdd95090d9e0" providerId="LiveId" clId="{40516501-DB63-4D35-B8AA-5E76705B746A}" dt="2024-01-15T19:11:14.183" v="1031" actId="478"/>
          <ac:spMkLst>
            <pc:docMk/>
            <pc:sldMk cId="949444709" sldId="333"/>
            <ac:spMk id="686" creationId="{00000000-0000-0000-0000-000000000000}"/>
          </ac:spMkLst>
        </pc:spChg>
        <pc:grpChg chg="del">
          <ac:chgData name="Chen Jerry" userId="a784bdd95090d9e0" providerId="LiveId" clId="{40516501-DB63-4D35-B8AA-5E76705B746A}" dt="2024-01-15T19:11:14.931" v="1032" actId="478"/>
          <ac:grpSpMkLst>
            <pc:docMk/>
            <pc:sldMk cId="949444709" sldId="333"/>
            <ac:grpSpMk id="16" creationId="{ECBC2AFC-255F-7ED4-ED87-FE9965C268D6}"/>
          </ac:grpSpMkLst>
        </pc:grpChg>
        <pc:picChg chg="del">
          <ac:chgData name="Chen Jerry" userId="a784bdd95090d9e0" providerId="LiveId" clId="{40516501-DB63-4D35-B8AA-5E76705B746A}" dt="2024-01-15T19:11:12.316" v="1030" actId="478"/>
          <ac:picMkLst>
            <pc:docMk/>
            <pc:sldMk cId="949444709" sldId="333"/>
            <ac:picMk id="10" creationId="{42F2D6CA-76C9-B1E9-BE34-D59BFB6522E8}"/>
          </ac:picMkLst>
        </pc:picChg>
        <pc:picChg chg="del">
          <ac:chgData name="Chen Jerry" userId="a784bdd95090d9e0" providerId="LiveId" clId="{40516501-DB63-4D35-B8AA-5E76705B746A}" dt="2024-01-15T19:11:15.497" v="1033" actId="478"/>
          <ac:picMkLst>
            <pc:docMk/>
            <pc:sldMk cId="949444709" sldId="333"/>
            <ac:picMk id="22" creationId="{6C93CF1E-6A12-25BB-721D-E834205EA24B}"/>
          </ac:picMkLst>
        </pc:picChg>
        <pc:cxnChg chg="del">
          <ac:chgData name="Chen Jerry" userId="a784bdd95090d9e0" providerId="LiveId" clId="{40516501-DB63-4D35-B8AA-5E76705B746A}" dt="2024-01-15T19:11:12.316" v="1030" actId="478"/>
          <ac:cxnSpMkLst>
            <pc:docMk/>
            <pc:sldMk cId="949444709" sldId="333"/>
            <ac:cxnSpMk id="691" creationId="{00000000-0000-0000-0000-000000000000}"/>
          </ac:cxnSpMkLst>
        </pc:cxnChg>
      </pc:sldChg>
      <pc:sldChg chg="addSp delSp modSp new del mod delAnim modAnim">
        <pc:chgData name="Chen Jerry" userId="a784bdd95090d9e0" providerId="LiveId" clId="{40516501-DB63-4D35-B8AA-5E76705B746A}" dt="2024-01-15T19:27:06.551" v="1078" actId="47"/>
        <pc:sldMkLst>
          <pc:docMk/>
          <pc:sldMk cId="3570827780" sldId="334"/>
        </pc:sldMkLst>
        <pc:spChg chg="mod">
          <ac:chgData name="Chen Jerry" userId="a784bdd95090d9e0" providerId="LiveId" clId="{40516501-DB63-4D35-B8AA-5E76705B746A}" dt="2024-01-15T19:25:11.629" v="1045"/>
          <ac:spMkLst>
            <pc:docMk/>
            <pc:sldMk cId="3570827780" sldId="334"/>
            <ac:spMk id="4" creationId="{FD4023EA-1CD3-D60A-7CE2-F83EC5E953F0}"/>
          </ac:spMkLst>
        </pc:spChg>
        <pc:spChg chg="mod ord">
          <ac:chgData name="Chen Jerry" userId="a784bdd95090d9e0" providerId="LiveId" clId="{40516501-DB63-4D35-B8AA-5E76705B746A}" dt="2024-01-15T19:25:27.458" v="1053" actId="171"/>
          <ac:spMkLst>
            <pc:docMk/>
            <pc:sldMk cId="3570827780" sldId="334"/>
            <ac:spMk id="5" creationId="{AEAA51EE-B282-0922-D94A-57A607B07673}"/>
          </ac:spMkLst>
        </pc:spChg>
        <pc:spChg chg="mod">
          <ac:chgData name="Chen Jerry" userId="a784bdd95090d9e0" providerId="LiveId" clId="{40516501-DB63-4D35-B8AA-5E76705B746A}" dt="2024-01-15T19:26:49.468" v="1073" actId="14100"/>
          <ac:spMkLst>
            <pc:docMk/>
            <pc:sldMk cId="3570827780" sldId="334"/>
            <ac:spMk id="6" creationId="{760BB097-83C6-37CE-749C-23B11EA544CD}"/>
          </ac:spMkLst>
        </pc:spChg>
        <pc:spChg chg="mod">
          <ac:chgData name="Chen Jerry" userId="a784bdd95090d9e0" providerId="LiveId" clId="{40516501-DB63-4D35-B8AA-5E76705B746A}" dt="2024-01-15T19:25:11.629" v="1045"/>
          <ac:spMkLst>
            <pc:docMk/>
            <pc:sldMk cId="3570827780" sldId="334"/>
            <ac:spMk id="7" creationId="{ECAF1F87-62AA-F4FC-7C99-2D0638F84413}"/>
          </ac:spMkLst>
        </pc:spChg>
        <pc:spChg chg="mod">
          <ac:chgData name="Chen Jerry" userId="a784bdd95090d9e0" providerId="LiveId" clId="{40516501-DB63-4D35-B8AA-5E76705B746A}" dt="2024-01-15T19:25:11.629" v="1045"/>
          <ac:spMkLst>
            <pc:docMk/>
            <pc:sldMk cId="3570827780" sldId="334"/>
            <ac:spMk id="8" creationId="{CD2125E1-D9A0-7296-01E5-EF8D0C380207}"/>
          </ac:spMkLst>
        </pc:spChg>
        <pc:grpChg chg="add del mod">
          <ac:chgData name="Chen Jerry" userId="a784bdd95090d9e0" providerId="LiveId" clId="{40516501-DB63-4D35-B8AA-5E76705B746A}" dt="2024-01-15T19:26:58.273" v="1075" actId="21"/>
          <ac:grpSpMkLst>
            <pc:docMk/>
            <pc:sldMk cId="3570827780" sldId="334"/>
            <ac:grpSpMk id="3" creationId="{07478C9E-631A-9F75-DF2C-0244A8445E79}"/>
          </ac:grpSpMkLst>
        </pc:grpChg>
        <pc:picChg chg="add del mod ord modCrop">
          <ac:chgData name="Chen Jerry" userId="a784bdd95090d9e0" providerId="LiveId" clId="{40516501-DB63-4D35-B8AA-5E76705B746A}" dt="2024-01-15T19:26:58.273" v="1075" actId="21"/>
          <ac:picMkLst>
            <pc:docMk/>
            <pc:sldMk cId="3570827780" sldId="334"/>
            <ac:picMk id="2" creationId="{2DBC253C-B0B2-803A-F517-294278CF4F58}"/>
          </ac:picMkLst>
        </pc:picChg>
        <pc:picChg chg="add del mod">
          <ac:chgData name="Chen Jerry" userId="a784bdd95090d9e0" providerId="LiveId" clId="{40516501-DB63-4D35-B8AA-5E76705B746A}" dt="2024-01-15T19:25:19.170" v="1049" actId="478"/>
          <ac:picMkLst>
            <pc:docMk/>
            <pc:sldMk cId="3570827780" sldId="334"/>
            <ac:picMk id="9" creationId="{ABC7531E-E2B0-57DF-5002-FC4965AF437D}"/>
          </ac:picMkLst>
        </pc:picChg>
      </pc:sldChg>
      <pc:sldChg chg="new del">
        <pc:chgData name="Chen Jerry" userId="a784bdd95090d9e0" providerId="LiveId" clId="{40516501-DB63-4D35-B8AA-5E76705B746A}" dt="2024-01-15T19:26:36.259" v="1070" actId="680"/>
        <pc:sldMkLst>
          <pc:docMk/>
          <pc:sldMk cId="860601327" sldId="335"/>
        </pc:sldMkLst>
      </pc:sldChg>
      <pc:sldChg chg="addSp delSp modSp new del mod modTransition delAnim modAnim">
        <pc:chgData name="Chen Jerry" userId="a784bdd95090d9e0" providerId="LiveId" clId="{40516501-DB63-4D35-B8AA-5E76705B746A}" dt="2024-01-15T19:28:32.138" v="1095" actId="47"/>
        <pc:sldMkLst>
          <pc:docMk/>
          <pc:sldMk cId="2207181566" sldId="335"/>
        </pc:sldMkLst>
        <pc:spChg chg="del">
          <ac:chgData name="Chen Jerry" userId="a784bdd95090d9e0" providerId="LiveId" clId="{40516501-DB63-4D35-B8AA-5E76705B746A}" dt="2024-01-15T19:27:02.675" v="1076" actId="478"/>
          <ac:spMkLst>
            <pc:docMk/>
            <pc:sldMk cId="2207181566" sldId="335"/>
            <ac:spMk id="2" creationId="{CFE95649-A66D-44F9-AC47-F2EABDAD3682}"/>
          </ac:spMkLst>
        </pc:spChg>
        <pc:spChg chg="del">
          <ac:chgData name="Chen Jerry" userId="a784bdd95090d9e0" providerId="LiveId" clId="{40516501-DB63-4D35-B8AA-5E76705B746A}" dt="2024-01-15T19:27:02.675" v="1076" actId="478"/>
          <ac:spMkLst>
            <pc:docMk/>
            <pc:sldMk cId="2207181566" sldId="335"/>
            <ac:spMk id="3" creationId="{1D643B22-2B2F-4C0B-D52E-994CF9B603AB}"/>
          </ac:spMkLst>
        </pc:spChg>
        <pc:spChg chg="mod">
          <ac:chgData name="Chen Jerry" userId="a784bdd95090d9e0" providerId="LiveId" clId="{40516501-DB63-4D35-B8AA-5E76705B746A}" dt="2024-01-15T19:27:03.012" v="1077"/>
          <ac:spMkLst>
            <pc:docMk/>
            <pc:sldMk cId="2207181566" sldId="335"/>
            <ac:spMk id="5" creationId="{AEAA51EE-B282-0922-D94A-57A607B07673}"/>
          </ac:spMkLst>
        </pc:spChg>
        <pc:spChg chg="mod">
          <ac:chgData name="Chen Jerry" userId="a784bdd95090d9e0" providerId="LiveId" clId="{40516501-DB63-4D35-B8AA-5E76705B746A}" dt="2024-01-15T19:27:03.012" v="1077"/>
          <ac:spMkLst>
            <pc:docMk/>
            <pc:sldMk cId="2207181566" sldId="335"/>
            <ac:spMk id="6" creationId="{FD4023EA-1CD3-D60A-7CE2-F83EC5E953F0}"/>
          </ac:spMkLst>
        </pc:spChg>
        <pc:spChg chg="mod">
          <ac:chgData name="Chen Jerry" userId="a784bdd95090d9e0" providerId="LiveId" clId="{40516501-DB63-4D35-B8AA-5E76705B746A}" dt="2024-01-15T19:27:03.012" v="1077"/>
          <ac:spMkLst>
            <pc:docMk/>
            <pc:sldMk cId="2207181566" sldId="335"/>
            <ac:spMk id="7" creationId="{760BB097-83C6-37CE-749C-23B11EA544CD}"/>
          </ac:spMkLst>
        </pc:spChg>
        <pc:spChg chg="mod">
          <ac:chgData name="Chen Jerry" userId="a784bdd95090d9e0" providerId="LiveId" clId="{40516501-DB63-4D35-B8AA-5E76705B746A}" dt="2024-01-15T19:27:03.012" v="1077"/>
          <ac:spMkLst>
            <pc:docMk/>
            <pc:sldMk cId="2207181566" sldId="335"/>
            <ac:spMk id="8" creationId="{ECAF1F87-62AA-F4FC-7C99-2D0638F84413}"/>
          </ac:spMkLst>
        </pc:spChg>
        <pc:spChg chg="mod">
          <ac:chgData name="Chen Jerry" userId="a784bdd95090d9e0" providerId="LiveId" clId="{40516501-DB63-4D35-B8AA-5E76705B746A}" dt="2024-01-15T19:27:03.012" v="1077"/>
          <ac:spMkLst>
            <pc:docMk/>
            <pc:sldMk cId="2207181566" sldId="335"/>
            <ac:spMk id="9" creationId="{CD2125E1-D9A0-7296-01E5-EF8D0C380207}"/>
          </ac:spMkLst>
        </pc:spChg>
        <pc:grpChg chg="add del mod">
          <ac:chgData name="Chen Jerry" userId="a784bdd95090d9e0" providerId="LiveId" clId="{40516501-DB63-4D35-B8AA-5E76705B746A}" dt="2024-01-15T19:27:59.332" v="1085" actId="478"/>
          <ac:grpSpMkLst>
            <pc:docMk/>
            <pc:sldMk cId="2207181566" sldId="335"/>
            <ac:grpSpMk id="4" creationId="{07478C9E-631A-9F75-DF2C-0244A8445E79}"/>
          </ac:grpSpMkLst>
        </pc:grpChg>
        <pc:picChg chg="add del mod">
          <ac:chgData name="Chen Jerry" userId="a784bdd95090d9e0" providerId="LiveId" clId="{40516501-DB63-4D35-B8AA-5E76705B746A}" dt="2024-01-15T19:28:27.979" v="1093" actId="21"/>
          <ac:picMkLst>
            <pc:docMk/>
            <pc:sldMk cId="2207181566" sldId="335"/>
            <ac:picMk id="10" creationId="{2DBC253C-B0B2-803A-F517-294278CF4F58}"/>
          </ac:picMkLst>
        </pc:picChg>
      </pc:sldChg>
      <pc:sldChg chg="addSp delSp modSp new mod modTransition modAnim">
        <pc:chgData name="Chen Jerry" userId="a784bdd95090d9e0" providerId="LiveId" clId="{40516501-DB63-4D35-B8AA-5E76705B746A}" dt="2024-01-15T19:30:40.652" v="1111"/>
        <pc:sldMkLst>
          <pc:docMk/>
          <pc:sldMk cId="1837548492" sldId="336"/>
        </pc:sldMkLst>
        <pc:spChg chg="del">
          <ac:chgData name="Chen Jerry" userId="a784bdd95090d9e0" providerId="LiveId" clId="{40516501-DB63-4D35-B8AA-5E76705B746A}" dt="2024-01-15T19:28:25.384" v="1092" actId="478"/>
          <ac:spMkLst>
            <pc:docMk/>
            <pc:sldMk cId="1837548492" sldId="336"/>
            <ac:spMk id="2" creationId="{C7BD3BBB-71FD-B0AA-7C0D-65D0FCEECAFD}"/>
          </ac:spMkLst>
        </pc:spChg>
        <pc:spChg chg="del">
          <ac:chgData name="Chen Jerry" userId="a784bdd95090d9e0" providerId="LiveId" clId="{40516501-DB63-4D35-B8AA-5E76705B746A}" dt="2024-01-15T19:28:25.384" v="1092" actId="478"/>
          <ac:spMkLst>
            <pc:docMk/>
            <pc:sldMk cId="1837548492" sldId="336"/>
            <ac:spMk id="3" creationId="{249E707D-261F-0E15-A7B8-1DAB3F569999}"/>
          </ac:spMkLst>
        </pc:spChg>
        <pc:picChg chg="add mod">
          <ac:chgData name="Chen Jerry" userId="a784bdd95090d9e0" providerId="LiveId" clId="{40516501-DB63-4D35-B8AA-5E76705B746A}" dt="2024-01-15T19:29:25.514" v="1110" actId="1076"/>
          <ac:picMkLst>
            <pc:docMk/>
            <pc:sldMk cId="1837548492" sldId="336"/>
            <ac:picMk id="10" creationId="{2DBC253C-B0B2-803A-F517-294278CF4F58}"/>
          </ac:picMkLst>
        </pc:picChg>
      </pc:sldChg>
      <pc:sldMasterChg chg="delSldLayout">
        <pc:chgData name="Chen Jerry" userId="a784bdd95090d9e0" providerId="LiveId" clId="{40516501-DB63-4D35-B8AA-5E76705B746A}" dt="2024-01-15T19:45:19.233" v="1157" actId="47"/>
        <pc:sldMasterMkLst>
          <pc:docMk/>
          <pc:sldMasterMk cId="0" sldId="2147483682"/>
        </pc:sldMasterMkLst>
        <pc:sldLayoutChg chg="del">
          <pc:chgData name="Chen Jerry" userId="a784bdd95090d9e0" providerId="LiveId" clId="{40516501-DB63-4D35-B8AA-5E76705B746A}" dt="2024-01-15T18:55:09.481" v="902" actId="47"/>
          <pc:sldLayoutMkLst>
            <pc:docMk/>
            <pc:sldMasterMk cId="0" sldId="2147483682"/>
            <pc:sldLayoutMk cId="0" sldId="2147483650"/>
          </pc:sldLayoutMkLst>
        </pc:sldLayoutChg>
        <pc:sldLayoutChg chg="del">
          <pc:chgData name="Chen Jerry" userId="a784bdd95090d9e0" providerId="LiveId" clId="{40516501-DB63-4D35-B8AA-5E76705B746A}" dt="2024-01-15T18:56:09.168" v="943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Chen Jerry" userId="a784bdd95090d9e0" providerId="LiveId" clId="{40516501-DB63-4D35-B8AA-5E76705B746A}" dt="2024-01-15T18:56:00.613" v="931" actId="47"/>
          <pc:sldLayoutMkLst>
            <pc:docMk/>
            <pc:sldMasterMk cId="0" sldId="2147483682"/>
            <pc:sldLayoutMk cId="0" sldId="2147483655"/>
          </pc:sldLayoutMkLst>
        </pc:sldLayoutChg>
        <pc:sldLayoutChg chg="del">
          <pc:chgData name="Chen Jerry" userId="a784bdd95090d9e0" providerId="LiveId" clId="{40516501-DB63-4D35-B8AA-5E76705B746A}" dt="2024-01-15T18:56:04.412" v="936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Chen Jerry" userId="a784bdd95090d9e0" providerId="LiveId" clId="{40516501-DB63-4D35-B8AA-5E76705B746A}" dt="2024-01-15T18:55:50.176" v="923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Chen Jerry" userId="a784bdd95090d9e0" providerId="LiveId" clId="{40516501-DB63-4D35-B8AA-5E76705B746A}" dt="2024-01-15T19:27:06.551" v="1078" actId="47"/>
          <pc:sldLayoutMkLst>
            <pc:docMk/>
            <pc:sldMasterMk cId="0" sldId="2147483682"/>
            <pc:sldLayoutMk cId="0" sldId="2147483658"/>
          </pc:sldLayoutMkLst>
        </pc:sldLayoutChg>
        <pc:sldLayoutChg chg="del">
          <pc:chgData name="Chen Jerry" userId="a784bdd95090d9e0" providerId="LiveId" clId="{40516501-DB63-4D35-B8AA-5E76705B746A}" dt="2024-01-15T19:45:19.233" v="1157" actId="47"/>
          <pc:sldLayoutMkLst>
            <pc:docMk/>
            <pc:sldMasterMk cId="0" sldId="2147483682"/>
            <pc:sldLayoutMk cId="0" sldId="2147483660"/>
          </pc:sldLayoutMkLst>
        </pc:sldLayoutChg>
        <pc:sldLayoutChg chg="del">
          <pc:chgData name="Chen Jerry" userId="a784bdd95090d9e0" providerId="LiveId" clId="{40516501-DB63-4D35-B8AA-5E76705B746A}" dt="2024-01-15T18:56:07.338" v="938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Chen Jerry" userId="a784bdd95090d9e0" providerId="LiveId" clId="{40516501-DB63-4D35-B8AA-5E76705B746A}" dt="2024-01-15T18:56:01.385" v="932" actId="47"/>
          <pc:sldLayoutMkLst>
            <pc:docMk/>
            <pc:sldMasterMk cId="0" sldId="2147483682"/>
            <pc:sldLayoutMk cId="0" sldId="2147483662"/>
          </pc:sldLayoutMkLst>
        </pc:sldLayoutChg>
        <pc:sldLayoutChg chg="del">
          <pc:chgData name="Chen Jerry" userId="a784bdd95090d9e0" providerId="LiveId" clId="{40516501-DB63-4D35-B8AA-5E76705B746A}" dt="2024-01-15T18:55:55.166" v="925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Chen Jerry" userId="a784bdd95090d9e0" providerId="LiveId" clId="{40516501-DB63-4D35-B8AA-5E76705B746A}" dt="2024-01-15T18:56:08.275" v="941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Chen Jerry" userId="a784bdd95090d9e0" providerId="LiveId" clId="{40516501-DB63-4D35-B8AA-5E76705B746A}" dt="2024-01-15T18:56:02.803" v="934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Chen Jerry" userId="a784bdd95090d9e0" providerId="LiveId" clId="{40516501-DB63-4D35-B8AA-5E76705B746A}" dt="2024-01-15T18:55:49.022" v="921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Chen Jerry" userId="a784bdd95090d9e0" providerId="LiveId" clId="{40516501-DB63-4D35-B8AA-5E76705B746A}" dt="2024-01-15T18:55:46.637" v="916" actId="47"/>
          <pc:sldLayoutMkLst>
            <pc:docMk/>
            <pc:sldMasterMk cId="0" sldId="2147483682"/>
            <pc:sldLayoutMk cId="0" sldId="2147483668"/>
          </pc:sldLayoutMkLst>
        </pc:sldLayoutChg>
        <pc:sldLayoutChg chg="del">
          <pc:chgData name="Chen Jerry" userId="a784bdd95090d9e0" providerId="LiveId" clId="{40516501-DB63-4D35-B8AA-5E76705B746A}" dt="2024-01-15T18:55:17.304" v="905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Chen Jerry" userId="a784bdd95090d9e0" providerId="LiveId" clId="{40516501-DB63-4D35-B8AA-5E76705B746A}" dt="2024-01-15T18:55:38.559" v="912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Chen Jerry" userId="a784bdd95090d9e0" providerId="LiveId" clId="{40516501-DB63-4D35-B8AA-5E76705B746A}" dt="2024-01-15T18:55:35.210" v="910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Chen Jerry" userId="a784bdd95090d9e0" providerId="LiveId" clId="{40516501-DB63-4D35-B8AA-5E76705B746A}" dt="2024-01-15T18:56:06.517" v="937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Chen Jerry" userId="a784bdd95090d9e0" providerId="LiveId" clId="{40516501-DB63-4D35-B8AA-5E76705B746A}" dt="2024-01-15T18:56:03.619" v="935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Chen Jerry" userId="a784bdd95090d9e0" providerId="LiveId" clId="{40516501-DB63-4D35-B8AA-5E76705B746A}" dt="2024-01-15T18:55:10.257" v="903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Chen Jerry" userId="a784bdd95090d9e0" providerId="LiveId" clId="{40516501-DB63-4D35-B8AA-5E76705B746A}" dt="2024-01-15T18:57:02.593" v="961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Chen Jerry" userId="a784bdd95090d9e0" providerId="LiveId" clId="{40516501-DB63-4D35-B8AA-5E76705B746A}" dt="2024-01-15T18:55:07.545" v="901" actId="47"/>
        <pc:sldMasterMkLst>
          <pc:docMk/>
          <pc:sldMasterMk cId="0" sldId="2147483683"/>
        </pc:sldMasterMkLst>
        <pc:sldLayoutChg chg="del">
          <pc:chgData name="Chen Jerry" userId="a784bdd95090d9e0" providerId="LiveId" clId="{40516501-DB63-4D35-B8AA-5E76705B746A}" dt="2024-01-15T18:55:05.951" v="896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Chen Jerry" userId="a784bdd95090d9e0" providerId="LiveId" clId="{40516501-DB63-4D35-B8AA-5E76705B746A}" dt="2024-01-15T18:55:07.545" v="901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5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49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86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2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64" r:id="rId5"/>
    <p:sldLayoutId id="2147483675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704216" y="7402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63636"/>
                </a:solidFill>
              </a:rPr>
              <a:t>CIS 404</a:t>
            </a:r>
            <a:br>
              <a:rPr lang="en-US" dirty="0">
                <a:solidFill>
                  <a:srgbClr val="363636"/>
                </a:solidFill>
              </a:rPr>
            </a:br>
            <a:r>
              <a:rPr lang="en-US" dirty="0">
                <a:solidFill>
                  <a:srgbClr val="363636"/>
                </a:solidFill>
              </a:rPr>
              <a:t>Capstone Project</a:t>
            </a:r>
            <a:endParaRPr dirty="0">
              <a:solidFill>
                <a:srgbClr val="363636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573250" y="4106334"/>
            <a:ext cx="2334600" cy="522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Jerry C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Intention behind the code </a:t>
            </a:r>
            <a:endParaRPr dirty="0"/>
          </a:p>
        </p:txBody>
      </p:sp>
      <p:cxnSp>
        <p:nvCxnSpPr>
          <p:cNvPr id="691" name="Google Shape;691;p63"/>
          <p:cNvCxnSpPr/>
          <p:nvPr/>
        </p:nvCxnSpPr>
        <p:spPr>
          <a:xfrm>
            <a:off x="735876" y="3085837"/>
            <a:ext cx="736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2F2D6CA-76C9-B1E9-BE34-D59BFB65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31" y="1336732"/>
            <a:ext cx="4758137" cy="1622216"/>
          </a:xfrm>
          <a:prstGeom prst="rect">
            <a:avLst/>
          </a:prstGeom>
        </p:spPr>
      </p:pic>
      <p:grpSp>
        <p:nvGrpSpPr>
          <p:cNvPr id="16" name="Google Shape;1227;p84">
            <a:extLst>
              <a:ext uri="{FF2B5EF4-FFF2-40B4-BE49-F238E27FC236}">
                <a16:creationId xmlns:a16="http://schemas.microsoft.com/office/drawing/2014/main" id="{ECBC2AFC-255F-7ED4-ED87-FE9965C268D6}"/>
              </a:ext>
            </a:extLst>
          </p:cNvPr>
          <p:cNvGrpSpPr/>
          <p:nvPr/>
        </p:nvGrpSpPr>
        <p:grpSpPr>
          <a:xfrm>
            <a:off x="3089247" y="3212727"/>
            <a:ext cx="2623730" cy="1814308"/>
            <a:chOff x="4311144" y="1401685"/>
            <a:chExt cx="3876600" cy="3201804"/>
          </a:xfrm>
        </p:grpSpPr>
        <p:sp>
          <p:nvSpPr>
            <p:cNvPr id="17" name="Google Shape;1228;p84">
              <a:extLst>
                <a:ext uri="{FF2B5EF4-FFF2-40B4-BE49-F238E27FC236}">
                  <a16:creationId xmlns:a16="http://schemas.microsoft.com/office/drawing/2014/main" id="{708822AD-61E9-CB87-6BAF-D6C3C5D510C0}"/>
                </a:ext>
              </a:extLst>
            </p:cNvPr>
            <p:cNvSpPr/>
            <p:nvPr/>
          </p:nvSpPr>
          <p:spPr>
            <a:xfrm>
              <a:off x="5673106" y="3940378"/>
              <a:ext cx="1157606" cy="610233"/>
            </a:xfrm>
            <a:custGeom>
              <a:avLst/>
              <a:gdLst/>
              <a:ahLst/>
              <a:cxnLst/>
              <a:rect l="l" t="t" r="r" b="b"/>
              <a:pathLst>
                <a:path w="37258" h="19639" extrusionOk="0">
                  <a:moveTo>
                    <a:pt x="4302" y="0"/>
                  </a:moveTo>
                  <a:lnTo>
                    <a:pt x="4302" y="9523"/>
                  </a:lnTo>
                  <a:cubicBezTo>
                    <a:pt x="4302" y="12638"/>
                    <a:pt x="3229" y="15653"/>
                    <a:pt x="1262" y="18087"/>
                  </a:cubicBezTo>
                  <a:lnTo>
                    <a:pt x="0" y="19638"/>
                  </a:lnTo>
                  <a:lnTo>
                    <a:pt x="37258" y="19638"/>
                  </a:lnTo>
                  <a:lnTo>
                    <a:pt x="35996" y="18087"/>
                  </a:lnTo>
                  <a:cubicBezTo>
                    <a:pt x="34029" y="15653"/>
                    <a:pt x="32957" y="12638"/>
                    <a:pt x="32957" y="9523"/>
                  </a:cubicBezTo>
                  <a:lnTo>
                    <a:pt x="3295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9;p84">
              <a:extLst>
                <a:ext uri="{FF2B5EF4-FFF2-40B4-BE49-F238E27FC236}">
                  <a16:creationId xmlns:a16="http://schemas.microsoft.com/office/drawing/2014/main" id="{C8D05FEF-C8EF-4148-D04B-3F7E39B420F2}"/>
                </a:ext>
              </a:extLst>
            </p:cNvPr>
            <p:cNvSpPr/>
            <p:nvPr/>
          </p:nvSpPr>
          <p:spPr>
            <a:xfrm>
              <a:off x="4311144" y="1401685"/>
              <a:ext cx="3876600" cy="264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30;p84">
              <a:extLst>
                <a:ext uri="{FF2B5EF4-FFF2-40B4-BE49-F238E27FC236}">
                  <a16:creationId xmlns:a16="http://schemas.microsoft.com/office/drawing/2014/main" id="{F4AA5C2F-523E-334D-F889-A06F70781DDD}"/>
                </a:ext>
              </a:extLst>
            </p:cNvPr>
            <p:cNvSpPr/>
            <p:nvPr/>
          </p:nvSpPr>
          <p:spPr>
            <a:xfrm rot="10800000">
              <a:off x="4312964" y="3631599"/>
              <a:ext cx="3873000" cy="416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2;p84">
              <a:extLst>
                <a:ext uri="{FF2B5EF4-FFF2-40B4-BE49-F238E27FC236}">
                  <a16:creationId xmlns:a16="http://schemas.microsoft.com/office/drawing/2014/main" id="{3E02CDD7-38E6-ED86-8E4A-F2CEA92CCE51}"/>
                </a:ext>
              </a:extLst>
            </p:cNvPr>
            <p:cNvSpPr/>
            <p:nvPr/>
          </p:nvSpPr>
          <p:spPr>
            <a:xfrm>
              <a:off x="5673106" y="4550573"/>
              <a:ext cx="1157606" cy="52916"/>
            </a:xfrm>
            <a:custGeom>
              <a:avLst/>
              <a:gdLst/>
              <a:ahLst/>
              <a:cxnLst/>
              <a:rect l="l" t="t" r="r" b="b"/>
              <a:pathLst>
                <a:path w="37258" h="1703" extrusionOk="0">
                  <a:moveTo>
                    <a:pt x="0" y="0"/>
                  </a:moveTo>
                  <a:lnTo>
                    <a:pt x="0" y="1703"/>
                  </a:lnTo>
                  <a:lnTo>
                    <a:pt x="37258" y="1703"/>
                  </a:lnTo>
                  <a:lnTo>
                    <a:pt x="3725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3;p84">
              <a:extLst>
                <a:ext uri="{FF2B5EF4-FFF2-40B4-BE49-F238E27FC236}">
                  <a16:creationId xmlns:a16="http://schemas.microsoft.com/office/drawing/2014/main" id="{D6F92E18-F14D-A3C4-4AF1-2C007B70D420}"/>
                </a:ext>
              </a:extLst>
            </p:cNvPr>
            <p:cNvSpPr/>
            <p:nvPr/>
          </p:nvSpPr>
          <p:spPr>
            <a:xfrm>
              <a:off x="6104505" y="3786475"/>
              <a:ext cx="290700" cy="105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C93CF1E-6A12-25BB-721D-E834205E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52" y="3368471"/>
            <a:ext cx="2504889" cy="10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video1997495007">
            <a:hlinkClick r:id="" action="ppaction://media"/>
            <a:extLst>
              <a:ext uri="{FF2B5EF4-FFF2-40B4-BE49-F238E27FC236}">
                <a16:creationId xmlns:a16="http://schemas.microsoft.com/office/drawing/2014/main" id="{2DBC253C-B0B2-803A-F517-294278CF4F5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767.9999"/>
                </p14:media>
              </p:ext>
            </p:extLst>
          </p:nvPr>
        </p:nvPicPr>
        <p:blipFill rotWithShape="1">
          <a:blip r:embed="rId4"/>
          <a:srcRect l="8761" r="9558"/>
          <a:stretch/>
        </p:blipFill>
        <p:spPr>
          <a:xfrm>
            <a:off x="1704889" y="24481"/>
            <a:ext cx="5956821" cy="50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3174299" y="1908348"/>
            <a:ext cx="4978916" cy="1047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63636"/>
                </a:solidFill>
              </a:rPr>
              <a:t>Thank you :)</a:t>
            </a:r>
            <a:endParaRPr sz="4800" dirty="0">
              <a:solidFill>
                <a:srgbClr val="363636"/>
              </a:solidFill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20674" y="2956083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082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&amp; Demo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" name="Google Shape;665;p62">
            <a:extLst>
              <a:ext uri="{FF2B5EF4-FFF2-40B4-BE49-F238E27FC236}">
                <a16:creationId xmlns:a16="http://schemas.microsoft.com/office/drawing/2014/main" id="{D562A83C-ED33-AEAF-8414-9A45AF1A823A}"/>
              </a:ext>
            </a:extLst>
          </p:cNvPr>
          <p:cNvSpPr/>
          <p:nvPr/>
        </p:nvSpPr>
        <p:spPr>
          <a:xfrm>
            <a:off x="2382747" y="1954223"/>
            <a:ext cx="3979800" cy="6363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Increase user engagement and retention on Netflix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" name="Google Shape;666;p62">
            <a:extLst>
              <a:ext uri="{FF2B5EF4-FFF2-40B4-BE49-F238E27FC236}">
                <a16:creationId xmlns:a16="http://schemas.microsoft.com/office/drawing/2014/main" id="{86C1EC13-192E-7B73-B84B-99A5F58F8F7F}"/>
              </a:ext>
            </a:extLst>
          </p:cNvPr>
          <p:cNvSpPr/>
          <p:nvPr/>
        </p:nvSpPr>
        <p:spPr>
          <a:xfrm>
            <a:off x="520921" y="3941759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Demographics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667;p62">
            <a:extLst>
              <a:ext uri="{FF2B5EF4-FFF2-40B4-BE49-F238E27FC236}">
                <a16:creationId xmlns:a16="http://schemas.microsoft.com/office/drawing/2014/main" id="{E27A330B-8DFD-099E-73A8-9318AC8EEA69}"/>
              </a:ext>
            </a:extLst>
          </p:cNvPr>
          <p:cNvSpPr/>
          <p:nvPr/>
        </p:nvSpPr>
        <p:spPr>
          <a:xfrm>
            <a:off x="521041" y="347043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Interaction Data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" name="Google Shape;668;p62">
            <a:extLst>
              <a:ext uri="{FF2B5EF4-FFF2-40B4-BE49-F238E27FC236}">
                <a16:creationId xmlns:a16="http://schemas.microsoft.com/office/drawing/2014/main" id="{4A9C4156-FCE2-CF10-ED52-782000B11580}"/>
              </a:ext>
            </a:extLst>
          </p:cNvPr>
          <p:cNvSpPr/>
          <p:nvPr/>
        </p:nvSpPr>
        <p:spPr>
          <a:xfrm>
            <a:off x="521030" y="441308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Feedback Mechanisms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669;p62">
            <a:extLst>
              <a:ext uri="{FF2B5EF4-FFF2-40B4-BE49-F238E27FC236}">
                <a16:creationId xmlns:a16="http://schemas.microsoft.com/office/drawing/2014/main" id="{E27CF9D7-560C-D6A6-40DF-5AA38C1C9A62}"/>
              </a:ext>
            </a:extLst>
          </p:cNvPr>
          <p:cNvSpPr/>
          <p:nvPr/>
        </p:nvSpPr>
        <p:spPr>
          <a:xfrm>
            <a:off x="3165647" y="347043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Behavioral Analysis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670;p62">
            <a:extLst>
              <a:ext uri="{FF2B5EF4-FFF2-40B4-BE49-F238E27FC236}">
                <a16:creationId xmlns:a16="http://schemas.microsoft.com/office/drawing/2014/main" id="{0330DC9D-63FF-E040-F139-E6DAFB054A0D}"/>
              </a:ext>
            </a:extLst>
          </p:cNvPr>
          <p:cNvSpPr/>
          <p:nvPr/>
        </p:nvSpPr>
        <p:spPr>
          <a:xfrm>
            <a:off x="3165647" y="3941757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Segmentation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Google Shape;671;p62">
            <a:extLst>
              <a:ext uri="{FF2B5EF4-FFF2-40B4-BE49-F238E27FC236}">
                <a16:creationId xmlns:a16="http://schemas.microsoft.com/office/drawing/2014/main" id="{434562C4-BEBA-144C-4584-1258550AE678}"/>
              </a:ext>
            </a:extLst>
          </p:cNvPr>
          <p:cNvSpPr/>
          <p:nvPr/>
        </p:nvSpPr>
        <p:spPr>
          <a:xfrm>
            <a:off x="3165647" y="441308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Sentiment Analysis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" name="Google Shape;672;p62">
            <a:extLst>
              <a:ext uri="{FF2B5EF4-FFF2-40B4-BE49-F238E27FC236}">
                <a16:creationId xmlns:a16="http://schemas.microsoft.com/office/drawing/2014/main" id="{3F9D4649-C4B7-37AD-6646-7482F4611AB9}"/>
              </a:ext>
            </a:extLst>
          </p:cNvPr>
          <p:cNvSpPr/>
          <p:nvPr/>
        </p:nvSpPr>
        <p:spPr>
          <a:xfrm>
            <a:off x="5810591" y="347043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Content Recommendations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673;p62">
            <a:extLst>
              <a:ext uri="{FF2B5EF4-FFF2-40B4-BE49-F238E27FC236}">
                <a16:creationId xmlns:a16="http://schemas.microsoft.com/office/drawing/2014/main" id="{9AD18557-5EE4-4C49-CC65-03AB86EF2215}"/>
              </a:ext>
            </a:extLst>
          </p:cNvPr>
          <p:cNvSpPr/>
          <p:nvPr/>
        </p:nvSpPr>
        <p:spPr>
          <a:xfrm>
            <a:off x="5810585" y="3941759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Interface Customization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674;p62">
            <a:extLst>
              <a:ext uri="{FF2B5EF4-FFF2-40B4-BE49-F238E27FC236}">
                <a16:creationId xmlns:a16="http://schemas.microsoft.com/office/drawing/2014/main" id="{CC871FAB-FB4E-5F18-1D34-97B83BF00F40}"/>
              </a:ext>
            </a:extLst>
          </p:cNvPr>
          <p:cNvSpPr/>
          <p:nvPr/>
        </p:nvSpPr>
        <p:spPr>
          <a:xfrm>
            <a:off x="520697" y="2858222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Data Collection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2" name="Google Shape;675;p62">
            <a:extLst>
              <a:ext uri="{FF2B5EF4-FFF2-40B4-BE49-F238E27FC236}">
                <a16:creationId xmlns:a16="http://schemas.microsoft.com/office/drawing/2014/main" id="{60EC1266-534E-8F2D-3D82-1CF9A021DD5A}"/>
              </a:ext>
            </a:extLst>
          </p:cNvPr>
          <p:cNvSpPr/>
          <p:nvPr/>
        </p:nvSpPr>
        <p:spPr>
          <a:xfrm>
            <a:off x="3165647" y="2858222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Data Analysis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3" name="Google Shape;676;p62">
            <a:extLst>
              <a:ext uri="{FF2B5EF4-FFF2-40B4-BE49-F238E27FC236}">
                <a16:creationId xmlns:a16="http://schemas.microsoft.com/office/drawing/2014/main" id="{F828CEEA-71F7-510E-026E-A9C34B2422A4}"/>
              </a:ext>
            </a:extLst>
          </p:cNvPr>
          <p:cNvSpPr/>
          <p:nvPr/>
        </p:nvSpPr>
        <p:spPr>
          <a:xfrm>
            <a:off x="5810647" y="2858222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Personalization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4" name="Google Shape;677;p62">
            <a:extLst>
              <a:ext uri="{FF2B5EF4-FFF2-40B4-BE49-F238E27FC236}">
                <a16:creationId xmlns:a16="http://schemas.microsoft.com/office/drawing/2014/main" id="{C60C85CA-A4A7-2828-A736-06E691848CF5}"/>
              </a:ext>
            </a:extLst>
          </p:cNvPr>
          <p:cNvSpPr/>
          <p:nvPr/>
        </p:nvSpPr>
        <p:spPr>
          <a:xfrm>
            <a:off x="5810573" y="441308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Adaptive Algorithms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678;p62">
            <a:extLst>
              <a:ext uri="{FF2B5EF4-FFF2-40B4-BE49-F238E27FC236}">
                <a16:creationId xmlns:a16="http://schemas.microsoft.com/office/drawing/2014/main" id="{88A93CCD-C6F0-E69E-787B-EDBA76363235}"/>
              </a:ext>
            </a:extLst>
          </p:cNvPr>
          <p:cNvSpPr txBox="1"/>
          <p:nvPr/>
        </p:nvSpPr>
        <p:spPr>
          <a:xfrm>
            <a:off x="520747" y="1325599"/>
            <a:ext cx="770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How can user preferences be accurately understood and catered to?</a:t>
            </a:r>
            <a:endParaRPr sz="16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cxnSp>
        <p:nvCxnSpPr>
          <p:cNvPr id="16" name="Google Shape;679;p62">
            <a:extLst>
              <a:ext uri="{FF2B5EF4-FFF2-40B4-BE49-F238E27FC236}">
                <a16:creationId xmlns:a16="http://schemas.microsoft.com/office/drawing/2014/main" id="{FC3D89E4-F711-8869-6538-2CDDD01E2AA9}"/>
              </a:ext>
            </a:extLst>
          </p:cNvPr>
          <p:cNvCxnSpPr>
            <a:stCxn id="2" idx="1"/>
            <a:endCxn id="11" idx="0"/>
          </p:cNvCxnSpPr>
          <p:nvPr/>
        </p:nvCxnSpPr>
        <p:spPr>
          <a:xfrm flipH="1">
            <a:off x="1727847" y="2272373"/>
            <a:ext cx="6549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680;p62">
            <a:extLst>
              <a:ext uri="{FF2B5EF4-FFF2-40B4-BE49-F238E27FC236}">
                <a16:creationId xmlns:a16="http://schemas.microsoft.com/office/drawing/2014/main" id="{0B36BC2B-9A33-7A9B-D484-9DA093B9803B}"/>
              </a:ext>
            </a:extLst>
          </p:cNvPr>
          <p:cNvCxnSpPr>
            <a:stCxn id="2" idx="3"/>
            <a:endCxn id="13" idx="0"/>
          </p:cNvCxnSpPr>
          <p:nvPr/>
        </p:nvCxnSpPr>
        <p:spPr>
          <a:xfrm>
            <a:off x="6362547" y="2272373"/>
            <a:ext cx="6552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81;p62">
            <a:extLst>
              <a:ext uri="{FF2B5EF4-FFF2-40B4-BE49-F238E27FC236}">
                <a16:creationId xmlns:a16="http://schemas.microsoft.com/office/drawing/2014/main" id="{039238F6-247B-B0B6-357A-5B6A7E35F135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4372647" y="2590523"/>
            <a:ext cx="0" cy="26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515" name="Google Shape;515;p53"/>
          <p:cNvSpPr/>
          <p:nvPr/>
        </p:nvSpPr>
        <p:spPr>
          <a:xfrm>
            <a:off x="3045782" y="1458047"/>
            <a:ext cx="2972700" cy="297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SDLC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Software Development Life Cycle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3351395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2764003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5713085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9" name="Google Shape;519;p53"/>
          <p:cNvSpPr/>
          <p:nvPr/>
        </p:nvSpPr>
        <p:spPr>
          <a:xfrm>
            <a:off x="3351395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5125693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5125693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2" name="Google Shape;522;p53"/>
          <p:cNvSpPr txBox="1"/>
          <p:nvPr/>
        </p:nvSpPr>
        <p:spPr>
          <a:xfrm>
            <a:off x="680043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Error correction and database update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680045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Maintenance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680043" y="3051613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Unit and performance testing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680045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Testing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80043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Develop the system using Python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043" y="3841880"/>
            <a:ext cx="2302659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Implementation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237018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Objective Definition and feasibility study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237020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Planning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456458" y="3051613"/>
            <a:ext cx="19279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Collect data sets and define problem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6237020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Analysis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6237018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Design algorithm and system architecture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6237020" y="3841880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Design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074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33730-51F3-EE22-0F31-885BDCBE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1" y="1309393"/>
            <a:ext cx="7135819" cy="3509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4"/>
          <p:cNvSpPr txBox="1">
            <a:spLocks noGrp="1"/>
          </p:cNvSpPr>
          <p:nvPr>
            <p:ph type="title"/>
          </p:nvPr>
        </p:nvSpPr>
        <p:spPr>
          <a:xfrm>
            <a:off x="719999" y="2317275"/>
            <a:ext cx="3408199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Alorithm &amp; Demo</a:t>
            </a:r>
            <a:endParaRPr dirty="0"/>
          </a:p>
        </p:txBody>
      </p:sp>
      <p:grpSp>
        <p:nvGrpSpPr>
          <p:cNvPr id="1227" name="Google Shape;1227;p84"/>
          <p:cNvGrpSpPr/>
          <p:nvPr/>
        </p:nvGrpSpPr>
        <p:grpSpPr>
          <a:xfrm>
            <a:off x="4311144" y="1268819"/>
            <a:ext cx="3876600" cy="2842931"/>
            <a:chOff x="4311144" y="1401685"/>
            <a:chExt cx="3876600" cy="3201804"/>
          </a:xfrm>
        </p:grpSpPr>
        <p:sp>
          <p:nvSpPr>
            <p:cNvPr id="1228" name="Google Shape;1228;p84"/>
            <p:cNvSpPr/>
            <p:nvPr/>
          </p:nvSpPr>
          <p:spPr>
            <a:xfrm>
              <a:off x="5673106" y="3940378"/>
              <a:ext cx="1157606" cy="610233"/>
            </a:xfrm>
            <a:custGeom>
              <a:avLst/>
              <a:gdLst/>
              <a:ahLst/>
              <a:cxnLst/>
              <a:rect l="l" t="t" r="r" b="b"/>
              <a:pathLst>
                <a:path w="37258" h="19639" extrusionOk="0">
                  <a:moveTo>
                    <a:pt x="4302" y="0"/>
                  </a:moveTo>
                  <a:lnTo>
                    <a:pt x="4302" y="9523"/>
                  </a:lnTo>
                  <a:cubicBezTo>
                    <a:pt x="4302" y="12638"/>
                    <a:pt x="3229" y="15653"/>
                    <a:pt x="1262" y="18087"/>
                  </a:cubicBezTo>
                  <a:lnTo>
                    <a:pt x="0" y="19638"/>
                  </a:lnTo>
                  <a:lnTo>
                    <a:pt x="37258" y="19638"/>
                  </a:lnTo>
                  <a:lnTo>
                    <a:pt x="35996" y="18087"/>
                  </a:lnTo>
                  <a:cubicBezTo>
                    <a:pt x="34029" y="15653"/>
                    <a:pt x="32957" y="12638"/>
                    <a:pt x="32957" y="9523"/>
                  </a:cubicBezTo>
                  <a:lnTo>
                    <a:pt x="3295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4"/>
            <p:cNvSpPr/>
            <p:nvPr/>
          </p:nvSpPr>
          <p:spPr>
            <a:xfrm>
              <a:off x="4311144" y="1401685"/>
              <a:ext cx="3876600" cy="264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84"/>
            <p:cNvSpPr/>
            <p:nvPr/>
          </p:nvSpPr>
          <p:spPr>
            <a:xfrm rot="10800000">
              <a:off x="4312964" y="3631599"/>
              <a:ext cx="3873000" cy="416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4"/>
            <p:cNvSpPr/>
            <p:nvPr/>
          </p:nvSpPr>
          <p:spPr>
            <a:xfrm>
              <a:off x="5673106" y="4550573"/>
              <a:ext cx="1157606" cy="52916"/>
            </a:xfrm>
            <a:custGeom>
              <a:avLst/>
              <a:gdLst/>
              <a:ahLst/>
              <a:cxnLst/>
              <a:rect l="l" t="t" r="r" b="b"/>
              <a:pathLst>
                <a:path w="37258" h="1703" extrusionOk="0">
                  <a:moveTo>
                    <a:pt x="0" y="0"/>
                  </a:moveTo>
                  <a:lnTo>
                    <a:pt x="0" y="1703"/>
                  </a:lnTo>
                  <a:lnTo>
                    <a:pt x="37258" y="1703"/>
                  </a:lnTo>
                  <a:lnTo>
                    <a:pt x="3725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4"/>
            <p:cNvSpPr/>
            <p:nvPr/>
          </p:nvSpPr>
          <p:spPr>
            <a:xfrm>
              <a:off x="6104505" y="3786475"/>
              <a:ext cx="290700" cy="105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36" name="Google Shape;1236;p84"/>
          <p:cNvCxnSpPr/>
          <p:nvPr/>
        </p:nvCxnSpPr>
        <p:spPr>
          <a:xfrm>
            <a:off x="731250" y="3560875"/>
            <a:ext cx="320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911C82-FC79-C4A7-65FE-B58F6413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79" y="1529207"/>
            <a:ext cx="3632729" cy="145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Intention behind the code </a:t>
            </a:r>
            <a:endParaRPr dirty="0"/>
          </a:p>
        </p:txBody>
      </p:sp>
      <p:sp>
        <p:nvSpPr>
          <p:cNvPr id="688" name="Google Shape;688;p63"/>
          <p:cNvSpPr txBox="1">
            <a:spLocks noGrp="1"/>
          </p:cNvSpPr>
          <p:nvPr>
            <p:ph type="title" idx="3"/>
          </p:nvPr>
        </p:nvSpPr>
        <p:spPr>
          <a:xfrm>
            <a:off x="1940161" y="3210808"/>
            <a:ext cx="526367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| Simplifying Dataset</a:t>
            </a:r>
            <a:endParaRPr dirty="0"/>
          </a:p>
        </p:txBody>
      </p:sp>
      <p:cxnSp>
        <p:nvCxnSpPr>
          <p:cNvPr id="691" name="Google Shape;691;p63"/>
          <p:cNvCxnSpPr/>
          <p:nvPr/>
        </p:nvCxnSpPr>
        <p:spPr>
          <a:xfrm>
            <a:off x="735876" y="3069653"/>
            <a:ext cx="736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683782-DAC6-50D2-1BE9-F35FA089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51412"/>
            <a:ext cx="6717930" cy="1354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9D009-F20D-835E-CC6C-E54F7D87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90" y="3832458"/>
            <a:ext cx="7388572" cy="1141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Intention behind the code </a:t>
            </a:r>
            <a:endParaRPr dirty="0"/>
          </a:p>
        </p:txBody>
      </p:sp>
      <p:sp>
        <p:nvSpPr>
          <p:cNvPr id="688" name="Google Shape;688;p63"/>
          <p:cNvSpPr txBox="1">
            <a:spLocks noGrp="1"/>
          </p:cNvSpPr>
          <p:nvPr>
            <p:ph type="title" idx="3"/>
          </p:nvPr>
        </p:nvSpPr>
        <p:spPr>
          <a:xfrm>
            <a:off x="4884365" y="3404845"/>
            <a:ext cx="309497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Classification</a:t>
            </a:r>
            <a:endParaRPr dirty="0"/>
          </a:p>
        </p:txBody>
      </p:sp>
      <p:cxnSp>
        <p:nvCxnSpPr>
          <p:cNvPr id="691" name="Google Shape;691;p63"/>
          <p:cNvCxnSpPr/>
          <p:nvPr/>
        </p:nvCxnSpPr>
        <p:spPr>
          <a:xfrm>
            <a:off x="735876" y="3085837"/>
            <a:ext cx="736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453DE4-C752-CE06-D1E0-FF242CD8F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" t="1348" r="5896" b="-1348"/>
          <a:stretch/>
        </p:blipFill>
        <p:spPr>
          <a:xfrm>
            <a:off x="779991" y="1583298"/>
            <a:ext cx="7199353" cy="1001694"/>
          </a:xfrm>
          <a:prstGeom prst="rect">
            <a:avLst/>
          </a:prstGeom>
        </p:spPr>
      </p:pic>
      <p:sp>
        <p:nvSpPr>
          <p:cNvPr id="5" name="Google Shape;466;p51">
            <a:extLst>
              <a:ext uri="{FF2B5EF4-FFF2-40B4-BE49-F238E27FC236}">
                <a16:creationId xmlns:a16="http://schemas.microsoft.com/office/drawing/2014/main" id="{0DE2225C-C2D0-7F40-21A4-7A25AECD7C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75898" y="3781510"/>
            <a:ext cx="2979476" cy="887501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" sz="1400" dirty="0"/>
              <a:t>Convert text data like genres into binary (0/1) representation </a:t>
            </a:r>
            <a:endParaRPr sz="1400" dirty="0"/>
          </a:p>
        </p:txBody>
      </p:sp>
      <p:sp>
        <p:nvSpPr>
          <p:cNvPr id="6" name="Google Shape;688;p63">
            <a:extLst>
              <a:ext uri="{FF2B5EF4-FFF2-40B4-BE49-F238E27FC236}">
                <a16:creationId xmlns:a16="http://schemas.microsoft.com/office/drawing/2014/main" id="{3B3C7109-7A5A-44F7-377C-B889C938A964}"/>
              </a:ext>
            </a:extLst>
          </p:cNvPr>
          <p:cNvSpPr txBox="1">
            <a:spLocks/>
          </p:cNvSpPr>
          <p:nvPr/>
        </p:nvSpPr>
        <p:spPr>
          <a:xfrm>
            <a:off x="720000" y="3413837"/>
            <a:ext cx="309497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dirty="0"/>
              <a:t>Feature Engineering</a:t>
            </a:r>
          </a:p>
        </p:txBody>
      </p:sp>
      <p:sp>
        <p:nvSpPr>
          <p:cNvPr id="7" name="Google Shape;466;p51">
            <a:extLst>
              <a:ext uri="{FF2B5EF4-FFF2-40B4-BE49-F238E27FC236}">
                <a16:creationId xmlns:a16="http://schemas.microsoft.com/office/drawing/2014/main" id="{B8868E7D-4BD2-9DFA-C334-3BB67A91A042}"/>
              </a:ext>
            </a:extLst>
          </p:cNvPr>
          <p:cNvSpPr txBox="1">
            <a:spLocks/>
          </p:cNvSpPr>
          <p:nvPr/>
        </p:nvSpPr>
        <p:spPr>
          <a:xfrm>
            <a:off x="726350" y="3807436"/>
            <a:ext cx="3211707" cy="8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buSzPts val="1100"/>
            </a:pPr>
            <a:r>
              <a:rPr lang="en-US" sz="1400" dirty="0"/>
              <a:t>Extract features and transform raw data into a structured format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094D2-554A-7C7F-4E3E-43320D09C265}"/>
              </a:ext>
            </a:extLst>
          </p:cNvPr>
          <p:cNvCxnSpPr>
            <a:cxnSpLocks/>
          </p:cNvCxnSpPr>
          <p:nvPr/>
        </p:nvCxnSpPr>
        <p:spPr>
          <a:xfrm>
            <a:off x="4166658" y="3874645"/>
            <a:ext cx="457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/>
      <p:bldP spid="5" grpId="0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Intention behind the code </a:t>
            </a:r>
            <a:endParaRPr dirty="0"/>
          </a:p>
        </p:txBody>
      </p:sp>
      <p:cxnSp>
        <p:nvCxnSpPr>
          <p:cNvPr id="691" name="Google Shape;691;p63"/>
          <p:cNvCxnSpPr/>
          <p:nvPr/>
        </p:nvCxnSpPr>
        <p:spPr>
          <a:xfrm>
            <a:off x="727784" y="2478937"/>
            <a:ext cx="736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88;p63">
            <a:extLst>
              <a:ext uri="{FF2B5EF4-FFF2-40B4-BE49-F238E27FC236}">
                <a16:creationId xmlns:a16="http://schemas.microsoft.com/office/drawing/2014/main" id="{3B3C7109-7A5A-44F7-377C-B889C938A964}"/>
              </a:ext>
            </a:extLst>
          </p:cNvPr>
          <p:cNvSpPr txBox="1">
            <a:spLocks/>
          </p:cNvSpPr>
          <p:nvPr/>
        </p:nvSpPr>
        <p:spPr>
          <a:xfrm>
            <a:off x="1158361" y="2603862"/>
            <a:ext cx="645594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200" dirty="0"/>
              <a:t>Similarity Comparison | Cosine Similarity</a:t>
            </a:r>
          </a:p>
        </p:txBody>
      </p:sp>
      <p:sp>
        <p:nvSpPr>
          <p:cNvPr id="7" name="Google Shape;466;p51">
            <a:extLst>
              <a:ext uri="{FF2B5EF4-FFF2-40B4-BE49-F238E27FC236}">
                <a16:creationId xmlns:a16="http://schemas.microsoft.com/office/drawing/2014/main" id="{B8868E7D-4BD2-9DFA-C334-3BB67A91A042}"/>
              </a:ext>
            </a:extLst>
          </p:cNvPr>
          <p:cNvSpPr txBox="1">
            <a:spLocks/>
          </p:cNvSpPr>
          <p:nvPr/>
        </p:nvSpPr>
        <p:spPr>
          <a:xfrm>
            <a:off x="1142177" y="3050326"/>
            <a:ext cx="6665438" cy="8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buSzPts val="1100"/>
            </a:pPr>
            <a:r>
              <a:rPr lang="en-US" sz="1400" dirty="0"/>
              <a:t>A metric used to measure how similar two vectors are</a:t>
            </a:r>
          </a:p>
          <a:p>
            <a:pPr marL="171450" indent="-171450">
              <a:buSzPts val="1100"/>
            </a:pPr>
            <a:r>
              <a:rPr lang="en-US" sz="1400" dirty="0"/>
              <a:t>Provides a mathematical way to quantify how 'similar' each other are based on their attributes</a:t>
            </a:r>
          </a:p>
          <a:p>
            <a:pPr marL="171450" indent="-171450">
              <a:buSzPts val="1100"/>
            </a:pPr>
            <a:endParaRPr lang="en-US" sz="1400" dirty="0"/>
          </a:p>
          <a:p>
            <a:pPr marL="171450" indent="-171450">
              <a:buSzPts val="1100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D6171-F81F-CAE0-AB63-98ED57DF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/>
          <a:stretch/>
        </p:blipFill>
        <p:spPr>
          <a:xfrm>
            <a:off x="809989" y="1533823"/>
            <a:ext cx="5621865" cy="821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8142FB-CFE2-6138-C684-6CF722A1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14" y="4145755"/>
            <a:ext cx="3267982" cy="593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F2461-9D23-37CE-C037-5AE91D409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893" y="3795168"/>
            <a:ext cx="4459015" cy="11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209</Words>
  <Application>Microsoft Office PowerPoint</Application>
  <PresentationFormat>On-screen Show (16:9)</PresentationFormat>
  <Paragraphs>62</Paragraphs>
  <Slides>12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Anybody SemiBold</vt:lpstr>
      <vt:lpstr>Albert Sans</vt:lpstr>
      <vt:lpstr>Arial</vt:lpstr>
      <vt:lpstr>Data Analysis Consulting by Slidesgo</vt:lpstr>
      <vt:lpstr>CIS 404 Capstone Project</vt:lpstr>
      <vt:lpstr>02</vt:lpstr>
      <vt:lpstr>Project Outline</vt:lpstr>
      <vt:lpstr>SDLC Implementation</vt:lpstr>
      <vt:lpstr>Project Management: Jira</vt:lpstr>
      <vt:lpstr>Design Alorithm &amp; Demo</vt:lpstr>
      <vt:lpstr>Intention behind the code </vt:lpstr>
      <vt:lpstr>Intention behind the code </vt:lpstr>
      <vt:lpstr>Intention behind the code </vt:lpstr>
      <vt:lpstr>Intention behind the code </vt:lpstr>
      <vt:lpstr>PowerPoint Presentation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Consulting</dc:title>
  <dc:creator>Chen Jerry</dc:creator>
  <cp:lastModifiedBy>Jerry Chen</cp:lastModifiedBy>
  <cp:revision>2</cp:revision>
  <dcterms:modified xsi:type="dcterms:W3CDTF">2024-01-15T19:45:29Z</dcterms:modified>
</cp:coreProperties>
</file>