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62" r:id="rId4"/>
    <p:sldId id="328" r:id="rId5"/>
    <p:sldId id="264" r:id="rId6"/>
    <p:sldId id="303" r:id="rId7"/>
    <p:sldId id="282" r:id="rId8"/>
    <p:sldId id="338" r:id="rId9"/>
    <p:sldId id="336" r:id="rId10"/>
    <p:sldId id="332" r:id="rId11"/>
  </p:sldIdLst>
  <p:sldSz cx="9144000" cy="5143500" type="screen16x9"/>
  <p:notesSz cx="6858000" cy="9144000"/>
  <p:embeddedFontLst>
    <p:embeddedFont>
      <p:font typeface="Albert Sans" panose="02020500000000000000" charset="0"/>
      <p:regular r:id="rId13"/>
      <p:bold r:id="rId14"/>
      <p:italic r:id="rId15"/>
      <p:boldItalic r:id="rId16"/>
    </p:embeddedFont>
    <p:embeddedFont>
      <p:font typeface="Anybody SemiBold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5E5E5E"/>
    <a:srgbClr val="00194C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CFC0F-2157-4A09-AA57-E5803116B70A}" v="525" dt="2024-01-16T02:10:07.119"/>
  </p1510:revLst>
</p1510:revInfo>
</file>

<file path=ppt/tableStyles.xml><?xml version="1.0" encoding="utf-8"?>
<a:tblStyleLst xmlns:a="http://schemas.openxmlformats.org/drawingml/2006/main" def="{C6F69363-58F3-4C35-8137-0D628A3A997D}">
  <a:tblStyle styleId="{C6F69363-58F3-4C35-8137-0D628A3A9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3030" autoAdjust="0"/>
  </p:normalViewPr>
  <p:slideViewPr>
    <p:cSldViewPr snapToGrid="0">
      <p:cViewPr>
        <p:scale>
          <a:sx n="66" d="100"/>
          <a:sy n="66" d="100"/>
        </p:scale>
        <p:origin x="1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erry" userId="a784bdd95090d9e0" providerId="LiveId" clId="{323CFC0F-2157-4A09-AA57-E5803116B70A}"/>
    <pc:docChg chg="custSel modSld">
      <pc:chgData name="Chen Jerry" userId="a784bdd95090d9e0" providerId="LiveId" clId="{323CFC0F-2157-4A09-AA57-E5803116B70A}" dt="2024-01-16T02:10:36.326" v="590" actId="1036"/>
      <pc:docMkLst>
        <pc:docMk/>
      </pc:docMkLst>
      <pc:sldChg chg="addSp delSp modSp mod delAnim modAnim">
        <pc:chgData name="Chen Jerry" userId="a784bdd95090d9e0" providerId="LiveId" clId="{323CFC0F-2157-4A09-AA57-E5803116B70A}" dt="2024-01-16T02:10:36.326" v="590" actId="1036"/>
        <pc:sldMkLst>
          <pc:docMk/>
          <pc:sldMk cId="0" sldId="262"/>
        </pc:sldMkLst>
        <pc:spChg chg="mod">
          <ac:chgData name="Chen Jerry" userId="a784bdd95090d9e0" providerId="LiveId" clId="{323CFC0F-2157-4A09-AA57-E5803116B70A}" dt="2024-01-16T01:43:36.891" v="53" actId="20577"/>
          <ac:spMkLst>
            <pc:docMk/>
            <pc:sldMk cId="0" sldId="262"/>
            <ac:spMk id="2" creationId="{D562A83C-ED33-AEAF-8414-9A45AF1A823A}"/>
          </ac:spMkLst>
        </pc:spChg>
        <pc:spChg chg="add mod">
          <ac:chgData name="Chen Jerry" userId="a784bdd95090d9e0" providerId="LiveId" clId="{323CFC0F-2157-4A09-AA57-E5803116B70A}" dt="2024-01-16T01:58:17.458" v="306" actId="1076"/>
          <ac:spMkLst>
            <pc:docMk/>
            <pc:sldMk cId="0" sldId="262"/>
            <ac:spMk id="3" creationId="{EA94E1FF-EA8F-F609-44DD-7CE6F825ABD8}"/>
          </ac:spMkLst>
        </pc:spChg>
        <pc:spChg chg="mod">
          <ac:chgData name="Chen Jerry" userId="a784bdd95090d9e0" providerId="LiveId" clId="{323CFC0F-2157-4A09-AA57-E5803116B70A}" dt="2024-01-16T01:53:42.799" v="132" actId="1076"/>
          <ac:spMkLst>
            <pc:docMk/>
            <pc:sldMk cId="0" sldId="262"/>
            <ac:spMk id="4" creationId="{E27A330B-8DFD-099E-73A8-9318AC8EEA69}"/>
          </ac:spMkLst>
        </pc:spChg>
        <pc:spChg chg="add mod">
          <ac:chgData name="Chen Jerry" userId="a784bdd95090d9e0" providerId="LiveId" clId="{323CFC0F-2157-4A09-AA57-E5803116B70A}" dt="2024-01-16T01:58:14.651" v="305" actId="1076"/>
          <ac:spMkLst>
            <pc:docMk/>
            <pc:sldMk cId="0" sldId="262"/>
            <ac:spMk id="5" creationId="{C87B1417-CCEC-3BF8-D321-3296D670A5F6}"/>
          </ac:spMkLst>
        </pc:spChg>
        <pc:spChg chg="mod">
          <ac:chgData name="Chen Jerry" userId="a784bdd95090d9e0" providerId="LiveId" clId="{323CFC0F-2157-4A09-AA57-E5803116B70A}" dt="2024-01-16T01:55:04.882" v="262" actId="1076"/>
          <ac:spMkLst>
            <pc:docMk/>
            <pc:sldMk cId="0" sldId="262"/>
            <ac:spMk id="6" creationId="{E27CF9D7-560C-D6A6-40DF-5AA38C1C9A62}"/>
          </ac:spMkLst>
        </pc:spChg>
        <pc:spChg chg="mod">
          <ac:chgData name="Chen Jerry" userId="a784bdd95090d9e0" providerId="LiveId" clId="{323CFC0F-2157-4A09-AA57-E5803116B70A}" dt="2024-01-16T01:55:08.042" v="263" actId="1076"/>
          <ac:spMkLst>
            <pc:docMk/>
            <pc:sldMk cId="0" sldId="262"/>
            <ac:spMk id="7" creationId="{0330DC9D-63FF-E040-F139-E6DAFB054A0D}"/>
          </ac:spMkLst>
        </pc:spChg>
        <pc:spChg chg="del mod">
          <ac:chgData name="Chen Jerry" userId="a784bdd95090d9e0" providerId="LiveId" clId="{323CFC0F-2157-4A09-AA57-E5803116B70A}" dt="2024-01-16T01:54:53.484" v="261" actId="478"/>
          <ac:spMkLst>
            <pc:docMk/>
            <pc:sldMk cId="0" sldId="262"/>
            <ac:spMk id="8" creationId="{434562C4-BEBA-144C-4584-1258550AE678}"/>
          </ac:spMkLst>
        </pc:spChg>
        <pc:spChg chg="mod">
          <ac:chgData name="Chen Jerry" userId="a784bdd95090d9e0" providerId="LiveId" clId="{323CFC0F-2157-4A09-AA57-E5803116B70A}" dt="2024-01-16T01:58:22.605" v="307" actId="1076"/>
          <ac:spMkLst>
            <pc:docMk/>
            <pc:sldMk cId="0" sldId="262"/>
            <ac:spMk id="9" creationId="{3F9D4649-C4B7-37AD-6646-7482F4611AB9}"/>
          </ac:spMkLst>
        </pc:spChg>
        <pc:spChg chg="mod">
          <ac:chgData name="Chen Jerry" userId="a784bdd95090d9e0" providerId="LiveId" clId="{323CFC0F-2157-4A09-AA57-E5803116B70A}" dt="2024-01-16T01:58:10.160" v="304" actId="1076"/>
          <ac:spMkLst>
            <pc:docMk/>
            <pc:sldMk cId="0" sldId="262"/>
            <ac:spMk id="10" creationId="{9AD18557-5EE4-4C49-CC65-03AB86EF2215}"/>
          </ac:spMkLst>
        </pc:spChg>
        <pc:spChg chg="mod">
          <ac:chgData name="Chen Jerry" userId="a784bdd95090d9e0" providerId="LiveId" clId="{323CFC0F-2157-4A09-AA57-E5803116B70A}" dt="2024-01-16T01:44:00.726" v="61" actId="20577"/>
          <ac:spMkLst>
            <pc:docMk/>
            <pc:sldMk cId="0" sldId="262"/>
            <ac:spMk id="11" creationId="{CC871FAB-FB4E-5F18-1D34-97B83BF00F40}"/>
          </ac:spMkLst>
        </pc:spChg>
        <pc:spChg chg="mod">
          <ac:chgData name="Chen Jerry" userId="a784bdd95090d9e0" providerId="LiveId" clId="{323CFC0F-2157-4A09-AA57-E5803116B70A}" dt="2024-01-16T01:44:14.672" v="88" actId="20577"/>
          <ac:spMkLst>
            <pc:docMk/>
            <pc:sldMk cId="0" sldId="262"/>
            <ac:spMk id="12" creationId="{60EC1266-534E-8F2D-3D82-1CF9A021DD5A}"/>
          </ac:spMkLst>
        </pc:spChg>
        <pc:spChg chg="mod">
          <ac:chgData name="Chen Jerry" userId="a784bdd95090d9e0" providerId="LiveId" clId="{323CFC0F-2157-4A09-AA57-E5803116B70A}" dt="2024-01-16T01:44:26.823" v="104" actId="20577"/>
          <ac:spMkLst>
            <pc:docMk/>
            <pc:sldMk cId="0" sldId="262"/>
            <ac:spMk id="13" creationId="{F828CEEA-71F7-510E-026E-A9C34B2422A4}"/>
          </ac:spMkLst>
        </pc:spChg>
        <pc:spChg chg="add mod">
          <ac:chgData name="Chen Jerry" userId="a784bdd95090d9e0" providerId="LiveId" clId="{323CFC0F-2157-4A09-AA57-E5803116B70A}" dt="2024-01-16T02:10:36.326" v="590" actId="1036"/>
          <ac:spMkLst>
            <pc:docMk/>
            <pc:sldMk cId="0" sldId="262"/>
            <ac:spMk id="14" creationId="{ED018F69-463F-042D-1D94-9C914D0820D0}"/>
          </ac:spMkLst>
        </pc:spChg>
        <pc:cxnChg chg="mod">
          <ac:chgData name="Chen Jerry" userId="a784bdd95090d9e0" providerId="LiveId" clId="{323CFC0F-2157-4A09-AA57-E5803116B70A}" dt="2024-01-16T01:43:11.853" v="4" actId="1035"/>
          <ac:cxnSpMkLst>
            <pc:docMk/>
            <pc:sldMk cId="0" sldId="262"/>
            <ac:cxnSpMk id="16" creationId="{FC3D89E4-F711-8869-6538-2CDDD01E2AA9}"/>
          </ac:cxnSpMkLst>
        </pc:cxnChg>
        <pc:cxnChg chg="mod">
          <ac:chgData name="Chen Jerry" userId="a784bdd95090d9e0" providerId="LiveId" clId="{323CFC0F-2157-4A09-AA57-E5803116B70A}" dt="2024-01-16T01:43:11.853" v="4" actId="1035"/>
          <ac:cxnSpMkLst>
            <pc:docMk/>
            <pc:sldMk cId="0" sldId="262"/>
            <ac:cxnSpMk id="17" creationId="{0B36BC2B-9A33-7A9B-D484-9DA093B9803B}"/>
          </ac:cxnSpMkLst>
        </pc:cxnChg>
        <pc:cxnChg chg="mod">
          <ac:chgData name="Chen Jerry" userId="a784bdd95090d9e0" providerId="LiveId" clId="{323CFC0F-2157-4A09-AA57-E5803116B70A}" dt="2024-01-16T01:43:11.853" v="4" actId="1035"/>
          <ac:cxnSpMkLst>
            <pc:docMk/>
            <pc:sldMk cId="0" sldId="262"/>
            <ac:cxnSpMk id="18" creationId="{039238F6-247B-B0B6-357A-5B6A7E35F135}"/>
          </ac:cxnSpMkLst>
        </pc:cxnChg>
      </pc:sldChg>
      <pc:sldChg chg="addSp delSp modSp mod">
        <pc:chgData name="Chen Jerry" userId="a784bdd95090d9e0" providerId="LiveId" clId="{323CFC0F-2157-4A09-AA57-E5803116B70A}" dt="2024-01-16T02:04:52.349" v="527" actId="1076"/>
        <pc:sldMkLst>
          <pc:docMk/>
          <pc:sldMk cId="0" sldId="264"/>
        </pc:sldMkLst>
        <pc:picChg chg="add mod">
          <ac:chgData name="Chen Jerry" userId="a784bdd95090d9e0" providerId="LiveId" clId="{323CFC0F-2157-4A09-AA57-E5803116B70A}" dt="2024-01-16T02:04:52.349" v="527" actId="1076"/>
          <ac:picMkLst>
            <pc:docMk/>
            <pc:sldMk cId="0" sldId="264"/>
            <ac:picMk id="3" creationId="{A5518B64-3D6C-2EE7-1A23-2F7B53097D70}"/>
          </ac:picMkLst>
        </pc:picChg>
        <pc:picChg chg="del">
          <ac:chgData name="Chen Jerry" userId="a784bdd95090d9e0" providerId="LiveId" clId="{323CFC0F-2157-4A09-AA57-E5803116B70A}" dt="2024-01-16T02:04:39.431" v="520" actId="478"/>
          <ac:picMkLst>
            <pc:docMk/>
            <pc:sldMk cId="0" sldId="264"/>
            <ac:picMk id="4" creationId="{97B4B59E-B365-BA62-CCDE-AD53469BFEA9}"/>
          </ac:picMkLst>
        </pc:picChg>
      </pc:sldChg>
      <pc:sldChg chg="addSp delSp modSp mod">
        <pc:chgData name="Chen Jerry" userId="a784bdd95090d9e0" providerId="LiveId" clId="{323CFC0F-2157-4A09-AA57-E5803116B70A}" dt="2024-01-16T02:06:27.988" v="541" actId="1076"/>
        <pc:sldMkLst>
          <pc:docMk/>
          <pc:sldMk cId="0" sldId="282"/>
        </pc:sldMkLst>
        <pc:picChg chg="add mod">
          <ac:chgData name="Chen Jerry" userId="a784bdd95090d9e0" providerId="LiveId" clId="{323CFC0F-2157-4A09-AA57-E5803116B70A}" dt="2024-01-16T02:06:27.988" v="541" actId="1076"/>
          <ac:picMkLst>
            <pc:docMk/>
            <pc:sldMk cId="0" sldId="282"/>
            <ac:picMk id="2" creationId="{7CB48F3E-9A50-5E4B-4A1D-35F8F73FD09E}"/>
          </ac:picMkLst>
        </pc:picChg>
        <pc:picChg chg="del">
          <ac:chgData name="Chen Jerry" userId="a784bdd95090d9e0" providerId="LiveId" clId="{323CFC0F-2157-4A09-AA57-E5803116B70A}" dt="2024-01-16T02:06:10.663" v="537" actId="478"/>
          <ac:picMkLst>
            <pc:docMk/>
            <pc:sldMk cId="0" sldId="282"/>
            <ac:picMk id="5" creationId="{88636E02-9797-0C37-F0CA-D5E595334E3C}"/>
          </ac:picMkLst>
        </pc:picChg>
      </pc:sldChg>
      <pc:sldChg chg="addSp delSp modSp mod">
        <pc:chgData name="Chen Jerry" userId="a784bdd95090d9e0" providerId="LiveId" clId="{323CFC0F-2157-4A09-AA57-E5803116B70A}" dt="2024-01-16T02:07:18.306" v="545" actId="164"/>
        <pc:sldMkLst>
          <pc:docMk/>
          <pc:sldMk cId="0" sldId="303"/>
        </pc:sldMkLst>
        <pc:grpChg chg="add mod">
          <ac:chgData name="Chen Jerry" userId="a784bdd95090d9e0" providerId="LiveId" clId="{323CFC0F-2157-4A09-AA57-E5803116B70A}" dt="2024-01-16T02:07:18.306" v="545" actId="164"/>
          <ac:grpSpMkLst>
            <pc:docMk/>
            <pc:sldMk cId="0" sldId="303"/>
            <ac:grpSpMk id="4" creationId="{87EAE61B-0D32-D965-4FC2-C0E64E675DB0}"/>
          </ac:grpSpMkLst>
        </pc:grpChg>
        <pc:grpChg chg="mod">
          <ac:chgData name="Chen Jerry" userId="a784bdd95090d9e0" providerId="LiveId" clId="{323CFC0F-2157-4A09-AA57-E5803116B70A}" dt="2024-01-16T02:07:18.306" v="545" actId="164"/>
          <ac:grpSpMkLst>
            <pc:docMk/>
            <pc:sldMk cId="0" sldId="303"/>
            <ac:grpSpMk id="1227" creationId="{00000000-0000-0000-0000-000000000000}"/>
          </ac:grpSpMkLst>
        </pc:grpChg>
        <pc:picChg chg="add mod">
          <ac:chgData name="Chen Jerry" userId="a784bdd95090d9e0" providerId="LiveId" clId="{323CFC0F-2157-4A09-AA57-E5803116B70A}" dt="2024-01-16T02:07:18.306" v="545" actId="164"/>
          <ac:picMkLst>
            <pc:docMk/>
            <pc:sldMk cId="0" sldId="303"/>
            <ac:picMk id="2" creationId="{B4A78F0B-8012-4F33-68F2-E703139B34FF}"/>
          </ac:picMkLst>
        </pc:picChg>
        <pc:picChg chg="del">
          <ac:chgData name="Chen Jerry" userId="a784bdd95090d9e0" providerId="LiveId" clId="{323CFC0F-2157-4A09-AA57-E5803116B70A}" dt="2024-01-16T02:04:58.546" v="528" actId="478"/>
          <ac:picMkLst>
            <pc:docMk/>
            <pc:sldMk cId="0" sldId="303"/>
            <ac:picMk id="3" creationId="{CD559036-B1DB-69CE-DCC1-A08A6F3BA118}"/>
          </ac:picMkLst>
        </pc:picChg>
      </pc:sldChg>
      <pc:sldChg chg="modSp modAnim">
        <pc:chgData name="Chen Jerry" userId="a784bdd95090d9e0" providerId="LiveId" clId="{323CFC0F-2157-4A09-AA57-E5803116B70A}" dt="2024-01-16T02:10:07.119" v="588" actId="20577"/>
        <pc:sldMkLst>
          <pc:docMk/>
          <pc:sldMk cId="2007479621" sldId="328"/>
        </pc:sldMkLst>
        <pc:spChg chg="mod">
          <ac:chgData name="Chen Jerry" userId="a784bdd95090d9e0" providerId="LiveId" clId="{323CFC0F-2157-4A09-AA57-E5803116B70A}" dt="2024-01-16T02:03:23.542" v="519" actId="20577"/>
          <ac:spMkLst>
            <pc:docMk/>
            <pc:sldMk cId="2007479621" sldId="328"/>
            <ac:spMk id="522" creationId="{00000000-0000-0000-0000-000000000000}"/>
          </ac:spMkLst>
        </pc:spChg>
        <pc:spChg chg="mod">
          <ac:chgData name="Chen Jerry" userId="a784bdd95090d9e0" providerId="LiveId" clId="{323CFC0F-2157-4A09-AA57-E5803116B70A}" dt="2024-01-16T02:02:45.082" v="442" actId="20577"/>
          <ac:spMkLst>
            <pc:docMk/>
            <pc:sldMk cId="2007479621" sldId="328"/>
            <ac:spMk id="524" creationId="{00000000-0000-0000-0000-000000000000}"/>
          </ac:spMkLst>
        </pc:spChg>
        <pc:spChg chg="mod">
          <ac:chgData name="Chen Jerry" userId="a784bdd95090d9e0" providerId="LiveId" clId="{323CFC0F-2157-4A09-AA57-E5803116B70A}" dt="2024-01-16T02:10:07.119" v="588" actId="20577"/>
          <ac:spMkLst>
            <pc:docMk/>
            <pc:sldMk cId="2007479621" sldId="328"/>
            <ac:spMk id="526" creationId="{00000000-0000-0000-0000-000000000000}"/>
          </ac:spMkLst>
        </pc:spChg>
      </pc:sldChg>
      <pc:sldChg chg="addSp delSp modSp mod delAnim">
        <pc:chgData name="Chen Jerry" userId="a784bdd95090d9e0" providerId="LiveId" clId="{323CFC0F-2157-4A09-AA57-E5803116B70A}" dt="2024-01-16T02:08:30.515" v="571"/>
        <pc:sldMkLst>
          <pc:docMk/>
          <pc:sldMk cId="1837548492" sldId="336"/>
        </pc:sldMkLst>
        <pc:spChg chg="mod">
          <ac:chgData name="Chen Jerry" userId="a784bdd95090d9e0" providerId="LiveId" clId="{323CFC0F-2157-4A09-AA57-E5803116B70A}" dt="2024-01-16T02:07:22.151" v="547"/>
          <ac:spMkLst>
            <pc:docMk/>
            <pc:sldMk cId="1837548492" sldId="336"/>
            <ac:spMk id="6" creationId="{61431069-8812-2361-03C4-D07BA86BF134}"/>
          </ac:spMkLst>
        </pc:spChg>
        <pc:spChg chg="mod">
          <ac:chgData name="Chen Jerry" userId="a784bdd95090d9e0" providerId="LiveId" clId="{323CFC0F-2157-4A09-AA57-E5803116B70A}" dt="2024-01-16T02:07:22.151" v="547"/>
          <ac:spMkLst>
            <pc:docMk/>
            <pc:sldMk cId="1837548492" sldId="336"/>
            <ac:spMk id="7" creationId="{D826012C-BE74-2611-2E7F-C4016D6DFFCF}"/>
          </ac:spMkLst>
        </pc:spChg>
        <pc:spChg chg="mod">
          <ac:chgData name="Chen Jerry" userId="a784bdd95090d9e0" providerId="LiveId" clId="{323CFC0F-2157-4A09-AA57-E5803116B70A}" dt="2024-01-16T02:07:22.151" v="547"/>
          <ac:spMkLst>
            <pc:docMk/>
            <pc:sldMk cId="1837548492" sldId="336"/>
            <ac:spMk id="8" creationId="{12281771-3C3D-31DB-EBA0-537F703901E2}"/>
          </ac:spMkLst>
        </pc:spChg>
        <pc:spChg chg="mod">
          <ac:chgData name="Chen Jerry" userId="a784bdd95090d9e0" providerId="LiveId" clId="{323CFC0F-2157-4A09-AA57-E5803116B70A}" dt="2024-01-16T02:07:22.151" v="547"/>
          <ac:spMkLst>
            <pc:docMk/>
            <pc:sldMk cId="1837548492" sldId="336"/>
            <ac:spMk id="9" creationId="{A6D8058E-24EB-ACA5-DB10-392A6BF47BA4}"/>
          </ac:spMkLst>
        </pc:spChg>
        <pc:spChg chg="mod">
          <ac:chgData name="Chen Jerry" userId="a784bdd95090d9e0" providerId="LiveId" clId="{323CFC0F-2157-4A09-AA57-E5803116B70A}" dt="2024-01-16T02:07:22.151" v="547"/>
          <ac:spMkLst>
            <pc:docMk/>
            <pc:sldMk cId="1837548492" sldId="336"/>
            <ac:spMk id="10" creationId="{FD40FB5A-C15C-F34E-892B-4FF4C438BB72}"/>
          </ac:spMkLst>
        </pc:spChg>
        <pc:grpChg chg="add mod">
          <ac:chgData name="Chen Jerry" userId="a784bdd95090d9e0" providerId="LiveId" clId="{323CFC0F-2157-4A09-AA57-E5803116B70A}" dt="2024-01-16T02:07:40.229" v="570" actId="1035"/>
          <ac:grpSpMkLst>
            <pc:docMk/>
            <pc:sldMk cId="1837548492" sldId="336"/>
            <ac:grpSpMk id="3" creationId="{0E244CFA-1AB1-929F-3697-258ADB3E42A4}"/>
          </ac:grpSpMkLst>
        </pc:grpChg>
        <pc:grpChg chg="mod">
          <ac:chgData name="Chen Jerry" userId="a784bdd95090d9e0" providerId="LiveId" clId="{323CFC0F-2157-4A09-AA57-E5803116B70A}" dt="2024-01-16T02:07:22.151" v="547"/>
          <ac:grpSpMkLst>
            <pc:docMk/>
            <pc:sldMk cId="1837548492" sldId="336"/>
            <ac:grpSpMk id="4" creationId="{53A11096-D19B-6965-9401-CA1888F42B59}"/>
          </ac:grpSpMkLst>
        </pc:grpChg>
        <pc:picChg chg="del">
          <ac:chgData name="Chen Jerry" userId="a784bdd95090d9e0" providerId="LiveId" clId="{323CFC0F-2157-4A09-AA57-E5803116B70A}" dt="2024-01-16T02:07:21.444" v="546" actId="478"/>
          <ac:picMkLst>
            <pc:docMk/>
            <pc:sldMk cId="1837548492" sldId="336"/>
            <ac:picMk id="2" creationId="{A01A0E3D-8BF7-99E1-5260-82254765BF25}"/>
          </ac:picMkLst>
        </pc:picChg>
        <pc:picChg chg="mod">
          <ac:chgData name="Chen Jerry" userId="a784bdd95090d9e0" providerId="LiveId" clId="{323CFC0F-2157-4A09-AA57-E5803116B70A}" dt="2024-01-16T02:08:30.515" v="571"/>
          <ac:picMkLst>
            <pc:docMk/>
            <pc:sldMk cId="1837548492" sldId="336"/>
            <ac:picMk id="5" creationId="{8FFDE670-FF3D-4865-AA76-D7EABC692B45}"/>
          </ac:picMkLst>
        </pc:picChg>
      </pc:sldChg>
      <pc:sldChg chg="addSp delSp modSp mod">
        <pc:chgData name="Chen Jerry" userId="a784bdd95090d9e0" providerId="LiveId" clId="{323CFC0F-2157-4A09-AA57-E5803116B70A}" dt="2024-01-16T02:06:40.839" v="544" actId="1076"/>
        <pc:sldMkLst>
          <pc:docMk/>
          <pc:sldMk cId="190496195" sldId="338"/>
        </pc:sldMkLst>
        <pc:picChg chg="del">
          <ac:chgData name="Chen Jerry" userId="a784bdd95090d9e0" providerId="LiveId" clId="{323CFC0F-2157-4A09-AA57-E5803116B70A}" dt="2024-01-16T02:06:30.765" v="542" actId="478"/>
          <ac:picMkLst>
            <pc:docMk/>
            <pc:sldMk cId="190496195" sldId="338"/>
            <ac:picMk id="2" creationId="{C1B5CB61-2F6A-D0E7-D8FE-2F66FB975C52}"/>
          </ac:picMkLst>
        </pc:picChg>
        <pc:picChg chg="add mod">
          <ac:chgData name="Chen Jerry" userId="a784bdd95090d9e0" providerId="LiveId" clId="{323CFC0F-2157-4A09-AA57-E5803116B70A}" dt="2024-01-16T02:06:40.839" v="544" actId="1076"/>
          <ac:picMkLst>
            <pc:docMk/>
            <pc:sldMk cId="190496195" sldId="338"/>
            <ac:picMk id="3" creationId="{1A4689F2-5059-0D11-4CC1-41A1625CB0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5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64" r:id="rId5"/>
    <p:sldLayoutId id="2147483675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erry60816.github.io/portfol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704216" y="7402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63636"/>
                </a:solidFill>
              </a:rPr>
              <a:t>CIS 303</a:t>
            </a:r>
            <a:br>
              <a:rPr lang="en-US" dirty="0">
                <a:solidFill>
                  <a:srgbClr val="363636"/>
                </a:solidFill>
              </a:rPr>
            </a:br>
            <a:r>
              <a:rPr lang="en-US" dirty="0">
                <a:solidFill>
                  <a:srgbClr val="363636"/>
                </a:solidFill>
              </a:rPr>
              <a:t>Capstone Project</a:t>
            </a:r>
            <a:endParaRPr dirty="0">
              <a:solidFill>
                <a:srgbClr val="363636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573250" y="4106334"/>
            <a:ext cx="2334600" cy="522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Jerry C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3174299" y="1908348"/>
            <a:ext cx="4978916" cy="1047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63636"/>
                </a:solidFill>
              </a:rPr>
              <a:t>Thank you :)</a:t>
            </a:r>
            <a:endParaRPr sz="4800" dirty="0">
              <a:solidFill>
                <a:srgbClr val="363636"/>
              </a:solidFill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20674" y="2956083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082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&amp; Demo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" name="Google Shape;665;p62">
            <a:extLst>
              <a:ext uri="{FF2B5EF4-FFF2-40B4-BE49-F238E27FC236}">
                <a16:creationId xmlns:a16="http://schemas.microsoft.com/office/drawing/2014/main" id="{D562A83C-ED33-AEAF-8414-9A45AF1A823A}"/>
              </a:ext>
            </a:extLst>
          </p:cNvPr>
          <p:cNvSpPr/>
          <p:nvPr/>
        </p:nvSpPr>
        <p:spPr>
          <a:xfrm>
            <a:off x="2261366" y="1630541"/>
            <a:ext cx="3979800" cy="6363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Portfolio Website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" name="Google Shape;667;p62">
            <a:extLst>
              <a:ext uri="{FF2B5EF4-FFF2-40B4-BE49-F238E27FC236}">
                <a16:creationId xmlns:a16="http://schemas.microsoft.com/office/drawing/2014/main" id="{E27A330B-8DFD-099E-73A8-9318AC8EEA69}"/>
              </a:ext>
            </a:extLst>
          </p:cNvPr>
          <p:cNvSpPr/>
          <p:nvPr/>
        </p:nvSpPr>
        <p:spPr>
          <a:xfrm>
            <a:off x="399316" y="3197807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Header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669;p62">
            <a:extLst>
              <a:ext uri="{FF2B5EF4-FFF2-40B4-BE49-F238E27FC236}">
                <a16:creationId xmlns:a16="http://schemas.microsoft.com/office/drawing/2014/main" id="{E27CF9D7-560C-D6A6-40DF-5AA38C1C9A62}"/>
              </a:ext>
            </a:extLst>
          </p:cNvPr>
          <p:cNvSpPr/>
          <p:nvPr/>
        </p:nvSpPr>
        <p:spPr>
          <a:xfrm>
            <a:off x="3044266" y="3187157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Section Content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670;p62">
            <a:extLst>
              <a:ext uri="{FF2B5EF4-FFF2-40B4-BE49-F238E27FC236}">
                <a16:creationId xmlns:a16="http://schemas.microsoft.com/office/drawing/2014/main" id="{0330DC9D-63FF-E040-F139-E6DAFB054A0D}"/>
              </a:ext>
            </a:extLst>
          </p:cNvPr>
          <p:cNvSpPr/>
          <p:nvPr/>
        </p:nvSpPr>
        <p:spPr>
          <a:xfrm>
            <a:off x="3044266" y="3611365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Design and Layout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" name="Google Shape;672;p62">
            <a:extLst>
              <a:ext uri="{FF2B5EF4-FFF2-40B4-BE49-F238E27FC236}">
                <a16:creationId xmlns:a16="http://schemas.microsoft.com/office/drawing/2014/main" id="{3F9D4649-C4B7-37AD-6646-7482F4611AB9}"/>
              </a:ext>
            </a:extLst>
          </p:cNvPr>
          <p:cNvSpPr/>
          <p:nvPr/>
        </p:nvSpPr>
        <p:spPr>
          <a:xfrm>
            <a:off x="5689210" y="3197807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Project Display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673;p62">
            <a:extLst>
              <a:ext uri="{FF2B5EF4-FFF2-40B4-BE49-F238E27FC236}">
                <a16:creationId xmlns:a16="http://schemas.microsoft.com/office/drawing/2014/main" id="{9AD18557-5EE4-4C49-CC65-03AB86EF2215}"/>
              </a:ext>
            </a:extLst>
          </p:cNvPr>
          <p:cNvSpPr/>
          <p:nvPr/>
        </p:nvSpPr>
        <p:spPr>
          <a:xfrm>
            <a:off x="5689210" y="3618824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Interactivity and Design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674;p62">
            <a:extLst>
              <a:ext uri="{FF2B5EF4-FFF2-40B4-BE49-F238E27FC236}">
                <a16:creationId xmlns:a16="http://schemas.microsoft.com/office/drawing/2014/main" id="{CC871FAB-FB4E-5F18-1D34-97B83BF00F40}"/>
              </a:ext>
            </a:extLst>
          </p:cNvPr>
          <p:cNvSpPr/>
          <p:nvPr/>
        </p:nvSpPr>
        <p:spPr>
          <a:xfrm>
            <a:off x="399316" y="253454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Home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2" name="Google Shape;675;p62">
            <a:extLst>
              <a:ext uri="{FF2B5EF4-FFF2-40B4-BE49-F238E27FC236}">
                <a16:creationId xmlns:a16="http://schemas.microsoft.com/office/drawing/2014/main" id="{60EC1266-534E-8F2D-3D82-1CF9A021DD5A}"/>
              </a:ext>
            </a:extLst>
          </p:cNvPr>
          <p:cNvSpPr/>
          <p:nvPr/>
        </p:nvSpPr>
        <p:spPr>
          <a:xfrm>
            <a:off x="3044266" y="253454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About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3" name="Google Shape;676;p62">
            <a:extLst>
              <a:ext uri="{FF2B5EF4-FFF2-40B4-BE49-F238E27FC236}">
                <a16:creationId xmlns:a16="http://schemas.microsoft.com/office/drawing/2014/main" id="{F828CEEA-71F7-510E-026E-A9C34B2422A4}"/>
              </a:ext>
            </a:extLst>
          </p:cNvPr>
          <p:cNvSpPr/>
          <p:nvPr/>
        </p:nvSpPr>
        <p:spPr>
          <a:xfrm>
            <a:off x="5689266" y="253454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Projects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cxnSp>
        <p:nvCxnSpPr>
          <p:cNvPr id="16" name="Google Shape;679;p62">
            <a:extLst>
              <a:ext uri="{FF2B5EF4-FFF2-40B4-BE49-F238E27FC236}">
                <a16:creationId xmlns:a16="http://schemas.microsoft.com/office/drawing/2014/main" id="{FC3D89E4-F711-8869-6538-2CDDD01E2AA9}"/>
              </a:ext>
            </a:extLst>
          </p:cNvPr>
          <p:cNvCxnSpPr>
            <a:stCxn id="2" idx="1"/>
            <a:endCxn id="11" idx="0"/>
          </p:cNvCxnSpPr>
          <p:nvPr/>
        </p:nvCxnSpPr>
        <p:spPr>
          <a:xfrm flipH="1">
            <a:off x="1606466" y="1948691"/>
            <a:ext cx="6549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680;p62">
            <a:extLst>
              <a:ext uri="{FF2B5EF4-FFF2-40B4-BE49-F238E27FC236}">
                <a16:creationId xmlns:a16="http://schemas.microsoft.com/office/drawing/2014/main" id="{0B36BC2B-9A33-7A9B-D484-9DA093B9803B}"/>
              </a:ext>
            </a:extLst>
          </p:cNvPr>
          <p:cNvCxnSpPr>
            <a:stCxn id="2" idx="3"/>
            <a:endCxn id="13" idx="0"/>
          </p:cNvCxnSpPr>
          <p:nvPr/>
        </p:nvCxnSpPr>
        <p:spPr>
          <a:xfrm>
            <a:off x="6241166" y="1948691"/>
            <a:ext cx="6552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81;p62">
            <a:extLst>
              <a:ext uri="{FF2B5EF4-FFF2-40B4-BE49-F238E27FC236}">
                <a16:creationId xmlns:a16="http://schemas.microsoft.com/office/drawing/2014/main" id="{039238F6-247B-B0B6-357A-5B6A7E35F135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4251266" y="2266841"/>
            <a:ext cx="0" cy="26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67;p62">
            <a:extLst>
              <a:ext uri="{FF2B5EF4-FFF2-40B4-BE49-F238E27FC236}">
                <a16:creationId xmlns:a16="http://schemas.microsoft.com/office/drawing/2014/main" id="{EA94E1FF-EA8F-F609-44DD-7CE6F825ABD8}"/>
              </a:ext>
            </a:extLst>
          </p:cNvPr>
          <p:cNvSpPr/>
          <p:nvPr/>
        </p:nvSpPr>
        <p:spPr>
          <a:xfrm>
            <a:off x="399316" y="3633195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Main Content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" name="Google Shape;667;p62">
            <a:extLst>
              <a:ext uri="{FF2B5EF4-FFF2-40B4-BE49-F238E27FC236}">
                <a16:creationId xmlns:a16="http://schemas.microsoft.com/office/drawing/2014/main" id="{C87B1417-CCEC-3BF8-D321-3296D670A5F6}"/>
              </a:ext>
            </a:extLst>
          </p:cNvPr>
          <p:cNvSpPr/>
          <p:nvPr/>
        </p:nvSpPr>
        <p:spPr>
          <a:xfrm>
            <a:off x="399316" y="4068583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Design Elements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" name="Google Shape;673;p62">
            <a:extLst>
              <a:ext uri="{FF2B5EF4-FFF2-40B4-BE49-F238E27FC236}">
                <a16:creationId xmlns:a16="http://schemas.microsoft.com/office/drawing/2014/main" id="{ED018F69-463F-042D-1D94-9C914D0820D0}"/>
              </a:ext>
            </a:extLst>
          </p:cNvPr>
          <p:cNvSpPr/>
          <p:nvPr/>
        </p:nvSpPr>
        <p:spPr>
          <a:xfrm>
            <a:off x="5689210" y="4059091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Accessibility and Navigation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  <p:bldP spid="3" grpId="0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515" name="Google Shape;515;p53"/>
          <p:cNvSpPr/>
          <p:nvPr/>
        </p:nvSpPr>
        <p:spPr>
          <a:xfrm>
            <a:off x="3045782" y="1458047"/>
            <a:ext cx="2972700" cy="297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SDLC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Software Development Life Cycle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3351395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2764003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5713085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9" name="Google Shape;519;p53"/>
          <p:cNvSpPr/>
          <p:nvPr/>
        </p:nvSpPr>
        <p:spPr>
          <a:xfrm>
            <a:off x="3351395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5125693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5125693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2" name="Google Shape;522;p53"/>
          <p:cNvSpPr txBox="1"/>
          <p:nvPr/>
        </p:nvSpPr>
        <p:spPr>
          <a:xfrm>
            <a:off x="680043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Regular Updates, Feedback Incorporation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680045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Maintenance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680043" y="3051613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Experience and Functionality Testing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680045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Testing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80043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Develop the website using JavaScript, HTML, CSS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043" y="3841880"/>
            <a:ext cx="2302659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Implementation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237018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Objective Definition and feasibility study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237020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Planning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456458" y="3051613"/>
            <a:ext cx="19279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Requirement Gathering and resource allocation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6237020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Analysis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6237018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 and UI/UX Design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6237020" y="3841880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Design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074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18B64-3D6C-2EE7-1A23-2F7B5309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16991"/>
            <a:ext cx="6169898" cy="350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4"/>
          <p:cNvSpPr txBox="1">
            <a:spLocks noGrp="1"/>
          </p:cNvSpPr>
          <p:nvPr>
            <p:ph type="title"/>
          </p:nvPr>
        </p:nvSpPr>
        <p:spPr>
          <a:xfrm>
            <a:off x="626865" y="2360550"/>
            <a:ext cx="3589365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&amp; Demo</a:t>
            </a:r>
            <a:endParaRPr dirty="0"/>
          </a:p>
        </p:txBody>
      </p:sp>
      <p:cxnSp>
        <p:nvCxnSpPr>
          <p:cNvPr id="1236" name="Google Shape;1236;p84"/>
          <p:cNvCxnSpPr/>
          <p:nvPr/>
        </p:nvCxnSpPr>
        <p:spPr>
          <a:xfrm>
            <a:off x="731250" y="3560875"/>
            <a:ext cx="320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AE61B-0D32-D965-4FC2-C0E64E675DB0}"/>
              </a:ext>
            </a:extLst>
          </p:cNvPr>
          <p:cNvGrpSpPr/>
          <p:nvPr/>
        </p:nvGrpSpPr>
        <p:grpSpPr>
          <a:xfrm>
            <a:off x="4311144" y="1268819"/>
            <a:ext cx="3876600" cy="2842931"/>
            <a:chOff x="4311144" y="1268819"/>
            <a:chExt cx="3876600" cy="2842931"/>
          </a:xfrm>
        </p:grpSpPr>
        <p:grpSp>
          <p:nvGrpSpPr>
            <p:cNvPr id="1227" name="Google Shape;1227;p84"/>
            <p:cNvGrpSpPr/>
            <p:nvPr/>
          </p:nvGrpSpPr>
          <p:grpSpPr>
            <a:xfrm>
              <a:off x="4311144" y="1268819"/>
              <a:ext cx="3876600" cy="2842931"/>
              <a:chOff x="4311144" y="1401685"/>
              <a:chExt cx="3876600" cy="3201804"/>
            </a:xfrm>
          </p:grpSpPr>
          <p:sp>
            <p:nvSpPr>
              <p:cNvPr id="1228" name="Google Shape;1228;p84"/>
              <p:cNvSpPr/>
              <p:nvPr/>
            </p:nvSpPr>
            <p:spPr>
              <a:xfrm>
                <a:off x="5673106" y="3940378"/>
                <a:ext cx="1157606" cy="610233"/>
              </a:xfrm>
              <a:custGeom>
                <a:avLst/>
                <a:gdLst/>
                <a:ahLst/>
                <a:cxnLst/>
                <a:rect l="l" t="t" r="r" b="b"/>
                <a:pathLst>
                  <a:path w="37258" h="19639" extrusionOk="0">
                    <a:moveTo>
                      <a:pt x="4302" y="0"/>
                    </a:moveTo>
                    <a:lnTo>
                      <a:pt x="4302" y="9523"/>
                    </a:lnTo>
                    <a:cubicBezTo>
                      <a:pt x="4302" y="12638"/>
                      <a:pt x="3229" y="15653"/>
                      <a:pt x="1262" y="18087"/>
                    </a:cubicBezTo>
                    <a:lnTo>
                      <a:pt x="0" y="19638"/>
                    </a:lnTo>
                    <a:lnTo>
                      <a:pt x="37258" y="19638"/>
                    </a:lnTo>
                    <a:lnTo>
                      <a:pt x="35996" y="18087"/>
                    </a:lnTo>
                    <a:cubicBezTo>
                      <a:pt x="34029" y="15653"/>
                      <a:pt x="32957" y="12638"/>
                      <a:pt x="32957" y="9523"/>
                    </a:cubicBezTo>
                    <a:lnTo>
                      <a:pt x="329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4"/>
              <p:cNvSpPr/>
              <p:nvPr/>
            </p:nvSpPr>
            <p:spPr>
              <a:xfrm>
                <a:off x="4311144" y="1401685"/>
                <a:ext cx="3876600" cy="2646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0" name="Google Shape;1230;p84"/>
              <p:cNvSpPr/>
              <p:nvPr/>
            </p:nvSpPr>
            <p:spPr>
              <a:xfrm rot="10800000">
                <a:off x="4312964" y="3631599"/>
                <a:ext cx="3873000" cy="416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4"/>
              <p:cNvSpPr/>
              <p:nvPr/>
            </p:nvSpPr>
            <p:spPr>
              <a:xfrm>
                <a:off x="5673106" y="4550573"/>
                <a:ext cx="1157606" cy="52916"/>
              </a:xfrm>
              <a:custGeom>
                <a:avLst/>
                <a:gdLst/>
                <a:ahLst/>
                <a:cxnLst/>
                <a:rect l="l" t="t" r="r" b="b"/>
                <a:pathLst>
                  <a:path w="37258" h="1703" extrusionOk="0">
                    <a:moveTo>
                      <a:pt x="0" y="0"/>
                    </a:moveTo>
                    <a:lnTo>
                      <a:pt x="0" y="1703"/>
                    </a:lnTo>
                    <a:lnTo>
                      <a:pt x="37258" y="1703"/>
                    </a:lnTo>
                    <a:lnTo>
                      <a:pt x="37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84"/>
              <p:cNvSpPr/>
              <p:nvPr/>
            </p:nvSpPr>
            <p:spPr>
              <a:xfrm>
                <a:off x="6104505" y="3786475"/>
                <a:ext cx="290700" cy="105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4A78F0B-8012-4F33-68F2-E703139B3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5910" y="1322288"/>
              <a:ext cx="3593999" cy="1879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Algorithm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CB48F3E-9A50-5E4B-4A1D-35F8F73F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1" y="1221688"/>
            <a:ext cx="5725633" cy="37687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Algorithm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4689F2-5059-0D11-4CC1-41A1625C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" y="1577081"/>
            <a:ext cx="594360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244CFA-1AB1-929F-3697-258ADB3E42A4}"/>
              </a:ext>
            </a:extLst>
          </p:cNvPr>
          <p:cNvGrpSpPr/>
          <p:nvPr/>
        </p:nvGrpSpPr>
        <p:grpSpPr>
          <a:xfrm>
            <a:off x="1504146" y="163030"/>
            <a:ext cx="6363945" cy="4884774"/>
            <a:chOff x="4311144" y="1268819"/>
            <a:chExt cx="3876600" cy="2842931"/>
          </a:xfrm>
        </p:grpSpPr>
        <p:grpSp>
          <p:nvGrpSpPr>
            <p:cNvPr id="4" name="Google Shape;1227;p84">
              <a:extLst>
                <a:ext uri="{FF2B5EF4-FFF2-40B4-BE49-F238E27FC236}">
                  <a16:creationId xmlns:a16="http://schemas.microsoft.com/office/drawing/2014/main" id="{53A11096-D19B-6965-9401-CA1888F42B59}"/>
                </a:ext>
              </a:extLst>
            </p:cNvPr>
            <p:cNvGrpSpPr/>
            <p:nvPr/>
          </p:nvGrpSpPr>
          <p:grpSpPr>
            <a:xfrm>
              <a:off x="4311144" y="1268819"/>
              <a:ext cx="3876600" cy="2842931"/>
              <a:chOff x="4311144" y="1401685"/>
              <a:chExt cx="3876600" cy="3201804"/>
            </a:xfrm>
          </p:grpSpPr>
          <p:sp>
            <p:nvSpPr>
              <p:cNvPr id="6" name="Google Shape;1228;p84">
                <a:extLst>
                  <a:ext uri="{FF2B5EF4-FFF2-40B4-BE49-F238E27FC236}">
                    <a16:creationId xmlns:a16="http://schemas.microsoft.com/office/drawing/2014/main" id="{61431069-8812-2361-03C4-D07BA86BF134}"/>
                  </a:ext>
                </a:extLst>
              </p:cNvPr>
              <p:cNvSpPr/>
              <p:nvPr/>
            </p:nvSpPr>
            <p:spPr>
              <a:xfrm>
                <a:off x="5673106" y="3940378"/>
                <a:ext cx="1157606" cy="610233"/>
              </a:xfrm>
              <a:custGeom>
                <a:avLst/>
                <a:gdLst/>
                <a:ahLst/>
                <a:cxnLst/>
                <a:rect l="l" t="t" r="r" b="b"/>
                <a:pathLst>
                  <a:path w="37258" h="19639" extrusionOk="0">
                    <a:moveTo>
                      <a:pt x="4302" y="0"/>
                    </a:moveTo>
                    <a:lnTo>
                      <a:pt x="4302" y="9523"/>
                    </a:lnTo>
                    <a:cubicBezTo>
                      <a:pt x="4302" y="12638"/>
                      <a:pt x="3229" y="15653"/>
                      <a:pt x="1262" y="18087"/>
                    </a:cubicBezTo>
                    <a:lnTo>
                      <a:pt x="0" y="19638"/>
                    </a:lnTo>
                    <a:lnTo>
                      <a:pt x="37258" y="19638"/>
                    </a:lnTo>
                    <a:lnTo>
                      <a:pt x="35996" y="18087"/>
                    </a:lnTo>
                    <a:cubicBezTo>
                      <a:pt x="34029" y="15653"/>
                      <a:pt x="32957" y="12638"/>
                      <a:pt x="32957" y="9523"/>
                    </a:cubicBezTo>
                    <a:lnTo>
                      <a:pt x="329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29;p84">
                <a:extLst>
                  <a:ext uri="{FF2B5EF4-FFF2-40B4-BE49-F238E27FC236}">
                    <a16:creationId xmlns:a16="http://schemas.microsoft.com/office/drawing/2014/main" id="{D826012C-BE74-2611-2E7F-C4016D6DFFCF}"/>
                  </a:ext>
                </a:extLst>
              </p:cNvPr>
              <p:cNvSpPr/>
              <p:nvPr/>
            </p:nvSpPr>
            <p:spPr>
              <a:xfrm>
                <a:off x="4311144" y="1401685"/>
                <a:ext cx="3876600" cy="2646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1230;p84">
                <a:extLst>
                  <a:ext uri="{FF2B5EF4-FFF2-40B4-BE49-F238E27FC236}">
                    <a16:creationId xmlns:a16="http://schemas.microsoft.com/office/drawing/2014/main" id="{12281771-3C3D-31DB-EBA0-537F703901E2}"/>
                  </a:ext>
                </a:extLst>
              </p:cNvPr>
              <p:cNvSpPr/>
              <p:nvPr/>
            </p:nvSpPr>
            <p:spPr>
              <a:xfrm rot="10800000">
                <a:off x="4312964" y="3631599"/>
                <a:ext cx="3873000" cy="416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32;p84">
                <a:extLst>
                  <a:ext uri="{FF2B5EF4-FFF2-40B4-BE49-F238E27FC236}">
                    <a16:creationId xmlns:a16="http://schemas.microsoft.com/office/drawing/2014/main" id="{A6D8058E-24EB-ACA5-DB10-392A6BF47BA4}"/>
                  </a:ext>
                </a:extLst>
              </p:cNvPr>
              <p:cNvSpPr/>
              <p:nvPr/>
            </p:nvSpPr>
            <p:spPr>
              <a:xfrm>
                <a:off x="5673106" y="4550573"/>
                <a:ext cx="1157606" cy="52916"/>
              </a:xfrm>
              <a:custGeom>
                <a:avLst/>
                <a:gdLst/>
                <a:ahLst/>
                <a:cxnLst/>
                <a:rect l="l" t="t" r="r" b="b"/>
                <a:pathLst>
                  <a:path w="37258" h="1703" extrusionOk="0">
                    <a:moveTo>
                      <a:pt x="0" y="0"/>
                    </a:moveTo>
                    <a:lnTo>
                      <a:pt x="0" y="1703"/>
                    </a:lnTo>
                    <a:lnTo>
                      <a:pt x="37258" y="1703"/>
                    </a:lnTo>
                    <a:lnTo>
                      <a:pt x="37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33;p84">
                <a:extLst>
                  <a:ext uri="{FF2B5EF4-FFF2-40B4-BE49-F238E27FC236}">
                    <a16:creationId xmlns:a16="http://schemas.microsoft.com/office/drawing/2014/main" id="{FD40FB5A-C15C-F34E-892B-4FF4C438BB72}"/>
                  </a:ext>
                </a:extLst>
              </p:cNvPr>
              <p:cNvSpPr/>
              <p:nvPr/>
            </p:nvSpPr>
            <p:spPr>
              <a:xfrm>
                <a:off x="6104505" y="3786475"/>
                <a:ext cx="290700" cy="1059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Picture 4" descr="A screenshot of a computer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8FFDE670-FF3D-4865-AA76-D7EABC69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5910" y="1322288"/>
              <a:ext cx="3593999" cy="1879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54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122</Words>
  <Application>Microsoft Office PowerPoint</Application>
  <PresentationFormat>On-screen Show (16:9)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Anybody SemiBold</vt:lpstr>
      <vt:lpstr>Arial</vt:lpstr>
      <vt:lpstr>Albert Sans</vt:lpstr>
      <vt:lpstr>Data Analysis Consulting by Slidesgo</vt:lpstr>
      <vt:lpstr>CIS 303 Capstone Project</vt:lpstr>
      <vt:lpstr>02</vt:lpstr>
      <vt:lpstr>Project Outline</vt:lpstr>
      <vt:lpstr>SDLC Implementation</vt:lpstr>
      <vt:lpstr>Project Management: Jira</vt:lpstr>
      <vt:lpstr>Design Algorithm &amp; Demo</vt:lpstr>
      <vt:lpstr>Design Algorithm</vt:lpstr>
      <vt:lpstr>Design Algorithm</vt:lpstr>
      <vt:lpstr>PowerPoint Presentation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Consulting</dc:title>
  <dc:creator>Chen Jerry</dc:creator>
  <cp:lastModifiedBy>Jerry Chen</cp:lastModifiedBy>
  <cp:revision>4</cp:revision>
  <dcterms:modified xsi:type="dcterms:W3CDTF">2024-01-16T02:11:34Z</dcterms:modified>
</cp:coreProperties>
</file>