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C6651-CA1B-4AEA-8956-1B9A111C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96F05-0A19-47F8-B84A-A4351E48F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653715-9544-41FC-8BCA-F7B6A761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04C70-A20D-420C-8CED-4B65AC68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9A9EA-5585-47CC-BE46-F008B70A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71DED-D520-4454-A0E8-39961BBC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405321-EE17-4824-A4A9-93EBD8C9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9C140-18ED-43D7-B468-A6D7A028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D005B-DF15-415A-B6AC-9E5F145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BB848-832C-4B90-A4D9-EFCB07EE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7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024679-81E1-4E69-9F7B-257466730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9B344F-EAB4-4EFD-89E9-C811E1E6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37DAD-7FF6-4E5E-81D0-23AFC64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E5FF7-B262-40D8-A5C0-AA6D7278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3A55C-5D56-470F-9C28-4169605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8645-8C05-42D5-8581-098C1C32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281B5-0FC7-49DC-9946-634A4F21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E32C2-732C-4042-99A6-4533953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8C95B-D91F-48D7-85FF-3D709A5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C7538-F280-4128-9F75-454166A0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F3F83-CC35-4504-A71A-AC60BFDE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FFAC4-341F-4A0E-9EE1-0CEF3F0E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F60CD-9824-4077-8E22-0BE10172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52FC2-DFD2-41A3-A81B-B17E8990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5DB27-4B16-455A-A65C-9C6FC30C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D0517-231C-4DA7-993E-C6BA8C3A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9C5C2-B780-4E1B-9A95-8A7CA0FFD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FD1E92-F613-4DA5-B8ED-98EF8B91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009C9B-7BD6-4B0B-8333-7DC32C65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05ADD4-9095-4C8A-AFE1-BCC5F5A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DA8957-D9D9-4A08-80A5-8683F943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74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0DB93-6962-4531-B42D-89BA104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9FCAA0-1B6F-4598-AE70-30E9D9F8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56F05-7054-409B-9778-C55632FB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513E4-3635-4EF6-8A05-ADC6302E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31CCB9-482D-44DE-BD33-AD8B65A4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7AE7AF-FA1B-45D4-98DD-50C588D2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E1F798-929E-41AA-ADE9-9F517933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8870D-2A3A-433C-AFE0-7456141A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246FE-D29C-4442-B009-DC37AC2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622785-C2F8-4F12-8469-37F4E465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C0D33B-403C-4065-9E92-4B56D41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5375FA-E8DF-4B22-8561-1EC2130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3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FC88A-6A1C-4E18-8B9D-0103EE2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D1B6B4-5279-480A-AAFE-0915FD4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4174D-D4DE-4445-848C-E766AFE2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9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09967-FCDA-4544-81DB-6A925FA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32878-8813-449D-A92B-DB63A427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D053A2-75BC-457A-AF36-78B52493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582D1-959E-40D9-B015-582C974E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210C7A-9043-4627-B348-97B2C94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8EC4B-BA29-45BF-91C9-DA96DF3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A2F0-E2A6-46E8-91F1-BDAA496C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0BCA9B-FB78-48D6-B03C-348539AC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B96E44-C9D2-4D1C-83B5-95C21D15C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A14C2A-B057-46EF-8387-7B0909D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484EA5-FBA3-4C22-B310-CA7802EE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BBECA-9643-4BA9-ABCF-A0BFC6DF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3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615C9B-C8FB-42D8-9D96-A4C218CF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8ED007-4F7D-4558-887F-8F7A6359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C9392-F276-4F38-AC42-6033AC9A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5396-C1C5-493F-88AD-7260A504C73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48384-6566-4DED-BF15-4D7A2AE04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FF8D2-3403-489C-A009-E4481319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9FAD-8153-4185-A32E-548379532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2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0ADD-7ED6-4DAF-B194-22D7E72CA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FD8237-CF05-4EAA-865A-698B6E1E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404041344 </a:t>
            </a:r>
            <a:r>
              <a:rPr lang="zh-TW" altLang="en-US" dirty="0"/>
              <a:t>資傳四</a:t>
            </a:r>
            <a:r>
              <a:rPr lang="en-US" altLang="zh-TW" dirty="0"/>
              <a:t>B</a:t>
            </a:r>
            <a:r>
              <a:rPr lang="zh-TW" altLang="en-US" dirty="0"/>
              <a:t> 殷從硯</a:t>
            </a:r>
          </a:p>
        </p:txBody>
      </p:sp>
    </p:spTree>
    <p:extLst>
      <p:ext uri="{BB962C8B-B14F-4D97-AF65-F5344CB8AC3E}">
        <p14:creationId xmlns:p14="http://schemas.microsoft.com/office/powerpoint/2010/main" val="19317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095DB-9FF4-4CF2-8E39-28FAD99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Table1 </a:t>
            </a:r>
            <a:r>
              <a:rPr lang="zh-TW" altLang="en-US" dirty="0"/>
              <a:t>課堂實作資料庫建置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D0BBD5-EB09-48D3-897B-30C24625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2712"/>
            <a:ext cx="6096000" cy="34258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6FFD77-E7D5-4AB8-A9B6-B12E03B86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249"/>
            <a:ext cx="61214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92D38-09DB-4A86-80F3-F1AD55F4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Table2</a:t>
            </a:r>
            <a:r>
              <a:rPr lang="zh-TW" altLang="en-US" dirty="0"/>
              <a:t>個人作品資料庫建置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EFB536-6D0E-4D67-B023-B60AB1A7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37" y="2374900"/>
            <a:ext cx="6121164" cy="3429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8907CF-6B69-43DF-8B85-E8799699D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8CDF-4FDC-4347-BF9C-076DC5E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自製網頁圖與排版內容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18C969-14AD-412E-B8D6-31DBC8D7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24100"/>
            <a:ext cx="6096000" cy="3429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81F0CA-873A-4285-85D5-E667BE95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60921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43372-1609-4706-A481-9E999941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自製網頁圖與排版內容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02088E-9F1F-468C-8CE8-6EAB1174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49500"/>
            <a:ext cx="6095999" cy="3429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DB2A41-DA2C-4091-B108-F1512908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0"/>
            <a:ext cx="6104468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期末Project</vt:lpstr>
      <vt:lpstr>Table1 課堂實作資料庫建置</vt:lpstr>
      <vt:lpstr>Table2個人作品資料庫建置</vt:lpstr>
      <vt:lpstr>自製網頁圖與排版內容</vt:lpstr>
      <vt:lpstr>自製網頁圖與排版內容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</dc:title>
  <dc:creator>從硯 殷</dc:creator>
  <cp:lastModifiedBy>從硯 殷</cp:lastModifiedBy>
  <cp:revision>1</cp:revision>
  <dcterms:created xsi:type="dcterms:W3CDTF">2019-12-30T14:25:44Z</dcterms:created>
  <dcterms:modified xsi:type="dcterms:W3CDTF">2019-12-30T14:33:40Z</dcterms:modified>
</cp:coreProperties>
</file>