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6CD1-B31D-4666-AD2C-4B72AD1F40E5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7A-8697-4DE9-AC91-03580D52C4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15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6CD1-B31D-4666-AD2C-4B72AD1F40E5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7A-8697-4DE9-AC91-03580D52C4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41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6CD1-B31D-4666-AD2C-4B72AD1F40E5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7A-8697-4DE9-AC91-03580D52C4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6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6CD1-B31D-4666-AD2C-4B72AD1F40E5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7A-8697-4DE9-AC91-03580D52C4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27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6CD1-B31D-4666-AD2C-4B72AD1F40E5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7A-8697-4DE9-AC91-03580D52C4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96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6CD1-B31D-4666-AD2C-4B72AD1F40E5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7A-8697-4DE9-AC91-03580D52C4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22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6CD1-B31D-4666-AD2C-4B72AD1F40E5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7A-8697-4DE9-AC91-03580D52C4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18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6CD1-B31D-4666-AD2C-4B72AD1F40E5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7A-8697-4DE9-AC91-03580D52C4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11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6CD1-B31D-4666-AD2C-4B72AD1F40E5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7A-8697-4DE9-AC91-03580D52C4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57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6CD1-B31D-4666-AD2C-4B72AD1F40E5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7A-8697-4DE9-AC91-03580D52C4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84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6CD1-B31D-4666-AD2C-4B72AD1F40E5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497A-8697-4DE9-AC91-03580D52C4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36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6CD1-B31D-4666-AD2C-4B72AD1F40E5}" type="datetimeFigureOut">
              <a:rPr lang="zh-TW" altLang="en-US" smtClean="0"/>
              <a:t>2018/3/2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D497A-8697-4DE9-AC91-03580D52C4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67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ppt.cc/ffrRSx@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77478"/>
            <a:ext cx="55086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G:\01.助教\031.[助教]微算機原理與實驗[上](大助)\00.實驗課程\00.Lab00-認識MCS-51實驗套件\05.實驗器材圖片\IMGP226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2743" y="1061540"/>
            <a:ext cx="36004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959443" y="3280228"/>
            <a:ext cx="1442747" cy="363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125326" y="3346878"/>
            <a:ext cx="0" cy="230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285964" y="3359232"/>
            <a:ext cx="0" cy="230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467200" y="3342756"/>
            <a:ext cx="0" cy="230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959443" y="3902185"/>
            <a:ext cx="1442747" cy="252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502104" y="4763039"/>
            <a:ext cx="1705233" cy="252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238494" y="4713611"/>
            <a:ext cx="181232" cy="3196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肘形接點 15"/>
          <p:cNvCxnSpPr>
            <a:stCxn id="14" idx="2"/>
          </p:cNvCxnSpPr>
          <p:nvPr/>
        </p:nvCxnSpPr>
        <p:spPr>
          <a:xfrm rot="16200000" flipH="1">
            <a:off x="5022587" y="1339772"/>
            <a:ext cx="793219" cy="8180173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4381" y="2237860"/>
            <a:ext cx="2305854" cy="307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肘形接點 21"/>
          <p:cNvCxnSpPr/>
          <p:nvPr/>
        </p:nvCxnSpPr>
        <p:spPr>
          <a:xfrm rot="10800000" flipV="1">
            <a:off x="9402190" y="4945380"/>
            <a:ext cx="1684912" cy="881088"/>
          </a:xfrm>
          <a:prstGeom prst="bentConnector3">
            <a:avLst>
              <a:gd name="adj1" fmla="val -266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/>
          <p:nvPr/>
        </p:nvCxnSpPr>
        <p:spPr>
          <a:xfrm rot="10800000" flipV="1">
            <a:off x="4166310" y="5082678"/>
            <a:ext cx="6941980" cy="601842"/>
          </a:xfrm>
          <a:prstGeom prst="bentConnector3">
            <a:avLst>
              <a:gd name="adj1" fmla="val -3347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45" idx="2"/>
          </p:cNvCxnSpPr>
          <p:nvPr/>
        </p:nvCxnSpPr>
        <p:spPr>
          <a:xfrm flipH="1" flipV="1">
            <a:off x="3789903" y="5033249"/>
            <a:ext cx="386255" cy="66998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/>
          <p:nvPr/>
        </p:nvCxnSpPr>
        <p:spPr>
          <a:xfrm rot="10800000" flipV="1">
            <a:off x="2537460" y="4154187"/>
            <a:ext cx="6263640" cy="1229411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2547307" y="5026862"/>
            <a:ext cx="0" cy="3526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/>
          <p:nvPr/>
        </p:nvCxnSpPr>
        <p:spPr>
          <a:xfrm rot="10800000" flipV="1">
            <a:off x="9624060" y="4945380"/>
            <a:ext cx="845820" cy="137298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699287" y="4713610"/>
            <a:ext cx="181232" cy="31963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/>
          <p:cNvCxnSpPr/>
          <p:nvPr/>
        </p:nvCxnSpPr>
        <p:spPr>
          <a:xfrm rot="10800000" flipV="1">
            <a:off x="9860280" y="5082677"/>
            <a:ext cx="609600" cy="228925"/>
          </a:xfrm>
          <a:prstGeom prst="bentConnector3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/>
          <p:nvPr/>
        </p:nvCxnSpPr>
        <p:spPr>
          <a:xfrm>
            <a:off x="9296400" y="5143500"/>
            <a:ext cx="563880" cy="168103"/>
          </a:xfrm>
          <a:prstGeom prst="bentConnector3">
            <a:avLst>
              <a:gd name="adj1" fmla="val -4054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4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G:\01.助教\031.[助教]微算機原理與實驗[上](大助)\00.實驗課程\00.Lab00-認識MCS-51實驗套件\05.實驗器材圖片\IMGP2264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4928" y="810259"/>
            <a:ext cx="360045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G:\01.助教\031.[助教]微算機原理與實驗[上](大助)\00.實驗課程\00.Lab00-認識MCS-51實驗套件\05.實驗器材圖片\IMGP226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2743" y="1061540"/>
            <a:ext cx="36004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959443" y="3280228"/>
            <a:ext cx="1442747" cy="363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125326" y="3346878"/>
            <a:ext cx="0" cy="230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285964" y="3359232"/>
            <a:ext cx="0" cy="230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467200" y="3342756"/>
            <a:ext cx="0" cy="230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959443" y="3902185"/>
            <a:ext cx="1442747" cy="252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71625" y="3342757"/>
            <a:ext cx="242876" cy="14730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4381" y="2237860"/>
            <a:ext cx="2305854" cy="307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肘形接點 38"/>
          <p:cNvCxnSpPr/>
          <p:nvPr/>
        </p:nvCxnSpPr>
        <p:spPr>
          <a:xfrm rot="10800000">
            <a:off x="1714502" y="4038600"/>
            <a:ext cx="7086601" cy="115586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/>
          <p:nvPr/>
        </p:nvCxnSpPr>
        <p:spPr>
          <a:xfrm rot="10800000" flipV="1">
            <a:off x="9624060" y="4945380"/>
            <a:ext cx="845820" cy="137298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/>
          <p:nvPr/>
        </p:nvCxnSpPr>
        <p:spPr>
          <a:xfrm rot="10800000" flipV="1">
            <a:off x="9860280" y="5082677"/>
            <a:ext cx="609600" cy="228925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/>
          <p:nvPr/>
        </p:nvCxnSpPr>
        <p:spPr>
          <a:xfrm>
            <a:off x="9296400" y="5143500"/>
            <a:ext cx="563880" cy="168103"/>
          </a:xfrm>
          <a:prstGeom prst="bentConnector3">
            <a:avLst>
              <a:gd name="adj1" fmla="val -4054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7"/>
          <p:cNvCxnSpPr/>
          <p:nvPr/>
        </p:nvCxnSpPr>
        <p:spPr>
          <a:xfrm>
            <a:off x="4389120" y="5082677"/>
            <a:ext cx="2377440" cy="515938"/>
          </a:xfrm>
          <a:prstGeom prst="bentConnector3">
            <a:avLst>
              <a:gd name="adj1" fmla="val 32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766560" y="5204460"/>
            <a:ext cx="15240" cy="3941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>
            <a:off x="4149090" y="5069756"/>
            <a:ext cx="2377440" cy="683192"/>
          </a:xfrm>
          <a:prstGeom prst="bentConnector3">
            <a:avLst>
              <a:gd name="adj1" fmla="val 641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6510670" y="5235278"/>
            <a:ext cx="50923" cy="51767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3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G:\01.助教\031.[助教]微算機原理與實驗[上](大助)\00.實驗課程\00.Lab00-認識MCS-51實驗套件\05.實驗器材圖片\IMGP2264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4928" y="810259"/>
            <a:ext cx="360045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G:\01.助教\031.[助教]微算機原理與實驗[上](大助)\00.實驗課程\00.Lab00-認識MCS-51實驗套件\05.實驗器材圖片\IMGP226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2743" y="1061540"/>
            <a:ext cx="36004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959443" y="3280228"/>
            <a:ext cx="1442747" cy="363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125326" y="3346878"/>
            <a:ext cx="0" cy="230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285964" y="3359232"/>
            <a:ext cx="0" cy="230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467200" y="3342756"/>
            <a:ext cx="0" cy="230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959443" y="3902185"/>
            <a:ext cx="1268377" cy="252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111705" y="3342756"/>
            <a:ext cx="242876" cy="10123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4381" y="2237860"/>
            <a:ext cx="2305854" cy="307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肘形接點 42"/>
          <p:cNvCxnSpPr/>
          <p:nvPr/>
        </p:nvCxnSpPr>
        <p:spPr>
          <a:xfrm rot="10800000" flipV="1">
            <a:off x="9624060" y="4945380"/>
            <a:ext cx="845820" cy="137298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/>
          <p:nvPr/>
        </p:nvCxnSpPr>
        <p:spPr>
          <a:xfrm rot="10800000" flipV="1">
            <a:off x="9860280" y="5082677"/>
            <a:ext cx="609600" cy="228925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/>
          <p:nvPr/>
        </p:nvCxnSpPr>
        <p:spPr>
          <a:xfrm>
            <a:off x="9296400" y="5143500"/>
            <a:ext cx="563880" cy="168103"/>
          </a:xfrm>
          <a:prstGeom prst="bentConnector3">
            <a:avLst>
              <a:gd name="adj1" fmla="val -4054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7"/>
          <p:cNvCxnSpPr/>
          <p:nvPr/>
        </p:nvCxnSpPr>
        <p:spPr>
          <a:xfrm>
            <a:off x="4389120" y="5082677"/>
            <a:ext cx="2377440" cy="515938"/>
          </a:xfrm>
          <a:prstGeom prst="bentConnector3">
            <a:avLst>
              <a:gd name="adj1" fmla="val 32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766560" y="5204460"/>
            <a:ext cx="15240" cy="3941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>
            <a:off x="4149090" y="5069756"/>
            <a:ext cx="2377440" cy="683192"/>
          </a:xfrm>
          <a:prstGeom prst="bentConnector3">
            <a:avLst>
              <a:gd name="adj1" fmla="val 641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6510670" y="5235278"/>
            <a:ext cx="50923" cy="51767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452059" y="3301032"/>
            <a:ext cx="1442747" cy="363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6617942" y="3367682"/>
            <a:ext cx="0" cy="230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778580" y="3380036"/>
            <a:ext cx="0" cy="230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959816" y="3363560"/>
            <a:ext cx="0" cy="230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452059" y="3922989"/>
            <a:ext cx="901241" cy="252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stCxn id="25" idx="1"/>
            <a:endCxn id="13" idx="3"/>
          </p:cNvCxnSpPr>
          <p:nvPr/>
        </p:nvCxnSpPr>
        <p:spPr>
          <a:xfrm flipH="1" flipV="1">
            <a:off x="2354581" y="3848948"/>
            <a:ext cx="4097478" cy="200043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矩形 27"/>
          <p:cNvSpPr/>
          <p:nvPr/>
        </p:nvSpPr>
        <p:spPr>
          <a:xfrm>
            <a:off x="1751742" y="3367682"/>
            <a:ext cx="242876" cy="1257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肘形接點 28"/>
          <p:cNvCxnSpPr/>
          <p:nvPr/>
        </p:nvCxnSpPr>
        <p:spPr>
          <a:xfrm flipV="1">
            <a:off x="1859280" y="4535253"/>
            <a:ext cx="6821536" cy="99667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665576" y="4158061"/>
            <a:ext cx="15240" cy="3941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63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s://ppt.cc/f1AQdx@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90" y="2266615"/>
            <a:ext cx="55626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G:\01.助教\031.[助教]微算機原理與實驗[上](大助)\00.實驗課程\00.Lab00-認識MCS-51實驗套件\05.實驗器材圖片\IMGP226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2743" y="1061540"/>
            <a:ext cx="36004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959443" y="3280228"/>
            <a:ext cx="1442747" cy="363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125326" y="3346878"/>
            <a:ext cx="0" cy="230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285964" y="3359232"/>
            <a:ext cx="0" cy="230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467200" y="3342756"/>
            <a:ext cx="0" cy="230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959443" y="3902185"/>
            <a:ext cx="1442747" cy="252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811318" y="2823885"/>
            <a:ext cx="1215200" cy="3003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4381" y="2237860"/>
            <a:ext cx="2305854" cy="307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肘形接點 42"/>
          <p:cNvCxnSpPr/>
          <p:nvPr/>
        </p:nvCxnSpPr>
        <p:spPr>
          <a:xfrm rot="10800000" flipV="1">
            <a:off x="9624060" y="4945380"/>
            <a:ext cx="845820" cy="137298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/>
          <p:nvPr/>
        </p:nvCxnSpPr>
        <p:spPr>
          <a:xfrm rot="10800000" flipV="1">
            <a:off x="9860280" y="5082677"/>
            <a:ext cx="609600" cy="228925"/>
          </a:xfrm>
          <a:prstGeom prst="bentConnector3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/>
          <p:nvPr/>
        </p:nvCxnSpPr>
        <p:spPr>
          <a:xfrm>
            <a:off x="9296400" y="5143500"/>
            <a:ext cx="563880" cy="168103"/>
          </a:xfrm>
          <a:prstGeom prst="bentConnector3">
            <a:avLst>
              <a:gd name="adj1" fmla="val -4054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452059" y="3301032"/>
            <a:ext cx="1442747" cy="363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6617942" y="3367682"/>
            <a:ext cx="0" cy="230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778580" y="3380036"/>
            <a:ext cx="0" cy="230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959816" y="3363560"/>
            <a:ext cx="0" cy="230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452060" y="3922989"/>
            <a:ext cx="786010" cy="252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stCxn id="25" idx="1"/>
            <a:endCxn id="13" idx="3"/>
          </p:cNvCxnSpPr>
          <p:nvPr/>
        </p:nvCxnSpPr>
        <p:spPr>
          <a:xfrm flipH="1" flipV="1">
            <a:off x="5026518" y="2974043"/>
            <a:ext cx="1425542" cy="1074948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矩形 27"/>
          <p:cNvSpPr/>
          <p:nvPr/>
        </p:nvSpPr>
        <p:spPr>
          <a:xfrm>
            <a:off x="837341" y="2853809"/>
            <a:ext cx="2342985" cy="3389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肘形接點 28"/>
          <p:cNvCxnSpPr/>
          <p:nvPr/>
        </p:nvCxnSpPr>
        <p:spPr>
          <a:xfrm flipV="1">
            <a:off x="1859280" y="4535253"/>
            <a:ext cx="6821536" cy="99667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665576" y="4158061"/>
            <a:ext cx="15240" cy="3941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/>
          <p:nvPr/>
        </p:nvCxnSpPr>
        <p:spPr>
          <a:xfrm>
            <a:off x="3649980" y="2956560"/>
            <a:ext cx="5859303" cy="2869908"/>
          </a:xfrm>
          <a:prstGeom prst="bentConnector3">
            <a:avLst>
              <a:gd name="adj1" fmla="val 32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/>
          <p:nvPr/>
        </p:nvCxnSpPr>
        <p:spPr>
          <a:xfrm rot="10800000" flipV="1">
            <a:off x="9402190" y="4945380"/>
            <a:ext cx="1684912" cy="881088"/>
          </a:xfrm>
          <a:prstGeom prst="bentConnector3">
            <a:avLst>
              <a:gd name="adj1" fmla="val -266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1859280" y="3223260"/>
            <a:ext cx="0" cy="14116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49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2018-03-01T10:07:35Z</dcterms:created>
  <dcterms:modified xsi:type="dcterms:W3CDTF">2018-03-02T05:03:42Z</dcterms:modified>
</cp:coreProperties>
</file>