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62" r:id="rId4"/>
    <p:sldId id="259" r:id="rId5"/>
    <p:sldId id="285" r:id="rId6"/>
    <p:sldId id="286" r:id="rId7"/>
    <p:sldId id="288" r:id="rId8"/>
    <p:sldId id="289" r:id="rId9"/>
    <p:sldId id="271" r:id="rId10"/>
    <p:sldId id="274" r:id="rId11"/>
    <p:sldId id="291" r:id="rId12"/>
    <p:sldId id="273" r:id="rId13"/>
    <p:sldId id="290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0B27D-9800-4D2C-B90E-9BEF2D530C90}" v="453" dt="2022-07-07T06:02:24.228"/>
    <p1510:client id="{34099058-566F-4DF6-670C-446554CD8CB0}" v="336" dt="2022-07-12T03:46:44.832"/>
    <p1510:client id="{892A6889-E6A5-EEE5-4F06-CE1FEDE6BC82}" v="26" dt="2022-07-19T00:57:06.644"/>
    <p1510:client id="{95861173-7A0A-FE89-13EB-8BCB33B352AD}" v="19" dt="2022-07-07T08:18:43.218"/>
    <p1510:client id="{C0C6A86D-3FC0-2C25-39F7-0F43891BDA1F}" v="35" dt="2022-07-07T08:02:20.255"/>
    <p1510:client id="{CC26C701-64F4-2337-04FA-205C391773FA}" v="30" dt="2022-07-19T00:47:20.480"/>
    <p1510:client id="{EAF9164C-534B-486F-9CE4-7B2FFE743887}" v="13" dt="2022-07-15T13:12:42.037"/>
    <p1510:client id="{EBFAB7F8-DFBE-BB0E-FE0D-848490D9FB0F}" v="386" dt="2022-07-18T16:46:32.638"/>
    <p1510:client id="{FF8A80CE-6DBD-764F-D49E-057DAA679C52}" v="443" dt="2022-07-11T08:42:4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哲毅" userId="S::jerry0525.mg09@m365.nycu.edu.tw::dbaa4386-fc9c-4e15-9243-2370beccd523" providerId="AD" clId="Web-{C0C6A86D-3FC0-2C25-39F7-0F43891BDA1F}"/>
    <pc:docChg chg="modSld">
      <pc:chgData name="朱哲毅" userId="S::jerry0525.mg09@m365.nycu.edu.tw::dbaa4386-fc9c-4e15-9243-2370beccd523" providerId="AD" clId="Web-{C0C6A86D-3FC0-2C25-39F7-0F43891BDA1F}" dt="2022-07-07T08:02:20.255" v="33" actId="20577"/>
      <pc:docMkLst>
        <pc:docMk/>
      </pc:docMkLst>
      <pc:sldChg chg="modSp">
        <pc:chgData name="朱哲毅" userId="S::jerry0525.mg09@m365.nycu.edu.tw::dbaa4386-fc9c-4e15-9243-2370beccd523" providerId="AD" clId="Web-{C0C6A86D-3FC0-2C25-39F7-0F43891BDA1F}" dt="2022-07-07T08:02:20.255" v="33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C0C6A86D-3FC0-2C25-39F7-0F43891BDA1F}" dt="2022-07-07T08:02:20.255" v="33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1:22.269" v="6" actId="20577"/>
        <pc:sldMkLst>
          <pc:docMk/>
          <pc:sldMk cId="2029623727" sldId="263"/>
        </pc:sldMkLst>
        <pc:spChg chg="mod">
          <ac:chgData name="朱哲毅" userId="S::jerry0525.mg09@m365.nycu.edu.tw::dbaa4386-fc9c-4e15-9243-2370beccd523" providerId="AD" clId="Web-{C0C6A86D-3FC0-2C25-39F7-0F43891BDA1F}" dt="2022-07-07T08:01:22.269" v="6" actId="20577"/>
          <ac:spMkLst>
            <pc:docMk/>
            <pc:sldMk cId="2029623727" sldId="263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0:53.690" v="3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C0C6A86D-3FC0-2C25-39F7-0F43891BDA1F}" dt="2022-07-07T08:00:53.690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95861173-7A0A-FE89-13EB-8BCB33B352AD}"/>
    <pc:docChg chg="modSld">
      <pc:chgData name="朱哲毅" userId="S::jerry0525.mg09@m365.nycu.edu.tw::dbaa4386-fc9c-4e15-9243-2370beccd523" providerId="AD" clId="Web-{95861173-7A0A-FE89-13EB-8BCB33B352AD}" dt="2022-07-07T08:18:43.218" v="18" actId="1076"/>
      <pc:docMkLst>
        <pc:docMk/>
      </pc:docMkLst>
      <pc:sldChg chg="modSp">
        <pc:chgData name="朱哲毅" userId="S::jerry0525.mg09@m365.nycu.edu.tw::dbaa4386-fc9c-4e15-9243-2370beccd523" providerId="AD" clId="Web-{95861173-7A0A-FE89-13EB-8BCB33B352AD}" dt="2022-07-07T08:18:43.218" v="18" actId="1076"/>
        <pc:sldMkLst>
          <pc:docMk/>
          <pc:sldMk cId="1459972293" sldId="264"/>
        </pc:sldMkLst>
        <pc:spChg chg="mod">
          <ac:chgData name="朱哲毅" userId="S::jerry0525.mg09@m365.nycu.edu.tw::dbaa4386-fc9c-4e15-9243-2370beccd523" providerId="AD" clId="Web-{95861173-7A0A-FE89-13EB-8BCB33B352AD}" dt="2022-07-07T08:18:43.218" v="18" actId="1076"/>
          <ac:spMkLst>
            <pc:docMk/>
            <pc:sldMk cId="1459972293" sldId="264"/>
            <ac:spMk id="2" creationId="{B55EE593-9694-F3E1-1E95-8909A32671E4}"/>
          </ac:spMkLst>
        </pc:spChg>
      </pc:sldChg>
      <pc:sldChg chg="modSp">
        <pc:chgData name="朱哲毅" userId="S::jerry0525.mg09@m365.nycu.edu.tw::dbaa4386-fc9c-4e15-9243-2370beccd523" providerId="AD" clId="Web-{95861173-7A0A-FE89-13EB-8BCB33B352AD}" dt="2022-07-07T08:16:55.013" v="17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95861173-7A0A-FE89-13EB-8BCB33B352AD}" dt="2022-07-07T08:16:55.013" v="17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95861173-7A0A-FE89-13EB-8BCB33B352AD}" dt="2022-07-07T08:04:24.405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EAF9164C-534B-486F-9CE4-7B2FFE743887}"/>
    <pc:docChg chg="modSld">
      <pc:chgData name="朱哲毅" userId="S::jerry0525.mg09@m365.nycu.edu.tw::dbaa4386-fc9c-4e15-9243-2370beccd523" providerId="AD" clId="Web-{EAF9164C-534B-486F-9CE4-7B2FFE743887}" dt="2022-07-15T13:12:42.037" v="20"/>
      <pc:docMkLst>
        <pc:docMk/>
      </pc:docMkLst>
      <pc:sldChg chg="addSp delSp modSp mod setBg">
        <pc:chgData name="朱哲毅" userId="S::jerry0525.mg09@m365.nycu.edu.tw::dbaa4386-fc9c-4e15-9243-2370beccd523" providerId="AD" clId="Web-{EAF9164C-534B-486F-9CE4-7B2FFE743887}" dt="2022-07-15T13:03:47.085" v="10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2" creationId="{82E4A68B-A9CA-9231-DC48-E234F8A6CE36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3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8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9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2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4" creationId="{C33976D1-3430-450C-A978-87A9A6E8E71F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5" creationId="{7D6AAC78-7D86-415A-ADC1-2B474807960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6" creationId="{F2A658D9-F185-44F1-BA33-D50320D1D078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7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19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1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2" creationId="{AEFB94EF-1173-2728-C77B-BF98992EDACB}"/>
          </ac:spMkLst>
        </pc:spChg>
        <pc:graphicFrameChg chg="add del">
          <ac:chgData name="朱哲毅" userId="S::jerry0525.mg09@m365.nycu.edu.tw::dbaa4386-fc9c-4e15-9243-2370beccd523" providerId="AD" clId="Web-{EAF9164C-534B-486F-9CE4-7B2FFE743887}" dt="2022-07-15T13:03:42.710" v="3"/>
          <ac:graphicFrameMkLst>
            <pc:docMk/>
            <pc:sldMk cId="1036110333" sldId="259"/>
            <ac:graphicFrameMk id="6" creationId="{2E78C565-6E0A-1450-6FE0-632C705FDEDA}"/>
          </ac:graphicFrameMkLst>
        </pc:graphicFrameChg>
        <pc:graphicFrameChg chg="add">
          <ac:chgData name="朱哲毅" userId="S::jerry0525.mg09@m365.nycu.edu.tw::dbaa4386-fc9c-4e15-9243-2370beccd523" providerId="AD" clId="Web-{EAF9164C-534B-486F-9CE4-7B2FFE743887}" dt="2022-07-15T13:03:47.085" v="10"/>
          <ac:graphicFrameMkLst>
            <pc:docMk/>
            <pc:sldMk cId="1036110333" sldId="259"/>
            <ac:graphicFrameMk id="24" creationId="{2E78C565-6E0A-1450-6FE0-632C705FDEDA}"/>
          </ac:graphicFrameMkLst>
        </pc:graphicFrameChg>
      </pc:sldChg>
      <pc:sldChg chg="addSp delSp modSp mod setBg">
        <pc:chgData name="朱哲毅" userId="S::jerry0525.mg09@m365.nycu.edu.tw::dbaa4386-fc9c-4e15-9243-2370beccd523" providerId="AD" clId="Web-{EAF9164C-534B-486F-9CE4-7B2FFE743887}" dt="2022-07-15T13:04:02.101" v="11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2" creationId="{9584B3E4-9C15-D47C-ECE2-E41B8E02045D}"/>
          </ac:spMkLst>
        </pc:spChg>
        <pc:spChg chg="del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3" creationId="{DCBA69ED-1A16-6006-12EC-96595AB3EA4F}"/>
          </ac:spMkLst>
        </pc:spChg>
        <pc:graphicFrameChg chg="add">
          <ac:chgData name="朱哲毅" userId="S::jerry0525.mg09@m365.nycu.edu.tw::dbaa4386-fc9c-4e15-9243-2370beccd523" providerId="AD" clId="Web-{EAF9164C-534B-486F-9CE4-7B2FFE743887}" dt="2022-07-15T13:04:02.101" v="11"/>
          <ac:graphicFrameMkLst>
            <pc:docMk/>
            <pc:sldMk cId="96926625" sldId="273"/>
            <ac:graphicFrameMk id="5" creationId="{600F1B07-3223-0C21-628A-99726550A7A8}"/>
          </ac:graphicFrameMkLst>
        </pc:graphicFrameChg>
      </pc:sldChg>
      <pc:sldChg chg="addSp delSp modSp">
        <pc:chgData name="朱哲毅" userId="S::jerry0525.mg09@m365.nycu.edu.tw::dbaa4386-fc9c-4e15-9243-2370beccd523" providerId="AD" clId="Web-{EAF9164C-534B-486F-9CE4-7B2FFE743887}" dt="2022-07-15T13:12:42.037" v="20"/>
        <pc:sldMkLst>
          <pc:docMk/>
          <pc:sldMk cId="1669841006" sldId="277"/>
        </pc:sldMkLst>
        <pc:picChg chg="mod">
          <ac:chgData name="朱哲毅" userId="S::jerry0525.mg09@m365.nycu.edu.tw::dbaa4386-fc9c-4e15-9243-2370beccd523" providerId="AD" clId="Web-{EAF9164C-534B-486F-9CE4-7B2FFE743887}" dt="2022-07-15T13:12:17.567" v="12" actId="1076"/>
          <ac:picMkLst>
            <pc:docMk/>
            <pc:sldMk cId="1669841006" sldId="277"/>
            <ac:picMk id="3" creationId="{8380C90C-D0FD-80DC-9106-7F01FB0FC3ED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22.489" v="17"/>
          <ac:picMkLst>
            <pc:docMk/>
            <pc:sldMk cId="1669841006" sldId="277"/>
            <ac:picMk id="5" creationId="{5A558212-E9B0-797E-0AB7-69F866A29095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42.037" v="20"/>
          <ac:picMkLst>
            <pc:docMk/>
            <pc:sldMk cId="1669841006" sldId="277"/>
            <ac:picMk id="6" creationId="{E01F9CFA-C515-C5C0-74F1-9EDBFBC6099C}"/>
          </ac:picMkLst>
        </pc:picChg>
      </pc:sldChg>
    </pc:docChg>
  </pc:docChgLst>
  <pc:docChgLst>
    <pc:chgData name="朱哲毅" userId="S::jerry0525.mg09@m365.nycu.edu.tw::dbaa4386-fc9c-4e15-9243-2370beccd523" providerId="AD" clId="Web-{FF8A80CE-6DBD-764F-D49E-057DAA679C52}"/>
    <pc:docChg chg="addSld delSld modSld">
      <pc:chgData name="朱哲毅" userId="S::jerry0525.mg09@m365.nycu.edu.tw::dbaa4386-fc9c-4e15-9243-2370beccd523" providerId="AD" clId="Web-{FF8A80CE-6DBD-764F-D49E-057DAA679C52}" dt="2022-07-11T08:42:46.131" v="336"/>
      <pc:docMkLst>
        <pc:docMk/>
      </pc:docMkLst>
      <pc:sldChg chg="modSp">
        <pc:chgData name="朱哲毅" userId="S::jerry0525.mg09@m365.nycu.edu.tw::dbaa4386-fc9c-4e15-9243-2370beccd523" providerId="AD" clId="Web-{FF8A80CE-6DBD-764F-D49E-057DAA679C52}" dt="2022-07-11T00:46:45.767" v="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FF8A80CE-6DBD-764F-D49E-057DAA679C52}" dt="2022-07-11T00:46:45.767" v="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new mod setBg setClrOvrMap">
        <pc:chgData name="朱哲毅" userId="S::jerry0525.mg09@m365.nycu.edu.tw::dbaa4386-fc9c-4e15-9243-2370beccd523" providerId="AD" clId="Web-{FF8A80CE-6DBD-764F-D49E-057DAA679C52}" dt="2022-07-11T00:53:08.743" v="25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2" creationId="{B879E90D-F1C3-85A1-D623-5DC30E43DA25}"/>
          </ac:spMkLst>
        </pc:spChg>
        <pc:spChg chg="del 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3" creationId="{0CAE0B04-EE1C-66D6-5BC9-E22F891B9FF2}"/>
          </ac:spMkLst>
        </pc:spChg>
        <pc:spChg chg="add del">
          <ac:chgData name="朱哲毅" userId="S::jerry0525.mg09@m365.nycu.edu.tw::dbaa4386-fc9c-4e15-9243-2370beccd523" providerId="AD" clId="Web-{FF8A80CE-6DBD-764F-D49E-057DAA679C52}" dt="2022-07-11T00:53:08.712" v="24"/>
          <ac:spMkLst>
            <pc:docMk/>
            <pc:sldMk cId="3643863650" sldId="272"/>
            <ac:spMk id="8" creationId="{FB403EBD-907E-4D59-98D4-A72CD1063C62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9" creationId="{3F47E20B-1205-4238-A82B-90EF577F32D8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11" creationId="{D13567AC-EB9A-47A9-B6EC-B5BDB73B113C}"/>
          </ac:spMkLst>
        </pc:spChg>
        <pc:picChg chg="add">
          <ac:chgData name="朱哲毅" userId="S::jerry0525.mg09@m365.nycu.edu.tw::dbaa4386-fc9c-4e15-9243-2370beccd523" providerId="AD" clId="Web-{FF8A80CE-6DBD-764F-D49E-057DAA679C52}" dt="2022-07-11T00:53:08.743" v="25"/>
          <ac:picMkLst>
            <pc:docMk/>
            <pc:sldMk cId="3643863650" sldId="272"/>
            <ac:picMk id="5" creationId="{C69DAF5B-648A-463E-D281-C9B8992DC95F}"/>
          </ac:picMkLst>
        </pc:picChg>
      </pc:sldChg>
      <pc:sldChg chg="modSp new">
        <pc:chgData name="朱哲毅" userId="S::jerry0525.mg09@m365.nycu.edu.tw::dbaa4386-fc9c-4e15-9243-2370beccd523" providerId="AD" clId="Web-{FF8A80CE-6DBD-764F-D49E-057DAA679C52}" dt="2022-07-11T01:27:51.286" v="126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FF8A80CE-6DBD-764F-D49E-057DAA679C52}" dt="2022-07-11T00:53:37.713" v="42" actId="20577"/>
          <ac:spMkLst>
            <pc:docMk/>
            <pc:sldMk cId="96926625" sldId="273"/>
            <ac:spMk id="2" creationId="{9584B3E4-9C15-D47C-ECE2-E41B8E02045D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27:51.286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1:17.425" v="48" actId="20577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FF8A80CE-6DBD-764F-D49E-057DAA679C52}" dt="2022-07-11T01:00:48.721" v="44" actId="20577"/>
          <ac:spMkLst>
            <pc:docMk/>
            <pc:sldMk cId="236223760" sldId="274"/>
            <ac:spMk id="2" creationId="{7C6EEE67-F4BE-EF73-8734-2C1540A5EF85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1:17.425" v="48" actId="20577"/>
          <ac:spMkLst>
            <pc:docMk/>
            <pc:sldMk cId="236223760" sldId="274"/>
            <ac:spMk id="3" creationId="{D69AEBEE-5F25-35E8-9147-D3489B73F026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9:58.670" v="68" actId="20577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FF8A80CE-6DBD-764F-D49E-057DAA679C52}" dt="2022-07-11T01:06:07.853" v="53" actId="20577"/>
          <ac:spMkLst>
            <pc:docMk/>
            <pc:sldMk cId="3260634288" sldId="275"/>
            <ac:spMk id="2" creationId="{8EFA39F8-4649-7265-C9AF-5F041AD0D7B8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9:58.670" v="68" actId="20577"/>
          <ac:spMkLst>
            <pc:docMk/>
            <pc:sldMk cId="3260634288" sldId="275"/>
            <ac:spMk id="3" creationId="{C47B2FAC-3F3B-D0B1-2867-753382DEC024}"/>
          </ac:spMkLst>
        </pc:spChg>
      </pc:sldChg>
      <pc:sldChg chg="addSp delSp modSp new">
        <pc:chgData name="朱哲毅" userId="S::jerry0525.mg09@m365.nycu.edu.tw::dbaa4386-fc9c-4e15-9243-2370beccd523" providerId="AD" clId="Web-{FF8A80CE-6DBD-764F-D49E-057DAA679C52}" dt="2022-07-11T08:42:46.131" v="336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FF8A80CE-6DBD-764F-D49E-057DAA679C52}" dt="2022-07-11T01:31:49.509" v="129" actId="20577"/>
          <ac:spMkLst>
            <pc:docMk/>
            <pc:sldMk cId="234426264" sldId="276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2:39:56.249" v="130"/>
          <ac:spMkLst>
            <pc:docMk/>
            <pc:sldMk cId="234426264" sldId="276"/>
            <ac:spMk id="3" creationId="{E19EDEB3-F9ED-867B-8B77-3E7FBDBC2ED4}"/>
          </ac:spMkLst>
        </pc:spChg>
        <pc:spChg chg="add mod">
          <ac:chgData name="朱哲毅" userId="S::jerry0525.mg09@m365.nycu.edu.tw::dbaa4386-fc9c-4e15-9243-2370beccd523" providerId="AD" clId="Web-{FF8A80CE-6DBD-764F-D49E-057DAA679C52}" dt="2022-07-11T07:49:14.508" v="298" actId="20577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12:24.628" v="170"/>
          <ac:spMkLst>
            <pc:docMk/>
            <pc:sldMk cId="234426264" sldId="276"/>
            <ac:spMk id="5" creationId="{1760BBFB-8123-E64F-9CEE-2EA916337C06}"/>
          </ac:spMkLst>
        </pc:spChg>
        <pc:picChg chg="add del mod">
          <ac:chgData name="朱哲毅" userId="S::jerry0525.mg09@m365.nycu.edu.tw::dbaa4386-fc9c-4e15-9243-2370beccd523" providerId="AD" clId="Web-{FF8A80CE-6DBD-764F-D49E-057DAA679C52}" dt="2022-07-11T08:42:46.131" v="336"/>
          <ac:picMkLst>
            <pc:docMk/>
            <pc:sldMk cId="234426264" sldId="276"/>
            <ac:picMk id="3" creationId="{980D1B80-6C8A-1126-7F6C-CD4C935AC524}"/>
          </ac:picMkLst>
        </pc:picChg>
        <pc:picChg chg="add del mod ord">
          <ac:chgData name="朱哲毅" userId="S::jerry0525.mg09@m365.nycu.edu.tw::dbaa4386-fc9c-4e15-9243-2370beccd523" providerId="AD" clId="Web-{FF8A80CE-6DBD-764F-D49E-057DAA679C52}" dt="2022-07-11T07:12:23.566" v="169"/>
          <ac:picMkLst>
            <pc:docMk/>
            <pc:sldMk cId="234426264" sldId="276"/>
            <ac:picMk id="4" creationId="{FB1BEC20-255E-BE8C-56FF-AF2C5F07DC2B}"/>
          </ac:picMkLst>
        </pc:picChg>
        <pc:picChg chg="add mod ord">
          <ac:chgData name="朱哲毅" userId="S::jerry0525.mg09@m365.nycu.edu.tw::dbaa4386-fc9c-4e15-9243-2370beccd523" providerId="AD" clId="Web-{FF8A80CE-6DBD-764F-D49E-057DAA679C52}" dt="2022-07-11T07:49:02.820" v="286" actId="1076"/>
          <ac:picMkLst>
            <pc:docMk/>
            <pc:sldMk cId="234426264" sldId="276"/>
            <ac:picMk id="6" creationId="{3ED133BB-A1CD-BE80-E626-3CB855BE74C0}"/>
          </ac:picMkLst>
        </pc:picChg>
      </pc:sldChg>
      <pc:sldChg chg="addSp delSp modSp add del replId">
        <pc:chgData name="朱哲毅" userId="S::jerry0525.mg09@m365.nycu.edu.tw::dbaa4386-fc9c-4e15-9243-2370beccd523" providerId="AD" clId="Web-{FF8A80CE-6DBD-764F-D49E-057DAA679C52}" dt="2022-07-11T07:50:21.276" v="302"/>
        <pc:sldMkLst>
          <pc:docMk/>
          <pc:sldMk cId="1669841006" sldId="277"/>
        </pc:sldMkLst>
        <pc:spChg chg="mod">
          <ac:chgData name="朱哲毅" userId="S::jerry0525.mg09@m365.nycu.edu.tw::dbaa4386-fc9c-4e15-9243-2370beccd523" providerId="AD" clId="Web-{FF8A80CE-6DBD-764F-D49E-057DAA679C52}" dt="2022-07-11T02:46:09.570" v="159" actId="20577"/>
          <ac:spMkLst>
            <pc:docMk/>
            <pc:sldMk cId="1669841006" sldId="277"/>
            <ac:spMk id="2" creationId="{DD7B362A-AA36-DB65-9E63-E582AA02275C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6:22:12.069" v="161"/>
          <ac:spMkLst>
            <pc:docMk/>
            <pc:sldMk cId="1669841006" sldId="277"/>
            <ac:spMk id="5" creationId="{3709FB31-BE18-5CCC-7FCB-0C290C4F8418}"/>
          </ac:spMkLst>
        </pc:spChg>
        <pc:picChg chg="add mod ord">
          <ac:chgData name="朱哲毅" userId="S::jerry0525.mg09@m365.nycu.edu.tw::dbaa4386-fc9c-4e15-9243-2370beccd523" providerId="AD" clId="Web-{FF8A80CE-6DBD-764F-D49E-057DAA679C52}" dt="2022-07-11T07:45:05.658" v="186" actId="1076"/>
          <ac:picMkLst>
            <pc:docMk/>
            <pc:sldMk cId="1669841006" sldId="277"/>
            <ac:picMk id="3" creationId="{8380C90C-D0FD-80DC-9106-7F01FB0FC3E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7:45:07.361" v="187" actId="1076"/>
          <ac:picMkLst>
            <pc:docMk/>
            <pc:sldMk cId="1669841006" sldId="277"/>
            <ac:picMk id="4" creationId="{569C4292-B2C7-4DE7-691F-25FED0DB6AC2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2:46:33.243" v="160"/>
          <ac:picMkLst>
            <pc:docMk/>
            <pc:sldMk cId="1669841006" sldId="277"/>
            <ac:picMk id="4" creationId="{FB1BEC20-255E-BE8C-56FF-AF2C5F07DC2B}"/>
          </ac:picMkLst>
        </pc:picChg>
      </pc:sldChg>
      <pc:sldChg chg="add del replId">
        <pc:chgData name="朱哲毅" userId="S::jerry0525.mg09@m365.nycu.edu.tw::dbaa4386-fc9c-4e15-9243-2370beccd523" providerId="AD" clId="Web-{FF8A80CE-6DBD-764F-D49E-057DAA679C52}" dt="2022-07-11T07:50:17.963" v="300"/>
        <pc:sldMkLst>
          <pc:docMk/>
          <pc:sldMk cId="4061974973" sldId="278"/>
        </pc:sldMkLst>
      </pc:sldChg>
      <pc:sldChg chg="addSp delSp modSp add replId">
        <pc:chgData name="朱哲毅" userId="S::jerry0525.mg09@m365.nycu.edu.tw::dbaa4386-fc9c-4e15-9243-2370beccd523" providerId="AD" clId="Web-{FF8A80CE-6DBD-764F-D49E-057DAA679C52}" dt="2022-07-11T08:14:54.609" v="335" actId="20577"/>
        <pc:sldMkLst>
          <pc:docMk/>
          <pc:sldMk cId="4068869081" sldId="278"/>
        </pc:sldMkLst>
        <pc:spChg chg="mod">
          <ac:chgData name="朱哲毅" userId="S::jerry0525.mg09@m365.nycu.edu.tw::dbaa4386-fc9c-4e15-9243-2370beccd523" providerId="AD" clId="Web-{FF8A80CE-6DBD-764F-D49E-057DAA679C52}" dt="2022-07-11T08:14:54.609" v="335" actId="20577"/>
          <ac:spMkLst>
            <pc:docMk/>
            <pc:sldMk cId="4068869081" sldId="278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7:50:25.963" v="304"/>
          <ac:spMkLst>
            <pc:docMk/>
            <pc:sldMk cId="4068869081" sldId="278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50:36.807" v="307"/>
          <ac:spMkLst>
            <pc:docMk/>
            <pc:sldMk cId="4068869081" sldId="278"/>
            <ac:spMk id="7" creationId="{6BD3A254-C1A8-7B79-A439-CE8A21B05FAE}"/>
          </ac:spMkLst>
        </pc:spChg>
        <pc:picChg chg="mod">
          <ac:chgData name="朱哲毅" userId="S::jerry0525.mg09@m365.nycu.edu.tw::dbaa4386-fc9c-4e15-9243-2370beccd523" providerId="AD" clId="Web-{FF8A80CE-6DBD-764F-D49E-057DAA679C52}" dt="2022-07-11T08:14:17.733" v="313" actId="1076"/>
          <ac:picMkLst>
            <pc:docMk/>
            <pc:sldMk cId="4068869081" sldId="278"/>
            <ac:picMk id="3" creationId="{980D1B80-6C8A-1126-7F6C-CD4C935AC524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19.936" v="314" actId="1076"/>
          <ac:picMkLst>
            <pc:docMk/>
            <pc:sldMk cId="4068869081" sldId="278"/>
            <ac:picMk id="4" creationId="{FE2DA267-7703-FA42-3650-6C536CED9FB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48.765" v="318" actId="1076"/>
          <ac:picMkLst>
            <pc:docMk/>
            <pc:sldMk cId="4068869081" sldId="278"/>
            <ac:picMk id="5" creationId="{D2027E7A-947E-C04D-28A5-93D6098854A5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7:50:30.291" v="306"/>
          <ac:picMkLst>
            <pc:docMk/>
            <pc:sldMk cId="4068869081" sldId="278"/>
            <ac:picMk id="6" creationId="{3ED133BB-A1CD-BE80-E626-3CB855BE74C0}"/>
          </ac:picMkLst>
        </pc:picChg>
      </pc:sldChg>
    </pc:docChg>
  </pc:docChgLst>
  <pc:docChgLst>
    <pc:chgData name="朱哲毅" userId="S::jerry0525.mg09@m365.nycu.edu.tw::dbaa4386-fc9c-4e15-9243-2370beccd523" providerId="AD" clId="Web-{892A6889-E6A5-EEE5-4F06-CE1FEDE6BC82}"/>
    <pc:docChg chg="modSld">
      <pc:chgData name="朱哲毅" userId="S::jerry0525.mg09@m365.nycu.edu.tw::dbaa4386-fc9c-4e15-9243-2370beccd523" providerId="AD" clId="Web-{892A6889-E6A5-EEE5-4F06-CE1FEDE6BC82}" dt="2022-07-19T01:06:32.032" v="322"/>
      <pc:docMkLst>
        <pc:docMk/>
      </pc:docMkLst>
      <pc:sldChg chg="modSp modNotes">
        <pc:chgData name="朱哲毅" userId="S::jerry0525.mg09@m365.nycu.edu.tw::dbaa4386-fc9c-4e15-9243-2370beccd523" providerId="AD" clId="Web-{892A6889-E6A5-EEE5-4F06-CE1FEDE6BC82}" dt="2022-07-19T00:58:06.880" v="81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892A6889-E6A5-EEE5-4F06-CE1FEDE6BC82}" dt="2022-07-19T00:57:06.644" v="25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Notes">
        <pc:chgData name="朱哲毅" userId="S::jerry0525.mg09@m365.nycu.edu.tw::dbaa4386-fc9c-4e15-9243-2370beccd523" providerId="AD" clId="Web-{892A6889-E6A5-EEE5-4F06-CE1FEDE6BC82}" dt="2022-07-19T01:06:32.032" v="322"/>
        <pc:sldMkLst>
          <pc:docMk/>
          <pc:sldMk cId="1036110333" sldId="259"/>
        </pc:sldMkLst>
      </pc:sldChg>
      <pc:sldChg chg="modSp">
        <pc:chgData name="朱哲毅" userId="S::jerry0525.mg09@m365.nycu.edu.tw::dbaa4386-fc9c-4e15-9243-2370beccd523" providerId="AD" clId="Web-{892A6889-E6A5-EEE5-4F06-CE1FEDE6BC82}" dt="2022-07-19T00:48:38.319" v="4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892A6889-E6A5-EEE5-4F06-CE1FEDE6BC82}" dt="2022-07-19T00:48:38.319" v="4" actId="20577"/>
          <ac:spMkLst>
            <pc:docMk/>
            <pc:sldMk cId="96926625" sldId="273"/>
            <ac:spMk id="2" creationId="{9584B3E4-9C15-D47C-ECE2-E41B8E02045D}"/>
          </ac:spMkLst>
        </pc:spChg>
      </pc:sldChg>
      <pc:sldChg chg="addSp modSp">
        <pc:chgData name="朱哲毅" userId="S::jerry0525.mg09@m365.nycu.edu.tw::dbaa4386-fc9c-4e15-9243-2370beccd523" providerId="AD" clId="Web-{892A6889-E6A5-EEE5-4F06-CE1FEDE6BC82}" dt="2022-07-19T00:50:23.837" v="22" actId="1076"/>
        <pc:sldMkLst>
          <pc:docMk/>
          <pc:sldMk cId="3995857297" sldId="291"/>
        </pc:sldMkLst>
        <pc:picChg chg="add mod">
          <ac:chgData name="朱哲毅" userId="S::jerry0525.mg09@m365.nycu.edu.tw::dbaa4386-fc9c-4e15-9243-2370beccd523" providerId="AD" clId="Web-{892A6889-E6A5-EEE5-4F06-CE1FEDE6BC82}" dt="2022-07-19T00:50:22.290" v="21" actId="1076"/>
          <ac:picMkLst>
            <pc:docMk/>
            <pc:sldMk cId="3995857297" sldId="291"/>
            <ac:picMk id="2" creationId="{78C5D181-CBD6-A069-6E8A-1AF4CF07DC69}"/>
          </ac:picMkLst>
        </pc:picChg>
        <pc:picChg chg="mod">
          <ac:chgData name="朱哲毅" userId="S::jerry0525.mg09@m365.nycu.edu.tw::dbaa4386-fc9c-4e15-9243-2370beccd523" providerId="AD" clId="Web-{892A6889-E6A5-EEE5-4F06-CE1FEDE6BC82}" dt="2022-07-19T00:50:23.837" v="22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EBFAB7F8-DFBE-BB0E-FE0D-848490D9FB0F}"/>
    <pc:docChg chg="addSld delSld modSld sldOrd">
      <pc:chgData name="朱哲毅" userId="S::jerry0525.mg09@m365.nycu.edu.tw::dbaa4386-fc9c-4e15-9243-2370beccd523" providerId="AD" clId="Web-{EBFAB7F8-DFBE-BB0E-FE0D-848490D9FB0F}" dt="2022-07-18T16:46:32.638" v="365" actId="20577"/>
      <pc:docMkLst>
        <pc:docMk/>
      </pc:docMkLst>
      <pc:sldChg chg="modSp">
        <pc:chgData name="朱哲毅" userId="S::jerry0525.mg09@m365.nycu.edu.tw::dbaa4386-fc9c-4e15-9243-2370beccd523" providerId="AD" clId="Web-{EBFAB7F8-DFBE-BB0E-FE0D-848490D9FB0F}" dt="2022-07-18T01:08:13.420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EBFAB7F8-DFBE-BB0E-FE0D-848490D9FB0F}" dt="2022-07-18T01:08:13.420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EBFAB7F8-DFBE-BB0E-FE0D-848490D9FB0F}" dt="2022-07-18T01:09:08.656" v="20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EBFAB7F8-DFBE-BB0E-FE0D-848490D9FB0F}" dt="2022-07-18T01:09:08.656" v="20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1:23:38.333" v="59" actId="20577"/>
        <pc:sldMkLst>
          <pc:docMk/>
          <pc:sldMk cId="1036110333" sldId="259"/>
        </pc:sldMkLst>
        <pc:spChg chg="del">
          <ac:chgData name="朱哲毅" userId="S::jerry0525.mg09@m365.nycu.edu.tw::dbaa4386-fc9c-4e15-9243-2370beccd523" providerId="AD" clId="Web-{EBFAB7F8-DFBE-BB0E-FE0D-848490D9FB0F}" dt="2022-07-18T01:12:19.660" v="40"/>
          <ac:spMkLst>
            <pc:docMk/>
            <pc:sldMk cId="1036110333" sldId="259"/>
            <ac:spMk id="2" creationId="{82E4A68B-A9CA-9231-DC48-E234F8A6CE3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6.599" v="42"/>
          <ac:spMkLst>
            <pc:docMk/>
            <pc:sldMk cId="1036110333" sldId="259"/>
            <ac:spMk id="18" creationId="{C09D9111-A588-F5EE-EB72-A3331FEC679E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8.771" v="43"/>
          <ac:spMkLst>
            <pc:docMk/>
            <pc:sldMk cId="1036110333" sldId="259"/>
            <ac:spMk id="28" creationId="{A939DC64-EA13-CFE5-69D8-BC1DCA6E3F5F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1:23:38.333" v="59" actId="20577"/>
          <ac:spMkLst>
            <pc:docMk/>
            <pc:sldMk cId="1036110333" sldId="259"/>
            <ac:spMk id="32" creationId="{6E54D929-5A98-DA5F-9D06-7126C095917E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1:13:43.693" v="41"/>
          <ac:graphicFrameMkLst>
            <pc:docMk/>
            <pc:sldMk cId="1036110333" sldId="259"/>
            <ac:graphicFrameMk id="24" creationId="{2E78C565-6E0A-1450-6FE0-632C705FDEDA}"/>
          </ac:graphicFrameMkLst>
        </pc:graphicFrameChg>
        <pc:picChg chg="add mod ord">
          <ac:chgData name="朱哲毅" userId="S::jerry0525.mg09@m365.nycu.edu.tw::dbaa4386-fc9c-4e15-9243-2370beccd523" providerId="AD" clId="Web-{EBFAB7F8-DFBE-BB0E-FE0D-848490D9FB0F}" dt="2022-07-18T01:23:20.129" v="54" actId="1076"/>
          <ac:picMkLst>
            <pc:docMk/>
            <pc:sldMk cId="1036110333" sldId="259"/>
            <ac:picMk id="29" creationId="{8064E066-8223-A0A1-5B98-A1FF3CDC9404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1:51.393" v="52" actId="1076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1:12:14.019" v="3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BFAB7F8-DFBE-BB0E-FE0D-848490D9FB0F}" dt="2022-07-18T01:12:14.019" v="3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EBFAB7F8-DFBE-BB0E-FE0D-848490D9FB0F}" dt="2022-07-18T01:56:43.827" v="122"/>
        <pc:sldMkLst>
          <pc:docMk/>
          <pc:sldMk cId="2029623727" sldId="263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6.436" v="116"/>
        <pc:sldMkLst>
          <pc:docMk/>
          <pc:sldMk cId="1459972293" sldId="264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968" v="118"/>
        <pc:sldMkLst>
          <pc:docMk/>
          <pc:sldMk cId="2965121941" sldId="265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468" v="117"/>
        <pc:sldMkLst>
          <pc:docMk/>
          <pc:sldMk cId="3104433267" sldId="266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015" v="119"/>
        <pc:sldMkLst>
          <pc:docMk/>
          <pc:sldMk cId="257281489" sldId="267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405" v="120"/>
        <pc:sldMkLst>
          <pc:docMk/>
          <pc:sldMk cId="2191315731" sldId="269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999" v="121"/>
        <pc:sldMkLst>
          <pc:docMk/>
          <pc:sldMk cId="1568194469" sldId="270"/>
        </pc:sldMkLst>
      </pc:sldChg>
      <pc:sldChg chg="addSp modSp">
        <pc:chgData name="朱哲毅" userId="S::jerry0525.mg09@m365.nycu.edu.tw::dbaa4386-fc9c-4e15-9243-2370beccd523" providerId="AD" clId="Web-{EBFAB7F8-DFBE-BB0E-FE0D-848490D9FB0F}" dt="2022-07-18T02:01:19.536" v="169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EBFAB7F8-DFBE-BB0E-FE0D-848490D9FB0F}" dt="2022-07-18T02:01:01.739" v="162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2:01:19.536" v="169" actId="1076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5:55:53.400" v="303" actId="20577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EBFAB7F8-DFBE-BB0E-FE0D-848490D9FB0F}" dt="2022-07-18T05:55:53.400" v="303" actId="20577"/>
          <ac:spMkLst>
            <pc:docMk/>
            <pc:sldMk cId="3643863650" sldId="272"/>
            <ac:spMk id="2" creationId="{B879E90D-F1C3-85A1-D623-5DC30E43DA25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7:58:07.677" v="348" actId="1076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BFAB7F8-DFBE-BB0E-FE0D-848490D9FB0F}" dt="2022-07-18T07:56:05.549" v="328" actId="20577"/>
          <ac:spMkLst>
            <pc:docMk/>
            <pc:sldMk cId="96926625" sldId="273"/>
            <ac:spMk id="2" creationId="{9584B3E4-9C15-D47C-ECE2-E41B8E02045D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7:53:25.592" v="312"/>
          <ac:spMkLst>
            <pc:docMk/>
            <pc:sldMk cId="96926625" sldId="273"/>
            <ac:spMk id="16" creationId="{5C0F4CF2-E50E-C118-3E2E-C8892748C8D7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7:58:07.677" v="348" actId="1076"/>
          <ac:spMkLst>
            <pc:docMk/>
            <pc:sldMk cId="96926625" sldId="273"/>
            <ac:spMk id="19" creationId="{450FB240-0E87-CB03-E68C-866A3CE664DF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7:52:41.122" v="311"/>
          <ac:graphicFrameMkLst>
            <pc:docMk/>
            <pc:sldMk cId="96926625" sldId="273"/>
            <ac:graphicFrameMk id="5" creationId="{600F1B07-3223-0C21-628A-99726550A7A8}"/>
          </ac:graphicFrameMkLst>
        </pc:graphicFrameChg>
        <pc:picChg chg="add del mod">
          <ac:chgData name="朱哲毅" userId="S::jerry0525.mg09@m365.nycu.edu.tw::dbaa4386-fc9c-4e15-9243-2370beccd523" providerId="AD" clId="Web-{EBFAB7F8-DFBE-BB0E-FE0D-848490D9FB0F}" dt="2022-07-18T07:53:26.201" v="313"/>
          <ac:picMkLst>
            <pc:docMk/>
            <pc:sldMk cId="96926625" sldId="273"/>
            <ac:picMk id="14" creationId="{E3E3AFF7-F601-B84A-A730-3ECB41DB2F4D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3.161" v="346" actId="1076"/>
          <ac:picMkLst>
            <pc:docMk/>
            <pc:sldMk cId="96926625" sldId="273"/>
            <ac:picMk id="17" creationId="{663D20D9-3B3B-D31E-B590-482DE62EEA7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4.864" v="347" actId="1076"/>
          <ac:picMkLst>
            <pc:docMk/>
            <pc:sldMk cId="96926625" sldId="273"/>
            <ac:picMk id="18" creationId="{887C8B33-E7FB-DB80-292E-CF61F97BF074}"/>
          </ac:picMkLst>
        </pc:picChg>
      </pc:sldChg>
      <pc:sldChg chg="addSp delSp modSp">
        <pc:chgData name="朱哲毅" userId="S::jerry0525.mg09@m365.nycu.edu.tw::dbaa4386-fc9c-4e15-9243-2370beccd523" providerId="AD" clId="Web-{EBFAB7F8-DFBE-BB0E-FE0D-848490D9FB0F}" dt="2022-07-18T05:52:23.534" v="282" actId="1076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EBFAB7F8-DFBE-BB0E-FE0D-848490D9FB0F}" dt="2022-07-18T02:48:43.038" v="178" actId="20577"/>
          <ac:spMkLst>
            <pc:docMk/>
            <pc:sldMk cId="236223760" sldId="274"/>
            <ac:spMk id="2" creationId="{7C6EEE67-F4BE-EF73-8734-2C1540A5EF85}"/>
          </ac:spMkLst>
        </pc:spChg>
        <pc:spChg chg="del">
          <ac:chgData name="朱哲毅" userId="S::jerry0525.mg09@m365.nycu.edu.tw::dbaa4386-fc9c-4e15-9243-2370beccd523" providerId="AD" clId="Web-{EBFAB7F8-DFBE-BB0E-FE0D-848490D9FB0F}" dt="2022-07-18T03:04:50.684" v="179"/>
          <ac:spMkLst>
            <pc:docMk/>
            <pc:sldMk cId="236223760" sldId="274"/>
            <ac:spMk id="3" creationId="{D69AEBEE-5F25-35E8-9147-D3489B73F02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3:04:51.621" v="180"/>
          <ac:spMkLst>
            <pc:docMk/>
            <pc:sldMk cId="236223760" sldId="274"/>
            <ac:spMk id="5" creationId="{9BB12C0B-F437-6FDF-5031-1B0923C08855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5:52:20.393" v="280" actId="1076"/>
          <ac:picMkLst>
            <pc:docMk/>
            <pc:sldMk cId="236223760" sldId="274"/>
            <ac:picMk id="3" creationId="{971E20A2-D4B1-5AF6-6DFB-2E1E42CF3BF0}"/>
          </ac:picMkLst>
        </pc:picChg>
        <pc:picChg chg="add mod ord">
          <ac:chgData name="朱哲毅" userId="S::jerry0525.mg09@m365.nycu.edu.tw::dbaa4386-fc9c-4e15-9243-2370beccd523" providerId="AD" clId="Web-{EBFAB7F8-DFBE-BB0E-FE0D-848490D9FB0F}" dt="2022-07-18T05:52:21.330" v="281" actId="1076"/>
          <ac:picMkLst>
            <pc:docMk/>
            <pc:sldMk cId="236223760" sldId="274"/>
            <ac:picMk id="6" creationId="{C7BCEBE0-9112-57AA-8791-63A801FAC36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5:52:23.534" v="282" actId="1076"/>
          <ac:picMkLst>
            <pc:docMk/>
            <pc:sldMk cId="236223760" sldId="274"/>
            <ac:picMk id="7" creationId="{5D41DD60-B9EB-F238-EB76-9E14E1C3AC80}"/>
          </ac:picMkLst>
        </pc:picChg>
      </pc:sldChg>
      <pc:sldChg chg="del">
        <pc:chgData name="朱哲毅" userId="S::jerry0525.mg09@m365.nycu.edu.tw::dbaa4386-fc9c-4e15-9243-2370beccd523" providerId="AD" clId="Web-{EBFAB7F8-DFBE-BB0E-FE0D-848490D9FB0F}" dt="2022-07-18T05:54:22.944" v="284"/>
        <pc:sldMkLst>
          <pc:docMk/>
          <pc:sldMk cId="3260634288" sldId="275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6"/>
        <pc:sldMkLst>
          <pc:docMk/>
          <pc:sldMk cId="234426264" sldId="276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5"/>
        <pc:sldMkLst>
          <pc:docMk/>
          <pc:sldMk cId="1669841006" sldId="277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4"/>
        <pc:sldMkLst>
          <pc:docMk/>
          <pc:sldMk cId="4068869081" sldId="278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4.483" v="115"/>
        <pc:sldMkLst>
          <pc:docMk/>
          <pc:sldMk cId="1024655461" sldId="282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36" v="308"/>
        <pc:sldMkLst>
          <pc:docMk/>
          <pc:sldMk cId="2403707391" sldId="283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7"/>
        <pc:sldMkLst>
          <pc:docMk/>
          <pc:sldMk cId="4023939720" sldId="284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43:01.591" v="82" actId="1076"/>
        <pc:sldMkLst>
          <pc:docMk/>
          <pc:sldMk cId="2207344355" sldId="285"/>
        </pc:sldMkLst>
        <pc:spChg chg="add del mod">
          <ac:chgData name="朱哲毅" userId="S::jerry0525.mg09@m365.nycu.edu.tw::dbaa4386-fc9c-4e15-9243-2370beccd523" providerId="AD" clId="Web-{EBFAB7F8-DFBE-BB0E-FE0D-848490D9FB0F}" dt="2022-07-18T01:24:08.880" v="69"/>
          <ac:spMkLst>
            <pc:docMk/>
            <pc:sldMk cId="2207344355" sldId="285"/>
            <ac:spMk id="4" creationId="{B74D29F5-6D8C-1850-BDED-85B003F73EDA}"/>
          </ac:spMkLst>
        </pc:spChg>
        <pc:spChg chg="mod">
          <ac:chgData name="朱哲毅" userId="S::jerry0525.mg09@m365.nycu.edu.tw::dbaa4386-fc9c-4e15-9243-2370beccd523" providerId="AD" clId="Web-{EBFAB7F8-DFBE-BB0E-FE0D-848490D9FB0F}" dt="2022-07-18T01:23:52.771" v="64" actId="20577"/>
          <ac:spMkLst>
            <pc:docMk/>
            <pc:sldMk cId="2207344355" sldId="285"/>
            <ac:spMk id="32" creationId="{6E54D929-5A98-DA5F-9D06-7126C095917E}"/>
          </ac:spMkLst>
        </pc:spChg>
        <pc:picChg chg="add del mod">
          <ac:chgData name="朱哲毅" userId="S::jerry0525.mg09@m365.nycu.edu.tw::dbaa4386-fc9c-4e15-9243-2370beccd523" providerId="AD" clId="Web-{EBFAB7F8-DFBE-BB0E-FE0D-848490D9FB0F}" dt="2022-07-18T01:28:45.121" v="74"/>
          <ac:picMkLst>
            <pc:docMk/>
            <pc:sldMk cId="2207344355" sldId="285"/>
            <ac:picMk id="2" creationId="{F971A4C7-C817-5B60-9E1C-5681E9CCF25A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8:53.715" v="79" actId="1076"/>
          <ac:picMkLst>
            <pc:docMk/>
            <pc:sldMk cId="2207344355" sldId="285"/>
            <ac:picMk id="5" creationId="{5E66CE39-1BA9-D879-3B39-FE27D191C9B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43:01.591" v="82" actId="1076"/>
          <ac:picMkLst>
            <pc:docMk/>
            <pc:sldMk cId="2207344355" sldId="285"/>
            <ac:picMk id="6" creationId="{ACF86F20-573D-4F6F-5C1B-9C66A1FDEE78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24:04.396" v="66"/>
          <ac:picMkLst>
            <pc:docMk/>
            <pc:sldMk cId="2207344355" sldId="285"/>
            <ac:picMk id="29" creationId="{8064E066-8223-A0A1-5B98-A1FF3CDC9404}"/>
          </ac:picMkLst>
        </pc:picChg>
        <pc:picChg chg="del mod">
          <ac:chgData name="朱哲毅" userId="S::jerry0525.mg09@m365.nycu.edu.tw::dbaa4386-fc9c-4e15-9243-2370beccd523" providerId="AD" clId="Web-{EBFAB7F8-DFBE-BB0E-FE0D-848490D9FB0F}" dt="2022-07-18T01:24:05.130" v="68"/>
          <ac:picMkLst>
            <pc:docMk/>
            <pc:sldMk cId="2207344355" sldId="285"/>
            <ac:picMk id="30" creationId="{237C7443-1D35-531C-335C-4A48150AF63D}"/>
          </ac:picMkLst>
        </pc:picChg>
      </pc:sldChg>
      <pc:sldChg chg="addSp delSp modSp add replId">
        <pc:chgData name="朱哲毅" userId="S::jerry0525.mg09@m365.nycu.edu.tw::dbaa4386-fc9c-4e15-9243-2370beccd523" providerId="AD" clId="Web-{EBFAB7F8-DFBE-BB0E-FE0D-848490D9FB0F}" dt="2022-07-18T01:51:59.321" v="99" actId="1076"/>
        <pc:sldMkLst>
          <pc:docMk/>
          <pc:sldMk cId="2659532695" sldId="286"/>
        </pc:sldMkLst>
        <pc:spChg chg="mod">
          <ac:chgData name="朱哲毅" userId="S::jerry0525.mg09@m365.nycu.edu.tw::dbaa4386-fc9c-4e15-9243-2370beccd523" providerId="AD" clId="Web-{EBFAB7F8-DFBE-BB0E-FE0D-848490D9FB0F}" dt="2022-07-18T01:44:41.781" v="88" actId="20577"/>
          <ac:spMkLst>
            <pc:docMk/>
            <pc:sldMk cId="2659532695" sldId="286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1:51:55.571" v="98" actId="1076"/>
          <ac:picMkLst>
            <pc:docMk/>
            <pc:sldMk cId="2659532695" sldId="286"/>
            <ac:picMk id="2" creationId="{332EA571-0F59-B311-DFE4-B641EBD4D8B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1:59.321" v="99" actId="1076"/>
          <ac:picMkLst>
            <pc:docMk/>
            <pc:sldMk cId="2659532695" sldId="286"/>
            <ac:picMk id="3" creationId="{F965D023-CDB1-C7C3-5C4B-65618CB5E9D1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4.578" v="89"/>
          <ac:picMkLst>
            <pc:docMk/>
            <pc:sldMk cId="2659532695" sldId="286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5.406" v="90"/>
          <ac:picMkLst>
            <pc:docMk/>
            <pc:sldMk cId="2659532695" sldId="286"/>
            <ac:picMk id="6" creationId="{ACF86F20-573D-4F6F-5C1B-9C66A1FDEE78}"/>
          </ac:picMkLst>
        </pc:picChg>
      </pc:sldChg>
      <pc:sldChg chg="add del replId">
        <pc:chgData name="朱哲毅" userId="S::jerry0525.mg09@m365.nycu.edu.tw::dbaa4386-fc9c-4e15-9243-2370beccd523" providerId="AD" clId="Web-{EBFAB7F8-DFBE-BB0E-FE0D-848490D9FB0F}" dt="2022-07-18T08:12:07.588" v="349"/>
        <pc:sldMkLst>
          <pc:docMk/>
          <pc:sldMk cId="1918058466" sldId="287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56:17.686" v="114" actId="1076"/>
        <pc:sldMkLst>
          <pc:docMk/>
          <pc:sldMk cId="986687038" sldId="288"/>
        </pc:sldMkLst>
        <pc:picChg chg="del">
          <ac:chgData name="朱哲毅" userId="S::jerry0525.mg09@m365.nycu.edu.tw::dbaa4386-fc9c-4e15-9243-2370beccd523" providerId="AD" clId="Web-{EBFAB7F8-DFBE-BB0E-FE0D-848490D9FB0F}" dt="2022-07-18T01:54:14.855" v="102"/>
          <ac:picMkLst>
            <pc:docMk/>
            <pc:sldMk cId="986687038" sldId="288"/>
            <ac:picMk id="2" creationId="{332EA571-0F59-B311-DFE4-B641EBD4D8B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54:16.137" v="103"/>
          <ac:picMkLst>
            <pc:docMk/>
            <pc:sldMk cId="986687038" sldId="288"/>
            <ac:picMk id="3" creationId="{F965D023-CDB1-C7C3-5C4B-65618CB5E9D1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4:21.621" v="107" actId="1076"/>
          <ac:picMkLst>
            <pc:docMk/>
            <pc:sldMk cId="986687038" sldId="288"/>
            <ac:picMk id="4" creationId="{C07208F8-93C2-B496-3AE3-B16D4D844972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6:17.686" v="114" actId="1076"/>
          <ac:picMkLst>
            <pc:docMk/>
            <pc:sldMk cId="986687038" sldId="288"/>
            <ac:picMk id="5" creationId="{833A9D0B-DCC7-A7E4-F8DD-A464B76453D9}"/>
          </ac:picMkLst>
        </pc:picChg>
      </pc:sldChg>
      <pc:sldChg chg="add">
        <pc:chgData name="朱哲毅" userId="S::jerry0525.mg09@m365.nycu.edu.tw::dbaa4386-fc9c-4e15-9243-2370beccd523" providerId="AD" clId="Web-{EBFAB7F8-DFBE-BB0E-FE0D-848490D9FB0F}" dt="2022-07-18T01:57:22.078" v="144"/>
        <pc:sldMkLst>
          <pc:docMk/>
          <pc:sldMk cId="68118867" sldId="289"/>
        </pc:sldMkLst>
      </pc:sldChg>
      <pc:sldChg chg="modSp add del replId">
        <pc:chgData name="朱哲毅" userId="S::jerry0525.mg09@m365.nycu.edu.tw::dbaa4386-fc9c-4e15-9243-2370beccd523" providerId="AD" clId="Web-{EBFAB7F8-DFBE-BB0E-FE0D-848490D9FB0F}" dt="2022-07-18T01:57:17.562" v="143"/>
        <pc:sldMkLst>
          <pc:docMk/>
          <pc:sldMk cId="3825645609" sldId="289"/>
        </pc:sldMkLst>
        <pc:spChg chg="mod">
          <ac:chgData name="朱哲毅" userId="S::jerry0525.mg09@m365.nycu.edu.tw::dbaa4386-fc9c-4e15-9243-2370beccd523" providerId="AD" clId="Web-{EBFAB7F8-DFBE-BB0E-FE0D-848490D9FB0F}" dt="2022-07-18T01:57:09.234" v="142" actId="20577"/>
          <ac:spMkLst>
            <pc:docMk/>
            <pc:sldMk cId="3825645609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EBFAB7F8-DFBE-BB0E-FE0D-848490D9FB0F}" dt="2022-07-18T16:46:32.638" v="365" actId="20577"/>
        <pc:sldMkLst>
          <pc:docMk/>
          <pc:sldMk cId="4196497397" sldId="290"/>
        </pc:sldMkLst>
        <pc:spChg chg="mod">
          <ac:chgData name="朱哲毅" userId="S::jerry0525.mg09@m365.nycu.edu.tw::dbaa4386-fc9c-4e15-9243-2370beccd523" providerId="AD" clId="Web-{EBFAB7F8-DFBE-BB0E-FE0D-848490D9FB0F}" dt="2022-07-18T03:06:08.529" v="191" actId="20577"/>
          <ac:spMkLst>
            <pc:docMk/>
            <pc:sldMk cId="4196497397" sldId="290"/>
            <ac:spMk id="2" creationId="{7C6EEE67-F4BE-EF73-8734-2C1540A5EF85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16:46:32.638" v="365" actId="20577"/>
          <ac:spMkLst>
            <pc:docMk/>
            <pc:sldMk cId="4196497397" sldId="290"/>
            <ac:spMk id="4" creationId="{C3B18050-8A6F-9281-B455-D84058AD8864}"/>
          </ac:spMkLst>
        </pc:spChg>
        <pc:picChg chg="del">
          <ac:chgData name="朱哲毅" userId="S::jerry0525.mg09@m365.nycu.edu.tw::dbaa4386-fc9c-4e15-9243-2370beccd523" providerId="AD" clId="Web-{EBFAB7F8-DFBE-BB0E-FE0D-848490D9FB0F}" dt="2022-07-18T03:06:11.123" v="192"/>
          <ac:picMkLst>
            <pc:docMk/>
            <pc:sldMk cId="4196497397" sldId="290"/>
            <ac:picMk id="6" creationId="{C7BCEBE0-9112-57AA-8791-63A801FAC36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3:06:11.873" v="193"/>
          <ac:picMkLst>
            <pc:docMk/>
            <pc:sldMk cId="4196497397" sldId="290"/>
            <ac:picMk id="7" creationId="{5D41DD60-B9EB-F238-EB76-9E14E1C3AC80}"/>
          </ac:picMkLst>
        </pc:picChg>
      </pc:sldChg>
    </pc:docChg>
  </pc:docChgLst>
  <pc:docChgLst>
    <pc:chgData name="朱哲毅" userId="S::jerry0525.mg09@m365.nycu.edu.tw::dbaa4386-fc9c-4e15-9243-2370beccd523" providerId="AD" clId="Web-{34099058-566F-4DF6-670C-446554CD8CB0}"/>
    <pc:docChg chg="addSld delSld modSld sldOrd">
      <pc:chgData name="朱哲毅" userId="S::jerry0525.mg09@m365.nycu.edu.tw::dbaa4386-fc9c-4e15-9243-2370beccd523" providerId="AD" clId="Web-{34099058-566F-4DF6-670C-446554CD8CB0}" dt="2022-07-12T03:46:44.832" v="9651"/>
      <pc:docMkLst>
        <pc:docMk/>
      </pc:docMkLst>
      <pc:sldChg chg="modNotes">
        <pc:chgData name="朱哲毅" userId="S::jerry0525.mg09@m365.nycu.edu.tw::dbaa4386-fc9c-4e15-9243-2370beccd523" providerId="AD" clId="Web-{34099058-566F-4DF6-670C-446554CD8CB0}" dt="2022-07-12T00:28:52.139" v="261"/>
        <pc:sldMkLst>
          <pc:docMk/>
          <pc:sldMk cId="1194440229" sldId="256"/>
        </pc:sldMkLst>
      </pc:sldChg>
      <pc:sldChg chg="modSp modNotes">
        <pc:chgData name="朱哲毅" userId="S::jerry0525.mg09@m365.nycu.edu.tw::dbaa4386-fc9c-4e15-9243-2370beccd523" providerId="AD" clId="Web-{34099058-566F-4DF6-670C-446554CD8CB0}" dt="2022-07-12T00:30:27.500" v="3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4099058-566F-4DF6-670C-446554CD8CB0}" dt="2022-07-12T00:09:37.569" v="138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3:28:13.294" v="9355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34099058-566F-4DF6-670C-446554CD8CB0}" dt="2022-07-12T00:15:35.920" v="146" actId="1076"/>
          <ac:spMkLst>
            <pc:docMk/>
            <pc:sldMk cId="1036110333" sldId="259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21.508" v="214" actId="20577"/>
          <ac:spMkLst>
            <pc:docMk/>
            <pc:sldMk cId="1036110333" sldId="259"/>
            <ac:spMk id="3" creationId="{AEFB94EF-1173-2728-C77B-BF98992EDACB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0:15:24.045" v="144"/>
          <ac:spMkLst>
            <pc:docMk/>
            <pc:sldMk cId="1036110333" sldId="259"/>
            <ac:spMk id="5" creationId="{6FD5A3B1-AF6B-646F-2A70-C9D2C0D5A3C9}"/>
          </ac:spMkLst>
        </pc:spChg>
      </pc:sldChg>
      <pc:sldChg chg="modNotes">
        <pc:chgData name="朱哲毅" userId="S::jerry0525.mg09@m365.nycu.edu.tw::dbaa4386-fc9c-4e15-9243-2370beccd523" providerId="AD" clId="Web-{34099058-566F-4DF6-670C-446554CD8CB0}" dt="2022-07-12T03:28:59.889" v="9358"/>
        <pc:sldMkLst>
          <pc:docMk/>
          <pc:sldMk cId="1459972293" sldId="264"/>
        </pc:sldMkLst>
      </pc:sldChg>
      <pc:sldChg chg="modSp ord modNotes">
        <pc:chgData name="朱哲毅" userId="S::jerry0525.mg09@m365.nycu.edu.tw::dbaa4386-fc9c-4e15-9243-2370beccd523" providerId="AD" clId="Web-{34099058-566F-4DF6-670C-446554CD8CB0}" dt="2022-07-12T01:00:42.536" v="1923"/>
        <pc:sldMkLst>
          <pc:docMk/>
          <pc:sldMk cId="2965121941" sldId="265"/>
        </pc:sldMkLst>
        <pc:picChg chg="mod">
          <ac:chgData name="朱哲毅" userId="S::jerry0525.mg09@m365.nycu.edu.tw::dbaa4386-fc9c-4e15-9243-2370beccd523" providerId="AD" clId="Web-{34099058-566F-4DF6-670C-446554CD8CB0}" dt="2022-07-11T13:49:38.324" v="2" actId="1076"/>
          <ac:picMkLst>
            <pc:docMk/>
            <pc:sldMk cId="2965121941" sldId="265"/>
            <ac:picMk id="8" creationId="{44834B6C-B8ED-63EB-6453-B2272314BD3A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0:57:09.625" v="1738"/>
        <pc:sldMkLst>
          <pc:docMk/>
          <pc:sldMk cId="3104433267" sldId="266"/>
        </pc:sldMkLst>
        <pc:picChg chg="mod">
          <ac:chgData name="朱哲毅" userId="S::jerry0525.mg09@m365.nycu.edu.tw::dbaa4386-fc9c-4e15-9243-2370beccd523" providerId="AD" clId="Web-{34099058-566F-4DF6-670C-446554CD8CB0}" dt="2022-07-11T13:49:49.606" v="4" actId="1076"/>
          <ac:picMkLst>
            <pc:docMk/>
            <pc:sldMk cId="3104433267" sldId="266"/>
            <ac:picMk id="9" creationId="{247A19DA-16E2-5CFF-381E-C4A735B42272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1T13:49:47.450" v="3" actId="1076"/>
          <ac:picMkLst>
            <pc:docMk/>
            <pc:sldMk cId="3104433267" sldId="266"/>
            <ac:picMk id="11" creationId="{7FC59A9F-721F-5947-C1C7-4CA1DF562EB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10:37.626" v="2313"/>
        <pc:sldMkLst>
          <pc:docMk/>
          <pc:sldMk cId="257281489" sldId="267"/>
        </pc:sldMkLst>
        <pc:picChg chg="add mod">
          <ac:chgData name="朱哲毅" userId="S::jerry0525.mg09@m365.nycu.edu.tw::dbaa4386-fc9c-4e15-9243-2370beccd523" providerId="AD" clId="Web-{34099058-566F-4DF6-670C-446554CD8CB0}" dt="2022-07-12T01:06:29.121" v="2104" actId="1076"/>
          <ac:picMkLst>
            <pc:docMk/>
            <pc:sldMk cId="257281489" sldId="267"/>
            <ac:picMk id="2" creationId="{F0267527-2548-E9B5-EAFF-5F51D489DEDC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2T01:06:26.699" v="2103" actId="1076"/>
          <ac:picMkLst>
            <pc:docMk/>
            <pc:sldMk cId="257281489" sldId="267"/>
            <ac:picMk id="10" creationId="{27FF7ECD-A1DB-F901-445A-22A86377AF9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24:00.751" v="3036"/>
        <pc:sldMkLst>
          <pc:docMk/>
          <pc:sldMk cId="2191315731" sldId="269"/>
        </pc:sldMkLst>
        <pc:picChg chg="mod">
          <ac:chgData name="朱哲毅" userId="S::jerry0525.mg09@m365.nycu.edu.tw::dbaa4386-fc9c-4e15-9243-2370beccd523" providerId="AD" clId="Web-{34099058-566F-4DF6-670C-446554CD8CB0}" dt="2022-07-12T01:22:14.140" v="2813" actId="1076"/>
          <ac:picMkLst>
            <pc:docMk/>
            <pc:sldMk cId="2191315731" sldId="269"/>
            <ac:picMk id="4" creationId="{1F67DC0F-493E-B8A4-6DB0-C09906FE53E4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40.745" v="2697" actId="1076"/>
          <ac:picMkLst>
            <pc:docMk/>
            <pc:sldMk cId="2191315731" sldId="269"/>
            <ac:picMk id="5" creationId="{0CD50BEF-1FD3-60D4-0990-C58129C8404B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54.292" v="2699" actId="1076"/>
          <ac:picMkLst>
            <pc:docMk/>
            <pc:sldMk cId="2191315731" sldId="269"/>
            <ac:picMk id="6" creationId="{084AD58F-1044-95F0-EC64-5B7EB9F55947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2:12.515" v="2812" actId="1076"/>
          <ac:picMkLst>
            <pc:docMk/>
            <pc:sldMk cId="2191315731" sldId="269"/>
            <ac:picMk id="7" creationId="{9C736A91-6D24-FC1A-EF0B-2CD3D95FA5D4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36:46.579" v="3789"/>
        <pc:sldMkLst>
          <pc:docMk/>
          <pc:sldMk cId="1568194469" sldId="270"/>
        </pc:sldMkLst>
        <pc:spChg chg="mod">
          <ac:chgData name="朱哲毅" userId="S::jerry0525.mg09@m365.nycu.edu.tw::dbaa4386-fc9c-4e15-9243-2370beccd523" providerId="AD" clId="Web-{34099058-566F-4DF6-670C-446554CD8CB0}" dt="2022-07-12T01:29:16.335" v="3085" actId="20577"/>
          <ac:spMkLst>
            <pc:docMk/>
            <pc:sldMk cId="1568194469" sldId="270"/>
            <ac:spMk id="3" creationId="{88436528-1FE4-3774-F568-8303B87177B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1:28:48.585" v="3073"/>
          <ac:picMkLst>
            <pc:docMk/>
            <pc:sldMk cId="1568194469" sldId="270"/>
            <ac:picMk id="5" creationId="{72038C1B-1D1E-F630-394D-1726F33DBE10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8:51.413" v="3075"/>
          <ac:picMkLst>
            <pc:docMk/>
            <pc:sldMk cId="1568194469" sldId="270"/>
            <ac:picMk id="8" creationId="{C8693D41-D05F-9700-69DE-22B92F4D8F44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1:41:30.241" v="4229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34099058-566F-4DF6-670C-446554CD8CB0}" dt="2022-07-12T00:23:50.039" v="204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 modNotes">
        <pc:chgData name="朱哲毅" userId="S::jerry0525.mg09@m365.nycu.edu.tw::dbaa4386-fc9c-4e15-9243-2370beccd523" providerId="AD" clId="Web-{34099058-566F-4DF6-670C-446554CD8CB0}" dt="2022-07-12T03:46:04.550" v="9650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34099058-566F-4DF6-670C-446554CD8CB0}" dt="2022-07-12T00:04:24.797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1:57:32.479" v="5244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34099058-566F-4DF6-670C-446554CD8CB0}" dt="2022-07-12T00:24:31.993" v="215" actId="20577"/>
          <ac:spMkLst>
            <pc:docMk/>
            <pc:sldMk cId="236223760" sldId="274"/>
            <ac:spMk id="3" creationId="{D69AEBEE-5F25-35E8-9147-D3489B73F026}"/>
          </ac:spMkLst>
        </pc:spChg>
        <pc:picChg chg="add del mod">
          <ac:chgData name="朱哲毅" userId="S::jerry0525.mg09@m365.nycu.edu.tw::dbaa4386-fc9c-4e15-9243-2370beccd523" providerId="AD" clId="Web-{34099058-566F-4DF6-670C-446554CD8CB0}" dt="2022-07-12T01:42:55.070" v="4234"/>
          <ac:picMkLst>
            <pc:docMk/>
            <pc:sldMk cId="236223760" sldId="274"/>
            <ac:picMk id="4" creationId="{CDAF1D54-2842-89CF-C8F9-0105F2D736DC}"/>
          </ac:picMkLst>
        </pc:picChg>
      </pc:sldChg>
      <pc:sldChg chg="addSp delSp modSp modNotes">
        <pc:chgData name="朱哲毅" userId="S::jerry0525.mg09@m365.nycu.edu.tw::dbaa4386-fc9c-4e15-9243-2370beccd523" providerId="AD" clId="Web-{34099058-566F-4DF6-670C-446554CD8CB0}" dt="2022-07-12T02:04:37.847" v="5700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34099058-566F-4DF6-670C-446554CD8CB0}" dt="2022-07-11T17:47:47.318" v="58" actId="20577"/>
          <ac:spMkLst>
            <pc:docMk/>
            <pc:sldMk cId="3260634288" sldId="275"/>
            <ac:spMk id="2" creationId="{8EFA39F8-4649-7265-C9AF-5F041AD0D7B8}"/>
          </ac:spMkLst>
        </pc:spChg>
        <pc:spChg chg="del mod">
          <ac:chgData name="朱哲毅" userId="S::jerry0525.mg09@m365.nycu.edu.tw::dbaa4386-fc9c-4e15-9243-2370beccd523" providerId="AD" clId="Web-{34099058-566F-4DF6-670C-446554CD8CB0}" dt="2022-07-11T17:49:50.021" v="64"/>
          <ac:spMkLst>
            <pc:docMk/>
            <pc:sldMk cId="3260634288" sldId="275"/>
            <ac:spMk id="3" creationId="{C47B2FAC-3F3B-D0B1-2867-753382DEC024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1T17:49:55.771" v="65"/>
          <ac:spMkLst>
            <pc:docMk/>
            <pc:sldMk cId="3260634288" sldId="275"/>
            <ac:spMk id="6" creationId="{1C4EC3D4-1451-4203-0A79-86C5B4D2E8F1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1T17:50:00.896" v="68" actId="1076"/>
          <ac:picMkLst>
            <pc:docMk/>
            <pc:sldMk cId="3260634288" sldId="275"/>
            <ac:picMk id="4" creationId="{95F855CB-DC60-9FC2-6E8C-FB1A82FA0A9D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1T17:51:22.367" v="73" actId="1076"/>
          <ac:picMkLst>
            <pc:docMk/>
            <pc:sldMk cId="3260634288" sldId="275"/>
            <ac:picMk id="7" creationId="{E32589B9-5D43-79E9-1657-A4804611903C}"/>
          </ac:picMkLst>
        </pc:picChg>
      </pc:sldChg>
      <pc:sldChg chg="addSp delSp modSp ord modNotes">
        <pc:chgData name="朱哲毅" userId="S::jerry0525.mg09@m365.nycu.edu.tw::dbaa4386-fc9c-4e15-9243-2370beccd523" providerId="AD" clId="Web-{34099058-566F-4DF6-670C-446554CD8CB0}" dt="2022-07-12T02:50:46.716" v="8887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34099058-566F-4DF6-670C-446554CD8CB0}" dt="2022-07-12T02:21:47.385" v="6443" actId="1076"/>
          <ac:spMkLst>
            <pc:docMk/>
            <pc:sldMk cId="234426264" sldId="276"/>
            <ac:spMk id="2" creationId="{DD7B362A-AA36-DB65-9E63-E582AA02275C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2:21:50.868" v="6444" actId="1076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1:22.648" v="6436"/>
          <ac:spMkLst>
            <pc:docMk/>
            <pc:sldMk cId="234426264" sldId="276"/>
            <ac:spMk id="7" creationId="{1657B069-6563-6215-4DC2-657A600772A4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21:54.086" v="6446" actId="1076"/>
          <ac:picMkLst>
            <pc:docMk/>
            <pc:sldMk cId="234426264" sldId="276"/>
            <ac:picMk id="3" creationId="{54A798D9-7341-72F5-6F4D-2A183EB6E226}"/>
          </ac:picMkLst>
        </pc:picChg>
        <pc:picChg chg="del mod">
          <ac:chgData name="朱哲毅" userId="S::jerry0525.mg09@m365.nycu.edu.tw::dbaa4386-fc9c-4e15-9243-2370beccd523" providerId="AD" clId="Web-{34099058-566F-4DF6-670C-446554CD8CB0}" dt="2022-07-12T02:21:21.304" v="6435"/>
          <ac:picMkLst>
            <pc:docMk/>
            <pc:sldMk cId="234426264" sldId="276"/>
            <ac:picMk id="6" creationId="{3ED133BB-A1CD-BE80-E626-3CB855BE74C0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21:52.383" v="6445" actId="1076"/>
          <ac:picMkLst>
            <pc:docMk/>
            <pc:sldMk cId="234426264" sldId="276"/>
            <ac:picMk id="8" creationId="{A8FA0746-A729-8B46-E827-CD158F742E11}"/>
          </ac:picMkLst>
        </pc:picChg>
      </pc:sldChg>
      <pc:sldChg chg="ord modNotes">
        <pc:chgData name="朱哲毅" userId="S::jerry0525.mg09@m365.nycu.edu.tw::dbaa4386-fc9c-4e15-9243-2370beccd523" providerId="AD" clId="Web-{34099058-566F-4DF6-670C-446554CD8CB0}" dt="2022-07-12T02:46:15.195" v="8339"/>
        <pc:sldMkLst>
          <pc:docMk/>
          <pc:sldMk cId="1669841006" sldId="277"/>
        </pc:sldMkLst>
      </pc:sldChg>
      <pc:sldChg chg="modNotes">
        <pc:chgData name="朱哲毅" userId="S::jerry0525.mg09@m365.nycu.edu.tw::dbaa4386-fc9c-4e15-9243-2370beccd523" providerId="AD" clId="Web-{34099058-566F-4DF6-670C-446554CD8CB0}" dt="2022-07-12T03:41:17.544" v="9517"/>
        <pc:sldMkLst>
          <pc:docMk/>
          <pc:sldMk cId="4068869081" sldId="278"/>
        </pc:sldMkLst>
      </pc:sldChg>
      <pc:sldChg chg="addSp delSp modSp new mod setBg modNotes">
        <pc:chgData name="朱哲毅" userId="S::jerry0525.mg09@m365.nycu.edu.tw::dbaa4386-fc9c-4e15-9243-2370beccd523" providerId="AD" clId="Web-{34099058-566F-4DF6-670C-446554CD8CB0}" dt="2022-07-12T03:43:44.719" v="9643"/>
        <pc:sldMkLst>
          <pc:docMk/>
          <pc:sldMk cId="1306860922" sldId="279"/>
        </pc:sldMkLst>
        <pc:spChg chg="mod">
          <ac:chgData name="朱哲毅" userId="S::jerry0525.mg09@m365.nycu.edu.tw::dbaa4386-fc9c-4e15-9243-2370beccd523" providerId="AD" clId="Web-{34099058-566F-4DF6-670C-446554CD8CB0}" dt="2022-07-11T17:55:31.107" v="97" actId="20577"/>
          <ac:spMkLst>
            <pc:docMk/>
            <pc:sldMk cId="1306860922" sldId="279"/>
            <ac:spMk id="2" creationId="{510FD4C9-A28A-3A48-2886-16A33839AA6A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59.509" v="218" actId="20577"/>
          <ac:spMkLst>
            <pc:docMk/>
            <pc:sldMk cId="1306860922" sldId="279"/>
            <ac:spMk id="3" creationId="{23AFF001-B2A1-A58D-A139-F8E3031D0B5D}"/>
          </ac:spMkLst>
        </pc:spChg>
        <pc:spChg chg="add del">
          <ac:chgData name="朱哲毅" userId="S::jerry0525.mg09@m365.nycu.edu.tw::dbaa4386-fc9c-4e15-9243-2370beccd523" providerId="AD" clId="Web-{34099058-566F-4DF6-670C-446554CD8CB0}" dt="2022-07-11T17:43:05.619" v="26"/>
          <ac:spMkLst>
            <pc:docMk/>
            <pc:sldMk cId="1306860922" sldId="279"/>
            <ac:spMk id="4" creationId="{2A6B83FC-E2B7-67A4-38CB-E8E4F26D31EE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8" creationId="{2AEFFFF2-9EB4-4B6C-B9F8-2BA3EF89A21C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0" creationId="{0D65299F-028F-4AFC-B46A-8DB33E20FE4A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2" creationId="{BAC87F6E-526A-49B5-995D-42DB656594C9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1T13:52:06.124" v="19"/>
        <pc:sldMkLst>
          <pc:docMk/>
          <pc:sldMk cId="1009743417" sldId="280"/>
        </pc:sldMkLst>
      </pc:sldChg>
      <pc:sldChg chg="modSp new modNotes">
        <pc:chgData name="朱哲毅" userId="S::jerry0525.mg09@m365.nycu.edu.tw::dbaa4386-fc9c-4e15-9243-2370beccd523" providerId="AD" clId="Web-{34099058-566F-4DF6-670C-446554CD8CB0}" dt="2022-07-12T02:46:08.304" v="8338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4099058-566F-4DF6-670C-446554CD8CB0}" dt="2022-07-11T17:56:00.389" v="115" actId="20577"/>
          <ac:spMkLst>
            <pc:docMk/>
            <pc:sldMk cId="2731249397" sldId="280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4099058-566F-4DF6-670C-446554CD8CB0}" dt="2022-07-11T17:56:49.781" v="123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 new del">
        <pc:chgData name="朱哲毅" userId="S::jerry0525.mg09@m365.nycu.edu.tw::dbaa4386-fc9c-4e15-9243-2370beccd523" providerId="AD" clId="Web-{34099058-566F-4DF6-670C-446554CD8CB0}" dt="2022-07-12T00:16:58.031" v="167"/>
        <pc:sldMkLst>
          <pc:docMk/>
          <pc:sldMk cId="2782191345" sldId="281"/>
        </pc:sldMkLst>
        <pc:spChg chg="mod">
          <ac:chgData name="朱哲毅" userId="S::jerry0525.mg09@m365.nycu.edu.tw::dbaa4386-fc9c-4e15-9243-2370beccd523" providerId="AD" clId="Web-{34099058-566F-4DF6-670C-446554CD8CB0}" dt="2022-07-12T00:16:47.874" v="165" actId="20577"/>
          <ac:spMkLst>
            <pc:docMk/>
            <pc:sldMk cId="2782191345" sldId="281"/>
            <ac:spMk id="2" creationId="{4EDD53AA-5F25-939B-EFD4-4649B24B636D}"/>
          </ac:spMkLst>
        </pc:spChg>
      </pc:sldChg>
      <pc:sldChg chg="modSp add replId modNotes">
        <pc:chgData name="朱哲毅" userId="S::jerry0525.mg09@m365.nycu.edu.tw::dbaa4386-fc9c-4e15-9243-2370beccd523" providerId="AD" clId="Web-{34099058-566F-4DF6-670C-446554CD8CB0}" dt="2022-07-12T00:39:10.682" v="841"/>
        <pc:sldMkLst>
          <pc:docMk/>
          <pc:sldMk cId="1024655461" sldId="282"/>
        </pc:sldMkLst>
        <pc:spChg chg="mod">
          <ac:chgData name="朱哲毅" userId="S::jerry0525.mg09@m365.nycu.edu.tw::dbaa4386-fc9c-4e15-9243-2370beccd523" providerId="AD" clId="Web-{34099058-566F-4DF6-670C-446554CD8CB0}" dt="2022-07-12T00:21:53.037" v="197" actId="20577"/>
          <ac:spMkLst>
            <pc:docMk/>
            <pc:sldMk cId="1024655461" sldId="282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00.789" v="205" actId="20577"/>
          <ac:spMkLst>
            <pc:docMk/>
            <pc:sldMk cId="1024655461" sldId="282"/>
            <ac:spMk id="3" creationId="{AEFB94EF-1173-2728-C77B-BF98992EDACB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2T01:07:33.028" v="2194"/>
        <pc:sldMkLst>
          <pc:docMk/>
          <pc:sldMk cId="1256885750" sldId="283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06:32.880" v="5932"/>
        <pc:sldMkLst>
          <pc:docMk/>
          <pc:sldMk cId="1902942676" sldId="283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2:53:23.110" v="8921"/>
        <pc:sldMkLst>
          <pc:docMk/>
          <pc:sldMk cId="2403707391" sldId="283"/>
        </pc:sldMkLst>
        <pc:spChg chg="del">
          <ac:chgData name="朱哲毅" userId="S::jerry0525.mg09@m365.nycu.edu.tw::dbaa4386-fc9c-4e15-9243-2370beccd523" providerId="AD" clId="Web-{34099058-566F-4DF6-670C-446554CD8CB0}" dt="2022-07-12T02:27:59.281" v="6662"/>
          <ac:spMkLst>
            <pc:docMk/>
            <pc:sldMk cId="2403707391" sldId="283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8:00.469" v="6663"/>
          <ac:spMkLst>
            <pc:docMk/>
            <pc:sldMk cId="2403707391" sldId="283"/>
            <ac:spMk id="6" creationId="{62730DA4-C4E0-521B-1424-5E2CCF8B780B}"/>
          </ac:spMkLst>
        </pc:spChg>
        <pc:picChg chg="del">
          <ac:chgData name="朱哲毅" userId="S::jerry0525.mg09@m365.nycu.edu.tw::dbaa4386-fc9c-4e15-9243-2370beccd523" providerId="AD" clId="Web-{34099058-566F-4DF6-670C-446554CD8CB0}" dt="2022-07-12T02:27:56.359" v="6661"/>
          <ac:picMkLst>
            <pc:docMk/>
            <pc:sldMk cId="2403707391" sldId="283"/>
            <ac:picMk id="3" creationId="{54A798D9-7341-72F5-6F4D-2A183EB6E226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53:19.297" v="8918" actId="1076"/>
          <ac:picMkLst>
            <pc:docMk/>
            <pc:sldMk cId="2403707391" sldId="283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27:53.063" v="6660"/>
          <ac:picMkLst>
            <pc:docMk/>
            <pc:sldMk cId="2403707391" sldId="283"/>
            <ac:picMk id="8" creationId="{A8FA0746-A729-8B46-E827-CD158F742E11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2:53:20.798" v="8919" actId="1076"/>
          <ac:picMkLst>
            <pc:docMk/>
            <pc:sldMk cId="2403707391" sldId="283"/>
            <ac:picMk id="9" creationId="{5CAFEA33-995D-7945-B5DB-597A60A719A9}"/>
          </ac:picMkLst>
        </pc:picChg>
        <pc:picChg chg="add del mod">
          <ac:chgData name="朱哲毅" userId="S::jerry0525.mg09@m365.nycu.edu.tw::dbaa4386-fc9c-4e15-9243-2370beccd523" providerId="AD" clId="Web-{34099058-566F-4DF6-670C-446554CD8CB0}" dt="2022-07-12T02:53:23.110" v="8921"/>
          <ac:picMkLst>
            <pc:docMk/>
            <pc:sldMk cId="2403707391" sldId="283"/>
            <ac:picMk id="10" creationId="{1E4BF793-537C-3E3C-3628-3D72879816BE}"/>
          </ac:picMkLst>
        </pc:picChg>
      </pc:sldChg>
      <pc:sldChg chg="new del">
        <pc:chgData name="朱哲毅" userId="S::jerry0525.mg09@m365.nycu.edu.tw::dbaa4386-fc9c-4e15-9243-2370beccd523" providerId="AD" clId="Web-{34099058-566F-4DF6-670C-446554CD8CB0}" dt="2022-07-12T02:53:33.548" v="8923"/>
        <pc:sldMkLst>
          <pc:docMk/>
          <pc:sldMk cId="1863091864" sldId="284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29:59.456" v="6756"/>
        <pc:sldMkLst>
          <pc:docMk/>
          <pc:sldMk cId="2351858638" sldId="284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3:46:44.832" v="9651"/>
        <pc:sldMkLst>
          <pc:docMk/>
          <pc:sldMk cId="4023939720" sldId="284"/>
        </pc:sldMkLst>
        <pc:spChg chg="add del mod">
          <ac:chgData name="朱哲毅" userId="S::jerry0525.mg09@m365.nycu.edu.tw::dbaa4386-fc9c-4e15-9243-2370beccd523" providerId="AD" clId="Web-{34099058-566F-4DF6-670C-446554CD8CB0}" dt="2022-07-12T03:46:44.832" v="9651"/>
          <ac:spMkLst>
            <pc:docMk/>
            <pc:sldMk cId="4023939720" sldId="284"/>
            <ac:spMk id="5" creationId="{B9CEED18-AC9D-F4F1-DDC5-B10121AD422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53:48.595" v="8932" actId="1076"/>
          <ac:picMkLst>
            <pc:docMk/>
            <pc:sldMk cId="4023939720" sldId="284"/>
            <ac:picMk id="3" creationId="{754CFDFC-7FF9-B3B9-71E5-4C2E89B8230D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0.610" v="8926"/>
          <ac:picMkLst>
            <pc:docMk/>
            <pc:sldMk cId="4023939720" sldId="284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1.814" v="8927"/>
          <ac:picMkLst>
            <pc:docMk/>
            <pc:sldMk cId="4023939720" sldId="284"/>
            <ac:picMk id="9" creationId="{5CAFEA33-995D-7945-B5DB-597A60A719A9}"/>
          </ac:picMkLst>
        </pc:picChg>
      </pc:sldChg>
    </pc:docChg>
  </pc:docChgLst>
  <pc:docChgLst>
    <pc:chgData name="朱哲毅" userId="S::jerry0525.mg09@m365.nycu.edu.tw::dbaa4386-fc9c-4e15-9243-2370beccd523" providerId="AD" clId="Web-{CC26C701-64F4-2337-04FA-205C391773FA}"/>
    <pc:docChg chg="addSld delSld modSld sldOrd">
      <pc:chgData name="朱哲毅" userId="S::jerry0525.mg09@m365.nycu.edu.tw::dbaa4386-fc9c-4e15-9243-2370beccd523" providerId="AD" clId="Web-{CC26C701-64F4-2337-04FA-205C391773FA}" dt="2022-07-19T00:47:20.480" v="26" actId="1076"/>
      <pc:docMkLst>
        <pc:docMk/>
      </pc:docMkLst>
      <pc:sldChg chg="del">
        <pc:chgData name="朱哲毅" userId="S::jerry0525.mg09@m365.nycu.edu.tw::dbaa4386-fc9c-4e15-9243-2370beccd523" providerId="AD" clId="Web-{CC26C701-64F4-2337-04FA-205C391773FA}" dt="2022-07-19T00:33:14.371" v="15"/>
        <pc:sldMkLst>
          <pc:docMk/>
          <pc:sldMk cId="3643863650" sldId="272"/>
        </pc:sldMkLst>
      </pc:sldChg>
      <pc:sldChg chg="modSp">
        <pc:chgData name="朱哲毅" userId="S::jerry0525.mg09@m365.nycu.edu.tw::dbaa4386-fc9c-4e15-9243-2370beccd523" providerId="AD" clId="Web-{CC26C701-64F4-2337-04FA-205C391773FA}" dt="2022-07-19T00:32:33.199" v="14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CC26C701-64F4-2337-04FA-205C391773FA}" dt="2022-07-19T00:32:33.199" v="14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CC26C701-64F4-2337-04FA-205C391773FA}" dt="2022-07-19T00:47:20.480" v="26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CC26C701-64F4-2337-04FA-205C391773FA}" dt="2022-07-19T00:44:47.415" v="22" actId="20577"/>
          <ac:spMkLst>
            <pc:docMk/>
            <pc:sldMk cId="3995857297" sldId="291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CC26C701-64F4-2337-04FA-205C391773FA}" dt="2022-07-19T00:44:53.477" v="23"/>
          <ac:picMkLst>
            <pc:docMk/>
            <pc:sldMk cId="3995857297" sldId="291"/>
            <ac:picMk id="2" creationId="{65D26203-24F2-AD9D-5C29-D9F265BF9E68}"/>
          </ac:picMkLst>
        </pc:picChg>
        <pc:picChg chg="add mod">
          <ac:chgData name="朱哲毅" userId="S::jerry0525.mg09@m365.nycu.edu.tw::dbaa4386-fc9c-4e15-9243-2370beccd523" providerId="AD" clId="Web-{CC26C701-64F4-2337-04FA-205C391773FA}" dt="2022-07-19T00:47:20.480" v="26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115-F5EF-4B83-953D-4275C8199052}" type="datetimeFigureOut">
              <a:t>2022/7/18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0A5C-5DE3-40F4-B4C0-408C56CDDE9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大家好，我是朱哲毅，這禮拜要跟大家報告的是我學習量子電腦基本原理以及使用qiskit套件的心得。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6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接下來要介紹很具代表性量子演算法，就是shor's algorithm，前面提到它是用來Factorize一個超級大的大數，因此它可以用來破解RSA，因為RSA加密的前提就是，沒有一個有效的演算法可以分解大數，因此可以把它的因數當成public key跟private key來用，但shor's algorithm可以破解這個，當然是我們需要有足夠強大的量子電腦，理論上來說它可以在多項式時間就完成這個演算法。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4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>
                <a:ea typeface="新細明體"/>
                <a:cs typeface="Calibri"/>
              </a:rPr>
              <a:t>接下來要介紹要如何把傳統的資料集encode成量子的樣子，其實我們的目的也就是把它弄成一個state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vector，第一種是basis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encoding，顧名思義它很basis，就是把dataset想辦法轉換成binary的樣子，然後一一對應到state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vector，而amplitude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encoding就是把每一個依序放進去，然後把他的值作為那個almplitude的magnitude，angle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encoding在我的理解裡跟amplitude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差不多，只不過它是把data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value存在角度裡，利用phase來儲存資料，而不是magnitude，最後一個arbitrary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encoding是利用rotate</a:t>
            </a:r>
            <a:r>
              <a:rPr lang="en-US" altLang="zh-TW">
                <a:ea typeface="新細明體"/>
                <a:cs typeface="Calibri"/>
              </a:rPr>
              <a:t> parameterized circuit的參數來encode資料，但我有點不理解的是Parameterized的"參數"不也是qubit嗎?這樣跟angle </a:t>
            </a:r>
            <a:r>
              <a:rPr lang="en-US" altLang="zh-TW" err="1">
                <a:ea typeface="新細明體"/>
                <a:cs typeface="Calibri"/>
              </a:rPr>
              <a:t>encoding有甚麼不一樣，我可能還要再理解一下是，另外，後面這兩個每次只能encode一個data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point，不像前面兩個可一次處理整個dataset，好處是它的encoder只需要使用固定數量的quantum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gate，所以它是目前實例上常用到的encoding方法</a:t>
            </a:r>
            <a:r>
              <a:rPr lang="en-US" altLang="zh-TW">
                <a:ea typeface="新細明體"/>
                <a:cs typeface="Calibri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1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最後是之後要努力的方向，一是要把machine learning 對於怎麼train模型的地方再看熟一點，現在還只會套套件，二是要搞懂量子版的</a:t>
            </a:r>
            <a:r>
              <a:rPr lang="zh-CN">
                <a:ea typeface="等线"/>
              </a:rPr>
              <a:t>傅立葉</a:t>
            </a:r>
            <a:r>
              <a:rPr lang="zh-CN" altLang="en-US">
                <a:ea typeface="等线"/>
              </a:rPr>
              <a:t>，第三點雖然沒遇到這個問題，但感覺很重要，就是要怎麼把想做的東西轉成circuit diagram，就像在數位電路中有kmap、PLA可以實現boolean function，但我還沒想到甚麼系統性的方法可以把我想做的事表示成quantum circuit diagram，畢竟qiskit目前感覺還是以gate level為主的套件，比如我知道shor演算法，但要怎麼把它轉換成circuit diagram我還有很大的努力空間。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42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參考資料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45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我今天的報告會分為以下幾點，都承接於上禮拜的future work，第一點是QFT，第二點是我嘗試了一些qiskit的machine learning。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2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這禮拜認真看維基百科之後才了解到傅立葉轉換也有很多種，我們最常看的是連續的那種，上次楊安正博士像我們講解了他在線性代數裡面用空間的角度來看，然後我找到一個影片我覺得講解的很trivial，e的虛數次方，我們可以把它看作對於負數平念的rotation，而在把它乘上原本的g of t就會讓它變長變短，而我們在最後轉換出來的結果想求的是那張圖質心的偏移，因為這裡是連續，所以我們就用積分的方式來找質心，最後看到偏離越大的地方就是他可以拆分出頻率的地方。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6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首先一開始我們要看，為什麼需要量子電腦或是說量子計算，一定是因為效率，其實電腦的演進也就是一直在提升效率或計算力而已，只是量子計算可以說是跨時代的進步，舉個例子，以往要factorize一個617-digit的大數需要2700 core-years，但假如用上量子電腦的話可以在一天內就完成，我們後面也會提到，就是使用shor's algorithm。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0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首先一開始我們要看，為什麼需要量子電腦或是說量子計算，一定是因為效率，其實電腦的演進也就是一直在提升效率或計算力而已，只是量子計算可以說是跨時代的進步，舉個例子，以往要factorize一個617-digit的大數需要2700 core-years，但假如用上量子電腦的話可以在一天內就完成，我們後面也會提到，就是使用shor's algorithm。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55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首先一開始我們要看，為什麼需要量子電腦或是說量子計算，一定是因為效率，其實電腦的演進也就是一直在提升效率或計算力而已，只是量子計算可以說是跨時代的進步，舉個例子，以往要factorize一個617-digit的大數需要2700 core-years，但假如用上量子電腦的話可以在一天內就完成，我們後面也會提到，就是使用shor's algorithm。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5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>
                <a:ea typeface="新細明體"/>
                <a:cs typeface="Calibri"/>
              </a:rPr>
              <a:t>接下來要介紹要如何把傳統的資料集encode成量子的樣子，其實我們的目的也就是把它弄成一個state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vector，第一種是basis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encoding，顧名思義它很basis，就是把dataset想辦法轉換成binary的樣子，然後一一對應到state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vector，而amplitude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encoding就是把每一個依序放進去，然後把他的值作為那個almplitude的magnitude，angle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encoding在我的理解裡跟amplitude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差不多，只不過它是把data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value存在角度裡，利用phase來儲存資料，而不是magnitude，最後一個arbitrary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encoding是利用rotate</a:t>
            </a:r>
            <a:r>
              <a:rPr lang="en-US" altLang="zh-TW">
                <a:ea typeface="新細明體"/>
                <a:cs typeface="Calibri"/>
              </a:rPr>
              <a:t> parameterized circuit的參數來encode資料，但我有點不理解的是Parameterized的"參數"不也是qubit嗎?這樣跟angle </a:t>
            </a:r>
            <a:r>
              <a:rPr lang="en-US" altLang="zh-TW" err="1">
                <a:ea typeface="新細明體"/>
                <a:cs typeface="Calibri"/>
              </a:rPr>
              <a:t>encoding有甚麼不一樣，我可能還要再理解一下是，另外，後面這兩個每次只能encode一個data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point，不像前面兩個可一次處理整個dataset，好處是它的encoder只需要使用固定數量的quantum</a:t>
            </a:r>
            <a:r>
              <a:rPr lang="en-US" altLang="zh-TW">
                <a:ea typeface="新細明體"/>
                <a:cs typeface="Calibri"/>
              </a:rPr>
              <a:t> </a:t>
            </a:r>
            <a:r>
              <a:rPr lang="en-US" altLang="zh-TW" err="1">
                <a:ea typeface="新細明體"/>
                <a:cs typeface="Calibri"/>
              </a:rPr>
              <a:t>gate，所以它是目前實例上常用到的encoding方法</a:t>
            </a:r>
            <a:r>
              <a:rPr lang="en-US" altLang="zh-TW">
                <a:ea typeface="新細明體"/>
                <a:cs typeface="Calibri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9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5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7/18/2022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7/18/2022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7/18/2022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7/18/2022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7/18/2022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qiskit.org/course/machine-learning/training-quantum-circuits#training-2-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qiskit.org/course/ch-algorithms/shors-algorithm" TargetMode="External"/><Relationship Id="rId4" Type="http://schemas.openxmlformats.org/officeDocument/2006/relationships/hyperlink" Target="https://www.youtube.com/watch?v=FRZQ-efABeQ&amp;t=283s&amp;ab_channel=minutephys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l"/>
            <a:r>
              <a:rPr lang="en-US" altLang="zh-TW" sz="4800" err="1">
                <a:solidFill>
                  <a:schemeClr val="tx1"/>
                </a:solidFill>
                <a:ea typeface="+mj-lt"/>
                <a:cs typeface="+mj-lt"/>
              </a:rPr>
              <a:t>Qiskit</a:t>
            </a:r>
            <a:r>
              <a:rPr lang="zh-TW" sz="4800">
                <a:solidFill>
                  <a:schemeClr val="tx1"/>
                </a:solidFill>
                <a:ea typeface="+mj-lt"/>
                <a:cs typeface="+mj-lt"/>
              </a:rPr>
              <a:t>學習成果</a:t>
            </a:r>
            <a:endParaRPr 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871" y="2007220"/>
            <a:ext cx="3082382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cap="all" dirty="0">
                <a:solidFill>
                  <a:schemeClr val="tx1"/>
                </a:solidFill>
                <a:ea typeface="+mn-lt"/>
                <a:cs typeface="+mn-lt"/>
              </a:rPr>
              <a:t>0719</a:t>
            </a:r>
            <a:r>
              <a:rPr lang="zh-TW" altLang="en-US" sz="2800" cap="all">
                <a:solidFill>
                  <a:schemeClr val="tx1"/>
                </a:solidFill>
                <a:ea typeface="+mn-lt"/>
                <a:cs typeface="+mn-lt"/>
              </a:rPr>
              <a:t>報告</a:t>
            </a:r>
            <a:endParaRPr lang="zh-TW" altLang="en-US" sz="280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EEE67-F4BE-EF73-8734-2C1540A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Result</a:t>
            </a: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7BCEBE0-9112-57AA-8791-63A801FA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8625" y="5223597"/>
            <a:ext cx="6981825" cy="1447800"/>
          </a:xfr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D41DD60-B9EB-F238-EB76-9E14E1C3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72" y="3111135"/>
            <a:ext cx="4396886" cy="1436809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971E20A2-D4B1-5AF6-6DFB-2E1E42CF3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76" y="2903749"/>
            <a:ext cx="4960815" cy="19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Introduction</a:t>
            </a:r>
            <a:endParaRPr lang="en-US" alt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 b="1" dirty="0">
                <a:ea typeface="微軟正黑體"/>
              </a:rPr>
              <a:t>Neural Network Regressor</a:t>
            </a:r>
            <a:endParaRPr lang="zh-TW" altLang="en-US" dirty="0"/>
          </a:p>
          <a:p>
            <a:endParaRPr lang="en-US" altLang="zh-TW" sz="2400" b="1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endParaRPr lang="en-US" altLang="zh-TW" sz="2400" b="1" dirty="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BE9055F-D654-9150-2A28-FD1BC951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04" y="5878245"/>
            <a:ext cx="9852102" cy="798367"/>
          </a:xfrm>
          <a:prstGeom prst="rect">
            <a:avLst/>
          </a:prstGeom>
        </p:spPr>
      </p:pic>
      <p:pic>
        <p:nvPicPr>
          <p:cNvPr id="2" name="圖片 4">
            <a:extLst>
              <a:ext uri="{FF2B5EF4-FFF2-40B4-BE49-F238E27FC236}">
                <a16:creationId xmlns:a16="http://schemas.microsoft.com/office/drawing/2014/main" id="{78C5D181-CBD6-A069-6E8A-1AF4CF07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10" y="3127108"/>
            <a:ext cx="6265125" cy="2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4B3E4-9C15-D47C-ECE2-E41B8E02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Result</a:t>
            </a:r>
            <a:endParaRPr lang="zh-TW" altLang="en-US" dirty="0">
              <a:ea typeface="微軟正黑體"/>
            </a:endParaRPr>
          </a:p>
        </p:txBody>
      </p:sp>
      <p:pic>
        <p:nvPicPr>
          <p:cNvPr id="17" name="圖片 17">
            <a:extLst>
              <a:ext uri="{FF2B5EF4-FFF2-40B4-BE49-F238E27FC236}">
                <a16:creationId xmlns:a16="http://schemas.microsoft.com/office/drawing/2014/main" id="{663D20D9-3B3B-D31E-B590-482DE62E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07" y="2455697"/>
            <a:ext cx="5019430" cy="3284991"/>
          </a:xfrm>
          <a:prstGeom prst="rect">
            <a:avLst/>
          </a:prstGeom>
        </p:spPr>
      </p:pic>
      <p:pic>
        <p:nvPicPr>
          <p:cNvPr id="18" name="圖片 18">
            <a:extLst>
              <a:ext uri="{FF2B5EF4-FFF2-40B4-BE49-F238E27FC236}">
                <a16:creationId xmlns:a16="http://schemas.microsoft.com/office/drawing/2014/main" id="{887C8B33-E7FB-DB80-292E-CF61F97B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93" y="2455698"/>
            <a:ext cx="5019430" cy="328499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0FB240-0E87-CB03-E68C-866A3CE664DF}"/>
              </a:ext>
            </a:extLst>
          </p:cNvPr>
          <p:cNvSpPr txBox="1"/>
          <p:nvPr/>
        </p:nvSpPr>
        <p:spPr>
          <a:xfrm>
            <a:off x="5212863" y="59064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cosine wave graph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92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EEE67-F4BE-EF73-8734-2C1540A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conclusion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18050-8A6F-9281-B455-D84058AD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classical methods are better!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There should be entanglment in quantum layer.</a:t>
            </a:r>
          </a:p>
          <a:p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9649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0FD4C9-A28A-3A48-2886-16A33839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300">
                <a:solidFill>
                  <a:srgbClr val="FFFFFF"/>
                </a:solidFill>
                <a:ea typeface="微軟正黑體"/>
              </a:rPr>
              <a:t>FUTURE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FF001-B2A1-A58D-A139-F8E3031D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zh-TW" altLang="en-US">
                <a:ea typeface="微軟正黑體"/>
              </a:rPr>
              <a:t>1. machine learning</a:t>
            </a:r>
            <a:endParaRPr lang="zh-TW" altLang="en-US">
              <a:ea typeface="微軟正黑體" panose="020B0604030504040204" pitchFamily="34" charset="-120"/>
            </a:endParaRPr>
          </a:p>
          <a:p>
            <a:r>
              <a:rPr lang="zh-TW" altLang="en-US">
                <a:ea typeface="微軟正黑體"/>
              </a:rPr>
              <a:t>2. quantum fourier transform</a:t>
            </a:r>
          </a:p>
          <a:p>
            <a:r>
              <a:rPr lang="zh-TW" altLang="en-US">
                <a:ea typeface="微軟正黑體"/>
              </a:rPr>
              <a:t>3. quantum circuits</a:t>
            </a:r>
          </a:p>
          <a:p>
            <a:endParaRPr lang="zh-TW" altLang="en-US">
              <a:ea typeface="微軟正黑體"/>
            </a:endParaRPr>
          </a:p>
          <a:p>
            <a:endParaRPr lang="zh-TW" altLang="en-US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30686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B0FC-7885-FBD6-1A0A-74B8C422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A4C11-2E81-13E9-D03B-115BA84C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  <a:hlinkClick r:id="rId3"/>
              </a:rPr>
              <a:t>https://learn.qiskit.org/course/machine-learning/training-quantum-circuits#training-2-0</a:t>
            </a:r>
            <a:endParaRPr lang="zh-TW" altLang="en-US"/>
          </a:p>
          <a:p>
            <a:r>
              <a:rPr lang="en-US" altLang="zh-TW">
                <a:ea typeface="+mn-lt"/>
                <a:cs typeface="+mn-lt"/>
                <a:hlinkClick r:id="rId4"/>
              </a:rPr>
              <a:t>https://www.youtube.com/watch?v=FRZQ-efABeQ&amp;t=283s&amp;ab_channel=minutephysics</a:t>
            </a:r>
            <a:endParaRPr lang="zh-TW" alt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https://learn.qiskit.org/course/ch-algorithms/shors-algorithm</a:t>
            </a:r>
            <a:endParaRPr lang="en-US" altLang="zh-TW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2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99E14-87E0-C8DA-C4D6-941C55E8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bg1"/>
                </a:solidFill>
                <a:ea typeface="微軟正黑體"/>
              </a:rPr>
              <a:t>outline</a:t>
            </a:r>
            <a:endParaRPr lang="zh-TW" sz="360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4292C9D-F3ED-8498-F69F-9DA185F1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532517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>
                <a:ea typeface="微軟正黑體"/>
              </a:rPr>
              <a:t>QFT</a:t>
            </a:r>
            <a:endParaRPr lang="zh-TW"/>
          </a:p>
          <a:p>
            <a:r>
              <a:rPr lang="zh-TW" altLang="en-US" sz="3200">
                <a:ea typeface="+mn-lt"/>
                <a:cs typeface="+mn-lt"/>
              </a:rPr>
              <a:t>machine learning with qiskit</a:t>
            </a:r>
            <a:endParaRPr lang="zh-TW" altLang="en-US" sz="3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37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Quantum 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 err="1">
                <a:solidFill>
                  <a:schemeClr val="bg1"/>
                </a:solidFill>
              </a:rPr>
              <a:t>fourier</a:t>
            </a:r>
            <a:r>
              <a:rPr lang="en-US" sz="3500" dirty="0">
                <a:solidFill>
                  <a:schemeClr val="bg1"/>
                </a:solidFill>
              </a:rPr>
              <a:t> 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transform</a:t>
            </a:r>
            <a:endParaRPr lang="en-US" altLang="zh-TW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9">
            <a:extLst>
              <a:ext uri="{FF2B5EF4-FFF2-40B4-BE49-F238E27FC236}">
                <a16:creationId xmlns:a16="http://schemas.microsoft.com/office/drawing/2014/main" id="{8064E066-8223-A0A1-5B98-A1FF3CDC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501" y="2446880"/>
            <a:ext cx="5544904" cy="3101983"/>
          </a:xfrm>
        </p:spPr>
      </p:pic>
      <p:pic>
        <p:nvPicPr>
          <p:cNvPr id="30" name="圖片 30" descr="一張含有 文字 的圖片&#10;&#10;自動產生的描述">
            <a:extLst>
              <a:ext uri="{FF2B5EF4-FFF2-40B4-BE49-F238E27FC236}">
                <a16:creationId xmlns:a16="http://schemas.microsoft.com/office/drawing/2014/main" id="{237C7443-1D35-531C-335C-4A48150AF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70" y="2931581"/>
            <a:ext cx="4183565" cy="1180694"/>
          </a:xfrm>
          <a:prstGeom prst="rect">
            <a:avLst/>
          </a:prstGeom>
        </p:spPr>
      </p:pic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continues</a:t>
            </a:r>
          </a:p>
        </p:txBody>
      </p:sp>
    </p:spTree>
    <p:extLst>
      <p:ext uri="{BB962C8B-B14F-4D97-AF65-F5344CB8AC3E}">
        <p14:creationId xmlns:p14="http://schemas.microsoft.com/office/powerpoint/2010/main" val="1036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Discrete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E66CE39-1BA9-D879-3B39-FE27D191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82" y="3213230"/>
            <a:ext cx="5075663" cy="1725238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CF86F20-573D-4F6F-5C1B-9C66A1FDE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42" y="3824032"/>
            <a:ext cx="2743200" cy="5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quantum</a:t>
            </a:r>
          </a:p>
        </p:txBody>
      </p:sp>
      <p:pic>
        <p:nvPicPr>
          <p:cNvPr id="2" name="圖片 2" descr="一張含有 文字, 天線 的圖片&#10;&#10;自動產生的描述">
            <a:extLst>
              <a:ext uri="{FF2B5EF4-FFF2-40B4-BE49-F238E27FC236}">
                <a16:creationId xmlns:a16="http://schemas.microsoft.com/office/drawing/2014/main" id="{332EA571-0F59-B311-DFE4-B641EBD4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24" y="3425297"/>
            <a:ext cx="2743200" cy="1021976"/>
          </a:xfrm>
          <a:prstGeom prst="rect">
            <a:avLst/>
          </a:prstGeom>
        </p:spPr>
      </p:pic>
      <p:pic>
        <p:nvPicPr>
          <p:cNvPr id="3" name="圖片 3" descr="一張含有 文字, 建築物, 圓頂 的圖片&#10;&#10;自動產生的描述">
            <a:extLst>
              <a:ext uri="{FF2B5EF4-FFF2-40B4-BE49-F238E27FC236}">
                <a16:creationId xmlns:a16="http://schemas.microsoft.com/office/drawing/2014/main" id="{F965D023-CDB1-C7C3-5C4B-65618CB5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93" y="3022344"/>
            <a:ext cx="6318738" cy="16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quantum</a:t>
            </a:r>
          </a:p>
        </p:txBody>
      </p:sp>
      <p:pic>
        <p:nvPicPr>
          <p:cNvPr id="4" name="圖片 4" descr="一張含有 文字, 螢幕 的圖片&#10;&#10;自動產生的描述">
            <a:extLst>
              <a:ext uri="{FF2B5EF4-FFF2-40B4-BE49-F238E27FC236}">
                <a16:creationId xmlns:a16="http://schemas.microsoft.com/office/drawing/2014/main" id="{C07208F8-93C2-B496-3AE3-B16D4D84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69" y="2115749"/>
            <a:ext cx="3085123" cy="4511965"/>
          </a:xfrm>
          <a:prstGeom prst="rect">
            <a:avLst/>
          </a:prstGeom>
        </p:spPr>
      </p:pic>
      <p:pic>
        <p:nvPicPr>
          <p:cNvPr id="5" name="圖片 5" descr="一張含有 文字, 時鐘 的圖片&#10;&#10;自動產生的描述">
            <a:extLst>
              <a:ext uri="{FF2B5EF4-FFF2-40B4-BE49-F238E27FC236}">
                <a16:creationId xmlns:a16="http://schemas.microsoft.com/office/drawing/2014/main" id="{833A9D0B-DCC7-A7E4-F8DD-A464B764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23" y="3429511"/>
            <a:ext cx="7393353" cy="16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 dirty="0">
                <a:solidFill>
                  <a:schemeClr val="bg1"/>
                </a:solidFill>
                <a:ea typeface="微軟正黑體"/>
              </a:rPr>
              <a:t>Machine learning with </a:t>
            </a:r>
            <a:r>
              <a:rPr lang="en-US" altLang="zh-TW" sz="3500" dirty="0" err="1">
                <a:solidFill>
                  <a:schemeClr val="bg1"/>
                </a:solidFill>
                <a:ea typeface="微軟正黑體"/>
              </a:rPr>
              <a:t>qiskit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Introduction</a:t>
            </a:r>
            <a:endParaRPr lang="en-US" alt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 b="1" dirty="0" err="1">
                <a:ea typeface="+mn-lt"/>
                <a:cs typeface="+mn-lt"/>
              </a:rPr>
              <a:t>Qiskit</a:t>
            </a:r>
            <a:r>
              <a:rPr lang="en-US" altLang="zh-TW" sz="2400" b="1" dirty="0">
                <a:ea typeface="+mn-lt"/>
                <a:cs typeface="+mn-lt"/>
              </a:rPr>
              <a:t> + </a:t>
            </a:r>
            <a:r>
              <a:rPr lang="en-US" altLang="zh-TW" sz="2400" b="1" dirty="0" err="1">
                <a:ea typeface="+mn-lt"/>
                <a:cs typeface="+mn-lt"/>
              </a:rPr>
              <a:t>Pytorch</a:t>
            </a:r>
          </a:p>
          <a:p>
            <a:pPr marL="0" indent="0">
              <a:buNone/>
            </a:pPr>
            <a:endParaRPr lang="en-US" altLang="zh-TW" sz="2400" b="1" dirty="0"/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65D26203-24F2-AD9D-5C29-D9F265BF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07" y="3302594"/>
            <a:ext cx="7637584" cy="29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738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15</Slides>
  <Notes>13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包裹</vt:lpstr>
      <vt:lpstr>Qiskit學習成果</vt:lpstr>
      <vt:lpstr>outline</vt:lpstr>
      <vt:lpstr>Quantum  fourier  transform</vt:lpstr>
      <vt:lpstr>continues</vt:lpstr>
      <vt:lpstr>Discrete</vt:lpstr>
      <vt:lpstr>quantum</vt:lpstr>
      <vt:lpstr>quantum</vt:lpstr>
      <vt:lpstr>Machine learning with qiskit</vt:lpstr>
      <vt:lpstr>Introduction</vt:lpstr>
      <vt:lpstr>Result</vt:lpstr>
      <vt:lpstr>Introduction</vt:lpstr>
      <vt:lpstr>Result</vt:lpstr>
      <vt:lpstr>conclusion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179</cp:revision>
  <dcterms:created xsi:type="dcterms:W3CDTF">2019-10-16T03:03:10Z</dcterms:created>
  <dcterms:modified xsi:type="dcterms:W3CDTF">2022-07-19T01:06:50Z</dcterms:modified>
</cp:coreProperties>
</file>