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15"/>
  </p:notesMasterIdLst>
  <p:sldIdLst>
    <p:sldId id="256" r:id="rId2"/>
    <p:sldId id="257" r:id="rId3"/>
    <p:sldId id="262" r:id="rId4"/>
    <p:sldId id="305" r:id="rId5"/>
    <p:sldId id="304" r:id="rId6"/>
    <p:sldId id="271" r:id="rId7"/>
    <p:sldId id="302" r:id="rId8"/>
    <p:sldId id="308" r:id="rId9"/>
    <p:sldId id="289" r:id="rId10"/>
    <p:sldId id="306" r:id="rId11"/>
    <p:sldId id="307" r:id="rId12"/>
    <p:sldId id="30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C7F0A-0CC7-CC38-E62F-F1672C0AAD48}" v="554" dt="2022-08-02T05:49:19.745"/>
    <p1510:client id="{151AF491-EE5E-1223-150E-019573DD502B}" v="64" dt="2022-07-26T03:59:44.182"/>
    <p1510:client id="{2BB0B27D-9800-4D2C-B90E-9BEF2D530C90}" v="453" dt="2022-07-07T06:02:24.228"/>
    <p1510:client id="{3329D134-103B-ADD0-72CF-DA61C14A2AFA}" v="68" dt="2022-07-26T00:49:55.059"/>
    <p1510:client id="{34099058-566F-4DF6-670C-446554CD8CB0}" v="336" dt="2022-07-12T03:46:44.832"/>
    <p1510:client id="{3548FA01-7101-42D2-9710-B90AE27C9C1B}" v="183" dt="2022-07-26T03:13:21.263"/>
    <p1510:client id="{7A6075CD-0D7E-F808-23C3-27F08CF3577F}" v="185" dt="2022-07-25T06:03:50.373"/>
    <p1510:client id="{892A6889-E6A5-EEE5-4F06-CE1FEDE6BC82}" v="26" dt="2022-07-19T00:57:06.644"/>
    <p1510:client id="{95861173-7A0A-FE89-13EB-8BCB33B352AD}" v="19" dt="2022-07-07T08:18:43.218"/>
    <p1510:client id="{B30F9991-4850-702C-F8ED-AE57A0DA569B}" v="568" dt="2022-08-08T06:30:13.238"/>
    <p1510:client id="{B732B55F-CB46-0137-8D6D-B2DCFF8ACD7D}" v="6" dt="2022-08-14T16:37:57.130"/>
    <p1510:client id="{B878C15B-132A-C087-C019-396D14060151}" v="36" dt="2022-07-25T07:14:20.424"/>
    <p1510:client id="{B956531C-A258-64FF-A0D2-4D692E017D38}" v="37" dt="2022-07-26T00:20:37.985"/>
    <p1510:client id="{C0C6A86D-3FC0-2C25-39F7-0F43891BDA1F}" v="35" dt="2022-07-07T08:02:20.255"/>
    <p1510:client id="{CC26C701-64F4-2337-04FA-205C391773FA}" v="30" dt="2022-07-19T00:47:20.480"/>
    <p1510:client id="{D8B849BF-02CF-F0AB-4006-D1761230E195}" v="148" dt="2022-08-01T07:24:51.030"/>
    <p1510:client id="{E502F0D8-B672-ED7F-EFC6-6DF3E6B7B934}" v="14" dt="2022-08-08T01:12:40.086"/>
    <p1510:client id="{EAF9164C-534B-486F-9CE4-7B2FFE743887}" v="13" dt="2022-07-15T13:12:42.037"/>
    <p1510:client id="{EBFAB7F8-DFBE-BB0E-FE0D-848490D9FB0F}" v="386" dt="2022-07-18T16:46:32.638"/>
    <p1510:client id="{F42D02D4-2150-FA5D-7855-7323A7F43AC1}" v="175" dt="2022-08-09T03:31:50.153"/>
    <p1510:client id="{FF8A80CE-6DBD-764F-D49E-057DAA679C52}" v="443" dt="2022-07-11T08:42:46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朱哲毅" userId="S::jerry0525.mg09@m365.nycu.edu.tw::dbaa4386-fc9c-4e15-9243-2370beccd523" providerId="AD" clId="Web-{7A6075CD-0D7E-F808-23C3-27F08CF3577F}"/>
    <pc:docChg chg="modSld">
      <pc:chgData name="朱哲毅" userId="S::jerry0525.mg09@m365.nycu.edu.tw::dbaa4386-fc9c-4e15-9243-2370beccd523" providerId="AD" clId="Web-{7A6075CD-0D7E-F808-23C3-27F08CF3577F}" dt="2022-07-25T06:03:50.373" v="126" actId="1076"/>
      <pc:docMkLst>
        <pc:docMk/>
      </pc:docMkLst>
      <pc:sldChg chg="modSp">
        <pc:chgData name="朱哲毅" userId="S::jerry0525.mg09@m365.nycu.edu.tw::dbaa4386-fc9c-4e15-9243-2370beccd523" providerId="AD" clId="Web-{7A6075CD-0D7E-F808-23C3-27F08CF3577F}" dt="2022-07-25T05:11:26.530" v="1" actId="20577"/>
        <pc:sldMkLst>
          <pc:docMk/>
          <pc:sldMk cId="1194440229" sldId="256"/>
        </pc:sldMkLst>
        <pc:spChg chg="mod">
          <ac:chgData name="朱哲毅" userId="S::jerry0525.mg09@m365.nycu.edu.tw::dbaa4386-fc9c-4e15-9243-2370beccd523" providerId="AD" clId="Web-{7A6075CD-0D7E-F808-23C3-27F08CF3577F}" dt="2022-07-25T05:11:26.530" v="1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modSp">
        <pc:chgData name="朱哲毅" userId="S::jerry0525.mg09@m365.nycu.edu.tw::dbaa4386-fc9c-4e15-9243-2370beccd523" providerId="AD" clId="Web-{7A6075CD-0D7E-F808-23C3-27F08CF3577F}" dt="2022-07-25T05:11:45.624" v="16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7A6075CD-0D7E-F808-23C3-27F08CF3577F}" dt="2022-07-25T05:11:45.624" v="16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addSp delSp modSp">
        <pc:chgData name="朱哲毅" userId="S::jerry0525.mg09@m365.nycu.edu.tw::dbaa4386-fc9c-4e15-9243-2370beccd523" providerId="AD" clId="Web-{7A6075CD-0D7E-F808-23C3-27F08CF3577F}" dt="2022-07-25T05:58:57.648" v="41" actId="1076"/>
        <pc:sldMkLst>
          <pc:docMk/>
          <pc:sldMk cId="1036110333" sldId="259"/>
        </pc:sldMkLst>
        <pc:spChg chg="add del mod">
          <ac:chgData name="朱哲毅" userId="S::jerry0525.mg09@m365.nycu.edu.tw::dbaa4386-fc9c-4e15-9243-2370beccd523" providerId="AD" clId="Web-{7A6075CD-0D7E-F808-23C3-27F08CF3577F}" dt="2022-07-25T05:45:13.457" v="31"/>
          <ac:spMkLst>
            <pc:docMk/>
            <pc:sldMk cId="1036110333" sldId="259"/>
            <ac:spMk id="3" creationId="{5EFB4EF9-2F88-35FC-4990-A164CD935EE1}"/>
          </ac:spMkLst>
        </pc:spChg>
        <pc:spChg chg="mod">
          <ac:chgData name="朱哲毅" userId="S::jerry0525.mg09@m365.nycu.edu.tw::dbaa4386-fc9c-4e15-9243-2370beccd523" providerId="AD" clId="Web-{7A6075CD-0D7E-F808-23C3-27F08CF3577F}" dt="2022-07-25T05:12:32.734" v="28" actId="20577"/>
          <ac:spMkLst>
            <pc:docMk/>
            <pc:sldMk cId="1036110333" sldId="259"/>
            <ac:spMk id="32" creationId="{6E54D929-5A98-DA5F-9D06-7126C095917E}"/>
          </ac:spMkLst>
        </pc:spChg>
        <pc:picChg chg="add mod ord">
          <ac:chgData name="朱哲毅" userId="S::jerry0525.mg09@m365.nycu.edu.tw::dbaa4386-fc9c-4e15-9243-2370beccd523" providerId="AD" clId="Web-{7A6075CD-0D7E-F808-23C3-27F08CF3577F}" dt="2022-07-25T05:51:01.450" v="39" actId="1076"/>
          <ac:picMkLst>
            <pc:docMk/>
            <pc:sldMk cId="1036110333" sldId="259"/>
            <ac:picMk id="2" creationId="{1ACD0DB1-9E79-FA73-E98D-641965E0DB2C}"/>
          </ac:picMkLst>
        </pc:picChg>
        <pc:picChg chg="add mod">
          <ac:chgData name="朱哲毅" userId="S::jerry0525.mg09@m365.nycu.edu.tw::dbaa4386-fc9c-4e15-9243-2370beccd523" providerId="AD" clId="Web-{7A6075CD-0D7E-F808-23C3-27F08CF3577F}" dt="2022-07-25T05:58:57.648" v="41" actId="1076"/>
          <ac:picMkLst>
            <pc:docMk/>
            <pc:sldMk cId="1036110333" sldId="259"/>
            <ac:picMk id="4" creationId="{89C8A851-F763-DA27-4EB5-667C2F80FFB6}"/>
          </ac:picMkLst>
        </pc:picChg>
        <pc:picChg chg="del">
          <ac:chgData name="朱哲毅" userId="S::jerry0525.mg09@m365.nycu.edu.tw::dbaa4386-fc9c-4e15-9243-2370beccd523" providerId="AD" clId="Web-{7A6075CD-0D7E-F808-23C3-27F08CF3577F}" dt="2022-07-25T05:12:34.625" v="29"/>
          <ac:picMkLst>
            <pc:docMk/>
            <pc:sldMk cId="1036110333" sldId="259"/>
            <ac:picMk id="29" creationId="{8064E066-8223-A0A1-5B98-A1FF3CDC9404}"/>
          </ac:picMkLst>
        </pc:picChg>
        <pc:picChg chg="del">
          <ac:chgData name="朱哲毅" userId="S::jerry0525.mg09@m365.nycu.edu.tw::dbaa4386-fc9c-4e15-9243-2370beccd523" providerId="AD" clId="Web-{7A6075CD-0D7E-F808-23C3-27F08CF3577F}" dt="2022-07-25T05:12:39.235" v="30"/>
          <ac:picMkLst>
            <pc:docMk/>
            <pc:sldMk cId="1036110333" sldId="259"/>
            <ac:picMk id="30" creationId="{237C7443-1D35-531C-335C-4A48150AF63D}"/>
          </ac:picMkLst>
        </pc:picChg>
      </pc:sldChg>
      <pc:sldChg chg="modSp">
        <pc:chgData name="朱哲毅" userId="S::jerry0525.mg09@m365.nycu.edu.tw::dbaa4386-fc9c-4e15-9243-2370beccd523" providerId="AD" clId="Web-{7A6075CD-0D7E-F808-23C3-27F08CF3577F}" dt="2022-07-25T05:12:25.297" v="19" actId="20577"/>
        <pc:sldMkLst>
          <pc:docMk/>
          <pc:sldMk cId="4125152373" sldId="262"/>
        </pc:sldMkLst>
        <pc:spChg chg="mod">
          <ac:chgData name="朱哲毅" userId="S::jerry0525.mg09@m365.nycu.edu.tw::dbaa4386-fc9c-4e15-9243-2370beccd523" providerId="AD" clId="Web-{7A6075CD-0D7E-F808-23C3-27F08CF3577F}" dt="2022-07-25T05:12:25.297" v="19" actId="20577"/>
          <ac:spMkLst>
            <pc:docMk/>
            <pc:sldMk cId="4125152373" sldId="262"/>
            <ac:spMk id="2" creationId="{00000000-0000-0000-0000-000000000000}"/>
          </ac:spMkLst>
        </pc:spChg>
      </pc:sldChg>
      <pc:sldChg chg="addSp delSp modSp">
        <pc:chgData name="朱哲毅" userId="S::jerry0525.mg09@m365.nycu.edu.tw::dbaa4386-fc9c-4e15-9243-2370beccd523" providerId="AD" clId="Web-{7A6075CD-0D7E-F808-23C3-27F08CF3577F}" dt="2022-07-25T06:03:50.373" v="126" actId="1076"/>
        <pc:sldMkLst>
          <pc:docMk/>
          <pc:sldMk cId="2207344355" sldId="285"/>
        </pc:sldMkLst>
        <pc:spChg chg="add mod">
          <ac:chgData name="朱哲毅" userId="S::jerry0525.mg09@m365.nycu.edu.tw::dbaa4386-fc9c-4e15-9243-2370beccd523" providerId="AD" clId="Web-{7A6075CD-0D7E-F808-23C3-27F08CF3577F}" dt="2022-07-25T06:03:50.373" v="126" actId="1076"/>
          <ac:spMkLst>
            <pc:docMk/>
            <pc:sldMk cId="2207344355" sldId="285"/>
            <ac:spMk id="3" creationId="{6A3044F1-4559-5E96-5CD2-7EDE1D974FF3}"/>
          </ac:spMkLst>
        </pc:spChg>
        <pc:spChg chg="mod">
          <ac:chgData name="朱哲毅" userId="S::jerry0525.mg09@m365.nycu.edu.tw::dbaa4386-fc9c-4e15-9243-2370beccd523" providerId="AD" clId="Web-{7A6075CD-0D7E-F808-23C3-27F08CF3577F}" dt="2022-07-25T06:00:07.696" v="61" actId="20577"/>
          <ac:spMkLst>
            <pc:docMk/>
            <pc:sldMk cId="2207344355" sldId="285"/>
            <ac:spMk id="32" creationId="{6E54D929-5A98-DA5F-9D06-7126C095917E}"/>
          </ac:spMkLst>
        </pc:spChg>
        <pc:picChg chg="add mod">
          <ac:chgData name="朱哲毅" userId="S::jerry0525.mg09@m365.nycu.edu.tw::dbaa4386-fc9c-4e15-9243-2370beccd523" providerId="AD" clId="Web-{7A6075CD-0D7E-F808-23C3-27F08CF3577F}" dt="2022-07-25T06:02:45.215" v="71" actId="1076"/>
          <ac:picMkLst>
            <pc:docMk/>
            <pc:sldMk cId="2207344355" sldId="285"/>
            <ac:picMk id="2" creationId="{6EAB2FE2-5AAA-36F0-7B9F-3C47BAF013CE}"/>
          </ac:picMkLst>
        </pc:picChg>
        <pc:picChg chg="del">
          <ac:chgData name="朱哲毅" userId="S::jerry0525.mg09@m365.nycu.edu.tw::dbaa4386-fc9c-4e15-9243-2370beccd523" providerId="AD" clId="Web-{7A6075CD-0D7E-F808-23C3-27F08CF3577F}" dt="2022-07-25T06:01:16.510" v="62"/>
          <ac:picMkLst>
            <pc:docMk/>
            <pc:sldMk cId="2207344355" sldId="285"/>
            <ac:picMk id="5" creationId="{5E66CE39-1BA9-D879-3B39-FE27D191C9BB}"/>
          </ac:picMkLst>
        </pc:picChg>
        <pc:picChg chg="del">
          <ac:chgData name="朱哲毅" userId="S::jerry0525.mg09@m365.nycu.edu.tw::dbaa4386-fc9c-4e15-9243-2370beccd523" providerId="AD" clId="Web-{7A6075CD-0D7E-F808-23C3-27F08CF3577F}" dt="2022-07-25T06:01:17.479" v="63"/>
          <ac:picMkLst>
            <pc:docMk/>
            <pc:sldMk cId="2207344355" sldId="285"/>
            <ac:picMk id="6" creationId="{ACF86F20-573D-4F6F-5C1B-9C66A1FDEE78}"/>
          </ac:picMkLst>
        </pc:picChg>
      </pc:sldChg>
    </pc:docChg>
  </pc:docChgLst>
  <pc:docChgLst>
    <pc:chgData name="朱哲毅" userId="S::jerry0525.mg09@m365.nycu.edu.tw::dbaa4386-fc9c-4e15-9243-2370beccd523" providerId="AD" clId="Web-{B30F9991-4850-702C-F8ED-AE57A0DA569B}"/>
    <pc:docChg chg="addSld delSld modSld sldOrd">
      <pc:chgData name="朱哲毅" userId="S::jerry0525.mg09@m365.nycu.edu.tw::dbaa4386-fc9c-4e15-9243-2370beccd523" providerId="AD" clId="Web-{B30F9991-4850-702C-F8ED-AE57A0DA569B}" dt="2022-08-08T06:30:13.238" v="565" actId="1076"/>
      <pc:docMkLst>
        <pc:docMk/>
      </pc:docMkLst>
      <pc:sldChg chg="modSp">
        <pc:chgData name="朱哲毅" userId="S::jerry0525.mg09@m365.nycu.edu.tw::dbaa4386-fc9c-4e15-9243-2370beccd523" providerId="AD" clId="Web-{B30F9991-4850-702C-F8ED-AE57A0DA569B}" dt="2022-08-08T00:57:31.966" v="2" actId="20577"/>
        <pc:sldMkLst>
          <pc:docMk/>
          <pc:sldMk cId="1194440229" sldId="256"/>
        </pc:sldMkLst>
        <pc:spChg chg="mod">
          <ac:chgData name="朱哲毅" userId="S::jerry0525.mg09@m365.nycu.edu.tw::dbaa4386-fc9c-4e15-9243-2370beccd523" providerId="AD" clId="Web-{B30F9991-4850-702C-F8ED-AE57A0DA569B}" dt="2022-08-08T00:57:31.966" v="2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modSp">
        <pc:chgData name="朱哲毅" userId="S::jerry0525.mg09@m365.nycu.edu.tw::dbaa4386-fc9c-4e15-9243-2370beccd523" providerId="AD" clId="Web-{B30F9991-4850-702C-F8ED-AE57A0DA569B}" dt="2022-08-08T02:58:07.954" v="284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B30F9991-4850-702C-F8ED-AE57A0DA569B}" dt="2022-08-08T02:58:07.954" v="284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del">
        <pc:chgData name="朱哲毅" userId="S::jerry0525.mg09@m365.nycu.edu.tw::dbaa4386-fc9c-4e15-9243-2370beccd523" providerId="AD" clId="Web-{B30F9991-4850-702C-F8ED-AE57A0DA569B}" dt="2022-08-08T03:23:17.409" v="504"/>
        <pc:sldMkLst>
          <pc:docMk/>
          <pc:sldMk cId="1036110333" sldId="259"/>
        </pc:sldMkLst>
      </pc:sldChg>
      <pc:sldChg chg="addSp delSp modSp">
        <pc:chgData name="朱哲毅" userId="S::jerry0525.mg09@m365.nycu.edu.tw::dbaa4386-fc9c-4e15-9243-2370beccd523" providerId="AD" clId="Web-{B30F9991-4850-702C-F8ED-AE57A0DA569B}" dt="2022-08-08T05:26:50.675" v="527" actId="20577"/>
        <pc:sldMkLst>
          <pc:docMk/>
          <pc:sldMk cId="4125152373" sldId="262"/>
        </pc:sldMkLst>
        <pc:spChg chg="mod">
          <ac:chgData name="朱哲毅" userId="S::jerry0525.mg09@m365.nycu.edu.tw::dbaa4386-fc9c-4e15-9243-2370beccd523" providerId="AD" clId="Web-{B30F9991-4850-702C-F8ED-AE57A0DA569B}" dt="2022-08-08T05:26:50.675" v="527" actId="20577"/>
          <ac:spMkLst>
            <pc:docMk/>
            <pc:sldMk cId="4125152373" sldId="262"/>
            <ac:spMk id="2" creationId="{00000000-0000-0000-0000-000000000000}"/>
          </ac:spMkLst>
        </pc:spChg>
        <pc:spChg chg="add del mod">
          <ac:chgData name="朱哲毅" userId="S::jerry0525.mg09@m365.nycu.edu.tw::dbaa4386-fc9c-4e15-9243-2370beccd523" providerId="AD" clId="Web-{B30F9991-4850-702C-F8ED-AE57A0DA569B}" dt="2022-08-08T01:25:17.159" v="109"/>
          <ac:spMkLst>
            <pc:docMk/>
            <pc:sldMk cId="4125152373" sldId="262"/>
            <ac:spMk id="3" creationId="{7BDCED2D-E908-D1D4-BDD1-3DC19BD49BD7}"/>
          </ac:spMkLst>
        </pc:spChg>
      </pc:sldChg>
      <pc:sldChg chg="addSp modSp ord">
        <pc:chgData name="朱哲毅" userId="S::jerry0525.mg09@m365.nycu.edu.tw::dbaa4386-fc9c-4e15-9243-2370beccd523" providerId="AD" clId="Web-{B30F9991-4850-702C-F8ED-AE57A0DA569B}" dt="2022-08-08T06:30:13.238" v="565" actId="1076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B30F9991-4850-702C-F8ED-AE57A0DA569B}" dt="2022-08-08T01:25:11.315" v="105" actId="20577"/>
          <ac:spMkLst>
            <pc:docMk/>
            <pc:sldMk cId="4121157388" sldId="271"/>
            <ac:spMk id="3" creationId="{48A76420-B985-7F99-0A10-F17BC017DC81}"/>
          </ac:spMkLst>
        </pc:spChg>
        <pc:picChg chg="add mod">
          <ac:chgData name="朱哲毅" userId="S::jerry0525.mg09@m365.nycu.edu.tw::dbaa4386-fc9c-4e15-9243-2370beccd523" providerId="AD" clId="Web-{B30F9991-4850-702C-F8ED-AE57A0DA569B}" dt="2022-08-08T06:30:13.238" v="565" actId="1076"/>
          <ac:picMkLst>
            <pc:docMk/>
            <pc:sldMk cId="4121157388" sldId="271"/>
            <ac:picMk id="2" creationId="{B12BEC38-A7C9-A944-0CB2-CA6FDF5B194C}"/>
          </ac:picMkLst>
        </pc:picChg>
      </pc:sldChg>
      <pc:sldChg chg="modSp">
        <pc:chgData name="朱哲毅" userId="S::jerry0525.mg09@m365.nycu.edu.tw::dbaa4386-fc9c-4e15-9243-2370beccd523" providerId="AD" clId="Web-{B30F9991-4850-702C-F8ED-AE57A0DA569B}" dt="2022-08-08T03:25:26.833" v="516" actId="20577"/>
        <pc:sldMkLst>
          <pc:docMk/>
          <pc:sldMk cId="2731249397" sldId="280"/>
        </pc:sldMkLst>
        <pc:spChg chg="mod">
          <ac:chgData name="朱哲毅" userId="S::jerry0525.mg09@m365.nycu.edu.tw::dbaa4386-fc9c-4e15-9243-2370beccd523" providerId="AD" clId="Web-{B30F9991-4850-702C-F8ED-AE57A0DA569B}" dt="2022-08-08T03:25:26.833" v="516" actId="20577"/>
          <ac:spMkLst>
            <pc:docMk/>
            <pc:sldMk cId="2731249397" sldId="280"/>
            <ac:spMk id="3" creationId="{8F9A4C11-2E81-13E9-D03B-115BA84CB044}"/>
          </ac:spMkLst>
        </pc:spChg>
      </pc:sldChg>
      <pc:sldChg chg="del">
        <pc:chgData name="朱哲毅" userId="S::jerry0525.mg09@m365.nycu.edu.tw::dbaa4386-fc9c-4e15-9243-2370beccd523" providerId="AD" clId="Web-{B30F9991-4850-702C-F8ED-AE57A0DA569B}" dt="2022-08-08T02:27:55.228" v="270"/>
        <pc:sldMkLst>
          <pc:docMk/>
          <pc:sldMk cId="3995857297" sldId="291"/>
        </pc:sldMkLst>
      </pc:sldChg>
      <pc:sldChg chg="del">
        <pc:chgData name="朱哲毅" userId="S::jerry0525.mg09@m365.nycu.edu.tw::dbaa4386-fc9c-4e15-9243-2370beccd523" providerId="AD" clId="Web-{B30F9991-4850-702C-F8ED-AE57A0DA569B}" dt="2022-08-08T02:27:54.040" v="268"/>
        <pc:sldMkLst>
          <pc:docMk/>
          <pc:sldMk cId="3063760850" sldId="292"/>
        </pc:sldMkLst>
      </pc:sldChg>
      <pc:sldChg chg="del">
        <pc:chgData name="朱哲毅" userId="S::jerry0525.mg09@m365.nycu.edu.tw::dbaa4386-fc9c-4e15-9243-2370beccd523" providerId="AD" clId="Web-{B30F9991-4850-702C-F8ED-AE57A0DA569B}" dt="2022-08-08T02:27:57.619" v="271"/>
        <pc:sldMkLst>
          <pc:docMk/>
          <pc:sldMk cId="2418726942" sldId="299"/>
        </pc:sldMkLst>
      </pc:sldChg>
      <pc:sldChg chg="del">
        <pc:chgData name="朱哲毅" userId="S::jerry0525.mg09@m365.nycu.edu.tw::dbaa4386-fc9c-4e15-9243-2370beccd523" providerId="AD" clId="Web-{B30F9991-4850-702C-F8ED-AE57A0DA569B}" dt="2022-08-08T02:27:59.759" v="272"/>
        <pc:sldMkLst>
          <pc:docMk/>
          <pc:sldMk cId="2364961899" sldId="300"/>
        </pc:sldMkLst>
      </pc:sldChg>
      <pc:sldChg chg="add del replId">
        <pc:chgData name="朱哲毅" userId="S::jerry0525.mg09@m365.nycu.edu.tw::dbaa4386-fc9c-4e15-9243-2370beccd523" providerId="AD" clId="Web-{B30F9991-4850-702C-F8ED-AE57A0DA569B}" dt="2022-08-08T02:27:54.462" v="269"/>
        <pc:sldMkLst>
          <pc:docMk/>
          <pc:sldMk cId="1712515531" sldId="301"/>
        </pc:sldMkLst>
      </pc:sldChg>
      <pc:sldChg chg="modSp add replId">
        <pc:chgData name="朱哲毅" userId="S::jerry0525.mg09@m365.nycu.edu.tw::dbaa4386-fc9c-4e15-9243-2370beccd523" providerId="AD" clId="Web-{B30F9991-4850-702C-F8ED-AE57A0DA569B}" dt="2022-08-08T06:02:33.266" v="561" actId="20577"/>
        <pc:sldMkLst>
          <pc:docMk/>
          <pc:sldMk cId="601061373" sldId="302"/>
        </pc:sldMkLst>
        <pc:spChg chg="mod">
          <ac:chgData name="朱哲毅" userId="S::jerry0525.mg09@m365.nycu.edu.tw::dbaa4386-fc9c-4e15-9243-2370beccd523" providerId="AD" clId="Web-{B30F9991-4850-702C-F8ED-AE57A0DA569B}" dt="2022-08-08T06:02:33.266" v="561" actId="20577"/>
          <ac:spMkLst>
            <pc:docMk/>
            <pc:sldMk cId="601061373" sldId="302"/>
            <ac:spMk id="3" creationId="{48A76420-B985-7F99-0A10-F17BC017DC81}"/>
          </ac:spMkLst>
        </pc:spChg>
        <pc:spChg chg="mod">
          <ac:chgData name="朱哲毅" userId="S::jerry0525.mg09@m365.nycu.edu.tw::dbaa4386-fc9c-4e15-9243-2370beccd523" providerId="AD" clId="Web-{B30F9991-4850-702C-F8ED-AE57A0DA569B}" dt="2022-08-08T03:18:43.918" v="421" actId="20577"/>
          <ac:spMkLst>
            <pc:docMk/>
            <pc:sldMk cId="601061373" sldId="302"/>
            <ac:spMk id="8" creationId="{D46F9FFB-FE7F-1E4F-21C1-FB766948C437}"/>
          </ac:spMkLst>
        </pc:spChg>
      </pc:sldChg>
      <pc:sldChg chg="modSp add del ord replId">
        <pc:chgData name="朱哲毅" userId="S::jerry0525.mg09@m365.nycu.edu.tw::dbaa4386-fc9c-4e15-9243-2370beccd523" providerId="AD" clId="Web-{B30F9991-4850-702C-F8ED-AE57A0DA569B}" dt="2022-08-08T03:44:46.312" v="523"/>
        <pc:sldMkLst>
          <pc:docMk/>
          <pc:sldMk cId="2661590993" sldId="303"/>
        </pc:sldMkLst>
        <pc:spChg chg="mod">
          <ac:chgData name="朱哲毅" userId="S::jerry0525.mg09@m365.nycu.edu.tw::dbaa4386-fc9c-4e15-9243-2370beccd523" providerId="AD" clId="Web-{B30F9991-4850-702C-F8ED-AE57A0DA569B}" dt="2022-08-08T03:23:40.581" v="510" actId="20577"/>
          <ac:spMkLst>
            <pc:docMk/>
            <pc:sldMk cId="2661590993" sldId="303"/>
            <ac:spMk id="3" creationId="{48A76420-B985-7F99-0A10-F17BC017DC81}"/>
          </ac:spMkLst>
        </pc:spChg>
        <pc:spChg chg="mod">
          <ac:chgData name="朱哲毅" userId="S::jerry0525.mg09@m365.nycu.edu.tw::dbaa4386-fc9c-4e15-9243-2370beccd523" providerId="AD" clId="Web-{B30F9991-4850-702C-F8ED-AE57A0DA569B}" dt="2022-08-08T01:58:52.287" v="203" actId="20577"/>
          <ac:spMkLst>
            <pc:docMk/>
            <pc:sldMk cId="2661590993" sldId="303"/>
            <ac:spMk id="8" creationId="{D46F9FFB-FE7F-1E4F-21C1-FB766948C437}"/>
          </ac:spMkLst>
        </pc:spChg>
      </pc:sldChg>
      <pc:sldChg chg="modSp add replId">
        <pc:chgData name="朱哲毅" userId="S::jerry0525.mg09@m365.nycu.edu.tw::dbaa4386-fc9c-4e15-9243-2370beccd523" providerId="AD" clId="Web-{B30F9991-4850-702C-F8ED-AE57A0DA569B}" dt="2022-08-08T05:28:14.661" v="546" actId="20577"/>
        <pc:sldMkLst>
          <pc:docMk/>
          <pc:sldMk cId="581148343" sldId="304"/>
        </pc:sldMkLst>
        <pc:spChg chg="mod">
          <ac:chgData name="朱哲毅" userId="S::jerry0525.mg09@m365.nycu.edu.tw::dbaa4386-fc9c-4e15-9243-2370beccd523" providerId="AD" clId="Web-{B30F9991-4850-702C-F8ED-AE57A0DA569B}" dt="2022-08-08T05:28:14.661" v="546" actId="20577"/>
          <ac:spMkLst>
            <pc:docMk/>
            <pc:sldMk cId="581148343" sldId="304"/>
            <ac:spMk id="2" creationId="{00000000-0000-0000-0000-000000000000}"/>
          </ac:spMkLst>
        </pc:spChg>
      </pc:sldChg>
      <pc:sldChg chg="add del replId">
        <pc:chgData name="朱哲毅" userId="S::jerry0525.mg09@m365.nycu.edu.tw::dbaa4386-fc9c-4e15-9243-2370beccd523" providerId="AD" clId="Web-{B30F9991-4850-702C-F8ED-AE57A0DA569B}" dt="2022-08-08T02:58:16.720" v="286"/>
        <pc:sldMkLst>
          <pc:docMk/>
          <pc:sldMk cId="4066251874" sldId="304"/>
        </pc:sldMkLst>
      </pc:sldChg>
      <pc:sldChg chg="addSp delSp modSp new">
        <pc:chgData name="朱哲毅" userId="S::jerry0525.mg09@m365.nycu.edu.tw::dbaa4386-fc9c-4e15-9243-2370beccd523" providerId="AD" clId="Web-{B30F9991-4850-702C-F8ED-AE57A0DA569B}" dt="2022-08-08T05:27:33.551" v="531" actId="20577"/>
        <pc:sldMkLst>
          <pc:docMk/>
          <pc:sldMk cId="1921235524" sldId="305"/>
        </pc:sldMkLst>
        <pc:spChg chg="mod">
          <ac:chgData name="朱哲毅" userId="S::jerry0525.mg09@m365.nycu.edu.tw::dbaa4386-fc9c-4e15-9243-2370beccd523" providerId="AD" clId="Web-{B30F9991-4850-702C-F8ED-AE57A0DA569B}" dt="2022-08-08T03:00:56.489" v="292" actId="20577"/>
          <ac:spMkLst>
            <pc:docMk/>
            <pc:sldMk cId="1921235524" sldId="305"/>
            <ac:spMk id="2" creationId="{96E01D0A-B6DE-916B-9DD6-C7D448908B08}"/>
          </ac:spMkLst>
        </pc:spChg>
        <pc:spChg chg="add del mod">
          <ac:chgData name="朱哲毅" userId="S::jerry0525.mg09@m365.nycu.edu.tw::dbaa4386-fc9c-4e15-9243-2370beccd523" providerId="AD" clId="Web-{B30F9991-4850-702C-F8ED-AE57A0DA569B}" dt="2022-08-08T05:27:33.551" v="531" actId="20577"/>
          <ac:spMkLst>
            <pc:docMk/>
            <pc:sldMk cId="1921235524" sldId="305"/>
            <ac:spMk id="3" creationId="{BC3BD6AE-C4CA-7089-5D1C-7A03B661EA18}"/>
          </ac:spMkLst>
        </pc:spChg>
        <pc:picChg chg="add del mod ord">
          <ac:chgData name="朱哲毅" userId="S::jerry0525.mg09@m365.nycu.edu.tw::dbaa4386-fc9c-4e15-9243-2370beccd523" providerId="AD" clId="Web-{B30F9991-4850-702C-F8ED-AE57A0DA569B}" dt="2022-08-08T03:02:59.945" v="302"/>
          <ac:picMkLst>
            <pc:docMk/>
            <pc:sldMk cId="1921235524" sldId="305"/>
            <ac:picMk id="4" creationId="{1D70E145-663C-6B84-CD15-03A53793495B}"/>
          </ac:picMkLst>
        </pc:picChg>
        <pc:picChg chg="add mod">
          <ac:chgData name="朱哲毅" userId="S::jerry0525.mg09@m365.nycu.edu.tw::dbaa4386-fc9c-4e15-9243-2370beccd523" providerId="AD" clId="Web-{B30F9991-4850-702C-F8ED-AE57A0DA569B}" dt="2022-08-08T03:08:44.327" v="347" actId="1076"/>
          <ac:picMkLst>
            <pc:docMk/>
            <pc:sldMk cId="1921235524" sldId="305"/>
            <ac:picMk id="5" creationId="{9305E872-62AD-867C-3438-6D3DB493EC73}"/>
          </ac:picMkLst>
        </pc:picChg>
      </pc:sldChg>
      <pc:sldChg chg="modSp add replId">
        <pc:chgData name="朱哲毅" userId="S::jerry0525.mg09@m365.nycu.edu.tw::dbaa4386-fc9c-4e15-9243-2370beccd523" providerId="AD" clId="Web-{B30F9991-4850-702C-F8ED-AE57A0DA569B}" dt="2022-08-08T05:55:29.227" v="557" actId="20577"/>
        <pc:sldMkLst>
          <pc:docMk/>
          <pc:sldMk cId="196362477" sldId="306"/>
        </pc:sldMkLst>
        <pc:spChg chg="mod">
          <ac:chgData name="朱哲毅" userId="S::jerry0525.mg09@m365.nycu.edu.tw::dbaa4386-fc9c-4e15-9243-2370beccd523" providerId="AD" clId="Web-{B30F9991-4850-702C-F8ED-AE57A0DA569B}" dt="2022-08-08T03:44:43.328" v="522" actId="20577"/>
          <ac:spMkLst>
            <pc:docMk/>
            <pc:sldMk cId="196362477" sldId="306"/>
            <ac:spMk id="3" creationId="{48A76420-B985-7F99-0A10-F17BC017DC81}"/>
          </ac:spMkLst>
        </pc:spChg>
        <pc:spChg chg="mod">
          <ac:chgData name="朱哲毅" userId="S::jerry0525.mg09@m365.nycu.edu.tw::dbaa4386-fc9c-4e15-9243-2370beccd523" providerId="AD" clId="Web-{B30F9991-4850-702C-F8ED-AE57A0DA569B}" dt="2022-08-08T05:55:29.227" v="557" actId="20577"/>
          <ac:spMkLst>
            <pc:docMk/>
            <pc:sldMk cId="196362477" sldId="306"/>
            <ac:spMk id="8" creationId="{D46F9FFB-FE7F-1E4F-21C1-FB766948C437}"/>
          </ac:spMkLst>
        </pc:spChg>
      </pc:sldChg>
      <pc:sldChg chg="new">
        <pc:chgData name="朱哲毅" userId="S::jerry0525.mg09@m365.nycu.edu.tw::dbaa4386-fc9c-4e15-9243-2370beccd523" providerId="AD" clId="Web-{B30F9991-4850-702C-F8ED-AE57A0DA569B}" dt="2022-08-08T03:44:58.156" v="524"/>
        <pc:sldMkLst>
          <pc:docMk/>
          <pc:sldMk cId="1846269846" sldId="307"/>
        </pc:sldMkLst>
      </pc:sldChg>
    </pc:docChg>
  </pc:docChgLst>
  <pc:docChgLst>
    <pc:chgData name="朱哲毅" userId="S::jerry0525.mg09@m365.nycu.edu.tw::dbaa4386-fc9c-4e15-9243-2370beccd523" providerId="AD" clId="Web-{34099058-566F-4DF6-670C-446554CD8CB0}"/>
    <pc:docChg chg="addSld delSld modSld sldOrd">
      <pc:chgData name="朱哲毅" userId="S::jerry0525.mg09@m365.nycu.edu.tw::dbaa4386-fc9c-4e15-9243-2370beccd523" providerId="AD" clId="Web-{34099058-566F-4DF6-670C-446554CD8CB0}" dt="2022-07-12T03:46:44.832" v="9651"/>
      <pc:docMkLst>
        <pc:docMk/>
      </pc:docMkLst>
      <pc:sldChg chg="modNotes">
        <pc:chgData name="朱哲毅" userId="S::jerry0525.mg09@m365.nycu.edu.tw::dbaa4386-fc9c-4e15-9243-2370beccd523" providerId="AD" clId="Web-{34099058-566F-4DF6-670C-446554CD8CB0}" dt="2022-07-12T00:28:52.139" v="261"/>
        <pc:sldMkLst>
          <pc:docMk/>
          <pc:sldMk cId="1194440229" sldId="256"/>
        </pc:sldMkLst>
      </pc:sldChg>
      <pc:sldChg chg="modSp modNotes">
        <pc:chgData name="朱哲毅" userId="S::jerry0525.mg09@m365.nycu.edu.tw::dbaa4386-fc9c-4e15-9243-2370beccd523" providerId="AD" clId="Web-{34099058-566F-4DF6-670C-446554CD8CB0}" dt="2022-07-12T00:30:27.500" v="3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34099058-566F-4DF6-670C-446554CD8CB0}" dt="2022-07-12T00:09:37.569" v="138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addSp delSp modSp modNotes">
        <pc:chgData name="朱哲毅" userId="S::jerry0525.mg09@m365.nycu.edu.tw::dbaa4386-fc9c-4e15-9243-2370beccd523" providerId="AD" clId="Web-{34099058-566F-4DF6-670C-446554CD8CB0}" dt="2022-07-12T03:28:13.294" v="9355"/>
        <pc:sldMkLst>
          <pc:docMk/>
          <pc:sldMk cId="1036110333" sldId="259"/>
        </pc:sldMkLst>
        <pc:spChg chg="mod">
          <ac:chgData name="朱哲毅" userId="S::jerry0525.mg09@m365.nycu.edu.tw::dbaa4386-fc9c-4e15-9243-2370beccd523" providerId="AD" clId="Web-{34099058-566F-4DF6-670C-446554CD8CB0}" dt="2022-07-12T00:15:35.920" v="146" actId="1076"/>
          <ac:spMkLst>
            <pc:docMk/>
            <pc:sldMk cId="1036110333" sldId="259"/>
            <ac:spMk id="2" creationId="{82E4A68B-A9CA-9231-DC48-E234F8A6CE36}"/>
          </ac:spMkLst>
        </pc:spChg>
        <pc:spChg chg="mod">
          <ac:chgData name="朱哲毅" userId="S::jerry0525.mg09@m365.nycu.edu.tw::dbaa4386-fc9c-4e15-9243-2370beccd523" providerId="AD" clId="Web-{34099058-566F-4DF6-670C-446554CD8CB0}" dt="2022-07-12T00:24:21.508" v="214" actId="20577"/>
          <ac:spMkLst>
            <pc:docMk/>
            <pc:sldMk cId="1036110333" sldId="259"/>
            <ac:spMk id="3" creationId="{AEFB94EF-1173-2728-C77B-BF98992EDACB}"/>
          </ac:spMkLst>
        </pc:spChg>
        <pc:spChg chg="add del mod">
          <ac:chgData name="朱哲毅" userId="S::jerry0525.mg09@m365.nycu.edu.tw::dbaa4386-fc9c-4e15-9243-2370beccd523" providerId="AD" clId="Web-{34099058-566F-4DF6-670C-446554CD8CB0}" dt="2022-07-12T00:15:24.045" v="144"/>
          <ac:spMkLst>
            <pc:docMk/>
            <pc:sldMk cId="1036110333" sldId="259"/>
            <ac:spMk id="5" creationId="{6FD5A3B1-AF6B-646F-2A70-C9D2C0D5A3C9}"/>
          </ac:spMkLst>
        </pc:spChg>
      </pc:sldChg>
      <pc:sldChg chg="modNotes">
        <pc:chgData name="朱哲毅" userId="S::jerry0525.mg09@m365.nycu.edu.tw::dbaa4386-fc9c-4e15-9243-2370beccd523" providerId="AD" clId="Web-{34099058-566F-4DF6-670C-446554CD8CB0}" dt="2022-07-12T03:28:59.889" v="9358"/>
        <pc:sldMkLst>
          <pc:docMk/>
          <pc:sldMk cId="1459972293" sldId="264"/>
        </pc:sldMkLst>
      </pc:sldChg>
      <pc:sldChg chg="modSp ord modNotes">
        <pc:chgData name="朱哲毅" userId="S::jerry0525.mg09@m365.nycu.edu.tw::dbaa4386-fc9c-4e15-9243-2370beccd523" providerId="AD" clId="Web-{34099058-566F-4DF6-670C-446554CD8CB0}" dt="2022-07-12T01:00:42.536" v="1923"/>
        <pc:sldMkLst>
          <pc:docMk/>
          <pc:sldMk cId="2965121941" sldId="265"/>
        </pc:sldMkLst>
        <pc:picChg chg="mod">
          <ac:chgData name="朱哲毅" userId="S::jerry0525.mg09@m365.nycu.edu.tw::dbaa4386-fc9c-4e15-9243-2370beccd523" providerId="AD" clId="Web-{34099058-566F-4DF6-670C-446554CD8CB0}" dt="2022-07-11T13:49:38.324" v="2" actId="1076"/>
          <ac:picMkLst>
            <pc:docMk/>
            <pc:sldMk cId="2965121941" sldId="265"/>
            <ac:picMk id="8" creationId="{44834B6C-B8ED-63EB-6453-B2272314BD3A}"/>
          </ac:picMkLst>
        </pc:picChg>
      </pc:sldChg>
      <pc:sldChg chg="modSp modNotes">
        <pc:chgData name="朱哲毅" userId="S::jerry0525.mg09@m365.nycu.edu.tw::dbaa4386-fc9c-4e15-9243-2370beccd523" providerId="AD" clId="Web-{34099058-566F-4DF6-670C-446554CD8CB0}" dt="2022-07-12T00:57:09.625" v="1738"/>
        <pc:sldMkLst>
          <pc:docMk/>
          <pc:sldMk cId="3104433267" sldId="266"/>
        </pc:sldMkLst>
        <pc:picChg chg="mod">
          <ac:chgData name="朱哲毅" userId="S::jerry0525.mg09@m365.nycu.edu.tw::dbaa4386-fc9c-4e15-9243-2370beccd523" providerId="AD" clId="Web-{34099058-566F-4DF6-670C-446554CD8CB0}" dt="2022-07-11T13:49:49.606" v="4" actId="1076"/>
          <ac:picMkLst>
            <pc:docMk/>
            <pc:sldMk cId="3104433267" sldId="266"/>
            <ac:picMk id="9" creationId="{247A19DA-16E2-5CFF-381E-C4A735B42272}"/>
          </ac:picMkLst>
        </pc:picChg>
        <pc:picChg chg="mod">
          <ac:chgData name="朱哲毅" userId="S::jerry0525.mg09@m365.nycu.edu.tw::dbaa4386-fc9c-4e15-9243-2370beccd523" providerId="AD" clId="Web-{34099058-566F-4DF6-670C-446554CD8CB0}" dt="2022-07-11T13:49:47.450" v="3" actId="1076"/>
          <ac:picMkLst>
            <pc:docMk/>
            <pc:sldMk cId="3104433267" sldId="266"/>
            <ac:picMk id="11" creationId="{7FC59A9F-721F-5947-C1C7-4CA1DF562EB7}"/>
          </ac:picMkLst>
        </pc:picChg>
      </pc:sldChg>
      <pc:sldChg chg="addSp modSp modNotes">
        <pc:chgData name="朱哲毅" userId="S::jerry0525.mg09@m365.nycu.edu.tw::dbaa4386-fc9c-4e15-9243-2370beccd523" providerId="AD" clId="Web-{34099058-566F-4DF6-670C-446554CD8CB0}" dt="2022-07-12T01:10:37.626" v="2313"/>
        <pc:sldMkLst>
          <pc:docMk/>
          <pc:sldMk cId="257281489" sldId="267"/>
        </pc:sldMkLst>
        <pc:picChg chg="add mod">
          <ac:chgData name="朱哲毅" userId="S::jerry0525.mg09@m365.nycu.edu.tw::dbaa4386-fc9c-4e15-9243-2370beccd523" providerId="AD" clId="Web-{34099058-566F-4DF6-670C-446554CD8CB0}" dt="2022-07-12T01:06:29.121" v="2104" actId="1076"/>
          <ac:picMkLst>
            <pc:docMk/>
            <pc:sldMk cId="257281489" sldId="267"/>
            <ac:picMk id="2" creationId="{F0267527-2548-E9B5-EAFF-5F51D489DEDC}"/>
          </ac:picMkLst>
        </pc:picChg>
        <pc:picChg chg="mod">
          <ac:chgData name="朱哲毅" userId="S::jerry0525.mg09@m365.nycu.edu.tw::dbaa4386-fc9c-4e15-9243-2370beccd523" providerId="AD" clId="Web-{34099058-566F-4DF6-670C-446554CD8CB0}" dt="2022-07-12T01:06:26.699" v="2103" actId="1076"/>
          <ac:picMkLst>
            <pc:docMk/>
            <pc:sldMk cId="257281489" sldId="267"/>
            <ac:picMk id="10" creationId="{27FF7ECD-A1DB-F901-445A-22A86377AF97}"/>
          </ac:picMkLst>
        </pc:picChg>
      </pc:sldChg>
      <pc:sldChg chg="addSp modSp modNotes">
        <pc:chgData name="朱哲毅" userId="S::jerry0525.mg09@m365.nycu.edu.tw::dbaa4386-fc9c-4e15-9243-2370beccd523" providerId="AD" clId="Web-{34099058-566F-4DF6-670C-446554CD8CB0}" dt="2022-07-12T01:24:00.751" v="3036"/>
        <pc:sldMkLst>
          <pc:docMk/>
          <pc:sldMk cId="2191315731" sldId="269"/>
        </pc:sldMkLst>
        <pc:picChg chg="mod">
          <ac:chgData name="朱哲毅" userId="S::jerry0525.mg09@m365.nycu.edu.tw::dbaa4386-fc9c-4e15-9243-2370beccd523" providerId="AD" clId="Web-{34099058-566F-4DF6-670C-446554CD8CB0}" dt="2022-07-12T01:22:14.140" v="2813" actId="1076"/>
          <ac:picMkLst>
            <pc:docMk/>
            <pc:sldMk cId="2191315731" sldId="269"/>
            <ac:picMk id="4" creationId="{1F67DC0F-493E-B8A4-6DB0-C09906FE53E4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1:18:40.745" v="2697" actId="1076"/>
          <ac:picMkLst>
            <pc:docMk/>
            <pc:sldMk cId="2191315731" sldId="269"/>
            <ac:picMk id="5" creationId="{0CD50BEF-1FD3-60D4-0990-C58129C8404B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1:18:54.292" v="2699" actId="1076"/>
          <ac:picMkLst>
            <pc:docMk/>
            <pc:sldMk cId="2191315731" sldId="269"/>
            <ac:picMk id="6" creationId="{084AD58F-1044-95F0-EC64-5B7EB9F55947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1:22:12.515" v="2812" actId="1076"/>
          <ac:picMkLst>
            <pc:docMk/>
            <pc:sldMk cId="2191315731" sldId="269"/>
            <ac:picMk id="7" creationId="{9C736A91-6D24-FC1A-EF0B-2CD3D95FA5D4}"/>
          </ac:picMkLst>
        </pc:picChg>
      </pc:sldChg>
      <pc:sldChg chg="addSp modSp modNotes">
        <pc:chgData name="朱哲毅" userId="S::jerry0525.mg09@m365.nycu.edu.tw::dbaa4386-fc9c-4e15-9243-2370beccd523" providerId="AD" clId="Web-{34099058-566F-4DF6-670C-446554CD8CB0}" dt="2022-07-12T01:36:46.579" v="3789"/>
        <pc:sldMkLst>
          <pc:docMk/>
          <pc:sldMk cId="1568194469" sldId="270"/>
        </pc:sldMkLst>
        <pc:spChg chg="mod">
          <ac:chgData name="朱哲毅" userId="S::jerry0525.mg09@m365.nycu.edu.tw::dbaa4386-fc9c-4e15-9243-2370beccd523" providerId="AD" clId="Web-{34099058-566F-4DF6-670C-446554CD8CB0}" dt="2022-07-12T01:29:16.335" v="3085" actId="20577"/>
          <ac:spMkLst>
            <pc:docMk/>
            <pc:sldMk cId="1568194469" sldId="270"/>
            <ac:spMk id="3" creationId="{88436528-1FE4-3774-F568-8303B87177B0}"/>
          </ac:spMkLst>
        </pc:spChg>
        <pc:picChg chg="add mod">
          <ac:chgData name="朱哲毅" userId="S::jerry0525.mg09@m365.nycu.edu.tw::dbaa4386-fc9c-4e15-9243-2370beccd523" providerId="AD" clId="Web-{34099058-566F-4DF6-670C-446554CD8CB0}" dt="2022-07-12T01:28:48.585" v="3073"/>
          <ac:picMkLst>
            <pc:docMk/>
            <pc:sldMk cId="1568194469" sldId="270"/>
            <ac:picMk id="5" creationId="{72038C1B-1D1E-F630-394D-1726F33DBE10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1:28:51.413" v="3075"/>
          <ac:picMkLst>
            <pc:docMk/>
            <pc:sldMk cId="1568194469" sldId="270"/>
            <ac:picMk id="8" creationId="{C8693D41-D05F-9700-69DE-22B92F4D8F44}"/>
          </ac:picMkLst>
        </pc:picChg>
      </pc:sldChg>
      <pc:sldChg chg="modSp modNotes">
        <pc:chgData name="朱哲毅" userId="S::jerry0525.mg09@m365.nycu.edu.tw::dbaa4386-fc9c-4e15-9243-2370beccd523" providerId="AD" clId="Web-{34099058-566F-4DF6-670C-446554CD8CB0}" dt="2022-07-12T01:41:30.241" v="4229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34099058-566F-4DF6-670C-446554CD8CB0}" dt="2022-07-12T00:23:50.039" v="204" actId="20577"/>
          <ac:spMkLst>
            <pc:docMk/>
            <pc:sldMk cId="4121157388" sldId="271"/>
            <ac:spMk id="3" creationId="{48A76420-B985-7F99-0A10-F17BC017DC81}"/>
          </ac:spMkLst>
        </pc:spChg>
      </pc:sldChg>
      <pc:sldChg chg="modSp modNotes">
        <pc:chgData name="朱哲毅" userId="S::jerry0525.mg09@m365.nycu.edu.tw::dbaa4386-fc9c-4e15-9243-2370beccd523" providerId="AD" clId="Web-{34099058-566F-4DF6-670C-446554CD8CB0}" dt="2022-07-12T03:46:04.550" v="9650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34099058-566F-4DF6-670C-446554CD8CB0}" dt="2022-07-12T00:04:24.797" v="126" actId="20577"/>
          <ac:spMkLst>
            <pc:docMk/>
            <pc:sldMk cId="96926625" sldId="273"/>
            <ac:spMk id="3" creationId="{DCBA69ED-1A16-6006-12EC-96595AB3EA4F}"/>
          </ac:spMkLst>
        </pc:spChg>
      </pc:sldChg>
      <pc:sldChg chg="addSp delSp modSp modNotes">
        <pc:chgData name="朱哲毅" userId="S::jerry0525.mg09@m365.nycu.edu.tw::dbaa4386-fc9c-4e15-9243-2370beccd523" providerId="AD" clId="Web-{34099058-566F-4DF6-670C-446554CD8CB0}" dt="2022-07-12T01:57:32.479" v="5244"/>
        <pc:sldMkLst>
          <pc:docMk/>
          <pc:sldMk cId="236223760" sldId="274"/>
        </pc:sldMkLst>
        <pc:spChg chg="mod">
          <ac:chgData name="朱哲毅" userId="S::jerry0525.mg09@m365.nycu.edu.tw::dbaa4386-fc9c-4e15-9243-2370beccd523" providerId="AD" clId="Web-{34099058-566F-4DF6-670C-446554CD8CB0}" dt="2022-07-12T00:24:31.993" v="215" actId="20577"/>
          <ac:spMkLst>
            <pc:docMk/>
            <pc:sldMk cId="236223760" sldId="274"/>
            <ac:spMk id="3" creationId="{D69AEBEE-5F25-35E8-9147-D3489B73F026}"/>
          </ac:spMkLst>
        </pc:spChg>
        <pc:picChg chg="add del mod">
          <ac:chgData name="朱哲毅" userId="S::jerry0525.mg09@m365.nycu.edu.tw::dbaa4386-fc9c-4e15-9243-2370beccd523" providerId="AD" clId="Web-{34099058-566F-4DF6-670C-446554CD8CB0}" dt="2022-07-12T01:42:55.070" v="4234"/>
          <ac:picMkLst>
            <pc:docMk/>
            <pc:sldMk cId="236223760" sldId="274"/>
            <ac:picMk id="4" creationId="{CDAF1D54-2842-89CF-C8F9-0105F2D736DC}"/>
          </ac:picMkLst>
        </pc:picChg>
      </pc:sldChg>
      <pc:sldChg chg="addSp delSp modSp modNotes">
        <pc:chgData name="朱哲毅" userId="S::jerry0525.mg09@m365.nycu.edu.tw::dbaa4386-fc9c-4e15-9243-2370beccd523" providerId="AD" clId="Web-{34099058-566F-4DF6-670C-446554CD8CB0}" dt="2022-07-12T02:04:37.847" v="5700"/>
        <pc:sldMkLst>
          <pc:docMk/>
          <pc:sldMk cId="3260634288" sldId="275"/>
        </pc:sldMkLst>
        <pc:spChg chg="mod">
          <ac:chgData name="朱哲毅" userId="S::jerry0525.mg09@m365.nycu.edu.tw::dbaa4386-fc9c-4e15-9243-2370beccd523" providerId="AD" clId="Web-{34099058-566F-4DF6-670C-446554CD8CB0}" dt="2022-07-11T17:47:47.318" v="58" actId="20577"/>
          <ac:spMkLst>
            <pc:docMk/>
            <pc:sldMk cId="3260634288" sldId="275"/>
            <ac:spMk id="2" creationId="{8EFA39F8-4649-7265-C9AF-5F041AD0D7B8}"/>
          </ac:spMkLst>
        </pc:spChg>
        <pc:spChg chg="del mod">
          <ac:chgData name="朱哲毅" userId="S::jerry0525.mg09@m365.nycu.edu.tw::dbaa4386-fc9c-4e15-9243-2370beccd523" providerId="AD" clId="Web-{34099058-566F-4DF6-670C-446554CD8CB0}" dt="2022-07-11T17:49:50.021" v="64"/>
          <ac:spMkLst>
            <pc:docMk/>
            <pc:sldMk cId="3260634288" sldId="275"/>
            <ac:spMk id="3" creationId="{C47B2FAC-3F3B-D0B1-2867-753382DEC024}"/>
          </ac:spMkLst>
        </pc:spChg>
        <pc:spChg chg="add del mod">
          <ac:chgData name="朱哲毅" userId="S::jerry0525.mg09@m365.nycu.edu.tw::dbaa4386-fc9c-4e15-9243-2370beccd523" providerId="AD" clId="Web-{34099058-566F-4DF6-670C-446554CD8CB0}" dt="2022-07-11T17:49:55.771" v="65"/>
          <ac:spMkLst>
            <pc:docMk/>
            <pc:sldMk cId="3260634288" sldId="275"/>
            <ac:spMk id="6" creationId="{1C4EC3D4-1451-4203-0A79-86C5B4D2E8F1}"/>
          </ac:spMkLst>
        </pc:spChg>
        <pc:picChg chg="add mod">
          <ac:chgData name="朱哲毅" userId="S::jerry0525.mg09@m365.nycu.edu.tw::dbaa4386-fc9c-4e15-9243-2370beccd523" providerId="AD" clId="Web-{34099058-566F-4DF6-670C-446554CD8CB0}" dt="2022-07-11T17:50:00.896" v="68" actId="1076"/>
          <ac:picMkLst>
            <pc:docMk/>
            <pc:sldMk cId="3260634288" sldId="275"/>
            <ac:picMk id="4" creationId="{95F855CB-DC60-9FC2-6E8C-FB1A82FA0A9D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1T17:51:22.367" v="73" actId="1076"/>
          <ac:picMkLst>
            <pc:docMk/>
            <pc:sldMk cId="3260634288" sldId="275"/>
            <ac:picMk id="7" creationId="{E32589B9-5D43-79E9-1657-A4804611903C}"/>
          </ac:picMkLst>
        </pc:picChg>
      </pc:sldChg>
      <pc:sldChg chg="addSp delSp modSp ord modNotes">
        <pc:chgData name="朱哲毅" userId="S::jerry0525.mg09@m365.nycu.edu.tw::dbaa4386-fc9c-4e15-9243-2370beccd523" providerId="AD" clId="Web-{34099058-566F-4DF6-670C-446554CD8CB0}" dt="2022-07-12T02:50:46.716" v="8887"/>
        <pc:sldMkLst>
          <pc:docMk/>
          <pc:sldMk cId="234426264" sldId="276"/>
        </pc:sldMkLst>
        <pc:spChg chg="mod">
          <ac:chgData name="朱哲毅" userId="S::jerry0525.mg09@m365.nycu.edu.tw::dbaa4386-fc9c-4e15-9243-2370beccd523" providerId="AD" clId="Web-{34099058-566F-4DF6-670C-446554CD8CB0}" dt="2022-07-12T02:21:47.385" v="6443" actId="1076"/>
          <ac:spMkLst>
            <pc:docMk/>
            <pc:sldMk cId="234426264" sldId="276"/>
            <ac:spMk id="2" creationId="{DD7B362A-AA36-DB65-9E63-E582AA02275C}"/>
          </ac:spMkLst>
        </pc:spChg>
        <pc:spChg chg="mod">
          <ac:chgData name="朱哲毅" userId="S::jerry0525.mg09@m365.nycu.edu.tw::dbaa4386-fc9c-4e15-9243-2370beccd523" providerId="AD" clId="Web-{34099058-566F-4DF6-670C-446554CD8CB0}" dt="2022-07-12T02:21:50.868" v="6444" actId="1076"/>
          <ac:spMkLst>
            <pc:docMk/>
            <pc:sldMk cId="234426264" sldId="276"/>
            <ac:spMk id="4" creationId="{160A9710-47FB-12F3-C708-F64CA3195EB0}"/>
          </ac:spMkLst>
        </pc:spChg>
        <pc:spChg chg="add del mod">
          <ac:chgData name="朱哲毅" userId="S::jerry0525.mg09@m365.nycu.edu.tw::dbaa4386-fc9c-4e15-9243-2370beccd523" providerId="AD" clId="Web-{34099058-566F-4DF6-670C-446554CD8CB0}" dt="2022-07-12T02:21:22.648" v="6436"/>
          <ac:spMkLst>
            <pc:docMk/>
            <pc:sldMk cId="234426264" sldId="276"/>
            <ac:spMk id="7" creationId="{1657B069-6563-6215-4DC2-657A600772A4}"/>
          </ac:spMkLst>
        </pc:spChg>
        <pc:picChg chg="add mod">
          <ac:chgData name="朱哲毅" userId="S::jerry0525.mg09@m365.nycu.edu.tw::dbaa4386-fc9c-4e15-9243-2370beccd523" providerId="AD" clId="Web-{34099058-566F-4DF6-670C-446554CD8CB0}" dt="2022-07-12T02:21:54.086" v="6446" actId="1076"/>
          <ac:picMkLst>
            <pc:docMk/>
            <pc:sldMk cId="234426264" sldId="276"/>
            <ac:picMk id="3" creationId="{54A798D9-7341-72F5-6F4D-2A183EB6E226}"/>
          </ac:picMkLst>
        </pc:picChg>
        <pc:picChg chg="del mod">
          <ac:chgData name="朱哲毅" userId="S::jerry0525.mg09@m365.nycu.edu.tw::dbaa4386-fc9c-4e15-9243-2370beccd523" providerId="AD" clId="Web-{34099058-566F-4DF6-670C-446554CD8CB0}" dt="2022-07-12T02:21:21.304" v="6435"/>
          <ac:picMkLst>
            <pc:docMk/>
            <pc:sldMk cId="234426264" sldId="276"/>
            <ac:picMk id="6" creationId="{3ED133BB-A1CD-BE80-E626-3CB855BE74C0}"/>
          </ac:picMkLst>
        </pc:picChg>
        <pc:picChg chg="add mod ord">
          <ac:chgData name="朱哲毅" userId="S::jerry0525.mg09@m365.nycu.edu.tw::dbaa4386-fc9c-4e15-9243-2370beccd523" providerId="AD" clId="Web-{34099058-566F-4DF6-670C-446554CD8CB0}" dt="2022-07-12T02:21:52.383" v="6445" actId="1076"/>
          <ac:picMkLst>
            <pc:docMk/>
            <pc:sldMk cId="234426264" sldId="276"/>
            <ac:picMk id="8" creationId="{A8FA0746-A729-8B46-E827-CD158F742E11}"/>
          </ac:picMkLst>
        </pc:picChg>
      </pc:sldChg>
      <pc:sldChg chg="ord modNotes">
        <pc:chgData name="朱哲毅" userId="S::jerry0525.mg09@m365.nycu.edu.tw::dbaa4386-fc9c-4e15-9243-2370beccd523" providerId="AD" clId="Web-{34099058-566F-4DF6-670C-446554CD8CB0}" dt="2022-07-12T02:46:15.195" v="8339"/>
        <pc:sldMkLst>
          <pc:docMk/>
          <pc:sldMk cId="1669841006" sldId="277"/>
        </pc:sldMkLst>
      </pc:sldChg>
      <pc:sldChg chg="modNotes">
        <pc:chgData name="朱哲毅" userId="S::jerry0525.mg09@m365.nycu.edu.tw::dbaa4386-fc9c-4e15-9243-2370beccd523" providerId="AD" clId="Web-{34099058-566F-4DF6-670C-446554CD8CB0}" dt="2022-07-12T03:41:17.544" v="9517"/>
        <pc:sldMkLst>
          <pc:docMk/>
          <pc:sldMk cId="4068869081" sldId="278"/>
        </pc:sldMkLst>
      </pc:sldChg>
      <pc:sldChg chg="addSp delSp modSp new mod setBg modNotes">
        <pc:chgData name="朱哲毅" userId="S::jerry0525.mg09@m365.nycu.edu.tw::dbaa4386-fc9c-4e15-9243-2370beccd523" providerId="AD" clId="Web-{34099058-566F-4DF6-670C-446554CD8CB0}" dt="2022-07-12T03:43:44.719" v="9643"/>
        <pc:sldMkLst>
          <pc:docMk/>
          <pc:sldMk cId="1306860922" sldId="279"/>
        </pc:sldMkLst>
        <pc:spChg chg="mod">
          <ac:chgData name="朱哲毅" userId="S::jerry0525.mg09@m365.nycu.edu.tw::dbaa4386-fc9c-4e15-9243-2370beccd523" providerId="AD" clId="Web-{34099058-566F-4DF6-670C-446554CD8CB0}" dt="2022-07-11T17:55:31.107" v="97" actId="20577"/>
          <ac:spMkLst>
            <pc:docMk/>
            <pc:sldMk cId="1306860922" sldId="279"/>
            <ac:spMk id="2" creationId="{510FD4C9-A28A-3A48-2886-16A33839AA6A}"/>
          </ac:spMkLst>
        </pc:spChg>
        <pc:spChg chg="mod">
          <ac:chgData name="朱哲毅" userId="S::jerry0525.mg09@m365.nycu.edu.tw::dbaa4386-fc9c-4e15-9243-2370beccd523" providerId="AD" clId="Web-{34099058-566F-4DF6-670C-446554CD8CB0}" dt="2022-07-12T00:24:59.509" v="218" actId="20577"/>
          <ac:spMkLst>
            <pc:docMk/>
            <pc:sldMk cId="1306860922" sldId="279"/>
            <ac:spMk id="3" creationId="{23AFF001-B2A1-A58D-A139-F8E3031D0B5D}"/>
          </ac:spMkLst>
        </pc:spChg>
        <pc:spChg chg="add del">
          <ac:chgData name="朱哲毅" userId="S::jerry0525.mg09@m365.nycu.edu.tw::dbaa4386-fc9c-4e15-9243-2370beccd523" providerId="AD" clId="Web-{34099058-566F-4DF6-670C-446554CD8CB0}" dt="2022-07-11T17:43:05.619" v="26"/>
          <ac:spMkLst>
            <pc:docMk/>
            <pc:sldMk cId="1306860922" sldId="279"/>
            <ac:spMk id="4" creationId="{2A6B83FC-E2B7-67A4-38CB-E8E4F26D31EE}"/>
          </ac:spMkLst>
        </pc:spChg>
        <pc:spChg chg="add">
          <ac:chgData name="朱哲毅" userId="S::jerry0525.mg09@m365.nycu.edu.tw::dbaa4386-fc9c-4e15-9243-2370beccd523" providerId="AD" clId="Web-{34099058-566F-4DF6-670C-446554CD8CB0}" dt="2022-07-11T13:51:22.936" v="17"/>
          <ac:spMkLst>
            <pc:docMk/>
            <pc:sldMk cId="1306860922" sldId="279"/>
            <ac:spMk id="8" creationId="{2AEFFFF2-9EB4-4B6C-B9F8-2BA3EF89A21C}"/>
          </ac:spMkLst>
        </pc:spChg>
        <pc:spChg chg="add">
          <ac:chgData name="朱哲毅" userId="S::jerry0525.mg09@m365.nycu.edu.tw::dbaa4386-fc9c-4e15-9243-2370beccd523" providerId="AD" clId="Web-{34099058-566F-4DF6-670C-446554CD8CB0}" dt="2022-07-11T13:51:22.936" v="17"/>
          <ac:spMkLst>
            <pc:docMk/>
            <pc:sldMk cId="1306860922" sldId="279"/>
            <ac:spMk id="10" creationId="{0D65299F-028F-4AFC-B46A-8DB33E20FE4A}"/>
          </ac:spMkLst>
        </pc:spChg>
        <pc:spChg chg="add">
          <ac:chgData name="朱哲毅" userId="S::jerry0525.mg09@m365.nycu.edu.tw::dbaa4386-fc9c-4e15-9243-2370beccd523" providerId="AD" clId="Web-{34099058-566F-4DF6-670C-446554CD8CB0}" dt="2022-07-11T13:51:22.936" v="17"/>
          <ac:spMkLst>
            <pc:docMk/>
            <pc:sldMk cId="1306860922" sldId="279"/>
            <ac:spMk id="12" creationId="{BAC87F6E-526A-49B5-995D-42DB656594C9}"/>
          </ac:spMkLst>
        </pc:spChg>
      </pc:sldChg>
      <pc:sldChg chg="new del">
        <pc:chgData name="朱哲毅" userId="S::jerry0525.mg09@m365.nycu.edu.tw::dbaa4386-fc9c-4e15-9243-2370beccd523" providerId="AD" clId="Web-{34099058-566F-4DF6-670C-446554CD8CB0}" dt="2022-07-11T13:52:06.124" v="19"/>
        <pc:sldMkLst>
          <pc:docMk/>
          <pc:sldMk cId="1009743417" sldId="280"/>
        </pc:sldMkLst>
      </pc:sldChg>
      <pc:sldChg chg="modSp new modNotes">
        <pc:chgData name="朱哲毅" userId="S::jerry0525.mg09@m365.nycu.edu.tw::dbaa4386-fc9c-4e15-9243-2370beccd523" providerId="AD" clId="Web-{34099058-566F-4DF6-670C-446554CD8CB0}" dt="2022-07-12T02:46:08.304" v="8338"/>
        <pc:sldMkLst>
          <pc:docMk/>
          <pc:sldMk cId="2731249397" sldId="280"/>
        </pc:sldMkLst>
        <pc:spChg chg="mod">
          <ac:chgData name="朱哲毅" userId="S::jerry0525.mg09@m365.nycu.edu.tw::dbaa4386-fc9c-4e15-9243-2370beccd523" providerId="AD" clId="Web-{34099058-566F-4DF6-670C-446554CD8CB0}" dt="2022-07-11T17:56:00.389" v="115" actId="20577"/>
          <ac:spMkLst>
            <pc:docMk/>
            <pc:sldMk cId="2731249397" sldId="280"/>
            <ac:spMk id="2" creationId="{A313B0FC-7885-FBD6-1A0A-74B8C42269C7}"/>
          </ac:spMkLst>
        </pc:spChg>
        <pc:spChg chg="mod">
          <ac:chgData name="朱哲毅" userId="S::jerry0525.mg09@m365.nycu.edu.tw::dbaa4386-fc9c-4e15-9243-2370beccd523" providerId="AD" clId="Web-{34099058-566F-4DF6-670C-446554CD8CB0}" dt="2022-07-11T17:56:49.781" v="123" actId="20577"/>
          <ac:spMkLst>
            <pc:docMk/>
            <pc:sldMk cId="2731249397" sldId="280"/>
            <ac:spMk id="3" creationId="{8F9A4C11-2E81-13E9-D03B-115BA84CB044}"/>
          </ac:spMkLst>
        </pc:spChg>
      </pc:sldChg>
      <pc:sldChg chg="modSp new del">
        <pc:chgData name="朱哲毅" userId="S::jerry0525.mg09@m365.nycu.edu.tw::dbaa4386-fc9c-4e15-9243-2370beccd523" providerId="AD" clId="Web-{34099058-566F-4DF6-670C-446554CD8CB0}" dt="2022-07-12T00:16:58.031" v="167"/>
        <pc:sldMkLst>
          <pc:docMk/>
          <pc:sldMk cId="2782191345" sldId="281"/>
        </pc:sldMkLst>
        <pc:spChg chg="mod">
          <ac:chgData name="朱哲毅" userId="S::jerry0525.mg09@m365.nycu.edu.tw::dbaa4386-fc9c-4e15-9243-2370beccd523" providerId="AD" clId="Web-{34099058-566F-4DF6-670C-446554CD8CB0}" dt="2022-07-12T00:16:47.874" v="165" actId="20577"/>
          <ac:spMkLst>
            <pc:docMk/>
            <pc:sldMk cId="2782191345" sldId="281"/>
            <ac:spMk id="2" creationId="{4EDD53AA-5F25-939B-EFD4-4649B24B636D}"/>
          </ac:spMkLst>
        </pc:spChg>
      </pc:sldChg>
      <pc:sldChg chg="modSp add replId modNotes">
        <pc:chgData name="朱哲毅" userId="S::jerry0525.mg09@m365.nycu.edu.tw::dbaa4386-fc9c-4e15-9243-2370beccd523" providerId="AD" clId="Web-{34099058-566F-4DF6-670C-446554CD8CB0}" dt="2022-07-12T00:39:10.682" v="841"/>
        <pc:sldMkLst>
          <pc:docMk/>
          <pc:sldMk cId="1024655461" sldId="282"/>
        </pc:sldMkLst>
        <pc:spChg chg="mod">
          <ac:chgData name="朱哲毅" userId="S::jerry0525.mg09@m365.nycu.edu.tw::dbaa4386-fc9c-4e15-9243-2370beccd523" providerId="AD" clId="Web-{34099058-566F-4DF6-670C-446554CD8CB0}" dt="2022-07-12T00:21:53.037" v="197" actId="20577"/>
          <ac:spMkLst>
            <pc:docMk/>
            <pc:sldMk cId="1024655461" sldId="282"/>
            <ac:spMk id="2" creationId="{82E4A68B-A9CA-9231-DC48-E234F8A6CE36}"/>
          </ac:spMkLst>
        </pc:spChg>
        <pc:spChg chg="mod">
          <ac:chgData name="朱哲毅" userId="S::jerry0525.mg09@m365.nycu.edu.tw::dbaa4386-fc9c-4e15-9243-2370beccd523" providerId="AD" clId="Web-{34099058-566F-4DF6-670C-446554CD8CB0}" dt="2022-07-12T00:24:00.789" v="205" actId="20577"/>
          <ac:spMkLst>
            <pc:docMk/>
            <pc:sldMk cId="1024655461" sldId="282"/>
            <ac:spMk id="3" creationId="{AEFB94EF-1173-2728-C77B-BF98992EDACB}"/>
          </ac:spMkLst>
        </pc:spChg>
      </pc:sldChg>
      <pc:sldChg chg="new del">
        <pc:chgData name="朱哲毅" userId="S::jerry0525.mg09@m365.nycu.edu.tw::dbaa4386-fc9c-4e15-9243-2370beccd523" providerId="AD" clId="Web-{34099058-566F-4DF6-670C-446554CD8CB0}" dt="2022-07-12T01:07:33.028" v="2194"/>
        <pc:sldMkLst>
          <pc:docMk/>
          <pc:sldMk cId="1256885750" sldId="283"/>
        </pc:sldMkLst>
      </pc:sldChg>
      <pc:sldChg chg="new del">
        <pc:chgData name="朱哲毅" userId="S::jerry0525.mg09@m365.nycu.edu.tw::dbaa4386-fc9c-4e15-9243-2370beccd523" providerId="AD" clId="Web-{34099058-566F-4DF6-670C-446554CD8CB0}" dt="2022-07-12T02:06:32.880" v="5932"/>
        <pc:sldMkLst>
          <pc:docMk/>
          <pc:sldMk cId="1902942676" sldId="283"/>
        </pc:sldMkLst>
      </pc:sldChg>
      <pc:sldChg chg="addSp delSp modSp add replId modNotes">
        <pc:chgData name="朱哲毅" userId="S::jerry0525.mg09@m365.nycu.edu.tw::dbaa4386-fc9c-4e15-9243-2370beccd523" providerId="AD" clId="Web-{34099058-566F-4DF6-670C-446554CD8CB0}" dt="2022-07-12T02:53:23.110" v="8921"/>
        <pc:sldMkLst>
          <pc:docMk/>
          <pc:sldMk cId="2403707391" sldId="283"/>
        </pc:sldMkLst>
        <pc:spChg chg="del">
          <ac:chgData name="朱哲毅" userId="S::jerry0525.mg09@m365.nycu.edu.tw::dbaa4386-fc9c-4e15-9243-2370beccd523" providerId="AD" clId="Web-{34099058-566F-4DF6-670C-446554CD8CB0}" dt="2022-07-12T02:27:59.281" v="6662"/>
          <ac:spMkLst>
            <pc:docMk/>
            <pc:sldMk cId="2403707391" sldId="283"/>
            <ac:spMk id="4" creationId="{160A9710-47FB-12F3-C708-F64CA3195EB0}"/>
          </ac:spMkLst>
        </pc:spChg>
        <pc:spChg chg="add del mod">
          <ac:chgData name="朱哲毅" userId="S::jerry0525.mg09@m365.nycu.edu.tw::dbaa4386-fc9c-4e15-9243-2370beccd523" providerId="AD" clId="Web-{34099058-566F-4DF6-670C-446554CD8CB0}" dt="2022-07-12T02:28:00.469" v="6663"/>
          <ac:spMkLst>
            <pc:docMk/>
            <pc:sldMk cId="2403707391" sldId="283"/>
            <ac:spMk id="6" creationId="{62730DA4-C4E0-521B-1424-5E2CCF8B780B}"/>
          </ac:spMkLst>
        </pc:spChg>
        <pc:picChg chg="del">
          <ac:chgData name="朱哲毅" userId="S::jerry0525.mg09@m365.nycu.edu.tw::dbaa4386-fc9c-4e15-9243-2370beccd523" providerId="AD" clId="Web-{34099058-566F-4DF6-670C-446554CD8CB0}" dt="2022-07-12T02:27:56.359" v="6661"/>
          <ac:picMkLst>
            <pc:docMk/>
            <pc:sldMk cId="2403707391" sldId="283"/>
            <ac:picMk id="3" creationId="{54A798D9-7341-72F5-6F4D-2A183EB6E226}"/>
          </ac:picMkLst>
        </pc:picChg>
        <pc:picChg chg="add mod ord">
          <ac:chgData name="朱哲毅" userId="S::jerry0525.mg09@m365.nycu.edu.tw::dbaa4386-fc9c-4e15-9243-2370beccd523" providerId="AD" clId="Web-{34099058-566F-4DF6-670C-446554CD8CB0}" dt="2022-07-12T02:53:19.297" v="8918" actId="1076"/>
          <ac:picMkLst>
            <pc:docMk/>
            <pc:sldMk cId="2403707391" sldId="283"/>
            <ac:picMk id="7" creationId="{7F73CD67-E7A9-C137-2302-88EF9C4A7615}"/>
          </ac:picMkLst>
        </pc:picChg>
        <pc:picChg chg="del">
          <ac:chgData name="朱哲毅" userId="S::jerry0525.mg09@m365.nycu.edu.tw::dbaa4386-fc9c-4e15-9243-2370beccd523" providerId="AD" clId="Web-{34099058-566F-4DF6-670C-446554CD8CB0}" dt="2022-07-12T02:27:53.063" v="6660"/>
          <ac:picMkLst>
            <pc:docMk/>
            <pc:sldMk cId="2403707391" sldId="283"/>
            <ac:picMk id="8" creationId="{A8FA0746-A729-8B46-E827-CD158F742E11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2:53:20.798" v="8919" actId="1076"/>
          <ac:picMkLst>
            <pc:docMk/>
            <pc:sldMk cId="2403707391" sldId="283"/>
            <ac:picMk id="9" creationId="{5CAFEA33-995D-7945-B5DB-597A60A719A9}"/>
          </ac:picMkLst>
        </pc:picChg>
        <pc:picChg chg="add del mod">
          <ac:chgData name="朱哲毅" userId="S::jerry0525.mg09@m365.nycu.edu.tw::dbaa4386-fc9c-4e15-9243-2370beccd523" providerId="AD" clId="Web-{34099058-566F-4DF6-670C-446554CD8CB0}" dt="2022-07-12T02:53:23.110" v="8921"/>
          <ac:picMkLst>
            <pc:docMk/>
            <pc:sldMk cId="2403707391" sldId="283"/>
            <ac:picMk id="10" creationId="{1E4BF793-537C-3E3C-3628-3D72879816BE}"/>
          </ac:picMkLst>
        </pc:picChg>
      </pc:sldChg>
      <pc:sldChg chg="new del">
        <pc:chgData name="朱哲毅" userId="S::jerry0525.mg09@m365.nycu.edu.tw::dbaa4386-fc9c-4e15-9243-2370beccd523" providerId="AD" clId="Web-{34099058-566F-4DF6-670C-446554CD8CB0}" dt="2022-07-12T02:53:33.548" v="8923"/>
        <pc:sldMkLst>
          <pc:docMk/>
          <pc:sldMk cId="1863091864" sldId="284"/>
        </pc:sldMkLst>
      </pc:sldChg>
      <pc:sldChg chg="new del">
        <pc:chgData name="朱哲毅" userId="S::jerry0525.mg09@m365.nycu.edu.tw::dbaa4386-fc9c-4e15-9243-2370beccd523" providerId="AD" clId="Web-{34099058-566F-4DF6-670C-446554CD8CB0}" dt="2022-07-12T02:29:59.456" v="6756"/>
        <pc:sldMkLst>
          <pc:docMk/>
          <pc:sldMk cId="2351858638" sldId="284"/>
        </pc:sldMkLst>
      </pc:sldChg>
      <pc:sldChg chg="addSp delSp modSp add replId modNotes">
        <pc:chgData name="朱哲毅" userId="S::jerry0525.mg09@m365.nycu.edu.tw::dbaa4386-fc9c-4e15-9243-2370beccd523" providerId="AD" clId="Web-{34099058-566F-4DF6-670C-446554CD8CB0}" dt="2022-07-12T03:46:44.832" v="9651"/>
        <pc:sldMkLst>
          <pc:docMk/>
          <pc:sldMk cId="4023939720" sldId="284"/>
        </pc:sldMkLst>
        <pc:spChg chg="add del mod">
          <ac:chgData name="朱哲毅" userId="S::jerry0525.mg09@m365.nycu.edu.tw::dbaa4386-fc9c-4e15-9243-2370beccd523" providerId="AD" clId="Web-{34099058-566F-4DF6-670C-446554CD8CB0}" dt="2022-07-12T03:46:44.832" v="9651"/>
          <ac:spMkLst>
            <pc:docMk/>
            <pc:sldMk cId="4023939720" sldId="284"/>
            <ac:spMk id="5" creationId="{B9CEED18-AC9D-F4F1-DDC5-B10121AD4220}"/>
          </ac:spMkLst>
        </pc:spChg>
        <pc:picChg chg="add mod">
          <ac:chgData name="朱哲毅" userId="S::jerry0525.mg09@m365.nycu.edu.tw::dbaa4386-fc9c-4e15-9243-2370beccd523" providerId="AD" clId="Web-{34099058-566F-4DF6-670C-446554CD8CB0}" dt="2022-07-12T02:53:48.595" v="8932" actId="1076"/>
          <ac:picMkLst>
            <pc:docMk/>
            <pc:sldMk cId="4023939720" sldId="284"/>
            <ac:picMk id="3" creationId="{754CFDFC-7FF9-B3B9-71E5-4C2E89B8230D}"/>
          </ac:picMkLst>
        </pc:picChg>
        <pc:picChg chg="del">
          <ac:chgData name="朱哲毅" userId="S::jerry0525.mg09@m365.nycu.edu.tw::dbaa4386-fc9c-4e15-9243-2370beccd523" providerId="AD" clId="Web-{34099058-566F-4DF6-670C-446554CD8CB0}" dt="2022-07-12T02:53:40.610" v="8926"/>
          <ac:picMkLst>
            <pc:docMk/>
            <pc:sldMk cId="4023939720" sldId="284"/>
            <ac:picMk id="7" creationId="{7F73CD67-E7A9-C137-2302-88EF9C4A7615}"/>
          </ac:picMkLst>
        </pc:picChg>
        <pc:picChg chg="del">
          <ac:chgData name="朱哲毅" userId="S::jerry0525.mg09@m365.nycu.edu.tw::dbaa4386-fc9c-4e15-9243-2370beccd523" providerId="AD" clId="Web-{34099058-566F-4DF6-670C-446554CD8CB0}" dt="2022-07-12T02:53:41.814" v="8927"/>
          <ac:picMkLst>
            <pc:docMk/>
            <pc:sldMk cId="4023939720" sldId="284"/>
            <ac:picMk id="9" creationId="{5CAFEA33-995D-7945-B5DB-597A60A719A9}"/>
          </ac:picMkLst>
        </pc:picChg>
      </pc:sldChg>
    </pc:docChg>
  </pc:docChgLst>
  <pc:docChgLst>
    <pc:chgData name="朱哲毅" userId="S::jerry0525.mg09@m365.nycu.edu.tw::dbaa4386-fc9c-4e15-9243-2370beccd523" providerId="AD" clId="Web-{D8B849BF-02CF-F0AB-4006-D1761230E195}"/>
    <pc:docChg chg="addSld modSld">
      <pc:chgData name="朱哲毅" userId="S::jerry0525.mg09@m365.nycu.edu.tw::dbaa4386-fc9c-4e15-9243-2370beccd523" providerId="AD" clId="Web-{D8B849BF-02CF-F0AB-4006-D1761230E195}" dt="2022-08-01T07:24:51.030" v="138"/>
      <pc:docMkLst>
        <pc:docMk/>
      </pc:docMkLst>
      <pc:sldChg chg="modSp">
        <pc:chgData name="朱哲毅" userId="S::jerry0525.mg09@m365.nycu.edu.tw::dbaa4386-fc9c-4e15-9243-2370beccd523" providerId="AD" clId="Web-{D8B849BF-02CF-F0AB-4006-D1761230E195}" dt="2022-08-01T03:16:34.696" v="0" actId="20577"/>
        <pc:sldMkLst>
          <pc:docMk/>
          <pc:sldMk cId="1194440229" sldId="256"/>
        </pc:sldMkLst>
        <pc:spChg chg="mod">
          <ac:chgData name="朱哲毅" userId="S::jerry0525.mg09@m365.nycu.edu.tw::dbaa4386-fc9c-4e15-9243-2370beccd523" providerId="AD" clId="Web-{D8B849BF-02CF-F0AB-4006-D1761230E195}" dt="2022-08-01T03:16:34.696" v="0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modSp">
        <pc:chgData name="朱哲毅" userId="S::jerry0525.mg09@m365.nycu.edu.tw::dbaa4386-fc9c-4e15-9243-2370beccd523" providerId="AD" clId="Web-{D8B849BF-02CF-F0AB-4006-D1761230E195}" dt="2022-08-01T03:16:51.150" v="19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D8B849BF-02CF-F0AB-4006-D1761230E195}" dt="2022-08-01T03:16:51.150" v="19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modSp">
        <pc:chgData name="朱哲毅" userId="S::jerry0525.mg09@m365.nycu.edu.tw::dbaa4386-fc9c-4e15-9243-2370beccd523" providerId="AD" clId="Web-{D8B849BF-02CF-F0AB-4006-D1761230E195}" dt="2022-08-01T03:17:15.603" v="27" actId="20577"/>
        <pc:sldMkLst>
          <pc:docMk/>
          <pc:sldMk cId="4125152373" sldId="262"/>
        </pc:sldMkLst>
        <pc:spChg chg="mod">
          <ac:chgData name="朱哲毅" userId="S::jerry0525.mg09@m365.nycu.edu.tw::dbaa4386-fc9c-4e15-9243-2370beccd523" providerId="AD" clId="Web-{D8B849BF-02CF-F0AB-4006-D1761230E195}" dt="2022-08-01T03:17:15.603" v="27" actId="20577"/>
          <ac:spMkLst>
            <pc:docMk/>
            <pc:sldMk cId="4125152373" sldId="262"/>
            <ac:spMk id="2" creationId="{00000000-0000-0000-0000-000000000000}"/>
          </ac:spMkLst>
        </pc:spChg>
      </pc:sldChg>
      <pc:sldChg chg="delSp modSp">
        <pc:chgData name="朱哲毅" userId="S::jerry0525.mg09@m365.nycu.edu.tw::dbaa4386-fc9c-4e15-9243-2370beccd523" providerId="AD" clId="Web-{D8B849BF-02CF-F0AB-4006-D1761230E195}" dt="2022-08-01T07:17:48.523" v="124" actId="20577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D8B849BF-02CF-F0AB-4006-D1761230E195}" dt="2022-08-01T05:59:23.566" v="88" actId="20577"/>
          <ac:spMkLst>
            <pc:docMk/>
            <pc:sldMk cId="4121157388" sldId="271"/>
            <ac:spMk id="3" creationId="{48A76420-B985-7F99-0A10-F17BC017DC81}"/>
          </ac:spMkLst>
        </pc:spChg>
        <pc:spChg chg="mod">
          <ac:chgData name="朱哲毅" userId="S::jerry0525.mg09@m365.nycu.edu.tw::dbaa4386-fc9c-4e15-9243-2370beccd523" providerId="AD" clId="Web-{D8B849BF-02CF-F0AB-4006-D1761230E195}" dt="2022-08-01T07:17:48.523" v="124" actId="20577"/>
          <ac:spMkLst>
            <pc:docMk/>
            <pc:sldMk cId="4121157388" sldId="271"/>
            <ac:spMk id="8" creationId="{D46F9FFB-FE7F-1E4F-21C1-FB766948C437}"/>
          </ac:spMkLst>
        </pc:spChg>
        <pc:picChg chg="del">
          <ac:chgData name="朱哲毅" userId="S::jerry0525.mg09@m365.nycu.edu.tw::dbaa4386-fc9c-4e15-9243-2370beccd523" providerId="AD" clId="Web-{D8B849BF-02CF-F0AB-4006-D1761230E195}" dt="2022-08-01T03:17:32.025" v="35"/>
          <ac:picMkLst>
            <pc:docMk/>
            <pc:sldMk cId="4121157388" sldId="271"/>
            <ac:picMk id="2" creationId="{65D26203-24F2-AD9D-5C29-D9F265BF9E68}"/>
          </ac:picMkLst>
        </pc:picChg>
      </pc:sldChg>
      <pc:sldChg chg="modSp">
        <pc:chgData name="朱哲毅" userId="S::jerry0525.mg09@m365.nycu.edu.tw::dbaa4386-fc9c-4e15-9243-2370beccd523" providerId="AD" clId="Web-{D8B849BF-02CF-F0AB-4006-D1761230E195}" dt="2022-08-01T03:17:25.572" v="34" actId="14100"/>
        <pc:sldMkLst>
          <pc:docMk/>
          <pc:sldMk cId="68118867" sldId="289"/>
        </pc:sldMkLst>
        <pc:spChg chg="mod">
          <ac:chgData name="朱哲毅" userId="S::jerry0525.mg09@m365.nycu.edu.tw::dbaa4386-fc9c-4e15-9243-2370beccd523" providerId="AD" clId="Web-{D8B849BF-02CF-F0AB-4006-D1761230E195}" dt="2022-08-01T03:17:25.572" v="34" actId="14100"/>
          <ac:spMkLst>
            <pc:docMk/>
            <pc:sldMk cId="68118867" sldId="289"/>
            <ac:spMk id="2" creationId="{00000000-0000-0000-0000-000000000000}"/>
          </ac:spMkLst>
        </pc:spChg>
      </pc:sldChg>
      <pc:sldChg chg="addSp delSp modSp">
        <pc:chgData name="朱哲毅" userId="S::jerry0525.mg09@m365.nycu.edu.tw::dbaa4386-fc9c-4e15-9243-2370beccd523" providerId="AD" clId="Web-{D8B849BF-02CF-F0AB-4006-D1761230E195}" dt="2022-08-01T07:18:20.383" v="137" actId="14100"/>
        <pc:sldMkLst>
          <pc:docMk/>
          <pc:sldMk cId="3063760850" sldId="292"/>
        </pc:sldMkLst>
        <pc:spChg chg="add del mod">
          <ac:chgData name="朱哲毅" userId="S::jerry0525.mg09@m365.nycu.edu.tw::dbaa4386-fc9c-4e15-9243-2370beccd523" providerId="AD" clId="Web-{D8B849BF-02CF-F0AB-4006-D1761230E195}" dt="2022-08-01T07:17:57.586" v="129"/>
          <ac:spMkLst>
            <pc:docMk/>
            <pc:sldMk cId="3063760850" sldId="292"/>
            <ac:spMk id="4" creationId="{59D0B0E2-AFE2-1003-BA77-B8C544CF3D98}"/>
          </ac:spMkLst>
        </pc:spChg>
        <pc:spChg chg="mod">
          <ac:chgData name="朱哲毅" userId="S::jerry0525.mg09@m365.nycu.edu.tw::dbaa4386-fc9c-4e15-9243-2370beccd523" providerId="AD" clId="Web-{D8B849BF-02CF-F0AB-4006-D1761230E195}" dt="2022-08-01T07:17:56.726" v="128" actId="20577"/>
          <ac:spMkLst>
            <pc:docMk/>
            <pc:sldMk cId="3063760850" sldId="292"/>
            <ac:spMk id="8" creationId="{D46F9FFB-FE7F-1E4F-21C1-FB766948C437}"/>
          </ac:spMkLst>
        </pc:spChg>
        <pc:picChg chg="del mod">
          <ac:chgData name="朱哲毅" userId="S::jerry0525.mg09@m365.nycu.edu.tw::dbaa4386-fc9c-4e15-9243-2370beccd523" providerId="AD" clId="Web-{D8B849BF-02CF-F0AB-4006-D1761230E195}" dt="2022-08-01T05:59:26.831" v="92"/>
          <ac:picMkLst>
            <pc:docMk/>
            <pc:sldMk cId="3063760850" sldId="292"/>
            <ac:picMk id="2" creationId="{F314C3C5-A2A5-3E92-9E8D-80DEA28C12D7}"/>
          </ac:picMkLst>
        </pc:picChg>
        <pc:picChg chg="add mod ord">
          <ac:chgData name="朱哲毅" userId="S::jerry0525.mg09@m365.nycu.edu.tw::dbaa4386-fc9c-4e15-9243-2370beccd523" providerId="AD" clId="Web-{D8B849BF-02CF-F0AB-4006-D1761230E195}" dt="2022-08-01T07:18:03.117" v="132" actId="1076"/>
          <ac:picMkLst>
            <pc:docMk/>
            <pc:sldMk cId="3063760850" sldId="292"/>
            <ac:picMk id="2" creationId="{F4D5A011-2254-3790-7E96-610EC372F078}"/>
          </ac:picMkLst>
        </pc:picChg>
        <pc:picChg chg="add mod">
          <ac:chgData name="朱哲毅" userId="S::jerry0525.mg09@m365.nycu.edu.tw::dbaa4386-fc9c-4e15-9243-2370beccd523" providerId="AD" clId="Web-{D8B849BF-02CF-F0AB-4006-D1761230E195}" dt="2022-08-01T07:18:20.383" v="137" actId="14100"/>
          <ac:picMkLst>
            <pc:docMk/>
            <pc:sldMk cId="3063760850" sldId="292"/>
            <ac:picMk id="3" creationId="{7492D8FC-F504-7973-4222-AA43CEF758F3}"/>
          </ac:picMkLst>
        </pc:picChg>
        <pc:picChg chg="del">
          <ac:chgData name="朱哲毅" userId="S::jerry0525.mg09@m365.nycu.edu.tw::dbaa4386-fc9c-4e15-9243-2370beccd523" providerId="AD" clId="Web-{D8B849BF-02CF-F0AB-4006-D1761230E195}" dt="2022-08-01T05:59:25.956" v="89"/>
          <ac:picMkLst>
            <pc:docMk/>
            <pc:sldMk cId="3063760850" sldId="292"/>
            <ac:picMk id="5" creationId="{3D57782C-726E-E788-4BC3-49AB41679231}"/>
          </ac:picMkLst>
        </pc:picChg>
        <pc:picChg chg="del">
          <ac:chgData name="朱哲毅" userId="S::jerry0525.mg09@m365.nycu.edu.tw::dbaa4386-fc9c-4e15-9243-2370beccd523" providerId="AD" clId="Web-{D8B849BF-02CF-F0AB-4006-D1761230E195}" dt="2022-08-01T05:59:26.425" v="90"/>
          <ac:picMkLst>
            <pc:docMk/>
            <pc:sldMk cId="3063760850" sldId="292"/>
            <ac:picMk id="7" creationId="{8FB83DD4-A40F-FD8B-E0D5-A73276D15F9E}"/>
          </ac:picMkLst>
        </pc:picChg>
      </pc:sldChg>
      <pc:sldChg chg="add replId">
        <pc:chgData name="朱哲毅" userId="S::jerry0525.mg09@m365.nycu.edu.tw::dbaa4386-fc9c-4e15-9243-2370beccd523" providerId="AD" clId="Web-{D8B849BF-02CF-F0AB-4006-D1761230E195}" dt="2022-08-01T07:24:51.030" v="138"/>
        <pc:sldMkLst>
          <pc:docMk/>
          <pc:sldMk cId="403765110" sldId="297"/>
        </pc:sldMkLst>
      </pc:sldChg>
    </pc:docChg>
  </pc:docChgLst>
  <pc:docChgLst>
    <pc:chgData name="朱哲毅" userId="S::jerry0525.mg09@m365.nycu.edu.tw::dbaa4386-fc9c-4e15-9243-2370beccd523" providerId="AD" clId="Web-{3329D134-103B-ADD0-72CF-DA61C14A2AFA}"/>
    <pc:docChg chg="modSld sldOrd">
      <pc:chgData name="朱哲毅" userId="S::jerry0525.mg09@m365.nycu.edu.tw::dbaa4386-fc9c-4e15-9243-2370beccd523" providerId="AD" clId="Web-{3329D134-103B-ADD0-72CF-DA61C14A2AFA}" dt="2022-07-26T00:49:55.059" v="49" actId="1076"/>
      <pc:docMkLst>
        <pc:docMk/>
      </pc:docMkLst>
      <pc:sldChg chg="addSp delSp modSp ord">
        <pc:chgData name="朱哲毅" userId="S::jerry0525.mg09@m365.nycu.edu.tw::dbaa4386-fc9c-4e15-9243-2370beccd523" providerId="AD" clId="Web-{3329D134-103B-ADD0-72CF-DA61C14A2AFA}" dt="2022-07-26T00:49:43.012" v="47" actId="14100"/>
        <pc:sldMkLst>
          <pc:docMk/>
          <pc:sldMk cId="3995857297" sldId="291"/>
        </pc:sldMkLst>
        <pc:spChg chg="add mod">
          <ac:chgData name="朱哲毅" userId="S::jerry0525.mg09@m365.nycu.edu.tw::dbaa4386-fc9c-4e15-9243-2370beccd523" providerId="AD" clId="Web-{3329D134-103B-ADD0-72CF-DA61C14A2AFA}" dt="2022-07-26T00:49:43.012" v="47" actId="14100"/>
          <ac:spMkLst>
            <pc:docMk/>
            <pc:sldMk cId="3995857297" sldId="291"/>
            <ac:spMk id="7" creationId="{2625C16D-61E8-76BB-EF5D-FF4A3F363392}"/>
          </ac:spMkLst>
        </pc:spChg>
        <pc:picChg chg="add del mod">
          <ac:chgData name="朱哲毅" userId="S::jerry0525.mg09@m365.nycu.edu.tw::dbaa4386-fc9c-4e15-9243-2370beccd523" providerId="AD" clId="Web-{3329D134-103B-ADD0-72CF-DA61C14A2AFA}" dt="2022-07-26T00:27:56.124" v="11"/>
          <ac:picMkLst>
            <pc:docMk/>
            <pc:sldMk cId="3995857297" sldId="291"/>
            <ac:picMk id="2" creationId="{B39BDC83-CB2C-8936-EC4A-83DBFDAE6E7E}"/>
          </ac:picMkLst>
        </pc:picChg>
        <pc:picChg chg="add mod">
          <ac:chgData name="朱哲毅" userId="S::jerry0525.mg09@m365.nycu.edu.tw::dbaa4386-fc9c-4e15-9243-2370beccd523" providerId="AD" clId="Web-{3329D134-103B-ADD0-72CF-DA61C14A2AFA}" dt="2022-07-26T00:32:03.708" v="23" actId="1076"/>
          <ac:picMkLst>
            <pc:docMk/>
            <pc:sldMk cId="3995857297" sldId="291"/>
            <ac:picMk id="3" creationId="{1FF034CE-3E0B-E423-8992-9BAD1AA4355E}"/>
          </ac:picMkLst>
        </pc:picChg>
        <pc:picChg chg="add mod">
          <ac:chgData name="朱哲毅" userId="S::jerry0525.mg09@m365.nycu.edu.tw::dbaa4386-fc9c-4e15-9243-2370beccd523" providerId="AD" clId="Web-{3329D134-103B-ADD0-72CF-DA61C14A2AFA}" dt="2022-07-26T00:31:58.176" v="20" actId="14100"/>
          <ac:picMkLst>
            <pc:docMk/>
            <pc:sldMk cId="3995857297" sldId="291"/>
            <ac:picMk id="4" creationId="{2C141599-A766-6943-D6AA-14CDE2E59CA4}"/>
          </ac:picMkLst>
        </pc:picChg>
        <pc:picChg chg="add mod">
          <ac:chgData name="朱哲毅" userId="S::jerry0525.mg09@m365.nycu.edu.tw::dbaa4386-fc9c-4e15-9243-2370beccd523" providerId="AD" clId="Web-{3329D134-103B-ADD0-72CF-DA61C14A2AFA}" dt="2022-07-26T00:31:50.082" v="18" actId="1076"/>
          <ac:picMkLst>
            <pc:docMk/>
            <pc:sldMk cId="3995857297" sldId="291"/>
            <ac:picMk id="5" creationId="{FB268391-A2A6-4363-292A-6B30AAB599B2}"/>
          </ac:picMkLst>
        </pc:picChg>
        <pc:picChg chg="del mod">
          <ac:chgData name="朱哲毅" userId="S::jerry0525.mg09@m365.nycu.edu.tw::dbaa4386-fc9c-4e15-9243-2370beccd523" providerId="AD" clId="Web-{3329D134-103B-ADD0-72CF-DA61C14A2AFA}" dt="2022-07-26T00:27:43.702" v="8"/>
          <ac:picMkLst>
            <pc:docMk/>
            <pc:sldMk cId="3995857297" sldId="291"/>
            <ac:picMk id="6" creationId="{EDB8A373-A4AA-6622-39A1-45B0939AF86F}"/>
          </ac:picMkLst>
        </pc:picChg>
      </pc:sldChg>
      <pc:sldChg chg="delSp modSp">
        <pc:chgData name="朱哲毅" userId="S::jerry0525.mg09@m365.nycu.edu.tw::dbaa4386-fc9c-4e15-9243-2370beccd523" providerId="AD" clId="Web-{3329D134-103B-ADD0-72CF-DA61C14A2AFA}" dt="2022-07-26T00:49:55.059" v="49" actId="1076"/>
        <pc:sldMkLst>
          <pc:docMk/>
          <pc:sldMk cId="3063760850" sldId="292"/>
        </pc:sldMkLst>
        <pc:picChg chg="del">
          <ac:chgData name="朱哲毅" userId="S::jerry0525.mg09@m365.nycu.edu.tw::dbaa4386-fc9c-4e15-9243-2370beccd523" providerId="AD" clId="Web-{3329D134-103B-ADD0-72CF-DA61C14A2AFA}" dt="2022-07-26T00:32:09.708" v="24"/>
          <ac:picMkLst>
            <pc:docMk/>
            <pc:sldMk cId="3063760850" sldId="292"/>
            <ac:picMk id="2" creationId="{AEB919D1-7FFB-9E21-29CC-0B531854AFCE}"/>
          </ac:picMkLst>
        </pc:picChg>
        <pc:picChg chg="mod">
          <ac:chgData name="朱哲毅" userId="S::jerry0525.mg09@m365.nycu.edu.tw::dbaa4386-fc9c-4e15-9243-2370beccd523" providerId="AD" clId="Web-{3329D134-103B-ADD0-72CF-DA61C14A2AFA}" dt="2022-07-26T00:49:55.059" v="49" actId="1076"/>
          <ac:picMkLst>
            <pc:docMk/>
            <pc:sldMk cId="3063760850" sldId="292"/>
            <ac:picMk id="5" creationId="{3D57782C-726E-E788-4BC3-49AB41679231}"/>
          </ac:picMkLst>
        </pc:picChg>
        <pc:picChg chg="mod">
          <ac:chgData name="朱哲毅" userId="S::jerry0525.mg09@m365.nycu.edu.tw::dbaa4386-fc9c-4e15-9243-2370beccd523" providerId="AD" clId="Web-{3329D134-103B-ADD0-72CF-DA61C14A2AFA}" dt="2022-07-26T00:49:52.465" v="48" actId="1076"/>
          <ac:picMkLst>
            <pc:docMk/>
            <pc:sldMk cId="3063760850" sldId="292"/>
            <ac:picMk id="7" creationId="{8FB83DD4-A40F-FD8B-E0D5-A73276D15F9E}"/>
          </ac:picMkLst>
        </pc:picChg>
      </pc:sldChg>
    </pc:docChg>
  </pc:docChgLst>
  <pc:docChgLst>
    <pc:chgData name="朱哲毅" userId="S::jerry0525.mg09@m365.nycu.edu.tw::dbaa4386-fc9c-4e15-9243-2370beccd523" providerId="AD" clId="Web-{FF8A80CE-6DBD-764F-D49E-057DAA679C52}"/>
    <pc:docChg chg="addSld delSld modSld">
      <pc:chgData name="朱哲毅" userId="S::jerry0525.mg09@m365.nycu.edu.tw::dbaa4386-fc9c-4e15-9243-2370beccd523" providerId="AD" clId="Web-{FF8A80CE-6DBD-764F-D49E-057DAA679C52}" dt="2022-07-11T08:42:46.131" v="336"/>
      <pc:docMkLst>
        <pc:docMk/>
      </pc:docMkLst>
      <pc:sldChg chg="modSp">
        <pc:chgData name="朱哲毅" userId="S::jerry0525.mg09@m365.nycu.edu.tw::dbaa4386-fc9c-4e15-9243-2370beccd523" providerId="AD" clId="Web-{FF8A80CE-6DBD-764F-D49E-057DAA679C52}" dt="2022-07-11T00:46:45.767" v="9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FF8A80CE-6DBD-764F-D49E-057DAA679C52}" dt="2022-07-11T00:46:45.767" v="9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addSp delSp modSp new mod setBg setClrOvrMap">
        <pc:chgData name="朱哲毅" userId="S::jerry0525.mg09@m365.nycu.edu.tw::dbaa4386-fc9c-4e15-9243-2370beccd523" providerId="AD" clId="Web-{FF8A80CE-6DBD-764F-D49E-057DAA679C52}" dt="2022-07-11T00:53:08.743" v="25"/>
        <pc:sldMkLst>
          <pc:docMk/>
          <pc:sldMk cId="3643863650" sldId="272"/>
        </pc:sldMkLst>
        <pc:spChg chg="mod">
          <ac:chgData name="朱哲毅" userId="S::jerry0525.mg09@m365.nycu.edu.tw::dbaa4386-fc9c-4e15-9243-2370beccd523" providerId="AD" clId="Web-{FF8A80CE-6DBD-764F-D49E-057DAA679C52}" dt="2022-07-11T00:53:08.743" v="25"/>
          <ac:spMkLst>
            <pc:docMk/>
            <pc:sldMk cId="3643863650" sldId="272"/>
            <ac:spMk id="2" creationId="{B879E90D-F1C3-85A1-D623-5DC30E43DA25}"/>
          </ac:spMkLst>
        </pc:spChg>
        <pc:spChg chg="del mod">
          <ac:chgData name="朱哲毅" userId="S::jerry0525.mg09@m365.nycu.edu.tw::dbaa4386-fc9c-4e15-9243-2370beccd523" providerId="AD" clId="Web-{FF8A80CE-6DBD-764F-D49E-057DAA679C52}" dt="2022-07-11T00:53:08.743" v="25"/>
          <ac:spMkLst>
            <pc:docMk/>
            <pc:sldMk cId="3643863650" sldId="272"/>
            <ac:spMk id="3" creationId="{0CAE0B04-EE1C-66D6-5BC9-E22F891B9FF2}"/>
          </ac:spMkLst>
        </pc:spChg>
        <pc:spChg chg="add del">
          <ac:chgData name="朱哲毅" userId="S::jerry0525.mg09@m365.nycu.edu.tw::dbaa4386-fc9c-4e15-9243-2370beccd523" providerId="AD" clId="Web-{FF8A80CE-6DBD-764F-D49E-057DAA679C52}" dt="2022-07-11T00:53:08.712" v="24"/>
          <ac:spMkLst>
            <pc:docMk/>
            <pc:sldMk cId="3643863650" sldId="272"/>
            <ac:spMk id="8" creationId="{FB403EBD-907E-4D59-98D4-A72CD1063C62}"/>
          </ac:spMkLst>
        </pc:spChg>
        <pc:spChg chg="add">
          <ac:chgData name="朱哲毅" userId="S::jerry0525.mg09@m365.nycu.edu.tw::dbaa4386-fc9c-4e15-9243-2370beccd523" providerId="AD" clId="Web-{FF8A80CE-6DBD-764F-D49E-057DAA679C52}" dt="2022-07-11T00:53:08.743" v="25"/>
          <ac:spMkLst>
            <pc:docMk/>
            <pc:sldMk cId="3643863650" sldId="272"/>
            <ac:spMk id="9" creationId="{3F47E20B-1205-4238-A82B-90EF577F32D8}"/>
          </ac:spMkLst>
        </pc:spChg>
        <pc:spChg chg="add">
          <ac:chgData name="朱哲毅" userId="S::jerry0525.mg09@m365.nycu.edu.tw::dbaa4386-fc9c-4e15-9243-2370beccd523" providerId="AD" clId="Web-{FF8A80CE-6DBD-764F-D49E-057DAA679C52}" dt="2022-07-11T00:53:08.743" v="25"/>
          <ac:spMkLst>
            <pc:docMk/>
            <pc:sldMk cId="3643863650" sldId="272"/>
            <ac:spMk id="11" creationId="{D13567AC-EB9A-47A9-B6EC-B5BDB73B113C}"/>
          </ac:spMkLst>
        </pc:spChg>
        <pc:picChg chg="add">
          <ac:chgData name="朱哲毅" userId="S::jerry0525.mg09@m365.nycu.edu.tw::dbaa4386-fc9c-4e15-9243-2370beccd523" providerId="AD" clId="Web-{FF8A80CE-6DBD-764F-D49E-057DAA679C52}" dt="2022-07-11T00:53:08.743" v="25"/>
          <ac:picMkLst>
            <pc:docMk/>
            <pc:sldMk cId="3643863650" sldId="272"/>
            <ac:picMk id="5" creationId="{C69DAF5B-648A-463E-D281-C9B8992DC95F}"/>
          </ac:picMkLst>
        </pc:picChg>
      </pc:sldChg>
      <pc:sldChg chg="modSp new">
        <pc:chgData name="朱哲毅" userId="S::jerry0525.mg09@m365.nycu.edu.tw::dbaa4386-fc9c-4e15-9243-2370beccd523" providerId="AD" clId="Web-{FF8A80CE-6DBD-764F-D49E-057DAA679C52}" dt="2022-07-11T01:27:51.286" v="126" actId="20577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FF8A80CE-6DBD-764F-D49E-057DAA679C52}" dt="2022-07-11T00:53:37.713" v="42" actId="20577"/>
          <ac:spMkLst>
            <pc:docMk/>
            <pc:sldMk cId="96926625" sldId="273"/>
            <ac:spMk id="2" creationId="{9584B3E4-9C15-D47C-ECE2-E41B8E02045D}"/>
          </ac:spMkLst>
        </pc:spChg>
        <pc:spChg chg="mod">
          <ac:chgData name="朱哲毅" userId="S::jerry0525.mg09@m365.nycu.edu.tw::dbaa4386-fc9c-4e15-9243-2370beccd523" providerId="AD" clId="Web-{FF8A80CE-6DBD-764F-D49E-057DAA679C52}" dt="2022-07-11T01:27:51.286" v="126" actId="20577"/>
          <ac:spMkLst>
            <pc:docMk/>
            <pc:sldMk cId="96926625" sldId="273"/>
            <ac:spMk id="3" creationId="{DCBA69ED-1A16-6006-12EC-96595AB3EA4F}"/>
          </ac:spMkLst>
        </pc:spChg>
      </pc:sldChg>
      <pc:sldChg chg="modSp new">
        <pc:chgData name="朱哲毅" userId="S::jerry0525.mg09@m365.nycu.edu.tw::dbaa4386-fc9c-4e15-9243-2370beccd523" providerId="AD" clId="Web-{FF8A80CE-6DBD-764F-D49E-057DAA679C52}" dt="2022-07-11T01:01:17.425" v="48" actId="20577"/>
        <pc:sldMkLst>
          <pc:docMk/>
          <pc:sldMk cId="236223760" sldId="274"/>
        </pc:sldMkLst>
        <pc:spChg chg="mod">
          <ac:chgData name="朱哲毅" userId="S::jerry0525.mg09@m365.nycu.edu.tw::dbaa4386-fc9c-4e15-9243-2370beccd523" providerId="AD" clId="Web-{FF8A80CE-6DBD-764F-D49E-057DAA679C52}" dt="2022-07-11T01:00:48.721" v="44" actId="20577"/>
          <ac:spMkLst>
            <pc:docMk/>
            <pc:sldMk cId="236223760" sldId="274"/>
            <ac:spMk id="2" creationId="{7C6EEE67-F4BE-EF73-8734-2C1540A5EF85}"/>
          </ac:spMkLst>
        </pc:spChg>
        <pc:spChg chg="mod">
          <ac:chgData name="朱哲毅" userId="S::jerry0525.mg09@m365.nycu.edu.tw::dbaa4386-fc9c-4e15-9243-2370beccd523" providerId="AD" clId="Web-{FF8A80CE-6DBD-764F-D49E-057DAA679C52}" dt="2022-07-11T01:01:17.425" v="48" actId="20577"/>
          <ac:spMkLst>
            <pc:docMk/>
            <pc:sldMk cId="236223760" sldId="274"/>
            <ac:spMk id="3" creationId="{D69AEBEE-5F25-35E8-9147-D3489B73F026}"/>
          </ac:spMkLst>
        </pc:spChg>
      </pc:sldChg>
      <pc:sldChg chg="modSp new">
        <pc:chgData name="朱哲毅" userId="S::jerry0525.mg09@m365.nycu.edu.tw::dbaa4386-fc9c-4e15-9243-2370beccd523" providerId="AD" clId="Web-{FF8A80CE-6DBD-764F-D49E-057DAA679C52}" dt="2022-07-11T01:09:58.670" v="68" actId="20577"/>
        <pc:sldMkLst>
          <pc:docMk/>
          <pc:sldMk cId="3260634288" sldId="275"/>
        </pc:sldMkLst>
        <pc:spChg chg="mod">
          <ac:chgData name="朱哲毅" userId="S::jerry0525.mg09@m365.nycu.edu.tw::dbaa4386-fc9c-4e15-9243-2370beccd523" providerId="AD" clId="Web-{FF8A80CE-6DBD-764F-D49E-057DAA679C52}" dt="2022-07-11T01:06:07.853" v="53" actId="20577"/>
          <ac:spMkLst>
            <pc:docMk/>
            <pc:sldMk cId="3260634288" sldId="275"/>
            <ac:spMk id="2" creationId="{8EFA39F8-4649-7265-C9AF-5F041AD0D7B8}"/>
          </ac:spMkLst>
        </pc:spChg>
        <pc:spChg chg="mod">
          <ac:chgData name="朱哲毅" userId="S::jerry0525.mg09@m365.nycu.edu.tw::dbaa4386-fc9c-4e15-9243-2370beccd523" providerId="AD" clId="Web-{FF8A80CE-6DBD-764F-D49E-057DAA679C52}" dt="2022-07-11T01:09:58.670" v="68" actId="20577"/>
          <ac:spMkLst>
            <pc:docMk/>
            <pc:sldMk cId="3260634288" sldId="275"/>
            <ac:spMk id="3" creationId="{C47B2FAC-3F3B-D0B1-2867-753382DEC024}"/>
          </ac:spMkLst>
        </pc:spChg>
      </pc:sldChg>
      <pc:sldChg chg="addSp delSp modSp new">
        <pc:chgData name="朱哲毅" userId="S::jerry0525.mg09@m365.nycu.edu.tw::dbaa4386-fc9c-4e15-9243-2370beccd523" providerId="AD" clId="Web-{FF8A80CE-6DBD-764F-D49E-057DAA679C52}" dt="2022-07-11T08:42:46.131" v="336"/>
        <pc:sldMkLst>
          <pc:docMk/>
          <pc:sldMk cId="234426264" sldId="276"/>
        </pc:sldMkLst>
        <pc:spChg chg="mod">
          <ac:chgData name="朱哲毅" userId="S::jerry0525.mg09@m365.nycu.edu.tw::dbaa4386-fc9c-4e15-9243-2370beccd523" providerId="AD" clId="Web-{FF8A80CE-6DBD-764F-D49E-057DAA679C52}" dt="2022-07-11T01:31:49.509" v="129" actId="20577"/>
          <ac:spMkLst>
            <pc:docMk/>
            <pc:sldMk cId="234426264" sldId="276"/>
            <ac:spMk id="2" creationId="{DD7B362A-AA36-DB65-9E63-E582AA02275C}"/>
          </ac:spMkLst>
        </pc:spChg>
        <pc:spChg chg="del">
          <ac:chgData name="朱哲毅" userId="S::jerry0525.mg09@m365.nycu.edu.tw::dbaa4386-fc9c-4e15-9243-2370beccd523" providerId="AD" clId="Web-{FF8A80CE-6DBD-764F-D49E-057DAA679C52}" dt="2022-07-11T02:39:56.249" v="130"/>
          <ac:spMkLst>
            <pc:docMk/>
            <pc:sldMk cId="234426264" sldId="276"/>
            <ac:spMk id="3" creationId="{E19EDEB3-F9ED-867B-8B77-3E7FBDBC2ED4}"/>
          </ac:spMkLst>
        </pc:spChg>
        <pc:spChg chg="add mod">
          <ac:chgData name="朱哲毅" userId="S::jerry0525.mg09@m365.nycu.edu.tw::dbaa4386-fc9c-4e15-9243-2370beccd523" providerId="AD" clId="Web-{FF8A80CE-6DBD-764F-D49E-057DAA679C52}" dt="2022-07-11T07:49:14.508" v="298" actId="20577"/>
          <ac:spMkLst>
            <pc:docMk/>
            <pc:sldMk cId="234426264" sldId="276"/>
            <ac:spMk id="4" creationId="{160A9710-47FB-12F3-C708-F64CA3195EB0}"/>
          </ac:spMkLst>
        </pc:spChg>
        <pc:spChg chg="add del mod">
          <ac:chgData name="朱哲毅" userId="S::jerry0525.mg09@m365.nycu.edu.tw::dbaa4386-fc9c-4e15-9243-2370beccd523" providerId="AD" clId="Web-{FF8A80CE-6DBD-764F-D49E-057DAA679C52}" dt="2022-07-11T07:12:24.628" v="170"/>
          <ac:spMkLst>
            <pc:docMk/>
            <pc:sldMk cId="234426264" sldId="276"/>
            <ac:spMk id="5" creationId="{1760BBFB-8123-E64F-9CEE-2EA916337C06}"/>
          </ac:spMkLst>
        </pc:spChg>
        <pc:picChg chg="add del mod">
          <ac:chgData name="朱哲毅" userId="S::jerry0525.mg09@m365.nycu.edu.tw::dbaa4386-fc9c-4e15-9243-2370beccd523" providerId="AD" clId="Web-{FF8A80CE-6DBD-764F-D49E-057DAA679C52}" dt="2022-07-11T08:42:46.131" v="336"/>
          <ac:picMkLst>
            <pc:docMk/>
            <pc:sldMk cId="234426264" sldId="276"/>
            <ac:picMk id="3" creationId="{980D1B80-6C8A-1126-7F6C-CD4C935AC524}"/>
          </ac:picMkLst>
        </pc:picChg>
        <pc:picChg chg="add del mod ord">
          <ac:chgData name="朱哲毅" userId="S::jerry0525.mg09@m365.nycu.edu.tw::dbaa4386-fc9c-4e15-9243-2370beccd523" providerId="AD" clId="Web-{FF8A80CE-6DBD-764F-D49E-057DAA679C52}" dt="2022-07-11T07:12:23.566" v="169"/>
          <ac:picMkLst>
            <pc:docMk/>
            <pc:sldMk cId="234426264" sldId="276"/>
            <ac:picMk id="4" creationId="{FB1BEC20-255E-BE8C-56FF-AF2C5F07DC2B}"/>
          </ac:picMkLst>
        </pc:picChg>
        <pc:picChg chg="add mod ord">
          <ac:chgData name="朱哲毅" userId="S::jerry0525.mg09@m365.nycu.edu.tw::dbaa4386-fc9c-4e15-9243-2370beccd523" providerId="AD" clId="Web-{FF8A80CE-6DBD-764F-D49E-057DAA679C52}" dt="2022-07-11T07:49:02.820" v="286" actId="1076"/>
          <ac:picMkLst>
            <pc:docMk/>
            <pc:sldMk cId="234426264" sldId="276"/>
            <ac:picMk id="6" creationId="{3ED133BB-A1CD-BE80-E626-3CB855BE74C0}"/>
          </ac:picMkLst>
        </pc:picChg>
      </pc:sldChg>
      <pc:sldChg chg="addSp delSp modSp add del replId">
        <pc:chgData name="朱哲毅" userId="S::jerry0525.mg09@m365.nycu.edu.tw::dbaa4386-fc9c-4e15-9243-2370beccd523" providerId="AD" clId="Web-{FF8A80CE-6DBD-764F-D49E-057DAA679C52}" dt="2022-07-11T07:50:21.276" v="302"/>
        <pc:sldMkLst>
          <pc:docMk/>
          <pc:sldMk cId="1669841006" sldId="277"/>
        </pc:sldMkLst>
        <pc:spChg chg="mod">
          <ac:chgData name="朱哲毅" userId="S::jerry0525.mg09@m365.nycu.edu.tw::dbaa4386-fc9c-4e15-9243-2370beccd523" providerId="AD" clId="Web-{FF8A80CE-6DBD-764F-D49E-057DAA679C52}" dt="2022-07-11T02:46:09.570" v="159" actId="20577"/>
          <ac:spMkLst>
            <pc:docMk/>
            <pc:sldMk cId="1669841006" sldId="277"/>
            <ac:spMk id="2" creationId="{DD7B362A-AA36-DB65-9E63-E582AA02275C}"/>
          </ac:spMkLst>
        </pc:spChg>
        <pc:spChg chg="add del mod">
          <ac:chgData name="朱哲毅" userId="S::jerry0525.mg09@m365.nycu.edu.tw::dbaa4386-fc9c-4e15-9243-2370beccd523" providerId="AD" clId="Web-{FF8A80CE-6DBD-764F-D49E-057DAA679C52}" dt="2022-07-11T06:22:12.069" v="161"/>
          <ac:spMkLst>
            <pc:docMk/>
            <pc:sldMk cId="1669841006" sldId="277"/>
            <ac:spMk id="5" creationId="{3709FB31-BE18-5CCC-7FCB-0C290C4F8418}"/>
          </ac:spMkLst>
        </pc:spChg>
        <pc:picChg chg="add mod ord">
          <ac:chgData name="朱哲毅" userId="S::jerry0525.mg09@m365.nycu.edu.tw::dbaa4386-fc9c-4e15-9243-2370beccd523" providerId="AD" clId="Web-{FF8A80CE-6DBD-764F-D49E-057DAA679C52}" dt="2022-07-11T07:45:05.658" v="186" actId="1076"/>
          <ac:picMkLst>
            <pc:docMk/>
            <pc:sldMk cId="1669841006" sldId="277"/>
            <ac:picMk id="3" creationId="{8380C90C-D0FD-80DC-9106-7F01FB0FC3ED}"/>
          </ac:picMkLst>
        </pc:picChg>
        <pc:picChg chg="add mod">
          <ac:chgData name="朱哲毅" userId="S::jerry0525.mg09@m365.nycu.edu.tw::dbaa4386-fc9c-4e15-9243-2370beccd523" providerId="AD" clId="Web-{FF8A80CE-6DBD-764F-D49E-057DAA679C52}" dt="2022-07-11T07:45:07.361" v="187" actId="1076"/>
          <ac:picMkLst>
            <pc:docMk/>
            <pc:sldMk cId="1669841006" sldId="277"/>
            <ac:picMk id="4" creationId="{569C4292-B2C7-4DE7-691F-25FED0DB6AC2}"/>
          </ac:picMkLst>
        </pc:picChg>
        <pc:picChg chg="del">
          <ac:chgData name="朱哲毅" userId="S::jerry0525.mg09@m365.nycu.edu.tw::dbaa4386-fc9c-4e15-9243-2370beccd523" providerId="AD" clId="Web-{FF8A80CE-6DBD-764F-D49E-057DAA679C52}" dt="2022-07-11T02:46:33.243" v="160"/>
          <ac:picMkLst>
            <pc:docMk/>
            <pc:sldMk cId="1669841006" sldId="277"/>
            <ac:picMk id="4" creationId="{FB1BEC20-255E-BE8C-56FF-AF2C5F07DC2B}"/>
          </ac:picMkLst>
        </pc:picChg>
      </pc:sldChg>
      <pc:sldChg chg="add del replId">
        <pc:chgData name="朱哲毅" userId="S::jerry0525.mg09@m365.nycu.edu.tw::dbaa4386-fc9c-4e15-9243-2370beccd523" providerId="AD" clId="Web-{FF8A80CE-6DBD-764F-D49E-057DAA679C52}" dt="2022-07-11T07:50:17.963" v="300"/>
        <pc:sldMkLst>
          <pc:docMk/>
          <pc:sldMk cId="4061974973" sldId="278"/>
        </pc:sldMkLst>
      </pc:sldChg>
      <pc:sldChg chg="addSp delSp modSp add replId">
        <pc:chgData name="朱哲毅" userId="S::jerry0525.mg09@m365.nycu.edu.tw::dbaa4386-fc9c-4e15-9243-2370beccd523" providerId="AD" clId="Web-{FF8A80CE-6DBD-764F-D49E-057DAA679C52}" dt="2022-07-11T08:14:54.609" v="335" actId="20577"/>
        <pc:sldMkLst>
          <pc:docMk/>
          <pc:sldMk cId="4068869081" sldId="278"/>
        </pc:sldMkLst>
        <pc:spChg chg="mod">
          <ac:chgData name="朱哲毅" userId="S::jerry0525.mg09@m365.nycu.edu.tw::dbaa4386-fc9c-4e15-9243-2370beccd523" providerId="AD" clId="Web-{FF8A80CE-6DBD-764F-D49E-057DAA679C52}" dt="2022-07-11T08:14:54.609" v="335" actId="20577"/>
          <ac:spMkLst>
            <pc:docMk/>
            <pc:sldMk cId="4068869081" sldId="278"/>
            <ac:spMk id="2" creationId="{DD7B362A-AA36-DB65-9E63-E582AA02275C}"/>
          </ac:spMkLst>
        </pc:spChg>
        <pc:spChg chg="del">
          <ac:chgData name="朱哲毅" userId="S::jerry0525.mg09@m365.nycu.edu.tw::dbaa4386-fc9c-4e15-9243-2370beccd523" providerId="AD" clId="Web-{FF8A80CE-6DBD-764F-D49E-057DAA679C52}" dt="2022-07-11T07:50:25.963" v="304"/>
          <ac:spMkLst>
            <pc:docMk/>
            <pc:sldMk cId="4068869081" sldId="278"/>
            <ac:spMk id="4" creationId="{160A9710-47FB-12F3-C708-F64CA3195EB0}"/>
          </ac:spMkLst>
        </pc:spChg>
        <pc:spChg chg="add del mod">
          <ac:chgData name="朱哲毅" userId="S::jerry0525.mg09@m365.nycu.edu.tw::dbaa4386-fc9c-4e15-9243-2370beccd523" providerId="AD" clId="Web-{FF8A80CE-6DBD-764F-D49E-057DAA679C52}" dt="2022-07-11T07:50:36.807" v="307"/>
          <ac:spMkLst>
            <pc:docMk/>
            <pc:sldMk cId="4068869081" sldId="278"/>
            <ac:spMk id="7" creationId="{6BD3A254-C1A8-7B79-A439-CE8A21B05FAE}"/>
          </ac:spMkLst>
        </pc:spChg>
        <pc:picChg chg="mod">
          <ac:chgData name="朱哲毅" userId="S::jerry0525.mg09@m365.nycu.edu.tw::dbaa4386-fc9c-4e15-9243-2370beccd523" providerId="AD" clId="Web-{FF8A80CE-6DBD-764F-D49E-057DAA679C52}" dt="2022-07-11T08:14:17.733" v="313" actId="1076"/>
          <ac:picMkLst>
            <pc:docMk/>
            <pc:sldMk cId="4068869081" sldId="278"/>
            <ac:picMk id="3" creationId="{980D1B80-6C8A-1126-7F6C-CD4C935AC524}"/>
          </ac:picMkLst>
        </pc:picChg>
        <pc:picChg chg="add mod">
          <ac:chgData name="朱哲毅" userId="S::jerry0525.mg09@m365.nycu.edu.tw::dbaa4386-fc9c-4e15-9243-2370beccd523" providerId="AD" clId="Web-{FF8A80CE-6DBD-764F-D49E-057DAA679C52}" dt="2022-07-11T08:14:19.936" v="314" actId="1076"/>
          <ac:picMkLst>
            <pc:docMk/>
            <pc:sldMk cId="4068869081" sldId="278"/>
            <ac:picMk id="4" creationId="{FE2DA267-7703-FA42-3650-6C536CED9FBD}"/>
          </ac:picMkLst>
        </pc:picChg>
        <pc:picChg chg="add mod">
          <ac:chgData name="朱哲毅" userId="S::jerry0525.mg09@m365.nycu.edu.tw::dbaa4386-fc9c-4e15-9243-2370beccd523" providerId="AD" clId="Web-{FF8A80CE-6DBD-764F-D49E-057DAA679C52}" dt="2022-07-11T08:14:48.765" v="318" actId="1076"/>
          <ac:picMkLst>
            <pc:docMk/>
            <pc:sldMk cId="4068869081" sldId="278"/>
            <ac:picMk id="5" creationId="{D2027E7A-947E-C04D-28A5-93D6098854A5}"/>
          </ac:picMkLst>
        </pc:picChg>
        <pc:picChg chg="del">
          <ac:chgData name="朱哲毅" userId="S::jerry0525.mg09@m365.nycu.edu.tw::dbaa4386-fc9c-4e15-9243-2370beccd523" providerId="AD" clId="Web-{FF8A80CE-6DBD-764F-D49E-057DAA679C52}" dt="2022-07-11T07:50:30.291" v="306"/>
          <ac:picMkLst>
            <pc:docMk/>
            <pc:sldMk cId="4068869081" sldId="278"/>
            <ac:picMk id="6" creationId="{3ED133BB-A1CD-BE80-E626-3CB855BE74C0}"/>
          </ac:picMkLst>
        </pc:picChg>
      </pc:sldChg>
    </pc:docChg>
  </pc:docChgLst>
  <pc:docChgLst>
    <pc:chgData name="朱哲毅" userId="S::jerry0525.mg09@m365.nycu.edu.tw::dbaa4386-fc9c-4e15-9243-2370beccd523" providerId="AD" clId="Web-{892A6889-E6A5-EEE5-4F06-CE1FEDE6BC82}"/>
    <pc:docChg chg="modSld">
      <pc:chgData name="朱哲毅" userId="S::jerry0525.mg09@m365.nycu.edu.tw::dbaa4386-fc9c-4e15-9243-2370beccd523" providerId="AD" clId="Web-{892A6889-E6A5-EEE5-4F06-CE1FEDE6BC82}" dt="2022-07-19T01:06:32.032" v="322"/>
      <pc:docMkLst>
        <pc:docMk/>
      </pc:docMkLst>
      <pc:sldChg chg="modSp modNotes">
        <pc:chgData name="朱哲毅" userId="S::jerry0525.mg09@m365.nycu.edu.tw::dbaa4386-fc9c-4e15-9243-2370beccd523" providerId="AD" clId="Web-{892A6889-E6A5-EEE5-4F06-CE1FEDE6BC82}" dt="2022-07-19T00:58:06.880" v="81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892A6889-E6A5-EEE5-4F06-CE1FEDE6BC82}" dt="2022-07-19T00:57:06.644" v="25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modNotes">
        <pc:chgData name="朱哲毅" userId="S::jerry0525.mg09@m365.nycu.edu.tw::dbaa4386-fc9c-4e15-9243-2370beccd523" providerId="AD" clId="Web-{892A6889-E6A5-EEE5-4F06-CE1FEDE6BC82}" dt="2022-07-19T01:06:32.032" v="322"/>
        <pc:sldMkLst>
          <pc:docMk/>
          <pc:sldMk cId="1036110333" sldId="259"/>
        </pc:sldMkLst>
      </pc:sldChg>
      <pc:sldChg chg="modSp">
        <pc:chgData name="朱哲毅" userId="S::jerry0525.mg09@m365.nycu.edu.tw::dbaa4386-fc9c-4e15-9243-2370beccd523" providerId="AD" clId="Web-{892A6889-E6A5-EEE5-4F06-CE1FEDE6BC82}" dt="2022-07-19T00:48:38.319" v="4" actId="20577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892A6889-E6A5-EEE5-4F06-CE1FEDE6BC82}" dt="2022-07-19T00:48:38.319" v="4" actId="20577"/>
          <ac:spMkLst>
            <pc:docMk/>
            <pc:sldMk cId="96926625" sldId="273"/>
            <ac:spMk id="2" creationId="{9584B3E4-9C15-D47C-ECE2-E41B8E02045D}"/>
          </ac:spMkLst>
        </pc:spChg>
      </pc:sldChg>
      <pc:sldChg chg="addSp modSp">
        <pc:chgData name="朱哲毅" userId="S::jerry0525.mg09@m365.nycu.edu.tw::dbaa4386-fc9c-4e15-9243-2370beccd523" providerId="AD" clId="Web-{892A6889-E6A5-EEE5-4F06-CE1FEDE6BC82}" dt="2022-07-19T00:50:23.837" v="22" actId="1076"/>
        <pc:sldMkLst>
          <pc:docMk/>
          <pc:sldMk cId="3995857297" sldId="291"/>
        </pc:sldMkLst>
        <pc:picChg chg="add mod">
          <ac:chgData name="朱哲毅" userId="S::jerry0525.mg09@m365.nycu.edu.tw::dbaa4386-fc9c-4e15-9243-2370beccd523" providerId="AD" clId="Web-{892A6889-E6A5-EEE5-4F06-CE1FEDE6BC82}" dt="2022-07-19T00:50:22.290" v="21" actId="1076"/>
          <ac:picMkLst>
            <pc:docMk/>
            <pc:sldMk cId="3995857297" sldId="291"/>
            <ac:picMk id="2" creationId="{78C5D181-CBD6-A069-6E8A-1AF4CF07DC69}"/>
          </ac:picMkLst>
        </pc:picChg>
        <pc:picChg chg="mod">
          <ac:chgData name="朱哲毅" userId="S::jerry0525.mg09@m365.nycu.edu.tw::dbaa4386-fc9c-4e15-9243-2370beccd523" providerId="AD" clId="Web-{892A6889-E6A5-EEE5-4F06-CE1FEDE6BC82}" dt="2022-07-19T00:50:23.837" v="22" actId="1076"/>
          <ac:picMkLst>
            <pc:docMk/>
            <pc:sldMk cId="3995857297" sldId="291"/>
            <ac:picMk id="4" creationId="{EBE9055F-D654-9150-2A28-FD1BC9518997}"/>
          </ac:picMkLst>
        </pc:picChg>
      </pc:sldChg>
    </pc:docChg>
  </pc:docChgLst>
  <pc:docChgLst>
    <pc:chgData name="朱哲毅" userId="S::jerry0525.mg09@m365.nycu.edu.tw::dbaa4386-fc9c-4e15-9243-2370beccd523" providerId="AD" clId="Web-{CC26C701-64F4-2337-04FA-205C391773FA}"/>
    <pc:docChg chg="addSld delSld modSld sldOrd">
      <pc:chgData name="朱哲毅" userId="S::jerry0525.mg09@m365.nycu.edu.tw::dbaa4386-fc9c-4e15-9243-2370beccd523" providerId="AD" clId="Web-{CC26C701-64F4-2337-04FA-205C391773FA}" dt="2022-07-19T00:47:20.480" v="26" actId="1076"/>
      <pc:docMkLst>
        <pc:docMk/>
      </pc:docMkLst>
      <pc:sldChg chg="del">
        <pc:chgData name="朱哲毅" userId="S::jerry0525.mg09@m365.nycu.edu.tw::dbaa4386-fc9c-4e15-9243-2370beccd523" providerId="AD" clId="Web-{CC26C701-64F4-2337-04FA-205C391773FA}" dt="2022-07-19T00:33:14.371" v="15"/>
        <pc:sldMkLst>
          <pc:docMk/>
          <pc:sldMk cId="3643863650" sldId="272"/>
        </pc:sldMkLst>
      </pc:sldChg>
      <pc:sldChg chg="modSp">
        <pc:chgData name="朱哲毅" userId="S::jerry0525.mg09@m365.nycu.edu.tw::dbaa4386-fc9c-4e15-9243-2370beccd523" providerId="AD" clId="Web-{CC26C701-64F4-2337-04FA-205C391773FA}" dt="2022-07-19T00:32:33.199" v="14" actId="20577"/>
        <pc:sldMkLst>
          <pc:docMk/>
          <pc:sldMk cId="68118867" sldId="289"/>
        </pc:sldMkLst>
        <pc:spChg chg="mod">
          <ac:chgData name="朱哲毅" userId="S::jerry0525.mg09@m365.nycu.edu.tw::dbaa4386-fc9c-4e15-9243-2370beccd523" providerId="AD" clId="Web-{CC26C701-64F4-2337-04FA-205C391773FA}" dt="2022-07-19T00:32:33.199" v="14" actId="20577"/>
          <ac:spMkLst>
            <pc:docMk/>
            <pc:sldMk cId="68118867" sldId="289"/>
            <ac:spMk id="2" creationId="{00000000-0000-0000-0000-000000000000}"/>
          </ac:spMkLst>
        </pc:spChg>
      </pc:sldChg>
      <pc:sldChg chg="addSp delSp modSp add ord replId">
        <pc:chgData name="朱哲毅" userId="S::jerry0525.mg09@m365.nycu.edu.tw::dbaa4386-fc9c-4e15-9243-2370beccd523" providerId="AD" clId="Web-{CC26C701-64F4-2337-04FA-205C391773FA}" dt="2022-07-19T00:47:20.480" v="26" actId="1076"/>
        <pc:sldMkLst>
          <pc:docMk/>
          <pc:sldMk cId="3995857297" sldId="291"/>
        </pc:sldMkLst>
        <pc:spChg chg="mod">
          <ac:chgData name="朱哲毅" userId="S::jerry0525.mg09@m365.nycu.edu.tw::dbaa4386-fc9c-4e15-9243-2370beccd523" providerId="AD" clId="Web-{CC26C701-64F4-2337-04FA-205C391773FA}" dt="2022-07-19T00:44:47.415" v="22" actId="20577"/>
          <ac:spMkLst>
            <pc:docMk/>
            <pc:sldMk cId="3995857297" sldId="291"/>
            <ac:spMk id="3" creationId="{48A76420-B985-7F99-0A10-F17BC017DC81}"/>
          </ac:spMkLst>
        </pc:spChg>
        <pc:picChg chg="del">
          <ac:chgData name="朱哲毅" userId="S::jerry0525.mg09@m365.nycu.edu.tw::dbaa4386-fc9c-4e15-9243-2370beccd523" providerId="AD" clId="Web-{CC26C701-64F4-2337-04FA-205C391773FA}" dt="2022-07-19T00:44:53.477" v="23"/>
          <ac:picMkLst>
            <pc:docMk/>
            <pc:sldMk cId="3995857297" sldId="291"/>
            <ac:picMk id="2" creationId="{65D26203-24F2-AD9D-5C29-D9F265BF9E68}"/>
          </ac:picMkLst>
        </pc:picChg>
        <pc:picChg chg="add mod">
          <ac:chgData name="朱哲毅" userId="S::jerry0525.mg09@m365.nycu.edu.tw::dbaa4386-fc9c-4e15-9243-2370beccd523" providerId="AD" clId="Web-{CC26C701-64F4-2337-04FA-205C391773FA}" dt="2022-07-19T00:47:20.480" v="26" actId="1076"/>
          <ac:picMkLst>
            <pc:docMk/>
            <pc:sldMk cId="3995857297" sldId="291"/>
            <ac:picMk id="4" creationId="{EBE9055F-D654-9150-2A28-FD1BC9518997}"/>
          </ac:picMkLst>
        </pc:picChg>
      </pc:sldChg>
    </pc:docChg>
  </pc:docChgLst>
  <pc:docChgLst>
    <pc:chgData name="朱哲毅" userId="S::jerry0525.mg09@m365.nycu.edu.tw::dbaa4386-fc9c-4e15-9243-2370beccd523" providerId="AD" clId="Web-{C0C6A86D-3FC0-2C25-39F7-0F43891BDA1F}"/>
    <pc:docChg chg="modSld">
      <pc:chgData name="朱哲毅" userId="S::jerry0525.mg09@m365.nycu.edu.tw::dbaa4386-fc9c-4e15-9243-2370beccd523" providerId="AD" clId="Web-{C0C6A86D-3FC0-2C25-39F7-0F43891BDA1F}" dt="2022-07-07T08:02:20.255" v="33" actId="20577"/>
      <pc:docMkLst>
        <pc:docMk/>
      </pc:docMkLst>
      <pc:sldChg chg="modSp">
        <pc:chgData name="朱哲毅" userId="S::jerry0525.mg09@m365.nycu.edu.tw::dbaa4386-fc9c-4e15-9243-2370beccd523" providerId="AD" clId="Web-{C0C6A86D-3FC0-2C25-39F7-0F43891BDA1F}" dt="2022-07-07T08:02:20.255" v="33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C0C6A86D-3FC0-2C25-39F7-0F43891BDA1F}" dt="2022-07-07T08:02:20.255" v="33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modSp">
        <pc:chgData name="朱哲毅" userId="S::jerry0525.mg09@m365.nycu.edu.tw::dbaa4386-fc9c-4e15-9243-2370beccd523" providerId="AD" clId="Web-{C0C6A86D-3FC0-2C25-39F7-0F43891BDA1F}" dt="2022-07-07T08:01:22.269" v="6" actId="20577"/>
        <pc:sldMkLst>
          <pc:docMk/>
          <pc:sldMk cId="2029623727" sldId="263"/>
        </pc:sldMkLst>
        <pc:spChg chg="mod">
          <ac:chgData name="朱哲毅" userId="S::jerry0525.mg09@m365.nycu.edu.tw::dbaa4386-fc9c-4e15-9243-2370beccd523" providerId="AD" clId="Web-{C0C6A86D-3FC0-2C25-39F7-0F43891BDA1F}" dt="2022-07-07T08:01:22.269" v="6" actId="20577"/>
          <ac:spMkLst>
            <pc:docMk/>
            <pc:sldMk cId="2029623727" sldId="263"/>
            <ac:spMk id="2" creationId="{00000000-0000-0000-0000-000000000000}"/>
          </ac:spMkLst>
        </pc:spChg>
      </pc:sldChg>
      <pc:sldChg chg="modSp">
        <pc:chgData name="朱哲毅" userId="S::jerry0525.mg09@m365.nycu.edu.tw::dbaa4386-fc9c-4e15-9243-2370beccd523" providerId="AD" clId="Web-{C0C6A86D-3FC0-2C25-39F7-0F43891BDA1F}" dt="2022-07-07T08:00:53.690" v="3" actId="20577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C0C6A86D-3FC0-2C25-39F7-0F43891BDA1F}" dt="2022-07-07T08:00:53.690" v="3" actId="20577"/>
          <ac:spMkLst>
            <pc:docMk/>
            <pc:sldMk cId="4121157388" sldId="271"/>
            <ac:spMk id="8" creationId="{D46F9FFB-FE7F-1E4F-21C1-FB766948C437}"/>
          </ac:spMkLst>
        </pc:spChg>
      </pc:sldChg>
    </pc:docChg>
  </pc:docChgLst>
  <pc:docChgLst>
    <pc:chgData name="朱哲毅" userId="S::jerry0525.mg09@m365.nycu.edu.tw::dbaa4386-fc9c-4e15-9243-2370beccd523" providerId="AD" clId="Web-{EAF9164C-534B-486F-9CE4-7B2FFE743887}"/>
    <pc:docChg chg="modSld">
      <pc:chgData name="朱哲毅" userId="S::jerry0525.mg09@m365.nycu.edu.tw::dbaa4386-fc9c-4e15-9243-2370beccd523" providerId="AD" clId="Web-{EAF9164C-534B-486F-9CE4-7B2FFE743887}" dt="2022-07-15T13:12:42.037" v="20"/>
      <pc:docMkLst>
        <pc:docMk/>
      </pc:docMkLst>
      <pc:sldChg chg="addSp delSp modSp mod setBg">
        <pc:chgData name="朱哲毅" userId="S::jerry0525.mg09@m365.nycu.edu.tw::dbaa4386-fc9c-4e15-9243-2370beccd523" providerId="AD" clId="Web-{EAF9164C-534B-486F-9CE4-7B2FFE743887}" dt="2022-07-15T13:03:47.085" v="10"/>
        <pc:sldMkLst>
          <pc:docMk/>
          <pc:sldMk cId="1036110333" sldId="259"/>
        </pc:sldMkLst>
        <pc:spChg chg="mod">
          <ac:chgData name="朱哲毅" userId="S::jerry0525.mg09@m365.nycu.edu.tw::dbaa4386-fc9c-4e15-9243-2370beccd523" providerId="AD" clId="Web-{EAF9164C-534B-486F-9CE4-7B2FFE743887}" dt="2022-07-15T13:03:47.085" v="10"/>
          <ac:spMkLst>
            <pc:docMk/>
            <pc:sldMk cId="1036110333" sldId="259"/>
            <ac:spMk id="2" creationId="{82E4A68B-A9CA-9231-DC48-E234F8A6CE36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85" v="10"/>
          <ac:spMkLst>
            <pc:docMk/>
            <pc:sldMk cId="1036110333" sldId="259"/>
            <ac:spMk id="3" creationId="{AEFB94EF-1173-2728-C77B-BF98992EDACB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4.007" v="5"/>
          <ac:spMkLst>
            <pc:docMk/>
            <pc:sldMk cId="1036110333" sldId="259"/>
            <ac:spMk id="8" creationId="{2AEFFFF2-9EB4-4B6C-B9F8-2BA3EF89A21C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4.007" v="5"/>
          <ac:spMkLst>
            <pc:docMk/>
            <pc:sldMk cId="1036110333" sldId="259"/>
            <ac:spMk id="9" creationId="{AEFB94EF-1173-2728-C77B-BF98992EDACB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4.007" v="5"/>
          <ac:spMkLst>
            <pc:docMk/>
            <pc:sldMk cId="1036110333" sldId="259"/>
            <ac:spMk id="10" creationId="{0D65299F-028F-4AFC-B46A-8DB33E20FE4A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4.007" v="5"/>
          <ac:spMkLst>
            <pc:docMk/>
            <pc:sldMk cId="1036110333" sldId="259"/>
            <ac:spMk id="12" creationId="{BAC87F6E-526A-49B5-995D-42DB656594C9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5.257" v="7"/>
          <ac:spMkLst>
            <pc:docMk/>
            <pc:sldMk cId="1036110333" sldId="259"/>
            <ac:spMk id="14" creationId="{C33976D1-3430-450C-A978-87A9A6E8E71F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5.257" v="7"/>
          <ac:spMkLst>
            <pc:docMk/>
            <pc:sldMk cId="1036110333" sldId="259"/>
            <ac:spMk id="15" creationId="{7D6AAC78-7D86-415A-ADC1-2B474807960C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5.257" v="7"/>
          <ac:spMkLst>
            <pc:docMk/>
            <pc:sldMk cId="1036110333" sldId="259"/>
            <ac:spMk id="16" creationId="{F2A658D9-F185-44F1-BA33-D50320D1D078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5.257" v="7"/>
          <ac:spMkLst>
            <pc:docMk/>
            <pc:sldMk cId="1036110333" sldId="259"/>
            <ac:spMk id="17" creationId="{AEFB94EF-1173-2728-C77B-BF98992EDACB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70" v="9"/>
          <ac:spMkLst>
            <pc:docMk/>
            <pc:sldMk cId="1036110333" sldId="259"/>
            <ac:spMk id="19" creationId="{2AEFFFF2-9EB4-4B6C-B9F8-2BA3EF89A21C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70" v="9"/>
          <ac:spMkLst>
            <pc:docMk/>
            <pc:sldMk cId="1036110333" sldId="259"/>
            <ac:spMk id="20" creationId="{0D65299F-028F-4AFC-B46A-8DB33E20FE4A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70" v="9"/>
          <ac:spMkLst>
            <pc:docMk/>
            <pc:sldMk cId="1036110333" sldId="259"/>
            <ac:spMk id="21" creationId="{BAC87F6E-526A-49B5-995D-42DB656594C9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70" v="9"/>
          <ac:spMkLst>
            <pc:docMk/>
            <pc:sldMk cId="1036110333" sldId="259"/>
            <ac:spMk id="22" creationId="{AEFB94EF-1173-2728-C77B-BF98992EDACB}"/>
          </ac:spMkLst>
        </pc:spChg>
        <pc:graphicFrameChg chg="add del">
          <ac:chgData name="朱哲毅" userId="S::jerry0525.mg09@m365.nycu.edu.tw::dbaa4386-fc9c-4e15-9243-2370beccd523" providerId="AD" clId="Web-{EAF9164C-534B-486F-9CE4-7B2FFE743887}" dt="2022-07-15T13:03:42.710" v="3"/>
          <ac:graphicFrameMkLst>
            <pc:docMk/>
            <pc:sldMk cId="1036110333" sldId="259"/>
            <ac:graphicFrameMk id="6" creationId="{2E78C565-6E0A-1450-6FE0-632C705FDEDA}"/>
          </ac:graphicFrameMkLst>
        </pc:graphicFrameChg>
        <pc:graphicFrameChg chg="add">
          <ac:chgData name="朱哲毅" userId="S::jerry0525.mg09@m365.nycu.edu.tw::dbaa4386-fc9c-4e15-9243-2370beccd523" providerId="AD" clId="Web-{EAF9164C-534B-486F-9CE4-7B2FFE743887}" dt="2022-07-15T13:03:47.085" v="10"/>
          <ac:graphicFrameMkLst>
            <pc:docMk/>
            <pc:sldMk cId="1036110333" sldId="259"/>
            <ac:graphicFrameMk id="24" creationId="{2E78C565-6E0A-1450-6FE0-632C705FDEDA}"/>
          </ac:graphicFrameMkLst>
        </pc:graphicFrameChg>
      </pc:sldChg>
      <pc:sldChg chg="addSp delSp modSp mod setBg">
        <pc:chgData name="朱哲毅" userId="S::jerry0525.mg09@m365.nycu.edu.tw::dbaa4386-fc9c-4e15-9243-2370beccd523" providerId="AD" clId="Web-{EAF9164C-534B-486F-9CE4-7B2FFE743887}" dt="2022-07-15T13:04:02.101" v="11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EAF9164C-534B-486F-9CE4-7B2FFE743887}" dt="2022-07-15T13:04:02.101" v="11"/>
          <ac:spMkLst>
            <pc:docMk/>
            <pc:sldMk cId="96926625" sldId="273"/>
            <ac:spMk id="2" creationId="{9584B3E4-9C15-D47C-ECE2-E41B8E02045D}"/>
          </ac:spMkLst>
        </pc:spChg>
        <pc:spChg chg="del">
          <ac:chgData name="朱哲毅" userId="S::jerry0525.mg09@m365.nycu.edu.tw::dbaa4386-fc9c-4e15-9243-2370beccd523" providerId="AD" clId="Web-{EAF9164C-534B-486F-9CE4-7B2FFE743887}" dt="2022-07-15T13:04:02.101" v="11"/>
          <ac:spMkLst>
            <pc:docMk/>
            <pc:sldMk cId="96926625" sldId="273"/>
            <ac:spMk id="3" creationId="{DCBA69ED-1A16-6006-12EC-96595AB3EA4F}"/>
          </ac:spMkLst>
        </pc:spChg>
        <pc:graphicFrameChg chg="add">
          <ac:chgData name="朱哲毅" userId="S::jerry0525.mg09@m365.nycu.edu.tw::dbaa4386-fc9c-4e15-9243-2370beccd523" providerId="AD" clId="Web-{EAF9164C-534B-486F-9CE4-7B2FFE743887}" dt="2022-07-15T13:04:02.101" v="11"/>
          <ac:graphicFrameMkLst>
            <pc:docMk/>
            <pc:sldMk cId="96926625" sldId="273"/>
            <ac:graphicFrameMk id="5" creationId="{600F1B07-3223-0C21-628A-99726550A7A8}"/>
          </ac:graphicFrameMkLst>
        </pc:graphicFrameChg>
      </pc:sldChg>
      <pc:sldChg chg="addSp delSp modSp">
        <pc:chgData name="朱哲毅" userId="S::jerry0525.mg09@m365.nycu.edu.tw::dbaa4386-fc9c-4e15-9243-2370beccd523" providerId="AD" clId="Web-{EAF9164C-534B-486F-9CE4-7B2FFE743887}" dt="2022-07-15T13:12:42.037" v="20"/>
        <pc:sldMkLst>
          <pc:docMk/>
          <pc:sldMk cId="1669841006" sldId="277"/>
        </pc:sldMkLst>
        <pc:picChg chg="mod">
          <ac:chgData name="朱哲毅" userId="S::jerry0525.mg09@m365.nycu.edu.tw::dbaa4386-fc9c-4e15-9243-2370beccd523" providerId="AD" clId="Web-{EAF9164C-534B-486F-9CE4-7B2FFE743887}" dt="2022-07-15T13:12:17.567" v="12" actId="1076"/>
          <ac:picMkLst>
            <pc:docMk/>
            <pc:sldMk cId="1669841006" sldId="277"/>
            <ac:picMk id="3" creationId="{8380C90C-D0FD-80DC-9106-7F01FB0FC3ED}"/>
          </ac:picMkLst>
        </pc:picChg>
        <pc:picChg chg="add del mod">
          <ac:chgData name="朱哲毅" userId="S::jerry0525.mg09@m365.nycu.edu.tw::dbaa4386-fc9c-4e15-9243-2370beccd523" providerId="AD" clId="Web-{EAF9164C-534B-486F-9CE4-7B2FFE743887}" dt="2022-07-15T13:12:22.489" v="17"/>
          <ac:picMkLst>
            <pc:docMk/>
            <pc:sldMk cId="1669841006" sldId="277"/>
            <ac:picMk id="5" creationId="{5A558212-E9B0-797E-0AB7-69F866A29095}"/>
          </ac:picMkLst>
        </pc:picChg>
        <pc:picChg chg="add del mod">
          <ac:chgData name="朱哲毅" userId="S::jerry0525.mg09@m365.nycu.edu.tw::dbaa4386-fc9c-4e15-9243-2370beccd523" providerId="AD" clId="Web-{EAF9164C-534B-486F-9CE4-7B2FFE743887}" dt="2022-07-15T13:12:42.037" v="20"/>
          <ac:picMkLst>
            <pc:docMk/>
            <pc:sldMk cId="1669841006" sldId="277"/>
            <ac:picMk id="6" creationId="{E01F9CFA-C515-C5C0-74F1-9EDBFBC6099C}"/>
          </ac:picMkLst>
        </pc:picChg>
      </pc:sldChg>
    </pc:docChg>
  </pc:docChgLst>
  <pc:docChgLst>
    <pc:chgData name="朱哲毅" userId="S::jerry0525.mg09@m365.nycu.edu.tw::dbaa4386-fc9c-4e15-9243-2370beccd523" providerId="AD" clId="Web-{B732B55F-CB46-0137-8D6D-B2DCFF8ACD7D}"/>
    <pc:docChg chg="modSld">
      <pc:chgData name="朱哲毅" userId="S::jerry0525.mg09@m365.nycu.edu.tw::dbaa4386-fc9c-4e15-9243-2370beccd523" providerId="AD" clId="Web-{B732B55F-CB46-0137-8D6D-B2DCFF8ACD7D}" dt="2022-08-14T16:37:57.130" v="5" actId="20577"/>
      <pc:docMkLst>
        <pc:docMk/>
      </pc:docMkLst>
      <pc:sldChg chg="modSp">
        <pc:chgData name="朱哲毅" userId="S::jerry0525.mg09@m365.nycu.edu.tw::dbaa4386-fc9c-4e15-9243-2370beccd523" providerId="AD" clId="Web-{B732B55F-CB46-0137-8D6D-B2DCFF8ACD7D}" dt="2022-08-14T16:37:57.130" v="5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B732B55F-CB46-0137-8D6D-B2DCFF8ACD7D}" dt="2022-08-14T16:37:57.130" v="5" actId="20577"/>
          <ac:spMkLst>
            <pc:docMk/>
            <pc:sldMk cId="2137072788" sldId="257"/>
            <ac:spMk id="30" creationId="{84292C9D-F3ED-8498-F69F-9DA185F1AC3D}"/>
          </ac:spMkLst>
        </pc:spChg>
      </pc:sldChg>
    </pc:docChg>
  </pc:docChgLst>
  <pc:docChgLst>
    <pc:chgData name="朱哲毅" userId="S::jerry0525.mg09@m365.nycu.edu.tw::dbaa4386-fc9c-4e15-9243-2370beccd523" providerId="AD" clId="Web-{3548FA01-7101-42D2-9710-B90AE27C9C1B}"/>
    <pc:docChg chg="addSld delSld modSld sldOrd">
      <pc:chgData name="朱哲毅" userId="S::jerry0525.mg09@m365.nycu.edu.tw::dbaa4386-fc9c-4e15-9243-2370beccd523" providerId="AD" clId="Web-{3548FA01-7101-42D2-9710-B90AE27C9C1B}" dt="2022-07-26T03:13:21.263" v="173"/>
      <pc:docMkLst>
        <pc:docMk/>
      </pc:docMkLst>
      <pc:sldChg chg="modSp">
        <pc:chgData name="朱哲毅" userId="S::jerry0525.mg09@m365.nycu.edu.tw::dbaa4386-fc9c-4e15-9243-2370beccd523" providerId="AD" clId="Web-{3548FA01-7101-42D2-9710-B90AE27C9C1B}" dt="2022-07-26T01:48:01.221" v="77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3548FA01-7101-42D2-9710-B90AE27C9C1B}" dt="2022-07-26T01:48:01.221" v="77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modSp">
        <pc:chgData name="朱哲毅" userId="S::jerry0525.mg09@m365.nycu.edu.tw::dbaa4386-fc9c-4e15-9243-2370beccd523" providerId="AD" clId="Web-{3548FA01-7101-42D2-9710-B90AE27C9C1B}" dt="2022-07-26T03:13:19.122" v="172" actId="20577"/>
        <pc:sldMkLst>
          <pc:docMk/>
          <pc:sldMk cId="2731249397" sldId="280"/>
        </pc:sldMkLst>
        <pc:spChg chg="mod">
          <ac:chgData name="朱哲毅" userId="S::jerry0525.mg09@m365.nycu.edu.tw::dbaa4386-fc9c-4e15-9243-2370beccd523" providerId="AD" clId="Web-{3548FA01-7101-42D2-9710-B90AE27C9C1B}" dt="2022-07-26T03:13:19.122" v="172" actId="20577"/>
          <ac:spMkLst>
            <pc:docMk/>
            <pc:sldMk cId="2731249397" sldId="280"/>
            <ac:spMk id="3" creationId="{8F9A4C11-2E81-13E9-D03B-115BA84CB044}"/>
          </ac:spMkLst>
        </pc:spChg>
      </pc:sldChg>
      <pc:sldChg chg="modSp">
        <pc:chgData name="朱哲毅" userId="S::jerry0525.mg09@m365.nycu.edu.tw::dbaa4386-fc9c-4e15-9243-2370beccd523" providerId="AD" clId="Web-{3548FA01-7101-42D2-9710-B90AE27C9C1B}" dt="2022-07-26T00:55:36.445" v="20" actId="1076"/>
        <pc:sldMkLst>
          <pc:docMk/>
          <pc:sldMk cId="3995857297" sldId="291"/>
        </pc:sldMkLst>
        <pc:picChg chg="mod">
          <ac:chgData name="朱哲毅" userId="S::jerry0525.mg09@m365.nycu.edu.tw::dbaa4386-fc9c-4e15-9243-2370beccd523" providerId="AD" clId="Web-{3548FA01-7101-42D2-9710-B90AE27C9C1B}" dt="2022-07-26T00:55:36.414" v="18" actId="1076"/>
          <ac:picMkLst>
            <pc:docMk/>
            <pc:sldMk cId="3995857297" sldId="291"/>
            <ac:picMk id="3" creationId="{1FF034CE-3E0B-E423-8992-9BAD1AA4355E}"/>
          </ac:picMkLst>
        </pc:picChg>
        <pc:picChg chg="mod">
          <ac:chgData name="朱哲毅" userId="S::jerry0525.mg09@m365.nycu.edu.tw::dbaa4386-fc9c-4e15-9243-2370beccd523" providerId="AD" clId="Web-{3548FA01-7101-42D2-9710-B90AE27C9C1B}" dt="2022-07-26T00:55:36.429" v="19" actId="1076"/>
          <ac:picMkLst>
            <pc:docMk/>
            <pc:sldMk cId="3995857297" sldId="291"/>
            <ac:picMk id="4" creationId="{2C141599-A766-6943-D6AA-14CDE2E59CA4}"/>
          </ac:picMkLst>
        </pc:picChg>
        <pc:picChg chg="mod">
          <ac:chgData name="朱哲毅" userId="S::jerry0525.mg09@m365.nycu.edu.tw::dbaa4386-fc9c-4e15-9243-2370beccd523" providerId="AD" clId="Web-{3548FA01-7101-42D2-9710-B90AE27C9C1B}" dt="2022-07-26T00:55:36.445" v="20" actId="1076"/>
          <ac:picMkLst>
            <pc:docMk/>
            <pc:sldMk cId="3995857297" sldId="291"/>
            <ac:picMk id="5" creationId="{FB268391-A2A6-4363-292A-6B30AAB599B2}"/>
          </ac:picMkLst>
        </pc:picChg>
      </pc:sldChg>
      <pc:sldChg chg="addSp modSp">
        <pc:chgData name="朱哲毅" userId="S::jerry0525.mg09@m365.nycu.edu.tw::dbaa4386-fc9c-4e15-9243-2370beccd523" providerId="AD" clId="Web-{3548FA01-7101-42D2-9710-B90AE27C9C1B}" dt="2022-07-26T00:55:10.147" v="14" actId="1076"/>
        <pc:sldMkLst>
          <pc:docMk/>
          <pc:sldMk cId="3063760850" sldId="292"/>
        </pc:sldMkLst>
        <pc:picChg chg="add mod">
          <ac:chgData name="朱哲毅" userId="S::jerry0525.mg09@m365.nycu.edu.tw::dbaa4386-fc9c-4e15-9243-2370beccd523" providerId="AD" clId="Web-{3548FA01-7101-42D2-9710-B90AE27C9C1B}" dt="2022-07-26T00:55:07.085" v="13" actId="1076"/>
          <ac:picMkLst>
            <pc:docMk/>
            <pc:sldMk cId="3063760850" sldId="292"/>
            <ac:picMk id="2" creationId="{F314C3C5-A2A5-3E92-9E8D-80DEA28C12D7}"/>
          </ac:picMkLst>
        </pc:picChg>
        <pc:picChg chg="mod">
          <ac:chgData name="朱哲毅" userId="S::jerry0525.mg09@m365.nycu.edu.tw::dbaa4386-fc9c-4e15-9243-2370beccd523" providerId="AD" clId="Web-{3548FA01-7101-42D2-9710-B90AE27C9C1B}" dt="2022-07-26T00:55:05.709" v="12" actId="1076"/>
          <ac:picMkLst>
            <pc:docMk/>
            <pc:sldMk cId="3063760850" sldId="292"/>
            <ac:picMk id="5" creationId="{3D57782C-726E-E788-4BC3-49AB41679231}"/>
          </ac:picMkLst>
        </pc:picChg>
        <pc:picChg chg="mod">
          <ac:chgData name="朱哲毅" userId="S::jerry0525.mg09@m365.nycu.edu.tw::dbaa4386-fc9c-4e15-9243-2370beccd523" providerId="AD" clId="Web-{3548FA01-7101-42D2-9710-B90AE27C9C1B}" dt="2022-07-26T00:55:10.147" v="14" actId="1076"/>
          <ac:picMkLst>
            <pc:docMk/>
            <pc:sldMk cId="3063760850" sldId="292"/>
            <ac:picMk id="7" creationId="{8FB83DD4-A40F-FD8B-E0D5-A73276D15F9E}"/>
          </ac:picMkLst>
        </pc:picChg>
      </pc:sldChg>
      <pc:sldChg chg="addSp delSp modSp add del ord replId">
        <pc:chgData name="朱哲毅" userId="S::jerry0525.mg09@m365.nycu.edu.tw::dbaa4386-fc9c-4e15-9243-2370beccd523" providerId="AD" clId="Web-{3548FA01-7101-42D2-9710-B90AE27C9C1B}" dt="2022-07-26T01:01:29.643" v="38"/>
        <pc:sldMkLst>
          <pc:docMk/>
          <pc:sldMk cId="813036555" sldId="293"/>
        </pc:sldMkLst>
        <pc:spChg chg="mod">
          <ac:chgData name="朱哲毅" userId="S::jerry0525.mg09@m365.nycu.edu.tw::dbaa4386-fc9c-4e15-9243-2370beccd523" providerId="AD" clId="Web-{3548FA01-7101-42D2-9710-B90AE27C9C1B}" dt="2022-07-26T01:01:03.064" v="33" actId="20577"/>
          <ac:spMkLst>
            <pc:docMk/>
            <pc:sldMk cId="813036555" sldId="293"/>
            <ac:spMk id="2" creationId="{A313B0FC-7885-FBD6-1A0A-74B8C42269C7}"/>
          </ac:spMkLst>
        </pc:spChg>
        <pc:spChg chg="mod">
          <ac:chgData name="朱哲毅" userId="S::jerry0525.mg09@m365.nycu.edu.tw::dbaa4386-fc9c-4e15-9243-2370beccd523" providerId="AD" clId="Web-{3548FA01-7101-42D2-9710-B90AE27C9C1B}" dt="2022-07-26T01:00:42.454" v="22" actId="20577"/>
          <ac:spMkLst>
            <pc:docMk/>
            <pc:sldMk cId="813036555" sldId="293"/>
            <ac:spMk id="3" creationId="{8F9A4C11-2E81-13E9-D03B-115BA84CB044}"/>
          </ac:spMkLst>
        </pc:spChg>
        <pc:spChg chg="add del mod">
          <ac:chgData name="朱哲毅" userId="S::jerry0525.mg09@m365.nycu.edu.tw::dbaa4386-fc9c-4e15-9243-2370beccd523" providerId="AD" clId="Web-{3548FA01-7101-42D2-9710-B90AE27C9C1B}" dt="2022-07-26T01:01:10.065" v="36"/>
          <ac:spMkLst>
            <pc:docMk/>
            <pc:sldMk cId="813036555" sldId="293"/>
            <ac:spMk id="4" creationId="{2FAF531D-F46D-B11D-9A26-6C84395627CC}"/>
          </ac:spMkLst>
        </pc:spChg>
      </pc:sldChg>
      <pc:sldChg chg="modSp new del">
        <pc:chgData name="朱哲毅" userId="S::jerry0525.mg09@m365.nycu.edu.tw::dbaa4386-fc9c-4e15-9243-2370beccd523" providerId="AD" clId="Web-{3548FA01-7101-42D2-9710-B90AE27C9C1B}" dt="2022-07-26T03:13:21.263" v="173"/>
        <pc:sldMkLst>
          <pc:docMk/>
          <pc:sldMk cId="3556657347" sldId="293"/>
        </pc:sldMkLst>
        <pc:spChg chg="mod">
          <ac:chgData name="朱哲毅" userId="S::jerry0525.mg09@m365.nycu.edu.tw::dbaa4386-fc9c-4e15-9243-2370beccd523" providerId="AD" clId="Web-{3548FA01-7101-42D2-9710-B90AE27C9C1B}" dt="2022-07-26T02:59:58.058" v="122" actId="20577"/>
          <ac:spMkLst>
            <pc:docMk/>
            <pc:sldMk cId="3556657347" sldId="293"/>
            <ac:spMk id="2" creationId="{9B723396-525B-6F21-543F-7BEF27A973D5}"/>
          </ac:spMkLst>
        </pc:spChg>
        <pc:spChg chg="mod">
          <ac:chgData name="朱哲毅" userId="S::jerry0525.mg09@m365.nycu.edu.tw::dbaa4386-fc9c-4e15-9243-2370beccd523" providerId="AD" clId="Web-{3548FA01-7101-42D2-9710-B90AE27C9C1B}" dt="2022-07-26T03:05:46.003" v="166" actId="20577"/>
          <ac:spMkLst>
            <pc:docMk/>
            <pc:sldMk cId="3556657347" sldId="293"/>
            <ac:spMk id="3" creationId="{C2F4E2D8-D34D-9F56-DA4F-359D930A8688}"/>
          </ac:spMkLst>
        </pc:spChg>
      </pc:sldChg>
      <pc:sldChg chg="new del">
        <pc:chgData name="朱哲毅" userId="S::jerry0525.mg09@m365.nycu.edu.tw::dbaa4386-fc9c-4e15-9243-2370beccd523" providerId="AD" clId="Web-{3548FA01-7101-42D2-9710-B90AE27C9C1B}" dt="2022-07-26T02:20:26.909" v="79"/>
        <pc:sldMkLst>
          <pc:docMk/>
          <pc:sldMk cId="42677108" sldId="294"/>
        </pc:sldMkLst>
      </pc:sldChg>
      <pc:sldChg chg="add ord replId">
        <pc:chgData name="朱哲毅" userId="S::jerry0525.mg09@m365.nycu.edu.tw::dbaa4386-fc9c-4e15-9243-2370beccd523" providerId="AD" clId="Web-{3548FA01-7101-42D2-9710-B90AE27C9C1B}" dt="2022-07-26T02:20:38.847" v="81"/>
        <pc:sldMkLst>
          <pc:docMk/>
          <pc:sldMk cId="3930136253" sldId="294"/>
        </pc:sldMkLst>
      </pc:sldChg>
      <pc:sldChg chg="addSp delSp modSp add ord replId">
        <pc:chgData name="朱哲毅" userId="S::jerry0525.mg09@m365.nycu.edu.tw::dbaa4386-fc9c-4e15-9243-2370beccd523" providerId="AD" clId="Web-{3548FA01-7101-42D2-9710-B90AE27C9C1B}" dt="2022-07-26T02:24:51.821" v="116" actId="1076"/>
        <pc:sldMkLst>
          <pc:docMk/>
          <pc:sldMk cId="4231694783" sldId="295"/>
        </pc:sldMkLst>
        <pc:spChg chg="del mod">
          <ac:chgData name="朱哲毅" userId="S::jerry0525.mg09@m365.nycu.edu.tw::dbaa4386-fc9c-4e15-9243-2370beccd523" providerId="AD" clId="Web-{3548FA01-7101-42D2-9710-B90AE27C9C1B}" dt="2022-07-26T02:20:56.519" v="88"/>
          <ac:spMkLst>
            <pc:docMk/>
            <pc:sldMk cId="4231694783" sldId="295"/>
            <ac:spMk id="7" creationId="{2625C16D-61E8-76BB-EF5D-FF4A3F363392}"/>
          </ac:spMkLst>
        </pc:spChg>
        <pc:spChg chg="mod">
          <ac:chgData name="朱哲毅" userId="S::jerry0525.mg09@m365.nycu.edu.tw::dbaa4386-fc9c-4e15-9243-2370beccd523" providerId="AD" clId="Web-{3548FA01-7101-42D2-9710-B90AE27C9C1B}" dt="2022-07-26T02:21:22.332" v="95" actId="20577"/>
          <ac:spMkLst>
            <pc:docMk/>
            <pc:sldMk cId="4231694783" sldId="295"/>
            <ac:spMk id="8" creationId="{D46F9FFB-FE7F-1E4F-21C1-FB766948C437}"/>
          </ac:spMkLst>
        </pc:spChg>
        <pc:picChg chg="add del mod">
          <ac:chgData name="朱哲毅" userId="S::jerry0525.mg09@m365.nycu.edu.tw::dbaa4386-fc9c-4e15-9243-2370beccd523" providerId="AD" clId="Web-{3548FA01-7101-42D2-9710-B90AE27C9C1B}" dt="2022-07-26T02:22:12.849" v="99"/>
          <ac:picMkLst>
            <pc:docMk/>
            <pc:sldMk cId="4231694783" sldId="295"/>
            <ac:picMk id="2" creationId="{C24C78FB-4B84-1D6B-8398-CBDE7244E669}"/>
          </ac:picMkLst>
        </pc:picChg>
        <pc:picChg chg="del">
          <ac:chgData name="朱哲毅" userId="S::jerry0525.mg09@m365.nycu.edu.tw::dbaa4386-fc9c-4e15-9243-2370beccd523" providerId="AD" clId="Web-{3548FA01-7101-42D2-9710-B90AE27C9C1B}" dt="2022-07-26T02:20:52.394" v="84"/>
          <ac:picMkLst>
            <pc:docMk/>
            <pc:sldMk cId="4231694783" sldId="295"/>
            <ac:picMk id="3" creationId="{1FF034CE-3E0B-E423-8992-9BAD1AA4355E}"/>
          </ac:picMkLst>
        </pc:picChg>
        <pc:picChg chg="del">
          <ac:chgData name="朱哲毅" userId="S::jerry0525.mg09@m365.nycu.edu.tw::dbaa4386-fc9c-4e15-9243-2370beccd523" providerId="AD" clId="Web-{3548FA01-7101-42D2-9710-B90AE27C9C1B}" dt="2022-07-26T02:20:52.941" v="85"/>
          <ac:picMkLst>
            <pc:docMk/>
            <pc:sldMk cId="4231694783" sldId="295"/>
            <ac:picMk id="4" creationId="{2C141599-A766-6943-D6AA-14CDE2E59CA4}"/>
          </ac:picMkLst>
        </pc:picChg>
        <pc:picChg chg="del">
          <ac:chgData name="朱哲毅" userId="S::jerry0525.mg09@m365.nycu.edu.tw::dbaa4386-fc9c-4e15-9243-2370beccd523" providerId="AD" clId="Web-{3548FA01-7101-42D2-9710-B90AE27C9C1B}" dt="2022-07-26T02:20:53.410" v="86"/>
          <ac:picMkLst>
            <pc:docMk/>
            <pc:sldMk cId="4231694783" sldId="295"/>
            <ac:picMk id="5" creationId="{FB268391-A2A6-4363-292A-6B30AAB599B2}"/>
          </ac:picMkLst>
        </pc:picChg>
        <pc:picChg chg="add del mod">
          <ac:chgData name="朱哲毅" userId="S::jerry0525.mg09@m365.nycu.edu.tw::dbaa4386-fc9c-4e15-9243-2370beccd523" providerId="AD" clId="Web-{3548FA01-7101-42D2-9710-B90AE27C9C1B}" dt="2022-07-26T02:23:43.320" v="103"/>
          <ac:picMkLst>
            <pc:docMk/>
            <pc:sldMk cId="4231694783" sldId="295"/>
            <ac:picMk id="6" creationId="{A755680F-4D60-FD84-2332-D00A69A5EEDE}"/>
          </ac:picMkLst>
        </pc:picChg>
        <pc:picChg chg="add mod">
          <ac:chgData name="朱哲毅" userId="S::jerry0525.mg09@m365.nycu.edu.tw::dbaa4386-fc9c-4e15-9243-2370beccd523" providerId="AD" clId="Web-{3548FA01-7101-42D2-9710-B90AE27C9C1B}" dt="2022-07-26T02:24:51.821" v="116" actId="1076"/>
          <ac:picMkLst>
            <pc:docMk/>
            <pc:sldMk cId="4231694783" sldId="295"/>
            <ac:picMk id="9" creationId="{DB486EE9-9719-59FE-D6D1-E6333CABA512}"/>
          </ac:picMkLst>
        </pc:picChg>
        <pc:picChg chg="add del mod">
          <ac:chgData name="朱哲毅" userId="S::jerry0525.mg09@m365.nycu.edu.tw::dbaa4386-fc9c-4e15-9243-2370beccd523" providerId="AD" clId="Web-{3548FA01-7101-42D2-9710-B90AE27C9C1B}" dt="2022-07-26T02:24:21.477" v="111"/>
          <ac:picMkLst>
            <pc:docMk/>
            <pc:sldMk cId="4231694783" sldId="295"/>
            <ac:picMk id="10" creationId="{8A4637E1-F7E5-2BC6-63B2-6664EF1F59F0}"/>
          </ac:picMkLst>
        </pc:picChg>
        <pc:picChg chg="add mod">
          <ac:chgData name="朱哲毅" userId="S::jerry0525.mg09@m365.nycu.edu.tw::dbaa4386-fc9c-4e15-9243-2370beccd523" providerId="AD" clId="Web-{3548FA01-7101-42D2-9710-B90AE27C9C1B}" dt="2022-07-26T02:24:49.274" v="115" actId="1076"/>
          <ac:picMkLst>
            <pc:docMk/>
            <pc:sldMk cId="4231694783" sldId="295"/>
            <ac:picMk id="11" creationId="{8E5C0704-A7FD-2A2B-68C5-A55113293AF7}"/>
          </ac:picMkLst>
        </pc:picChg>
      </pc:sldChg>
      <pc:sldChg chg="add del replId">
        <pc:chgData name="朱哲毅" userId="S::jerry0525.mg09@m365.nycu.edu.tw::dbaa4386-fc9c-4e15-9243-2370beccd523" providerId="AD" clId="Web-{3548FA01-7101-42D2-9710-B90AE27C9C1B}" dt="2022-07-26T02:21:00.394" v="90"/>
        <pc:sldMkLst>
          <pc:docMk/>
          <pc:sldMk cId="2410424880" sldId="296"/>
        </pc:sldMkLst>
      </pc:sldChg>
    </pc:docChg>
  </pc:docChgLst>
  <pc:docChgLst>
    <pc:chgData name="朱哲毅" userId="S::jerry0525.mg09@m365.nycu.edu.tw::dbaa4386-fc9c-4e15-9243-2370beccd523" providerId="AD" clId="Web-{EBFAB7F8-DFBE-BB0E-FE0D-848490D9FB0F}"/>
    <pc:docChg chg="addSld delSld modSld sldOrd">
      <pc:chgData name="朱哲毅" userId="S::jerry0525.mg09@m365.nycu.edu.tw::dbaa4386-fc9c-4e15-9243-2370beccd523" providerId="AD" clId="Web-{EBFAB7F8-DFBE-BB0E-FE0D-848490D9FB0F}" dt="2022-07-18T16:46:32.638" v="365" actId="20577"/>
      <pc:docMkLst>
        <pc:docMk/>
      </pc:docMkLst>
      <pc:sldChg chg="modSp">
        <pc:chgData name="朱哲毅" userId="S::jerry0525.mg09@m365.nycu.edu.tw::dbaa4386-fc9c-4e15-9243-2370beccd523" providerId="AD" clId="Web-{EBFAB7F8-DFBE-BB0E-FE0D-848490D9FB0F}" dt="2022-07-18T01:08:13.420" v="2" actId="20577"/>
        <pc:sldMkLst>
          <pc:docMk/>
          <pc:sldMk cId="1194440229" sldId="256"/>
        </pc:sldMkLst>
        <pc:spChg chg="mod">
          <ac:chgData name="朱哲毅" userId="S::jerry0525.mg09@m365.nycu.edu.tw::dbaa4386-fc9c-4e15-9243-2370beccd523" providerId="AD" clId="Web-{EBFAB7F8-DFBE-BB0E-FE0D-848490D9FB0F}" dt="2022-07-18T01:08:13.420" v="2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modSp">
        <pc:chgData name="朱哲毅" userId="S::jerry0525.mg09@m365.nycu.edu.tw::dbaa4386-fc9c-4e15-9243-2370beccd523" providerId="AD" clId="Web-{EBFAB7F8-DFBE-BB0E-FE0D-848490D9FB0F}" dt="2022-07-18T01:09:08.656" v="20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EBFAB7F8-DFBE-BB0E-FE0D-848490D9FB0F}" dt="2022-07-18T01:09:08.656" v="20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addSp delSp modSp">
        <pc:chgData name="朱哲毅" userId="S::jerry0525.mg09@m365.nycu.edu.tw::dbaa4386-fc9c-4e15-9243-2370beccd523" providerId="AD" clId="Web-{EBFAB7F8-DFBE-BB0E-FE0D-848490D9FB0F}" dt="2022-07-18T01:23:38.333" v="59" actId="20577"/>
        <pc:sldMkLst>
          <pc:docMk/>
          <pc:sldMk cId="1036110333" sldId="259"/>
        </pc:sldMkLst>
        <pc:spChg chg="del">
          <ac:chgData name="朱哲毅" userId="S::jerry0525.mg09@m365.nycu.edu.tw::dbaa4386-fc9c-4e15-9243-2370beccd523" providerId="AD" clId="Web-{EBFAB7F8-DFBE-BB0E-FE0D-848490D9FB0F}" dt="2022-07-18T01:12:19.660" v="40"/>
          <ac:spMkLst>
            <pc:docMk/>
            <pc:sldMk cId="1036110333" sldId="259"/>
            <ac:spMk id="2" creationId="{82E4A68B-A9CA-9231-DC48-E234F8A6CE36}"/>
          </ac:spMkLst>
        </pc:spChg>
        <pc:spChg chg="add del mod">
          <ac:chgData name="朱哲毅" userId="S::jerry0525.mg09@m365.nycu.edu.tw::dbaa4386-fc9c-4e15-9243-2370beccd523" providerId="AD" clId="Web-{EBFAB7F8-DFBE-BB0E-FE0D-848490D9FB0F}" dt="2022-07-18T01:13:46.599" v="42"/>
          <ac:spMkLst>
            <pc:docMk/>
            <pc:sldMk cId="1036110333" sldId="259"/>
            <ac:spMk id="18" creationId="{C09D9111-A588-F5EE-EB72-A3331FEC679E}"/>
          </ac:spMkLst>
        </pc:spChg>
        <pc:spChg chg="add del mod">
          <ac:chgData name="朱哲毅" userId="S::jerry0525.mg09@m365.nycu.edu.tw::dbaa4386-fc9c-4e15-9243-2370beccd523" providerId="AD" clId="Web-{EBFAB7F8-DFBE-BB0E-FE0D-848490D9FB0F}" dt="2022-07-18T01:13:48.771" v="43"/>
          <ac:spMkLst>
            <pc:docMk/>
            <pc:sldMk cId="1036110333" sldId="259"/>
            <ac:spMk id="28" creationId="{A939DC64-EA13-CFE5-69D8-BC1DCA6E3F5F}"/>
          </ac:spMkLst>
        </pc:spChg>
        <pc:spChg chg="add mod">
          <ac:chgData name="朱哲毅" userId="S::jerry0525.mg09@m365.nycu.edu.tw::dbaa4386-fc9c-4e15-9243-2370beccd523" providerId="AD" clId="Web-{EBFAB7F8-DFBE-BB0E-FE0D-848490D9FB0F}" dt="2022-07-18T01:23:38.333" v="59" actId="20577"/>
          <ac:spMkLst>
            <pc:docMk/>
            <pc:sldMk cId="1036110333" sldId="259"/>
            <ac:spMk id="32" creationId="{6E54D929-5A98-DA5F-9D06-7126C095917E}"/>
          </ac:spMkLst>
        </pc:spChg>
        <pc:graphicFrameChg chg="del">
          <ac:chgData name="朱哲毅" userId="S::jerry0525.mg09@m365.nycu.edu.tw::dbaa4386-fc9c-4e15-9243-2370beccd523" providerId="AD" clId="Web-{EBFAB7F8-DFBE-BB0E-FE0D-848490D9FB0F}" dt="2022-07-18T01:13:43.693" v="41"/>
          <ac:graphicFrameMkLst>
            <pc:docMk/>
            <pc:sldMk cId="1036110333" sldId="259"/>
            <ac:graphicFrameMk id="24" creationId="{2E78C565-6E0A-1450-6FE0-632C705FDEDA}"/>
          </ac:graphicFrameMkLst>
        </pc:graphicFrameChg>
        <pc:picChg chg="add mod ord">
          <ac:chgData name="朱哲毅" userId="S::jerry0525.mg09@m365.nycu.edu.tw::dbaa4386-fc9c-4e15-9243-2370beccd523" providerId="AD" clId="Web-{EBFAB7F8-DFBE-BB0E-FE0D-848490D9FB0F}" dt="2022-07-18T01:23:20.129" v="54" actId="1076"/>
          <ac:picMkLst>
            <pc:docMk/>
            <pc:sldMk cId="1036110333" sldId="259"/>
            <ac:picMk id="29" creationId="{8064E066-8223-A0A1-5B98-A1FF3CDC9404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21:51.393" v="52" actId="1076"/>
          <ac:picMkLst>
            <pc:docMk/>
            <pc:sldMk cId="1036110333" sldId="259"/>
            <ac:picMk id="30" creationId="{237C7443-1D35-531C-335C-4A48150AF63D}"/>
          </ac:picMkLst>
        </pc:picChg>
      </pc:sldChg>
      <pc:sldChg chg="modSp">
        <pc:chgData name="朱哲毅" userId="S::jerry0525.mg09@m365.nycu.edu.tw::dbaa4386-fc9c-4e15-9243-2370beccd523" providerId="AD" clId="Web-{EBFAB7F8-DFBE-BB0E-FE0D-848490D9FB0F}" dt="2022-07-18T01:12:14.019" v="39" actId="20577"/>
        <pc:sldMkLst>
          <pc:docMk/>
          <pc:sldMk cId="4125152373" sldId="262"/>
        </pc:sldMkLst>
        <pc:spChg chg="mod">
          <ac:chgData name="朱哲毅" userId="S::jerry0525.mg09@m365.nycu.edu.tw::dbaa4386-fc9c-4e15-9243-2370beccd523" providerId="AD" clId="Web-{EBFAB7F8-DFBE-BB0E-FE0D-848490D9FB0F}" dt="2022-07-18T01:12:14.019" v="39" actId="20577"/>
          <ac:spMkLst>
            <pc:docMk/>
            <pc:sldMk cId="4125152373" sldId="262"/>
            <ac:spMk id="2" creationId="{00000000-0000-0000-0000-000000000000}"/>
          </ac:spMkLst>
        </pc:spChg>
      </pc:sldChg>
      <pc:sldChg chg="del">
        <pc:chgData name="朱哲毅" userId="S::jerry0525.mg09@m365.nycu.edu.tw::dbaa4386-fc9c-4e15-9243-2370beccd523" providerId="AD" clId="Web-{EBFAB7F8-DFBE-BB0E-FE0D-848490D9FB0F}" dt="2022-07-18T01:56:43.827" v="122"/>
        <pc:sldMkLst>
          <pc:docMk/>
          <pc:sldMk cId="2029623727" sldId="263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6.436" v="116"/>
        <pc:sldMkLst>
          <pc:docMk/>
          <pc:sldMk cId="1459972293" sldId="264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7.968" v="118"/>
        <pc:sldMkLst>
          <pc:docMk/>
          <pc:sldMk cId="2965121941" sldId="265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7.468" v="117"/>
        <pc:sldMkLst>
          <pc:docMk/>
          <pc:sldMk cId="3104433267" sldId="266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9.015" v="119"/>
        <pc:sldMkLst>
          <pc:docMk/>
          <pc:sldMk cId="257281489" sldId="267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9.405" v="120"/>
        <pc:sldMkLst>
          <pc:docMk/>
          <pc:sldMk cId="2191315731" sldId="269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9.999" v="121"/>
        <pc:sldMkLst>
          <pc:docMk/>
          <pc:sldMk cId="1568194469" sldId="270"/>
        </pc:sldMkLst>
      </pc:sldChg>
      <pc:sldChg chg="addSp modSp">
        <pc:chgData name="朱哲毅" userId="S::jerry0525.mg09@m365.nycu.edu.tw::dbaa4386-fc9c-4e15-9243-2370beccd523" providerId="AD" clId="Web-{EBFAB7F8-DFBE-BB0E-FE0D-848490D9FB0F}" dt="2022-07-18T02:01:19.536" v="169" actId="1076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EBFAB7F8-DFBE-BB0E-FE0D-848490D9FB0F}" dt="2022-07-18T02:01:01.739" v="162" actId="20577"/>
          <ac:spMkLst>
            <pc:docMk/>
            <pc:sldMk cId="4121157388" sldId="271"/>
            <ac:spMk id="3" creationId="{48A76420-B985-7F99-0A10-F17BC017DC81}"/>
          </ac:spMkLst>
        </pc:spChg>
        <pc:picChg chg="add mod">
          <ac:chgData name="朱哲毅" userId="S::jerry0525.mg09@m365.nycu.edu.tw::dbaa4386-fc9c-4e15-9243-2370beccd523" providerId="AD" clId="Web-{EBFAB7F8-DFBE-BB0E-FE0D-848490D9FB0F}" dt="2022-07-18T02:01:19.536" v="169" actId="1076"/>
          <ac:picMkLst>
            <pc:docMk/>
            <pc:sldMk cId="4121157388" sldId="271"/>
            <ac:picMk id="2" creationId="{65D26203-24F2-AD9D-5C29-D9F265BF9E68}"/>
          </ac:picMkLst>
        </pc:picChg>
      </pc:sldChg>
      <pc:sldChg chg="modSp">
        <pc:chgData name="朱哲毅" userId="S::jerry0525.mg09@m365.nycu.edu.tw::dbaa4386-fc9c-4e15-9243-2370beccd523" providerId="AD" clId="Web-{EBFAB7F8-DFBE-BB0E-FE0D-848490D9FB0F}" dt="2022-07-18T05:55:53.400" v="303" actId="20577"/>
        <pc:sldMkLst>
          <pc:docMk/>
          <pc:sldMk cId="3643863650" sldId="272"/>
        </pc:sldMkLst>
        <pc:spChg chg="mod">
          <ac:chgData name="朱哲毅" userId="S::jerry0525.mg09@m365.nycu.edu.tw::dbaa4386-fc9c-4e15-9243-2370beccd523" providerId="AD" clId="Web-{EBFAB7F8-DFBE-BB0E-FE0D-848490D9FB0F}" dt="2022-07-18T05:55:53.400" v="303" actId="20577"/>
          <ac:spMkLst>
            <pc:docMk/>
            <pc:sldMk cId="3643863650" sldId="272"/>
            <ac:spMk id="2" creationId="{B879E90D-F1C3-85A1-D623-5DC30E43DA25}"/>
          </ac:spMkLst>
        </pc:spChg>
      </pc:sldChg>
      <pc:sldChg chg="addSp delSp modSp">
        <pc:chgData name="朱哲毅" userId="S::jerry0525.mg09@m365.nycu.edu.tw::dbaa4386-fc9c-4e15-9243-2370beccd523" providerId="AD" clId="Web-{EBFAB7F8-DFBE-BB0E-FE0D-848490D9FB0F}" dt="2022-07-18T07:58:07.677" v="348" actId="1076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EBFAB7F8-DFBE-BB0E-FE0D-848490D9FB0F}" dt="2022-07-18T07:56:05.549" v="328" actId="20577"/>
          <ac:spMkLst>
            <pc:docMk/>
            <pc:sldMk cId="96926625" sldId="273"/>
            <ac:spMk id="2" creationId="{9584B3E4-9C15-D47C-ECE2-E41B8E02045D}"/>
          </ac:spMkLst>
        </pc:spChg>
        <pc:spChg chg="add del mod">
          <ac:chgData name="朱哲毅" userId="S::jerry0525.mg09@m365.nycu.edu.tw::dbaa4386-fc9c-4e15-9243-2370beccd523" providerId="AD" clId="Web-{EBFAB7F8-DFBE-BB0E-FE0D-848490D9FB0F}" dt="2022-07-18T07:53:25.592" v="312"/>
          <ac:spMkLst>
            <pc:docMk/>
            <pc:sldMk cId="96926625" sldId="273"/>
            <ac:spMk id="16" creationId="{5C0F4CF2-E50E-C118-3E2E-C8892748C8D7}"/>
          </ac:spMkLst>
        </pc:spChg>
        <pc:spChg chg="add mod">
          <ac:chgData name="朱哲毅" userId="S::jerry0525.mg09@m365.nycu.edu.tw::dbaa4386-fc9c-4e15-9243-2370beccd523" providerId="AD" clId="Web-{EBFAB7F8-DFBE-BB0E-FE0D-848490D9FB0F}" dt="2022-07-18T07:58:07.677" v="348" actId="1076"/>
          <ac:spMkLst>
            <pc:docMk/>
            <pc:sldMk cId="96926625" sldId="273"/>
            <ac:spMk id="19" creationId="{450FB240-0E87-CB03-E68C-866A3CE664DF}"/>
          </ac:spMkLst>
        </pc:spChg>
        <pc:graphicFrameChg chg="del">
          <ac:chgData name="朱哲毅" userId="S::jerry0525.mg09@m365.nycu.edu.tw::dbaa4386-fc9c-4e15-9243-2370beccd523" providerId="AD" clId="Web-{EBFAB7F8-DFBE-BB0E-FE0D-848490D9FB0F}" dt="2022-07-18T07:52:41.122" v="311"/>
          <ac:graphicFrameMkLst>
            <pc:docMk/>
            <pc:sldMk cId="96926625" sldId="273"/>
            <ac:graphicFrameMk id="5" creationId="{600F1B07-3223-0C21-628A-99726550A7A8}"/>
          </ac:graphicFrameMkLst>
        </pc:graphicFrameChg>
        <pc:picChg chg="add del mod">
          <ac:chgData name="朱哲毅" userId="S::jerry0525.mg09@m365.nycu.edu.tw::dbaa4386-fc9c-4e15-9243-2370beccd523" providerId="AD" clId="Web-{EBFAB7F8-DFBE-BB0E-FE0D-848490D9FB0F}" dt="2022-07-18T07:53:26.201" v="313"/>
          <ac:picMkLst>
            <pc:docMk/>
            <pc:sldMk cId="96926625" sldId="273"/>
            <ac:picMk id="14" creationId="{E3E3AFF7-F601-B84A-A730-3ECB41DB2F4D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7:58:03.161" v="346" actId="1076"/>
          <ac:picMkLst>
            <pc:docMk/>
            <pc:sldMk cId="96926625" sldId="273"/>
            <ac:picMk id="17" creationId="{663D20D9-3B3B-D31E-B590-482DE62EEA7B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7:58:04.864" v="347" actId="1076"/>
          <ac:picMkLst>
            <pc:docMk/>
            <pc:sldMk cId="96926625" sldId="273"/>
            <ac:picMk id="18" creationId="{887C8B33-E7FB-DB80-292E-CF61F97BF074}"/>
          </ac:picMkLst>
        </pc:picChg>
      </pc:sldChg>
      <pc:sldChg chg="addSp delSp modSp">
        <pc:chgData name="朱哲毅" userId="S::jerry0525.mg09@m365.nycu.edu.tw::dbaa4386-fc9c-4e15-9243-2370beccd523" providerId="AD" clId="Web-{EBFAB7F8-DFBE-BB0E-FE0D-848490D9FB0F}" dt="2022-07-18T05:52:23.534" v="282" actId="1076"/>
        <pc:sldMkLst>
          <pc:docMk/>
          <pc:sldMk cId="236223760" sldId="274"/>
        </pc:sldMkLst>
        <pc:spChg chg="mod">
          <ac:chgData name="朱哲毅" userId="S::jerry0525.mg09@m365.nycu.edu.tw::dbaa4386-fc9c-4e15-9243-2370beccd523" providerId="AD" clId="Web-{EBFAB7F8-DFBE-BB0E-FE0D-848490D9FB0F}" dt="2022-07-18T02:48:43.038" v="178" actId="20577"/>
          <ac:spMkLst>
            <pc:docMk/>
            <pc:sldMk cId="236223760" sldId="274"/>
            <ac:spMk id="2" creationId="{7C6EEE67-F4BE-EF73-8734-2C1540A5EF85}"/>
          </ac:spMkLst>
        </pc:spChg>
        <pc:spChg chg="del">
          <ac:chgData name="朱哲毅" userId="S::jerry0525.mg09@m365.nycu.edu.tw::dbaa4386-fc9c-4e15-9243-2370beccd523" providerId="AD" clId="Web-{EBFAB7F8-DFBE-BB0E-FE0D-848490D9FB0F}" dt="2022-07-18T03:04:50.684" v="179"/>
          <ac:spMkLst>
            <pc:docMk/>
            <pc:sldMk cId="236223760" sldId="274"/>
            <ac:spMk id="3" creationId="{D69AEBEE-5F25-35E8-9147-D3489B73F026}"/>
          </ac:spMkLst>
        </pc:spChg>
        <pc:spChg chg="add del mod">
          <ac:chgData name="朱哲毅" userId="S::jerry0525.mg09@m365.nycu.edu.tw::dbaa4386-fc9c-4e15-9243-2370beccd523" providerId="AD" clId="Web-{EBFAB7F8-DFBE-BB0E-FE0D-848490D9FB0F}" dt="2022-07-18T03:04:51.621" v="180"/>
          <ac:spMkLst>
            <pc:docMk/>
            <pc:sldMk cId="236223760" sldId="274"/>
            <ac:spMk id="5" creationId="{9BB12C0B-F437-6FDF-5031-1B0923C08855}"/>
          </ac:spMkLst>
        </pc:spChg>
        <pc:picChg chg="add mod">
          <ac:chgData name="朱哲毅" userId="S::jerry0525.mg09@m365.nycu.edu.tw::dbaa4386-fc9c-4e15-9243-2370beccd523" providerId="AD" clId="Web-{EBFAB7F8-DFBE-BB0E-FE0D-848490D9FB0F}" dt="2022-07-18T05:52:20.393" v="280" actId="1076"/>
          <ac:picMkLst>
            <pc:docMk/>
            <pc:sldMk cId="236223760" sldId="274"/>
            <ac:picMk id="3" creationId="{971E20A2-D4B1-5AF6-6DFB-2E1E42CF3BF0}"/>
          </ac:picMkLst>
        </pc:picChg>
        <pc:picChg chg="add mod ord">
          <ac:chgData name="朱哲毅" userId="S::jerry0525.mg09@m365.nycu.edu.tw::dbaa4386-fc9c-4e15-9243-2370beccd523" providerId="AD" clId="Web-{EBFAB7F8-DFBE-BB0E-FE0D-848490D9FB0F}" dt="2022-07-18T05:52:21.330" v="281" actId="1076"/>
          <ac:picMkLst>
            <pc:docMk/>
            <pc:sldMk cId="236223760" sldId="274"/>
            <ac:picMk id="6" creationId="{C7BCEBE0-9112-57AA-8791-63A801FAC36C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5:52:23.534" v="282" actId="1076"/>
          <ac:picMkLst>
            <pc:docMk/>
            <pc:sldMk cId="236223760" sldId="274"/>
            <ac:picMk id="7" creationId="{5D41DD60-B9EB-F238-EB76-9E14E1C3AC80}"/>
          </ac:picMkLst>
        </pc:picChg>
      </pc:sldChg>
      <pc:sldChg chg="del">
        <pc:chgData name="朱哲毅" userId="S::jerry0525.mg09@m365.nycu.edu.tw::dbaa4386-fc9c-4e15-9243-2370beccd523" providerId="AD" clId="Web-{EBFAB7F8-DFBE-BB0E-FE0D-848490D9FB0F}" dt="2022-07-18T05:54:22.944" v="284"/>
        <pc:sldMkLst>
          <pc:docMk/>
          <pc:sldMk cId="3260634288" sldId="275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20" v="306"/>
        <pc:sldMkLst>
          <pc:docMk/>
          <pc:sldMk cId="234426264" sldId="276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20" v="305"/>
        <pc:sldMkLst>
          <pc:docMk/>
          <pc:sldMk cId="1669841006" sldId="277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20" v="304"/>
        <pc:sldMkLst>
          <pc:docMk/>
          <pc:sldMk cId="4068869081" sldId="278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4.483" v="115"/>
        <pc:sldMkLst>
          <pc:docMk/>
          <pc:sldMk cId="1024655461" sldId="282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36" v="308"/>
        <pc:sldMkLst>
          <pc:docMk/>
          <pc:sldMk cId="2403707391" sldId="283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20" v="307"/>
        <pc:sldMkLst>
          <pc:docMk/>
          <pc:sldMk cId="4023939720" sldId="284"/>
        </pc:sldMkLst>
      </pc:sldChg>
      <pc:sldChg chg="addSp delSp modSp add replId">
        <pc:chgData name="朱哲毅" userId="S::jerry0525.mg09@m365.nycu.edu.tw::dbaa4386-fc9c-4e15-9243-2370beccd523" providerId="AD" clId="Web-{EBFAB7F8-DFBE-BB0E-FE0D-848490D9FB0F}" dt="2022-07-18T01:43:01.591" v="82" actId="1076"/>
        <pc:sldMkLst>
          <pc:docMk/>
          <pc:sldMk cId="2207344355" sldId="285"/>
        </pc:sldMkLst>
        <pc:spChg chg="add del mod">
          <ac:chgData name="朱哲毅" userId="S::jerry0525.mg09@m365.nycu.edu.tw::dbaa4386-fc9c-4e15-9243-2370beccd523" providerId="AD" clId="Web-{EBFAB7F8-DFBE-BB0E-FE0D-848490D9FB0F}" dt="2022-07-18T01:24:08.880" v="69"/>
          <ac:spMkLst>
            <pc:docMk/>
            <pc:sldMk cId="2207344355" sldId="285"/>
            <ac:spMk id="4" creationId="{B74D29F5-6D8C-1850-BDED-85B003F73EDA}"/>
          </ac:spMkLst>
        </pc:spChg>
        <pc:spChg chg="mod">
          <ac:chgData name="朱哲毅" userId="S::jerry0525.mg09@m365.nycu.edu.tw::dbaa4386-fc9c-4e15-9243-2370beccd523" providerId="AD" clId="Web-{EBFAB7F8-DFBE-BB0E-FE0D-848490D9FB0F}" dt="2022-07-18T01:23:52.771" v="64" actId="20577"/>
          <ac:spMkLst>
            <pc:docMk/>
            <pc:sldMk cId="2207344355" sldId="285"/>
            <ac:spMk id="32" creationId="{6E54D929-5A98-DA5F-9D06-7126C095917E}"/>
          </ac:spMkLst>
        </pc:spChg>
        <pc:picChg chg="add del mod">
          <ac:chgData name="朱哲毅" userId="S::jerry0525.mg09@m365.nycu.edu.tw::dbaa4386-fc9c-4e15-9243-2370beccd523" providerId="AD" clId="Web-{EBFAB7F8-DFBE-BB0E-FE0D-848490D9FB0F}" dt="2022-07-18T01:28:45.121" v="74"/>
          <ac:picMkLst>
            <pc:docMk/>
            <pc:sldMk cId="2207344355" sldId="285"/>
            <ac:picMk id="2" creationId="{F971A4C7-C817-5B60-9E1C-5681E9CCF25A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28:53.715" v="79" actId="1076"/>
          <ac:picMkLst>
            <pc:docMk/>
            <pc:sldMk cId="2207344355" sldId="285"/>
            <ac:picMk id="5" creationId="{5E66CE39-1BA9-D879-3B39-FE27D191C9BB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43:01.591" v="82" actId="1076"/>
          <ac:picMkLst>
            <pc:docMk/>
            <pc:sldMk cId="2207344355" sldId="285"/>
            <ac:picMk id="6" creationId="{ACF86F20-573D-4F6F-5C1B-9C66A1FDEE78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1:24:04.396" v="66"/>
          <ac:picMkLst>
            <pc:docMk/>
            <pc:sldMk cId="2207344355" sldId="285"/>
            <ac:picMk id="29" creationId="{8064E066-8223-A0A1-5B98-A1FF3CDC9404}"/>
          </ac:picMkLst>
        </pc:picChg>
        <pc:picChg chg="del mod">
          <ac:chgData name="朱哲毅" userId="S::jerry0525.mg09@m365.nycu.edu.tw::dbaa4386-fc9c-4e15-9243-2370beccd523" providerId="AD" clId="Web-{EBFAB7F8-DFBE-BB0E-FE0D-848490D9FB0F}" dt="2022-07-18T01:24:05.130" v="68"/>
          <ac:picMkLst>
            <pc:docMk/>
            <pc:sldMk cId="2207344355" sldId="285"/>
            <ac:picMk id="30" creationId="{237C7443-1D35-531C-335C-4A48150AF63D}"/>
          </ac:picMkLst>
        </pc:picChg>
      </pc:sldChg>
      <pc:sldChg chg="addSp delSp modSp add replId">
        <pc:chgData name="朱哲毅" userId="S::jerry0525.mg09@m365.nycu.edu.tw::dbaa4386-fc9c-4e15-9243-2370beccd523" providerId="AD" clId="Web-{EBFAB7F8-DFBE-BB0E-FE0D-848490D9FB0F}" dt="2022-07-18T01:51:59.321" v="99" actId="1076"/>
        <pc:sldMkLst>
          <pc:docMk/>
          <pc:sldMk cId="2659532695" sldId="286"/>
        </pc:sldMkLst>
        <pc:spChg chg="mod">
          <ac:chgData name="朱哲毅" userId="S::jerry0525.mg09@m365.nycu.edu.tw::dbaa4386-fc9c-4e15-9243-2370beccd523" providerId="AD" clId="Web-{EBFAB7F8-DFBE-BB0E-FE0D-848490D9FB0F}" dt="2022-07-18T01:44:41.781" v="88" actId="20577"/>
          <ac:spMkLst>
            <pc:docMk/>
            <pc:sldMk cId="2659532695" sldId="286"/>
            <ac:spMk id="32" creationId="{6E54D929-5A98-DA5F-9D06-7126C095917E}"/>
          </ac:spMkLst>
        </pc:spChg>
        <pc:picChg chg="add mod">
          <ac:chgData name="朱哲毅" userId="S::jerry0525.mg09@m365.nycu.edu.tw::dbaa4386-fc9c-4e15-9243-2370beccd523" providerId="AD" clId="Web-{EBFAB7F8-DFBE-BB0E-FE0D-848490D9FB0F}" dt="2022-07-18T01:51:55.571" v="98" actId="1076"/>
          <ac:picMkLst>
            <pc:docMk/>
            <pc:sldMk cId="2659532695" sldId="286"/>
            <ac:picMk id="2" creationId="{332EA571-0F59-B311-DFE4-B641EBD4D8BC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51:59.321" v="99" actId="1076"/>
          <ac:picMkLst>
            <pc:docMk/>
            <pc:sldMk cId="2659532695" sldId="286"/>
            <ac:picMk id="3" creationId="{F965D023-CDB1-C7C3-5C4B-65618CB5E9D1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1:44:44.578" v="89"/>
          <ac:picMkLst>
            <pc:docMk/>
            <pc:sldMk cId="2659532695" sldId="286"/>
            <ac:picMk id="5" creationId="{5E66CE39-1BA9-D879-3B39-FE27D191C9BB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1:44:45.406" v="90"/>
          <ac:picMkLst>
            <pc:docMk/>
            <pc:sldMk cId="2659532695" sldId="286"/>
            <ac:picMk id="6" creationId="{ACF86F20-573D-4F6F-5C1B-9C66A1FDEE78}"/>
          </ac:picMkLst>
        </pc:picChg>
      </pc:sldChg>
      <pc:sldChg chg="add del replId">
        <pc:chgData name="朱哲毅" userId="S::jerry0525.mg09@m365.nycu.edu.tw::dbaa4386-fc9c-4e15-9243-2370beccd523" providerId="AD" clId="Web-{EBFAB7F8-DFBE-BB0E-FE0D-848490D9FB0F}" dt="2022-07-18T08:12:07.588" v="349"/>
        <pc:sldMkLst>
          <pc:docMk/>
          <pc:sldMk cId="1918058466" sldId="287"/>
        </pc:sldMkLst>
      </pc:sldChg>
      <pc:sldChg chg="addSp delSp modSp add replId">
        <pc:chgData name="朱哲毅" userId="S::jerry0525.mg09@m365.nycu.edu.tw::dbaa4386-fc9c-4e15-9243-2370beccd523" providerId="AD" clId="Web-{EBFAB7F8-DFBE-BB0E-FE0D-848490D9FB0F}" dt="2022-07-18T01:56:17.686" v="114" actId="1076"/>
        <pc:sldMkLst>
          <pc:docMk/>
          <pc:sldMk cId="986687038" sldId="288"/>
        </pc:sldMkLst>
        <pc:picChg chg="del">
          <ac:chgData name="朱哲毅" userId="S::jerry0525.mg09@m365.nycu.edu.tw::dbaa4386-fc9c-4e15-9243-2370beccd523" providerId="AD" clId="Web-{EBFAB7F8-DFBE-BB0E-FE0D-848490D9FB0F}" dt="2022-07-18T01:54:14.855" v="102"/>
          <ac:picMkLst>
            <pc:docMk/>
            <pc:sldMk cId="986687038" sldId="288"/>
            <ac:picMk id="2" creationId="{332EA571-0F59-B311-DFE4-B641EBD4D8BC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1:54:16.137" v="103"/>
          <ac:picMkLst>
            <pc:docMk/>
            <pc:sldMk cId="986687038" sldId="288"/>
            <ac:picMk id="3" creationId="{F965D023-CDB1-C7C3-5C4B-65618CB5E9D1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54:21.621" v="107" actId="1076"/>
          <ac:picMkLst>
            <pc:docMk/>
            <pc:sldMk cId="986687038" sldId="288"/>
            <ac:picMk id="4" creationId="{C07208F8-93C2-B496-3AE3-B16D4D844972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56:17.686" v="114" actId="1076"/>
          <ac:picMkLst>
            <pc:docMk/>
            <pc:sldMk cId="986687038" sldId="288"/>
            <ac:picMk id="5" creationId="{833A9D0B-DCC7-A7E4-F8DD-A464B76453D9}"/>
          </ac:picMkLst>
        </pc:picChg>
      </pc:sldChg>
      <pc:sldChg chg="add">
        <pc:chgData name="朱哲毅" userId="S::jerry0525.mg09@m365.nycu.edu.tw::dbaa4386-fc9c-4e15-9243-2370beccd523" providerId="AD" clId="Web-{EBFAB7F8-DFBE-BB0E-FE0D-848490D9FB0F}" dt="2022-07-18T01:57:22.078" v="144"/>
        <pc:sldMkLst>
          <pc:docMk/>
          <pc:sldMk cId="68118867" sldId="289"/>
        </pc:sldMkLst>
      </pc:sldChg>
      <pc:sldChg chg="modSp add del replId">
        <pc:chgData name="朱哲毅" userId="S::jerry0525.mg09@m365.nycu.edu.tw::dbaa4386-fc9c-4e15-9243-2370beccd523" providerId="AD" clId="Web-{EBFAB7F8-DFBE-BB0E-FE0D-848490D9FB0F}" dt="2022-07-18T01:57:17.562" v="143"/>
        <pc:sldMkLst>
          <pc:docMk/>
          <pc:sldMk cId="3825645609" sldId="289"/>
        </pc:sldMkLst>
        <pc:spChg chg="mod">
          <ac:chgData name="朱哲毅" userId="S::jerry0525.mg09@m365.nycu.edu.tw::dbaa4386-fc9c-4e15-9243-2370beccd523" providerId="AD" clId="Web-{EBFAB7F8-DFBE-BB0E-FE0D-848490D9FB0F}" dt="2022-07-18T01:57:09.234" v="142" actId="20577"/>
          <ac:spMkLst>
            <pc:docMk/>
            <pc:sldMk cId="3825645609" sldId="289"/>
            <ac:spMk id="2" creationId="{00000000-0000-0000-0000-000000000000}"/>
          </ac:spMkLst>
        </pc:spChg>
      </pc:sldChg>
      <pc:sldChg chg="addSp delSp modSp add ord replId">
        <pc:chgData name="朱哲毅" userId="S::jerry0525.mg09@m365.nycu.edu.tw::dbaa4386-fc9c-4e15-9243-2370beccd523" providerId="AD" clId="Web-{EBFAB7F8-DFBE-BB0E-FE0D-848490D9FB0F}" dt="2022-07-18T16:46:32.638" v="365" actId="20577"/>
        <pc:sldMkLst>
          <pc:docMk/>
          <pc:sldMk cId="4196497397" sldId="290"/>
        </pc:sldMkLst>
        <pc:spChg chg="mod">
          <ac:chgData name="朱哲毅" userId="S::jerry0525.mg09@m365.nycu.edu.tw::dbaa4386-fc9c-4e15-9243-2370beccd523" providerId="AD" clId="Web-{EBFAB7F8-DFBE-BB0E-FE0D-848490D9FB0F}" dt="2022-07-18T03:06:08.529" v="191" actId="20577"/>
          <ac:spMkLst>
            <pc:docMk/>
            <pc:sldMk cId="4196497397" sldId="290"/>
            <ac:spMk id="2" creationId="{7C6EEE67-F4BE-EF73-8734-2C1540A5EF85}"/>
          </ac:spMkLst>
        </pc:spChg>
        <pc:spChg chg="add mod">
          <ac:chgData name="朱哲毅" userId="S::jerry0525.mg09@m365.nycu.edu.tw::dbaa4386-fc9c-4e15-9243-2370beccd523" providerId="AD" clId="Web-{EBFAB7F8-DFBE-BB0E-FE0D-848490D9FB0F}" dt="2022-07-18T16:46:32.638" v="365" actId="20577"/>
          <ac:spMkLst>
            <pc:docMk/>
            <pc:sldMk cId="4196497397" sldId="290"/>
            <ac:spMk id="4" creationId="{C3B18050-8A6F-9281-B455-D84058AD8864}"/>
          </ac:spMkLst>
        </pc:spChg>
        <pc:picChg chg="del">
          <ac:chgData name="朱哲毅" userId="S::jerry0525.mg09@m365.nycu.edu.tw::dbaa4386-fc9c-4e15-9243-2370beccd523" providerId="AD" clId="Web-{EBFAB7F8-DFBE-BB0E-FE0D-848490D9FB0F}" dt="2022-07-18T03:06:11.123" v="192"/>
          <ac:picMkLst>
            <pc:docMk/>
            <pc:sldMk cId="4196497397" sldId="290"/>
            <ac:picMk id="6" creationId="{C7BCEBE0-9112-57AA-8791-63A801FAC36C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3:06:11.873" v="193"/>
          <ac:picMkLst>
            <pc:docMk/>
            <pc:sldMk cId="4196497397" sldId="290"/>
            <ac:picMk id="7" creationId="{5D41DD60-B9EB-F238-EB76-9E14E1C3AC80}"/>
          </ac:picMkLst>
        </pc:picChg>
      </pc:sldChg>
    </pc:docChg>
  </pc:docChgLst>
  <pc:docChgLst>
    <pc:chgData name="朱哲毅" userId="S::jerry0525.mg09@m365.nycu.edu.tw::dbaa4386-fc9c-4e15-9243-2370beccd523" providerId="AD" clId="Web-{0E5C7F0A-0CC7-CC38-E62F-F1672C0AAD48}"/>
    <pc:docChg chg="addSld delSld modSld sldOrd">
      <pc:chgData name="朱哲毅" userId="S::jerry0525.mg09@m365.nycu.edu.tw::dbaa4386-fc9c-4e15-9243-2370beccd523" providerId="AD" clId="Web-{0E5C7F0A-0CC7-CC38-E62F-F1672C0AAD48}" dt="2022-08-02T05:49:19.745" v="543" actId="20577"/>
      <pc:docMkLst>
        <pc:docMk/>
      </pc:docMkLst>
      <pc:sldChg chg="modSp">
        <pc:chgData name="朱哲毅" userId="S::jerry0525.mg09@m365.nycu.edu.tw::dbaa4386-fc9c-4e15-9243-2370beccd523" providerId="AD" clId="Web-{0E5C7F0A-0CC7-CC38-E62F-F1672C0AAD48}" dt="2022-08-02T00:09:17.261" v="6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0E5C7F0A-0CC7-CC38-E62F-F1672C0AAD48}" dt="2022-08-02T00:09:17.261" v="6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addSp delSp modSp">
        <pc:chgData name="朱哲毅" userId="S::jerry0525.mg09@m365.nycu.edu.tw::dbaa4386-fc9c-4e15-9243-2370beccd523" providerId="AD" clId="Web-{0E5C7F0A-0CC7-CC38-E62F-F1672C0AAD48}" dt="2022-08-02T05:49:19.745" v="543" actId="20577"/>
        <pc:sldMkLst>
          <pc:docMk/>
          <pc:sldMk cId="1036110333" sldId="259"/>
        </pc:sldMkLst>
        <pc:spChg chg="add del mod">
          <ac:chgData name="朱哲毅" userId="S::jerry0525.mg09@m365.nycu.edu.tw::dbaa4386-fc9c-4e15-9243-2370beccd523" providerId="AD" clId="Web-{0E5C7F0A-0CC7-CC38-E62F-F1672C0AAD48}" dt="2022-08-02T03:41:33.075" v="327"/>
          <ac:spMkLst>
            <pc:docMk/>
            <pc:sldMk cId="1036110333" sldId="259"/>
            <ac:spMk id="2" creationId="{6ACD78C9-EAF1-A09B-A444-97FEFAE47459}"/>
          </ac:spMkLst>
        </pc:spChg>
        <pc:spChg chg="add del mod">
          <ac:chgData name="朱哲毅" userId="S::jerry0525.mg09@m365.nycu.edu.tw::dbaa4386-fc9c-4e15-9243-2370beccd523" providerId="AD" clId="Web-{0E5C7F0A-0CC7-CC38-E62F-F1672C0AAD48}" dt="2022-08-02T05:49:19.745" v="543" actId="20577"/>
          <ac:spMkLst>
            <pc:docMk/>
            <pc:sldMk cId="1036110333" sldId="259"/>
            <ac:spMk id="6" creationId="{BDAB1AF6-C295-EC2B-1903-4F06C54CAA16}"/>
          </ac:spMkLst>
        </pc:spChg>
        <pc:spChg chg="mod">
          <ac:chgData name="朱哲毅" userId="S::jerry0525.mg09@m365.nycu.edu.tw::dbaa4386-fc9c-4e15-9243-2370beccd523" providerId="AD" clId="Web-{0E5C7F0A-0CC7-CC38-E62F-F1672C0AAD48}" dt="2022-08-02T00:36:33.747" v="83" actId="20577"/>
          <ac:spMkLst>
            <pc:docMk/>
            <pc:sldMk cId="1036110333" sldId="259"/>
            <ac:spMk id="32" creationId="{6E54D929-5A98-DA5F-9D06-7126C095917E}"/>
          </ac:spMkLst>
        </pc:spChg>
        <pc:picChg chg="del">
          <ac:chgData name="朱哲毅" userId="S::jerry0525.mg09@m365.nycu.edu.tw::dbaa4386-fc9c-4e15-9243-2370beccd523" providerId="AD" clId="Web-{0E5C7F0A-0CC7-CC38-E62F-F1672C0AAD48}" dt="2022-08-02T00:22:08.370" v="7"/>
          <ac:picMkLst>
            <pc:docMk/>
            <pc:sldMk cId="1036110333" sldId="259"/>
            <ac:picMk id="2" creationId="{1ACD0DB1-9E79-FA73-E98D-641965E0DB2C}"/>
          </ac:picMkLst>
        </pc:picChg>
        <pc:picChg chg="add del mod">
          <ac:chgData name="朱哲毅" userId="S::jerry0525.mg09@m365.nycu.edu.tw::dbaa4386-fc9c-4e15-9243-2370beccd523" providerId="AD" clId="Web-{0E5C7F0A-0CC7-CC38-E62F-F1672C0AAD48}" dt="2022-08-02T02:16:55.816" v="161"/>
          <ac:picMkLst>
            <pc:docMk/>
            <pc:sldMk cId="1036110333" sldId="259"/>
            <ac:picMk id="2" creationId="{C730752B-DFDE-4985-8D8E-3C5A82CDC78D}"/>
          </ac:picMkLst>
        </pc:picChg>
        <pc:picChg chg="del">
          <ac:chgData name="朱哲毅" userId="S::jerry0525.mg09@m365.nycu.edu.tw::dbaa4386-fc9c-4e15-9243-2370beccd523" providerId="AD" clId="Web-{0E5C7F0A-0CC7-CC38-E62F-F1672C0AAD48}" dt="2022-08-02T00:22:17.042" v="11"/>
          <ac:picMkLst>
            <pc:docMk/>
            <pc:sldMk cId="1036110333" sldId="259"/>
            <ac:picMk id="3" creationId="{A9DDFED8-6272-FC74-00A6-AC68CFB0C07B}"/>
          </ac:picMkLst>
        </pc:picChg>
        <pc:picChg chg="del">
          <ac:chgData name="朱哲毅" userId="S::jerry0525.mg09@m365.nycu.edu.tw::dbaa4386-fc9c-4e15-9243-2370beccd523" providerId="AD" clId="Web-{0E5C7F0A-0CC7-CC38-E62F-F1672C0AAD48}" dt="2022-08-02T00:22:10.167" v="8"/>
          <ac:picMkLst>
            <pc:docMk/>
            <pc:sldMk cId="1036110333" sldId="259"/>
            <ac:picMk id="4" creationId="{89C8A851-F763-DA27-4EB5-667C2F80FFB6}"/>
          </ac:picMkLst>
        </pc:picChg>
      </pc:sldChg>
      <pc:sldChg chg="modSp">
        <pc:chgData name="朱哲毅" userId="S::jerry0525.mg09@m365.nycu.edu.tw::dbaa4386-fc9c-4e15-9243-2370beccd523" providerId="AD" clId="Web-{0E5C7F0A-0CC7-CC38-E62F-F1672C0AAD48}" dt="2022-08-02T03:05:11.990" v="195" actId="20577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0E5C7F0A-0CC7-CC38-E62F-F1672C0AAD48}" dt="2022-08-02T03:05:11.990" v="195" actId="20577"/>
          <ac:spMkLst>
            <pc:docMk/>
            <pc:sldMk cId="4121157388" sldId="271"/>
            <ac:spMk id="3" creationId="{48A76420-B985-7F99-0A10-F17BC017DC81}"/>
          </ac:spMkLst>
        </pc:spChg>
      </pc:sldChg>
      <pc:sldChg chg="modSp">
        <pc:chgData name="朱哲毅" userId="S::jerry0525.mg09@m365.nycu.edu.tw::dbaa4386-fc9c-4e15-9243-2370beccd523" providerId="AD" clId="Web-{0E5C7F0A-0CC7-CC38-E62F-F1672C0AAD48}" dt="2022-08-02T05:29:50.110" v="530" actId="20577"/>
        <pc:sldMkLst>
          <pc:docMk/>
          <pc:sldMk cId="2731249397" sldId="280"/>
        </pc:sldMkLst>
        <pc:spChg chg="mod">
          <ac:chgData name="朱哲毅" userId="S::jerry0525.mg09@m365.nycu.edu.tw::dbaa4386-fc9c-4e15-9243-2370beccd523" providerId="AD" clId="Web-{0E5C7F0A-0CC7-CC38-E62F-F1672C0AAD48}" dt="2022-08-02T05:29:50.110" v="530" actId="20577"/>
          <ac:spMkLst>
            <pc:docMk/>
            <pc:sldMk cId="2731249397" sldId="280"/>
            <ac:spMk id="3" creationId="{8F9A4C11-2E81-13E9-D03B-115BA84CB044}"/>
          </ac:spMkLst>
        </pc:spChg>
      </pc:sldChg>
      <pc:sldChg chg="del">
        <pc:chgData name="朱哲毅" userId="S::jerry0525.mg09@m365.nycu.edu.tw::dbaa4386-fc9c-4e15-9243-2370beccd523" providerId="AD" clId="Web-{0E5C7F0A-0CC7-CC38-E62F-F1672C0AAD48}" dt="2022-08-02T03:38:38.462" v="303"/>
        <pc:sldMkLst>
          <pc:docMk/>
          <pc:sldMk cId="2207344355" sldId="285"/>
        </pc:sldMkLst>
      </pc:sldChg>
      <pc:sldChg chg="addSp delSp modSp add del ord">
        <pc:chgData name="朱哲毅" userId="S::jerry0525.mg09@m365.nycu.edu.tw::dbaa4386-fc9c-4e15-9243-2370beccd523" providerId="AD" clId="Web-{0E5C7F0A-0CC7-CC38-E62F-F1672C0AAD48}" dt="2022-08-02T03:40:55.324" v="319" actId="20577"/>
        <pc:sldMkLst>
          <pc:docMk/>
          <pc:sldMk cId="3995857297" sldId="291"/>
        </pc:sldMkLst>
        <pc:spChg chg="add del mod">
          <ac:chgData name="朱哲毅" userId="S::jerry0525.mg09@m365.nycu.edu.tw::dbaa4386-fc9c-4e15-9243-2370beccd523" providerId="AD" clId="Web-{0E5C7F0A-0CC7-CC38-E62F-F1672C0AAD48}" dt="2022-08-02T03:38:11.743" v="298"/>
          <ac:spMkLst>
            <pc:docMk/>
            <pc:sldMk cId="3995857297" sldId="291"/>
            <ac:spMk id="2" creationId="{FBE92F99-5EC0-C4C5-53DE-CC0E07433670}"/>
          </ac:spMkLst>
        </pc:spChg>
        <pc:spChg chg="del">
          <ac:chgData name="朱哲毅" userId="S::jerry0525.mg09@m365.nycu.edu.tw::dbaa4386-fc9c-4e15-9243-2370beccd523" providerId="AD" clId="Web-{0E5C7F0A-0CC7-CC38-E62F-F1672C0AAD48}" dt="2022-08-02T03:05:21.849" v="199"/>
          <ac:spMkLst>
            <pc:docMk/>
            <pc:sldMk cId="3995857297" sldId="291"/>
            <ac:spMk id="7" creationId="{2625C16D-61E8-76BB-EF5D-FF4A3F363392}"/>
          </ac:spMkLst>
        </pc:spChg>
        <pc:spChg chg="mod">
          <ac:chgData name="朱哲毅" userId="S::jerry0525.mg09@m365.nycu.edu.tw::dbaa4386-fc9c-4e15-9243-2370beccd523" providerId="AD" clId="Web-{0E5C7F0A-0CC7-CC38-E62F-F1672C0AAD48}" dt="2022-08-02T03:05:42.194" v="208" actId="20577"/>
          <ac:spMkLst>
            <pc:docMk/>
            <pc:sldMk cId="3995857297" sldId="291"/>
            <ac:spMk id="8" creationId="{D46F9FFB-FE7F-1E4F-21C1-FB766948C437}"/>
          </ac:spMkLst>
        </pc:spChg>
        <pc:spChg chg="add mod">
          <ac:chgData name="朱哲毅" userId="S::jerry0525.mg09@m365.nycu.edu.tw::dbaa4386-fc9c-4e15-9243-2370beccd523" providerId="AD" clId="Web-{0E5C7F0A-0CC7-CC38-E62F-F1672C0AAD48}" dt="2022-08-02T03:40:55.324" v="319" actId="20577"/>
          <ac:spMkLst>
            <pc:docMk/>
            <pc:sldMk cId="3995857297" sldId="291"/>
            <ac:spMk id="9" creationId="{AA773991-45AB-4899-A1B0-F477347C5BCF}"/>
          </ac:spMkLst>
        </pc:spChg>
        <pc:picChg chg="del">
          <ac:chgData name="朱哲毅" userId="S::jerry0525.mg09@m365.nycu.edu.tw::dbaa4386-fc9c-4e15-9243-2370beccd523" providerId="AD" clId="Web-{0E5C7F0A-0CC7-CC38-E62F-F1672C0AAD48}" dt="2022-08-02T03:05:19.881" v="196"/>
          <ac:picMkLst>
            <pc:docMk/>
            <pc:sldMk cId="3995857297" sldId="291"/>
            <ac:picMk id="3" creationId="{1FF034CE-3E0B-E423-8992-9BAD1AA4355E}"/>
          </ac:picMkLst>
        </pc:picChg>
        <pc:picChg chg="del">
          <ac:chgData name="朱哲毅" userId="S::jerry0525.mg09@m365.nycu.edu.tw::dbaa4386-fc9c-4e15-9243-2370beccd523" providerId="AD" clId="Web-{0E5C7F0A-0CC7-CC38-E62F-F1672C0AAD48}" dt="2022-08-02T03:05:20.318" v="197"/>
          <ac:picMkLst>
            <pc:docMk/>
            <pc:sldMk cId="3995857297" sldId="291"/>
            <ac:picMk id="4" creationId="{2C141599-A766-6943-D6AA-14CDE2E59CA4}"/>
          </ac:picMkLst>
        </pc:picChg>
        <pc:picChg chg="del">
          <ac:chgData name="朱哲毅" userId="S::jerry0525.mg09@m365.nycu.edu.tw::dbaa4386-fc9c-4e15-9243-2370beccd523" providerId="AD" clId="Web-{0E5C7F0A-0CC7-CC38-E62F-F1672C0AAD48}" dt="2022-08-02T03:05:20.787" v="198"/>
          <ac:picMkLst>
            <pc:docMk/>
            <pc:sldMk cId="3995857297" sldId="291"/>
            <ac:picMk id="5" creationId="{FB268391-A2A6-4363-292A-6B30AAB599B2}"/>
          </ac:picMkLst>
        </pc:picChg>
        <pc:picChg chg="add mod">
          <ac:chgData name="朱哲毅" userId="S::jerry0525.mg09@m365.nycu.edu.tw::dbaa4386-fc9c-4e15-9243-2370beccd523" providerId="AD" clId="Web-{0E5C7F0A-0CC7-CC38-E62F-F1672C0AAD48}" dt="2022-08-02T03:40:20.980" v="312" actId="14100"/>
          <ac:picMkLst>
            <pc:docMk/>
            <pc:sldMk cId="3995857297" sldId="291"/>
            <ac:picMk id="6" creationId="{7BC7FDBB-B4E2-0D5E-FA42-5994F5BC8CE8}"/>
          </ac:picMkLst>
        </pc:picChg>
      </pc:sldChg>
      <pc:sldChg chg="del">
        <pc:chgData name="朱哲毅" userId="S::jerry0525.mg09@m365.nycu.edu.tw::dbaa4386-fc9c-4e15-9243-2370beccd523" providerId="AD" clId="Web-{0E5C7F0A-0CC7-CC38-E62F-F1672C0AAD48}" dt="2022-08-02T05:29:19.922" v="522"/>
        <pc:sldMkLst>
          <pc:docMk/>
          <pc:sldMk cId="4231694783" sldId="295"/>
        </pc:sldMkLst>
      </pc:sldChg>
      <pc:sldChg chg="del">
        <pc:chgData name="朱哲毅" userId="S::jerry0525.mg09@m365.nycu.edu.tw::dbaa4386-fc9c-4e15-9243-2370beccd523" providerId="AD" clId="Web-{0E5C7F0A-0CC7-CC38-E62F-F1672C0AAD48}" dt="2022-08-02T05:29:22.250" v="523"/>
        <pc:sldMkLst>
          <pc:docMk/>
          <pc:sldMk cId="495573677" sldId="296"/>
        </pc:sldMkLst>
      </pc:sldChg>
      <pc:sldChg chg="del">
        <pc:chgData name="朱哲毅" userId="S::jerry0525.mg09@m365.nycu.edu.tw::dbaa4386-fc9c-4e15-9243-2370beccd523" providerId="AD" clId="Web-{0E5C7F0A-0CC7-CC38-E62F-F1672C0AAD48}" dt="2022-08-02T03:08:34.462" v="212"/>
        <pc:sldMkLst>
          <pc:docMk/>
          <pc:sldMk cId="403765110" sldId="297"/>
        </pc:sldMkLst>
      </pc:sldChg>
      <pc:sldChg chg="addSp delSp modSp add del replId">
        <pc:chgData name="朱哲毅" userId="S::jerry0525.mg09@m365.nycu.edu.tw::dbaa4386-fc9c-4e15-9243-2370beccd523" providerId="AD" clId="Web-{0E5C7F0A-0CC7-CC38-E62F-F1672C0AAD48}" dt="2022-08-02T03:41:25.481" v="323"/>
        <pc:sldMkLst>
          <pc:docMk/>
          <pc:sldMk cId="1823184742" sldId="298"/>
        </pc:sldMkLst>
        <pc:spChg chg="add del mod">
          <ac:chgData name="朱哲毅" userId="S::jerry0525.mg09@m365.nycu.edu.tw::dbaa4386-fc9c-4e15-9243-2370beccd523" providerId="AD" clId="Web-{0E5C7F0A-0CC7-CC38-E62F-F1672C0AAD48}" dt="2022-08-02T02:15:18.705" v="158"/>
          <ac:spMkLst>
            <pc:docMk/>
            <pc:sldMk cId="1823184742" sldId="298"/>
            <ac:spMk id="4" creationId="{D91F4BA6-214F-BECE-4C7A-8C833CE89C3C}"/>
          </ac:spMkLst>
        </pc:spChg>
        <pc:spChg chg="del">
          <ac:chgData name="朱哲毅" userId="S::jerry0525.mg09@m365.nycu.edu.tw::dbaa4386-fc9c-4e15-9243-2370beccd523" providerId="AD" clId="Web-{0E5C7F0A-0CC7-CC38-E62F-F1672C0AAD48}" dt="2022-08-02T02:15:12.580" v="157"/>
          <ac:spMkLst>
            <pc:docMk/>
            <pc:sldMk cId="1823184742" sldId="298"/>
            <ac:spMk id="6" creationId="{BDAB1AF6-C295-EC2B-1903-4F06C54CAA16}"/>
          </ac:spMkLst>
        </pc:spChg>
        <pc:spChg chg="mod">
          <ac:chgData name="朱哲毅" userId="S::jerry0525.mg09@m365.nycu.edu.tw::dbaa4386-fc9c-4e15-9243-2370beccd523" providerId="AD" clId="Web-{0E5C7F0A-0CC7-CC38-E62F-F1672C0AAD48}" dt="2022-08-02T03:41:21.918" v="322" actId="20577"/>
          <ac:spMkLst>
            <pc:docMk/>
            <pc:sldMk cId="1823184742" sldId="298"/>
            <ac:spMk id="32" creationId="{6E54D929-5A98-DA5F-9D06-7126C095917E}"/>
          </ac:spMkLst>
        </pc:spChg>
        <pc:picChg chg="del mod">
          <ac:chgData name="朱哲毅" userId="S::jerry0525.mg09@m365.nycu.edu.tw::dbaa4386-fc9c-4e15-9243-2370beccd523" providerId="AD" clId="Web-{0E5C7F0A-0CC7-CC38-E62F-F1672C0AAD48}" dt="2022-08-02T02:20:03.960" v="194"/>
          <ac:picMkLst>
            <pc:docMk/>
            <pc:sldMk cId="1823184742" sldId="298"/>
            <ac:picMk id="2" creationId="{C730752B-DFDE-4985-8D8E-3C5A82CDC78D}"/>
          </ac:picMkLst>
        </pc:picChg>
      </pc:sldChg>
      <pc:sldChg chg="modSp add ord replId">
        <pc:chgData name="朱哲毅" userId="S::jerry0525.mg09@m365.nycu.edu.tw::dbaa4386-fc9c-4e15-9243-2370beccd523" providerId="AD" clId="Web-{0E5C7F0A-0CC7-CC38-E62F-F1672C0AAD48}" dt="2022-08-02T05:29:08.968" v="521" actId="20577"/>
        <pc:sldMkLst>
          <pc:docMk/>
          <pc:sldMk cId="2418726942" sldId="299"/>
        </pc:sldMkLst>
        <pc:spChg chg="mod">
          <ac:chgData name="朱哲毅" userId="S::jerry0525.mg09@m365.nycu.edu.tw::dbaa4386-fc9c-4e15-9243-2370beccd523" providerId="AD" clId="Web-{0E5C7F0A-0CC7-CC38-E62F-F1672C0AAD48}" dt="2022-08-02T05:29:08.968" v="521" actId="20577"/>
          <ac:spMkLst>
            <pc:docMk/>
            <pc:sldMk cId="2418726942" sldId="299"/>
            <ac:spMk id="3" creationId="{065E524A-146F-B13B-370E-FEA4C5A13D2C}"/>
          </ac:spMkLst>
        </pc:spChg>
      </pc:sldChg>
      <pc:sldChg chg="modSp new">
        <pc:chgData name="朱哲毅" userId="S::jerry0525.mg09@m365.nycu.edu.tw::dbaa4386-fc9c-4e15-9243-2370beccd523" providerId="AD" clId="Web-{0E5C7F0A-0CC7-CC38-E62F-F1672C0AAD48}" dt="2022-08-02T05:08:28.504" v="468" actId="20577"/>
        <pc:sldMkLst>
          <pc:docMk/>
          <pc:sldMk cId="2364961899" sldId="300"/>
        </pc:sldMkLst>
        <pc:spChg chg="mod">
          <ac:chgData name="朱哲毅" userId="S::jerry0525.mg09@m365.nycu.edu.tw::dbaa4386-fc9c-4e15-9243-2370beccd523" providerId="AD" clId="Web-{0E5C7F0A-0CC7-CC38-E62F-F1672C0AAD48}" dt="2022-08-02T03:41:40.747" v="331" actId="20577"/>
          <ac:spMkLst>
            <pc:docMk/>
            <pc:sldMk cId="2364961899" sldId="300"/>
            <ac:spMk id="2" creationId="{8F9941EE-1224-7171-11C9-CB89C6F439A3}"/>
          </ac:spMkLst>
        </pc:spChg>
        <pc:spChg chg="mod">
          <ac:chgData name="朱哲毅" userId="S::jerry0525.mg09@m365.nycu.edu.tw::dbaa4386-fc9c-4e15-9243-2370beccd523" providerId="AD" clId="Web-{0E5C7F0A-0CC7-CC38-E62F-F1672C0AAD48}" dt="2022-08-02T05:08:28.504" v="468" actId="20577"/>
          <ac:spMkLst>
            <pc:docMk/>
            <pc:sldMk cId="2364961899" sldId="300"/>
            <ac:spMk id="3" creationId="{2C8A6E05-6FA0-1B41-1B1F-C7F9426BEA10}"/>
          </ac:spMkLst>
        </pc:spChg>
      </pc:sldChg>
      <pc:sldChg chg="addSp delSp modSp new del">
        <pc:chgData name="朱哲毅" userId="S::jerry0525.mg09@m365.nycu.edu.tw::dbaa4386-fc9c-4e15-9243-2370beccd523" providerId="AD" clId="Web-{0E5C7F0A-0CC7-CC38-E62F-F1672C0AAD48}" dt="2022-08-02T03:37:22.070" v="291"/>
        <pc:sldMkLst>
          <pc:docMk/>
          <pc:sldMk cId="3912332332" sldId="300"/>
        </pc:sldMkLst>
        <pc:spChg chg="mod">
          <ac:chgData name="朱哲毅" userId="S::jerry0525.mg09@m365.nycu.edu.tw::dbaa4386-fc9c-4e15-9243-2370beccd523" providerId="AD" clId="Web-{0E5C7F0A-0CC7-CC38-E62F-F1672C0AAD48}" dt="2022-08-02T03:37:19.992" v="290" actId="20577"/>
          <ac:spMkLst>
            <pc:docMk/>
            <pc:sldMk cId="3912332332" sldId="300"/>
            <ac:spMk id="2" creationId="{C2484EB0-0519-F76B-6A45-4DD48B485A44}"/>
          </ac:spMkLst>
        </pc:spChg>
        <pc:spChg chg="add del mod">
          <ac:chgData name="朱哲毅" userId="S::jerry0525.mg09@m365.nycu.edu.tw::dbaa4386-fc9c-4e15-9243-2370beccd523" providerId="AD" clId="Web-{0E5C7F0A-0CC7-CC38-E62F-F1672C0AAD48}" dt="2022-08-02T03:37:19.164" v="289" actId="20577"/>
          <ac:spMkLst>
            <pc:docMk/>
            <pc:sldMk cId="3912332332" sldId="300"/>
            <ac:spMk id="3" creationId="{84F2496B-78B4-75AD-B17C-15842428254C}"/>
          </ac:spMkLst>
        </pc:spChg>
        <pc:spChg chg="add del mod">
          <ac:chgData name="朱哲毅" userId="S::jerry0525.mg09@m365.nycu.edu.tw::dbaa4386-fc9c-4e15-9243-2370beccd523" providerId="AD" clId="Web-{0E5C7F0A-0CC7-CC38-E62F-F1672C0AAD48}" dt="2022-08-02T03:37:07.961" v="274"/>
          <ac:spMkLst>
            <pc:docMk/>
            <pc:sldMk cId="3912332332" sldId="300"/>
            <ac:spMk id="5" creationId="{C7B5E882-5E74-4CF0-BDA4-5564EBF024D2}"/>
          </ac:spMkLst>
        </pc:spChg>
        <pc:spChg chg="add del mod">
          <ac:chgData name="朱哲毅" userId="S::jerry0525.mg09@m365.nycu.edu.tw::dbaa4386-fc9c-4e15-9243-2370beccd523" providerId="AD" clId="Web-{0E5C7F0A-0CC7-CC38-E62F-F1672C0AAD48}" dt="2022-08-02T03:37:01.914" v="272"/>
          <ac:spMkLst>
            <pc:docMk/>
            <pc:sldMk cId="3912332332" sldId="300"/>
            <ac:spMk id="7" creationId="{D23EB1AB-9A50-948A-425D-5F03C958BE22}"/>
          </ac:spMkLst>
        </pc:spChg>
        <pc:picChg chg="add del mod ord">
          <ac:chgData name="朱哲毅" userId="S::jerry0525.mg09@m365.nycu.edu.tw::dbaa4386-fc9c-4e15-9243-2370beccd523" providerId="AD" clId="Web-{0E5C7F0A-0CC7-CC38-E62F-F1672C0AAD48}" dt="2022-08-02T03:37:05.883" v="273"/>
          <ac:picMkLst>
            <pc:docMk/>
            <pc:sldMk cId="3912332332" sldId="300"/>
            <ac:picMk id="6" creationId="{4297939E-789A-1583-D5D2-BE9A5ADFDD85}"/>
          </ac:picMkLst>
        </pc:picChg>
      </pc:sldChg>
    </pc:docChg>
  </pc:docChgLst>
  <pc:docChgLst>
    <pc:chgData name="朱哲毅" userId="S::jerry0525.mg09@m365.nycu.edu.tw::dbaa4386-fc9c-4e15-9243-2370beccd523" providerId="AD" clId="Web-{E502F0D8-B672-ED7F-EFC6-6DF3E6B7B934}"/>
    <pc:docChg chg="modSld">
      <pc:chgData name="朱哲毅" userId="S::jerry0525.mg09@m365.nycu.edu.tw::dbaa4386-fc9c-4e15-9243-2370beccd523" providerId="AD" clId="Web-{E502F0D8-B672-ED7F-EFC6-6DF3E6B7B934}" dt="2022-08-08T01:12:36.727" v="10" actId="20577"/>
      <pc:docMkLst>
        <pc:docMk/>
      </pc:docMkLst>
      <pc:sldChg chg="modSp">
        <pc:chgData name="朱哲毅" userId="S::jerry0525.mg09@m365.nycu.edu.tw::dbaa4386-fc9c-4e15-9243-2370beccd523" providerId="AD" clId="Web-{E502F0D8-B672-ED7F-EFC6-6DF3E6B7B934}" dt="2022-08-08T01:11:57.773" v="4" actId="20577"/>
        <pc:sldMkLst>
          <pc:docMk/>
          <pc:sldMk cId="4125152373" sldId="262"/>
        </pc:sldMkLst>
        <pc:spChg chg="mod">
          <ac:chgData name="朱哲毅" userId="S::jerry0525.mg09@m365.nycu.edu.tw::dbaa4386-fc9c-4e15-9243-2370beccd523" providerId="AD" clId="Web-{E502F0D8-B672-ED7F-EFC6-6DF3E6B7B934}" dt="2022-08-08T01:11:57.773" v="4" actId="20577"/>
          <ac:spMkLst>
            <pc:docMk/>
            <pc:sldMk cId="4125152373" sldId="262"/>
            <ac:spMk id="2" creationId="{00000000-0000-0000-0000-000000000000}"/>
          </ac:spMkLst>
        </pc:spChg>
        <pc:spChg chg="mod">
          <ac:chgData name="朱哲毅" userId="S::jerry0525.mg09@m365.nycu.edu.tw::dbaa4386-fc9c-4e15-9243-2370beccd523" providerId="AD" clId="Web-{E502F0D8-B672-ED7F-EFC6-6DF3E6B7B934}" dt="2022-08-08T01:11:54.367" v="1" actId="20577"/>
          <ac:spMkLst>
            <pc:docMk/>
            <pc:sldMk cId="4125152373" sldId="262"/>
            <ac:spMk id="9" creationId="{3F47E20B-1205-4238-A82B-90EF577F32D8}"/>
          </ac:spMkLst>
        </pc:spChg>
      </pc:sldChg>
      <pc:sldChg chg="modSp">
        <pc:chgData name="朱哲毅" userId="S::jerry0525.mg09@m365.nycu.edu.tw::dbaa4386-fc9c-4e15-9243-2370beccd523" providerId="AD" clId="Web-{E502F0D8-B672-ED7F-EFC6-6DF3E6B7B934}" dt="2022-08-08T01:12:36.727" v="10" actId="20577"/>
        <pc:sldMkLst>
          <pc:docMk/>
          <pc:sldMk cId="68118867" sldId="289"/>
        </pc:sldMkLst>
        <pc:spChg chg="mod">
          <ac:chgData name="朱哲毅" userId="S::jerry0525.mg09@m365.nycu.edu.tw::dbaa4386-fc9c-4e15-9243-2370beccd523" providerId="AD" clId="Web-{E502F0D8-B672-ED7F-EFC6-6DF3E6B7B934}" dt="2022-08-08T01:12:36.727" v="10" actId="20577"/>
          <ac:spMkLst>
            <pc:docMk/>
            <pc:sldMk cId="68118867" sldId="289"/>
            <ac:spMk id="2" creationId="{00000000-0000-0000-0000-000000000000}"/>
          </ac:spMkLst>
        </pc:spChg>
      </pc:sldChg>
    </pc:docChg>
  </pc:docChgLst>
  <pc:docChgLst>
    <pc:chgData name="朱哲毅" userId="S::jerry0525.mg09@m365.nycu.edu.tw::dbaa4386-fc9c-4e15-9243-2370beccd523" providerId="AD" clId="Web-{B956531C-A258-64FF-A0D2-4D692E017D38}"/>
    <pc:docChg chg="addSld delSld modSld">
      <pc:chgData name="朱哲毅" userId="S::jerry0525.mg09@m365.nycu.edu.tw::dbaa4386-fc9c-4e15-9243-2370beccd523" providerId="AD" clId="Web-{B956531C-A258-64FF-A0D2-4D692E017D38}" dt="2022-07-26T00:20:37.985" v="33" actId="1076"/>
      <pc:docMkLst>
        <pc:docMk/>
      </pc:docMkLst>
      <pc:sldChg chg="del">
        <pc:chgData name="朱哲毅" userId="S::jerry0525.mg09@m365.nycu.edu.tw::dbaa4386-fc9c-4e15-9243-2370beccd523" providerId="AD" clId="Web-{B956531C-A258-64FF-A0D2-4D692E017D38}" dt="2022-07-25T16:10:23.940" v="22"/>
        <pc:sldMkLst>
          <pc:docMk/>
          <pc:sldMk cId="1306860922" sldId="279"/>
        </pc:sldMkLst>
      </pc:sldChg>
      <pc:sldChg chg="addSp delSp modSp">
        <pc:chgData name="朱哲毅" userId="S::jerry0525.mg09@m365.nycu.edu.tw::dbaa4386-fc9c-4e15-9243-2370beccd523" providerId="AD" clId="Web-{B956531C-A258-64FF-A0D2-4D692E017D38}" dt="2022-07-26T00:20:37.985" v="33" actId="1076"/>
        <pc:sldMkLst>
          <pc:docMk/>
          <pc:sldMk cId="3995857297" sldId="291"/>
        </pc:sldMkLst>
        <pc:spChg chg="add del mod">
          <ac:chgData name="朱哲毅" userId="S::jerry0525.mg09@m365.nycu.edu.tw::dbaa4386-fc9c-4e15-9243-2370beccd523" providerId="AD" clId="Web-{B956531C-A258-64FF-A0D2-4D692E017D38}" dt="2022-07-25T15:33:27.958" v="6"/>
          <ac:spMkLst>
            <pc:docMk/>
            <pc:sldMk cId="3995857297" sldId="291"/>
            <ac:spMk id="4" creationId="{173508F3-14E9-60F8-C939-527DCE8815A3}"/>
          </ac:spMkLst>
        </pc:spChg>
        <pc:spChg chg="add del mod">
          <ac:chgData name="朱哲毅" userId="S::jerry0525.mg09@m365.nycu.edu.tw::dbaa4386-fc9c-4e15-9243-2370beccd523" providerId="AD" clId="Web-{B956531C-A258-64FF-A0D2-4D692E017D38}" dt="2022-07-26T00:19:27.874" v="27"/>
          <ac:spMkLst>
            <pc:docMk/>
            <pc:sldMk cId="3995857297" sldId="291"/>
            <ac:spMk id="4" creationId="{6C5A2A43-9510-BB63-9717-68BBB6A778D5}"/>
          </ac:spMkLst>
        </pc:spChg>
        <pc:spChg chg="del">
          <ac:chgData name="朱哲毅" userId="S::jerry0525.mg09@m365.nycu.edu.tw::dbaa4386-fc9c-4e15-9243-2370beccd523" providerId="AD" clId="Web-{B956531C-A258-64FF-A0D2-4D692E017D38}" dt="2022-07-25T15:22:24.741" v="0"/>
          <ac:spMkLst>
            <pc:docMk/>
            <pc:sldMk cId="3995857297" sldId="291"/>
            <ac:spMk id="6" creationId="{D6071790-EFB3-F8FD-CA23-F3B379E4592F}"/>
          </ac:spMkLst>
        </pc:spChg>
        <pc:picChg chg="add del mod ord">
          <ac:chgData name="朱哲毅" userId="S::jerry0525.mg09@m365.nycu.edu.tw::dbaa4386-fc9c-4e15-9243-2370beccd523" providerId="AD" clId="Web-{B956531C-A258-64FF-A0D2-4D692E017D38}" dt="2022-07-25T15:22:36.648" v="5"/>
          <ac:picMkLst>
            <pc:docMk/>
            <pc:sldMk cId="3995857297" sldId="291"/>
            <ac:picMk id="2" creationId="{2F602C30-43B4-F7E1-DB39-57A5D8EF3A8A}"/>
          </ac:picMkLst>
        </pc:picChg>
        <pc:picChg chg="add del mod">
          <ac:chgData name="朱哲毅" userId="S::jerry0525.mg09@m365.nycu.edu.tw::dbaa4386-fc9c-4e15-9243-2370beccd523" providerId="AD" clId="Web-{B956531C-A258-64FF-A0D2-4D692E017D38}" dt="2022-07-26T00:20:33.095" v="30"/>
          <ac:picMkLst>
            <pc:docMk/>
            <pc:sldMk cId="3995857297" sldId="291"/>
            <ac:picMk id="2" creationId="{AEB919D1-7FFB-9E21-29CC-0B531854AFCE}"/>
          </ac:picMkLst>
        </pc:picChg>
        <pc:picChg chg="add del mod ord">
          <ac:chgData name="朱哲毅" userId="S::jerry0525.mg09@m365.nycu.edu.tw::dbaa4386-fc9c-4e15-9243-2370beccd523" providerId="AD" clId="Web-{B956531C-A258-64FF-A0D2-4D692E017D38}" dt="2022-07-26T00:19:22.015" v="25"/>
          <ac:picMkLst>
            <pc:docMk/>
            <pc:sldMk cId="3995857297" sldId="291"/>
            <ac:picMk id="5" creationId="{3D57782C-726E-E788-4BC3-49AB41679231}"/>
          </ac:picMkLst>
        </pc:picChg>
        <pc:picChg chg="add mod">
          <ac:chgData name="朱哲毅" userId="S::jerry0525.mg09@m365.nycu.edu.tw::dbaa4386-fc9c-4e15-9243-2370beccd523" providerId="AD" clId="Web-{B956531C-A258-64FF-A0D2-4D692E017D38}" dt="2022-07-26T00:20:37.985" v="33" actId="1076"/>
          <ac:picMkLst>
            <pc:docMk/>
            <pc:sldMk cId="3995857297" sldId="291"/>
            <ac:picMk id="6" creationId="{EDB8A373-A4AA-6622-39A1-45B0939AF86F}"/>
          </ac:picMkLst>
        </pc:picChg>
        <pc:picChg chg="add del mod">
          <ac:chgData name="朱哲毅" userId="S::jerry0525.mg09@m365.nycu.edu.tw::dbaa4386-fc9c-4e15-9243-2370beccd523" providerId="AD" clId="Web-{B956531C-A258-64FF-A0D2-4D692E017D38}" dt="2022-07-26T00:19:23.077" v="26"/>
          <ac:picMkLst>
            <pc:docMk/>
            <pc:sldMk cId="3995857297" sldId="291"/>
            <ac:picMk id="7" creationId="{8FB83DD4-A40F-FD8B-E0D5-A73276D15F9E}"/>
          </ac:picMkLst>
        </pc:picChg>
      </pc:sldChg>
      <pc:sldChg chg="add replId">
        <pc:chgData name="朱哲毅" userId="S::jerry0525.mg09@m365.nycu.edu.tw::dbaa4386-fc9c-4e15-9243-2370beccd523" providerId="AD" clId="Web-{B956531C-A258-64FF-A0D2-4D692E017D38}" dt="2022-07-26T00:19:18.296" v="24"/>
        <pc:sldMkLst>
          <pc:docMk/>
          <pc:sldMk cId="3063760850" sldId="292"/>
        </pc:sldMkLst>
      </pc:sldChg>
    </pc:docChg>
  </pc:docChgLst>
  <pc:docChgLst>
    <pc:chgData name="朱哲毅" userId="S::jerry0525.mg09@m365.nycu.edu.tw::dbaa4386-fc9c-4e15-9243-2370beccd523" providerId="AD" clId="Web-{151AF491-EE5E-1223-150E-019573DD502B}"/>
    <pc:docChg chg="addSld delSld modSld">
      <pc:chgData name="朱哲毅" userId="S::jerry0525.mg09@m365.nycu.edu.tw::dbaa4386-fc9c-4e15-9243-2370beccd523" providerId="AD" clId="Web-{151AF491-EE5E-1223-150E-019573DD502B}" dt="2022-07-26T03:59:44.182" v="63" actId="20577"/>
      <pc:docMkLst>
        <pc:docMk/>
      </pc:docMkLst>
      <pc:sldChg chg="modSp">
        <pc:chgData name="朱哲毅" userId="S::jerry0525.mg09@m365.nycu.edu.tw::dbaa4386-fc9c-4e15-9243-2370beccd523" providerId="AD" clId="Web-{151AF491-EE5E-1223-150E-019573DD502B}" dt="2022-07-26T03:57:00.239" v="1" actId="1076"/>
        <pc:sldMkLst>
          <pc:docMk/>
          <pc:sldMk cId="3995857297" sldId="291"/>
        </pc:sldMkLst>
        <pc:spChg chg="mod">
          <ac:chgData name="朱哲毅" userId="S::jerry0525.mg09@m365.nycu.edu.tw::dbaa4386-fc9c-4e15-9243-2370beccd523" providerId="AD" clId="Web-{151AF491-EE5E-1223-150E-019573DD502B}" dt="2022-07-26T03:57:00.239" v="1" actId="1076"/>
          <ac:spMkLst>
            <pc:docMk/>
            <pc:sldMk cId="3995857297" sldId="291"/>
            <ac:spMk id="7" creationId="{2625C16D-61E8-76BB-EF5D-FF4A3F363392}"/>
          </ac:spMkLst>
        </pc:spChg>
      </pc:sldChg>
      <pc:sldChg chg="del">
        <pc:chgData name="朱哲毅" userId="S::jerry0525.mg09@m365.nycu.edu.tw::dbaa4386-fc9c-4e15-9243-2370beccd523" providerId="AD" clId="Web-{151AF491-EE5E-1223-150E-019573DD502B}" dt="2022-07-26T03:37:02.825" v="0"/>
        <pc:sldMkLst>
          <pc:docMk/>
          <pc:sldMk cId="3930136253" sldId="294"/>
        </pc:sldMkLst>
      </pc:sldChg>
      <pc:sldChg chg="modSp new">
        <pc:chgData name="朱哲毅" userId="S::jerry0525.mg09@m365.nycu.edu.tw::dbaa4386-fc9c-4e15-9243-2370beccd523" providerId="AD" clId="Web-{151AF491-EE5E-1223-150E-019573DD502B}" dt="2022-07-26T03:59:44.182" v="63" actId="20577"/>
        <pc:sldMkLst>
          <pc:docMk/>
          <pc:sldMk cId="495573677" sldId="296"/>
        </pc:sldMkLst>
        <pc:spChg chg="mod">
          <ac:chgData name="朱哲毅" userId="S::jerry0525.mg09@m365.nycu.edu.tw::dbaa4386-fc9c-4e15-9243-2370beccd523" providerId="AD" clId="Web-{151AF491-EE5E-1223-150E-019573DD502B}" dt="2022-07-26T03:58:45.367" v="4" actId="20577"/>
          <ac:spMkLst>
            <pc:docMk/>
            <pc:sldMk cId="495573677" sldId="296"/>
            <ac:spMk id="2" creationId="{81EB3FD3-FAD9-E14D-7405-260970F2B4AB}"/>
          </ac:spMkLst>
        </pc:spChg>
        <pc:spChg chg="mod">
          <ac:chgData name="朱哲毅" userId="S::jerry0525.mg09@m365.nycu.edu.tw::dbaa4386-fc9c-4e15-9243-2370beccd523" providerId="AD" clId="Web-{151AF491-EE5E-1223-150E-019573DD502B}" dt="2022-07-26T03:59:44.182" v="63" actId="20577"/>
          <ac:spMkLst>
            <pc:docMk/>
            <pc:sldMk cId="495573677" sldId="296"/>
            <ac:spMk id="3" creationId="{065E524A-146F-B13B-370E-FEA4C5A13D2C}"/>
          </ac:spMkLst>
        </pc:spChg>
      </pc:sldChg>
    </pc:docChg>
  </pc:docChgLst>
  <pc:docChgLst>
    <pc:chgData name="朱哲毅" userId="S::jerry0525.mg09@m365.nycu.edu.tw::dbaa4386-fc9c-4e15-9243-2370beccd523" providerId="AD" clId="Web-{F42D02D4-2150-FA5D-7855-7323A7F43AC1}"/>
    <pc:docChg chg="addSld modSld">
      <pc:chgData name="朱哲毅" userId="S::jerry0525.mg09@m365.nycu.edu.tw::dbaa4386-fc9c-4e15-9243-2370beccd523" providerId="AD" clId="Web-{F42D02D4-2150-FA5D-7855-7323A7F43AC1}" dt="2022-08-09T03:36:24.114" v="169"/>
      <pc:docMkLst>
        <pc:docMk/>
      </pc:docMkLst>
      <pc:sldChg chg="modNotes">
        <pc:chgData name="朱哲毅" userId="S::jerry0525.mg09@m365.nycu.edu.tw::dbaa4386-fc9c-4e15-9243-2370beccd523" providerId="AD" clId="Web-{F42D02D4-2150-FA5D-7855-7323A7F43AC1}" dt="2022-08-09T03:36:24.114" v="169"/>
        <pc:sldMkLst>
          <pc:docMk/>
          <pc:sldMk cId="2137072788" sldId="257"/>
        </pc:sldMkLst>
      </pc:sldChg>
      <pc:sldChg chg="modSp modNotes">
        <pc:chgData name="朱哲毅" userId="S::jerry0525.mg09@m365.nycu.edu.tw::dbaa4386-fc9c-4e15-9243-2370beccd523" providerId="AD" clId="Web-{F42D02D4-2150-FA5D-7855-7323A7F43AC1}" dt="2022-08-09T03:36:18.583" v="168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F42D02D4-2150-FA5D-7855-7323A7F43AC1}" dt="2022-08-09T00:36:06.028" v="29" actId="20577"/>
          <ac:spMkLst>
            <pc:docMk/>
            <pc:sldMk cId="4121157388" sldId="271"/>
            <ac:spMk id="3" creationId="{48A76420-B985-7F99-0A10-F17BC017DC81}"/>
          </ac:spMkLst>
        </pc:spChg>
      </pc:sldChg>
      <pc:sldChg chg="modSp">
        <pc:chgData name="朱哲毅" userId="S::jerry0525.mg09@m365.nycu.edu.tw::dbaa4386-fc9c-4e15-9243-2370beccd523" providerId="AD" clId="Web-{F42D02D4-2150-FA5D-7855-7323A7F43AC1}" dt="2022-08-09T03:31:50.153" v="165" actId="20577"/>
        <pc:sldMkLst>
          <pc:docMk/>
          <pc:sldMk cId="2731249397" sldId="280"/>
        </pc:sldMkLst>
        <pc:spChg chg="mod">
          <ac:chgData name="朱哲毅" userId="S::jerry0525.mg09@m365.nycu.edu.tw::dbaa4386-fc9c-4e15-9243-2370beccd523" providerId="AD" clId="Web-{F42D02D4-2150-FA5D-7855-7323A7F43AC1}" dt="2022-08-09T03:31:50.153" v="165" actId="20577"/>
          <ac:spMkLst>
            <pc:docMk/>
            <pc:sldMk cId="2731249397" sldId="280"/>
            <ac:spMk id="3" creationId="{8F9A4C11-2E81-13E9-D03B-115BA84CB044}"/>
          </ac:spMkLst>
        </pc:spChg>
      </pc:sldChg>
      <pc:sldChg chg="modNotes">
        <pc:chgData name="朱哲毅" userId="S::jerry0525.mg09@m365.nycu.edu.tw::dbaa4386-fc9c-4e15-9243-2370beccd523" providerId="AD" clId="Web-{F42D02D4-2150-FA5D-7855-7323A7F43AC1}" dt="2022-08-09T03:36:15.864" v="167"/>
        <pc:sldMkLst>
          <pc:docMk/>
          <pc:sldMk cId="601061373" sldId="302"/>
        </pc:sldMkLst>
      </pc:sldChg>
      <pc:sldChg chg="modSp">
        <pc:chgData name="朱哲毅" userId="S::jerry0525.mg09@m365.nycu.edu.tw::dbaa4386-fc9c-4e15-9243-2370beccd523" providerId="AD" clId="Web-{F42D02D4-2150-FA5D-7855-7323A7F43AC1}" dt="2022-08-09T01:00:34.966" v="77" actId="20577"/>
        <pc:sldMkLst>
          <pc:docMk/>
          <pc:sldMk cId="1921235524" sldId="305"/>
        </pc:sldMkLst>
        <pc:spChg chg="mod">
          <ac:chgData name="朱哲毅" userId="S::jerry0525.mg09@m365.nycu.edu.tw::dbaa4386-fc9c-4e15-9243-2370beccd523" providerId="AD" clId="Web-{F42D02D4-2150-FA5D-7855-7323A7F43AC1}" dt="2022-08-09T01:00:34.966" v="77" actId="20577"/>
          <ac:spMkLst>
            <pc:docMk/>
            <pc:sldMk cId="1921235524" sldId="305"/>
            <ac:spMk id="3" creationId="{BC3BD6AE-C4CA-7089-5D1C-7A03B661EA18}"/>
          </ac:spMkLst>
        </pc:spChg>
      </pc:sldChg>
      <pc:sldChg chg="modSp modNotes">
        <pc:chgData name="朱哲毅" userId="S::jerry0525.mg09@m365.nycu.edu.tw::dbaa4386-fc9c-4e15-9243-2370beccd523" providerId="AD" clId="Web-{F42D02D4-2150-FA5D-7855-7323A7F43AC1}" dt="2022-08-09T03:36:09.332" v="166"/>
        <pc:sldMkLst>
          <pc:docMk/>
          <pc:sldMk cId="196362477" sldId="306"/>
        </pc:sldMkLst>
        <pc:spChg chg="mod">
          <ac:chgData name="朱哲毅" userId="S::jerry0525.mg09@m365.nycu.edu.tw::dbaa4386-fc9c-4e15-9243-2370beccd523" providerId="AD" clId="Web-{F42D02D4-2150-FA5D-7855-7323A7F43AC1}" dt="2022-08-09T01:07:26.683" v="78" actId="20577"/>
          <ac:spMkLst>
            <pc:docMk/>
            <pc:sldMk cId="196362477" sldId="306"/>
            <ac:spMk id="3" creationId="{48A76420-B985-7F99-0A10-F17BC017DC81}"/>
          </ac:spMkLst>
        </pc:spChg>
      </pc:sldChg>
      <pc:sldChg chg="addSp delSp modSp">
        <pc:chgData name="朱哲毅" userId="S::jerry0525.mg09@m365.nycu.edu.tw::dbaa4386-fc9c-4e15-9243-2370beccd523" providerId="AD" clId="Web-{F42D02D4-2150-FA5D-7855-7323A7F43AC1}" dt="2022-08-09T02:24:32.916" v="111" actId="20577"/>
        <pc:sldMkLst>
          <pc:docMk/>
          <pc:sldMk cId="1846269846" sldId="307"/>
        </pc:sldMkLst>
        <pc:spChg chg="mod">
          <ac:chgData name="朱哲毅" userId="S::jerry0525.mg09@m365.nycu.edu.tw::dbaa4386-fc9c-4e15-9243-2370beccd523" providerId="AD" clId="Web-{F42D02D4-2150-FA5D-7855-7323A7F43AC1}" dt="2022-08-09T02:07:34.113" v="105" actId="20577"/>
          <ac:spMkLst>
            <pc:docMk/>
            <pc:sldMk cId="1846269846" sldId="307"/>
            <ac:spMk id="2" creationId="{8FD05311-C44E-D68E-2D55-1747F7C2B5DA}"/>
          </ac:spMkLst>
        </pc:spChg>
        <pc:spChg chg="del">
          <ac:chgData name="朱哲毅" userId="S::jerry0525.mg09@m365.nycu.edu.tw::dbaa4386-fc9c-4e15-9243-2370beccd523" providerId="AD" clId="Web-{F42D02D4-2150-FA5D-7855-7323A7F43AC1}" dt="2022-08-09T01:55:51.973" v="79"/>
          <ac:spMkLst>
            <pc:docMk/>
            <pc:sldMk cId="1846269846" sldId="307"/>
            <ac:spMk id="3" creationId="{9A70B314-7636-EB37-CB8D-F7FBB502746F}"/>
          </ac:spMkLst>
        </pc:spChg>
        <pc:spChg chg="add mod">
          <ac:chgData name="朱哲毅" userId="S::jerry0525.mg09@m365.nycu.edu.tw::dbaa4386-fc9c-4e15-9243-2370beccd523" providerId="AD" clId="Web-{F42D02D4-2150-FA5D-7855-7323A7F43AC1}" dt="2022-08-09T02:24:32.916" v="111" actId="20577"/>
          <ac:spMkLst>
            <pc:docMk/>
            <pc:sldMk cId="1846269846" sldId="307"/>
            <ac:spMk id="5" creationId="{E6F5AF8A-C3CD-50B4-A18A-A8D1B489C9E9}"/>
          </ac:spMkLst>
        </pc:spChg>
        <pc:picChg chg="add mod ord">
          <ac:chgData name="朱哲毅" userId="S::jerry0525.mg09@m365.nycu.edu.tw::dbaa4386-fc9c-4e15-9243-2370beccd523" providerId="AD" clId="Web-{F42D02D4-2150-FA5D-7855-7323A7F43AC1}" dt="2022-08-09T01:55:53.817" v="80" actId="1076"/>
          <ac:picMkLst>
            <pc:docMk/>
            <pc:sldMk cId="1846269846" sldId="307"/>
            <ac:picMk id="4" creationId="{1822789F-5282-B526-3BB4-F28FC3041102}"/>
          </ac:picMkLst>
        </pc:picChg>
      </pc:sldChg>
      <pc:sldChg chg="addSp delSp modSp new">
        <pc:chgData name="朱哲毅" userId="S::jerry0525.mg09@m365.nycu.edu.tw::dbaa4386-fc9c-4e15-9243-2370beccd523" providerId="AD" clId="Web-{F42D02D4-2150-FA5D-7855-7323A7F43AC1}" dt="2022-08-09T00:59:55.090" v="67" actId="1076"/>
        <pc:sldMkLst>
          <pc:docMk/>
          <pc:sldMk cId="2714915878" sldId="308"/>
        </pc:sldMkLst>
        <pc:spChg chg="mod">
          <ac:chgData name="朱哲毅" userId="S::jerry0525.mg09@m365.nycu.edu.tw::dbaa4386-fc9c-4e15-9243-2370beccd523" providerId="AD" clId="Web-{F42D02D4-2150-FA5D-7855-7323A7F43AC1}" dt="2022-08-09T00:42:12.384" v="49" actId="20577"/>
          <ac:spMkLst>
            <pc:docMk/>
            <pc:sldMk cId="2714915878" sldId="308"/>
            <ac:spMk id="2" creationId="{A78DBDB1-0F65-5E2C-7E12-D8CDB45F6347}"/>
          </ac:spMkLst>
        </pc:spChg>
        <pc:spChg chg="del">
          <ac:chgData name="朱哲毅" userId="S::jerry0525.mg09@m365.nycu.edu.tw::dbaa4386-fc9c-4e15-9243-2370beccd523" providerId="AD" clId="Web-{F42D02D4-2150-FA5D-7855-7323A7F43AC1}" dt="2022-08-09T00:42:14.681" v="50"/>
          <ac:spMkLst>
            <pc:docMk/>
            <pc:sldMk cId="2714915878" sldId="308"/>
            <ac:spMk id="3" creationId="{FE3286A2-1796-464A-2CF5-CBCD5DE60530}"/>
          </ac:spMkLst>
        </pc:spChg>
        <pc:picChg chg="add mod ord">
          <ac:chgData name="朱哲毅" userId="S::jerry0525.mg09@m365.nycu.edu.tw::dbaa4386-fc9c-4e15-9243-2370beccd523" providerId="AD" clId="Web-{F42D02D4-2150-FA5D-7855-7323A7F43AC1}" dt="2022-08-09T00:59:55.090" v="67" actId="1076"/>
          <ac:picMkLst>
            <pc:docMk/>
            <pc:sldMk cId="2714915878" sldId="308"/>
            <ac:picMk id="4" creationId="{7643DBCF-72C0-0781-F859-8357B65754D2}"/>
          </ac:picMkLst>
        </pc:picChg>
        <pc:picChg chg="add mod">
          <ac:chgData name="朱哲毅" userId="S::jerry0525.mg09@m365.nycu.edu.tw::dbaa4386-fc9c-4e15-9243-2370beccd523" providerId="AD" clId="Web-{F42D02D4-2150-FA5D-7855-7323A7F43AC1}" dt="2022-08-09T00:59:53.152" v="66" actId="1076"/>
          <ac:picMkLst>
            <pc:docMk/>
            <pc:sldMk cId="2714915878" sldId="308"/>
            <ac:picMk id="5" creationId="{07D85F5D-2674-F40A-8E1B-51B4E2940A05}"/>
          </ac:picMkLst>
        </pc:picChg>
        <pc:picChg chg="add mod">
          <ac:chgData name="朱哲毅" userId="S::jerry0525.mg09@m365.nycu.edu.tw::dbaa4386-fc9c-4e15-9243-2370beccd523" providerId="AD" clId="Web-{F42D02D4-2150-FA5D-7855-7323A7F43AC1}" dt="2022-08-09T00:59:50.887" v="65" actId="1076"/>
          <ac:picMkLst>
            <pc:docMk/>
            <pc:sldMk cId="2714915878" sldId="308"/>
            <ac:picMk id="6" creationId="{D3597440-470B-3977-75DE-C25044DE880E}"/>
          </ac:picMkLst>
        </pc:picChg>
      </pc:sldChg>
      <pc:sldChg chg="addSp delSp modSp add replId">
        <pc:chgData name="朱哲毅" userId="S::jerry0525.mg09@m365.nycu.edu.tw::dbaa4386-fc9c-4e15-9243-2370beccd523" providerId="AD" clId="Web-{F42D02D4-2150-FA5D-7855-7323A7F43AC1}" dt="2022-08-09T03:31:15.434" v="163"/>
        <pc:sldMkLst>
          <pc:docMk/>
          <pc:sldMk cId="1199931355" sldId="309"/>
        </pc:sldMkLst>
        <pc:spChg chg="mod">
          <ac:chgData name="朱哲毅" userId="S::jerry0525.mg09@m365.nycu.edu.tw::dbaa4386-fc9c-4e15-9243-2370beccd523" providerId="AD" clId="Web-{F42D02D4-2150-FA5D-7855-7323A7F43AC1}" dt="2022-08-09T02:25:30.042" v="120" actId="20577"/>
          <ac:spMkLst>
            <pc:docMk/>
            <pc:sldMk cId="1199931355" sldId="309"/>
            <ac:spMk id="2" creationId="{8FD05311-C44E-D68E-2D55-1747F7C2B5DA}"/>
          </ac:spMkLst>
        </pc:spChg>
        <pc:spChg chg="del mod">
          <ac:chgData name="朱哲毅" userId="S::jerry0525.mg09@m365.nycu.edu.tw::dbaa4386-fc9c-4e15-9243-2370beccd523" providerId="AD" clId="Web-{F42D02D4-2150-FA5D-7855-7323A7F43AC1}" dt="2022-08-09T03:31:15.434" v="163"/>
          <ac:spMkLst>
            <pc:docMk/>
            <pc:sldMk cId="1199931355" sldId="309"/>
            <ac:spMk id="5" creationId="{E6F5AF8A-C3CD-50B4-A18A-A8D1B489C9E9}"/>
          </ac:spMkLst>
        </pc:spChg>
        <pc:spChg chg="add mod">
          <ac:chgData name="朱哲毅" userId="S::jerry0525.mg09@m365.nycu.edu.tw::dbaa4386-fc9c-4e15-9243-2370beccd523" providerId="AD" clId="Web-{F42D02D4-2150-FA5D-7855-7323A7F43AC1}" dt="2022-08-09T03:31:06.512" v="161" actId="20577"/>
          <ac:spMkLst>
            <pc:docMk/>
            <pc:sldMk cId="1199931355" sldId="309"/>
            <ac:spMk id="6" creationId="{9B15C06A-E900-B4D0-6F95-63B36CE8D80A}"/>
          </ac:spMkLst>
        </pc:spChg>
        <pc:picChg chg="del">
          <ac:chgData name="朱哲毅" userId="S::jerry0525.mg09@m365.nycu.edu.tw::dbaa4386-fc9c-4e15-9243-2370beccd523" providerId="AD" clId="Web-{F42D02D4-2150-FA5D-7855-7323A7F43AC1}" dt="2022-08-09T02:30:07.485" v="121"/>
          <ac:picMkLst>
            <pc:docMk/>
            <pc:sldMk cId="1199931355" sldId="309"/>
            <ac:picMk id="4" creationId="{1822789F-5282-B526-3BB4-F28FC3041102}"/>
          </ac:picMkLst>
        </pc:picChg>
      </pc:sldChg>
    </pc:docChg>
  </pc:docChgLst>
  <pc:docChgLst>
    <pc:chgData name="朱哲毅" userId="S::jerry0525.mg09@m365.nycu.edu.tw::dbaa4386-fc9c-4e15-9243-2370beccd523" providerId="AD" clId="Web-{B878C15B-132A-C087-C019-396D14060151}"/>
    <pc:docChg chg="delSld modSld">
      <pc:chgData name="朱哲毅" userId="S::jerry0525.mg09@m365.nycu.edu.tw::dbaa4386-fc9c-4e15-9243-2370beccd523" providerId="AD" clId="Web-{B878C15B-132A-C087-C019-396D14060151}" dt="2022-07-25T07:14:19.330" v="31" actId="20577"/>
      <pc:docMkLst>
        <pc:docMk/>
      </pc:docMkLst>
      <pc:sldChg chg="addSp modSp">
        <pc:chgData name="朱哲毅" userId="S::jerry0525.mg09@m365.nycu.edu.tw::dbaa4386-fc9c-4e15-9243-2370beccd523" providerId="AD" clId="Web-{B878C15B-132A-C087-C019-396D14060151}" dt="2022-07-25T06:33:39.636" v="4" actId="14100"/>
        <pc:sldMkLst>
          <pc:docMk/>
          <pc:sldMk cId="1036110333" sldId="259"/>
        </pc:sldMkLst>
        <pc:picChg chg="add mod">
          <ac:chgData name="朱哲毅" userId="S::jerry0525.mg09@m365.nycu.edu.tw::dbaa4386-fc9c-4e15-9243-2370beccd523" providerId="AD" clId="Web-{B878C15B-132A-C087-C019-396D14060151}" dt="2022-07-25T06:33:39.636" v="4" actId="14100"/>
          <ac:picMkLst>
            <pc:docMk/>
            <pc:sldMk cId="1036110333" sldId="259"/>
            <ac:picMk id="3" creationId="{A9DDFED8-6272-FC74-00A6-AC68CFB0C07B}"/>
          </ac:picMkLst>
        </pc:picChg>
      </pc:sldChg>
      <pc:sldChg chg="addSp delSp modSp">
        <pc:chgData name="朱哲毅" userId="S::jerry0525.mg09@m365.nycu.edu.tw::dbaa4386-fc9c-4e15-9243-2370beccd523" providerId="AD" clId="Web-{B878C15B-132A-C087-C019-396D14060151}" dt="2022-07-25T06:39:44.382" v="21"/>
        <pc:sldMkLst>
          <pc:docMk/>
          <pc:sldMk cId="4121157388" sldId="271"/>
        </pc:sldMkLst>
        <pc:spChg chg="add del">
          <ac:chgData name="朱哲毅" userId="S::jerry0525.mg09@m365.nycu.edu.tw::dbaa4386-fc9c-4e15-9243-2370beccd523" providerId="AD" clId="Web-{B878C15B-132A-C087-C019-396D14060151}" dt="2022-07-25T06:39:42.866" v="18"/>
          <ac:spMkLst>
            <pc:docMk/>
            <pc:sldMk cId="4121157388" sldId="271"/>
            <ac:spMk id="3" creationId="{48A76420-B985-7F99-0A10-F17BC017DC81}"/>
          </ac:spMkLst>
        </pc:spChg>
        <pc:spChg chg="add del mod">
          <ac:chgData name="朱哲毅" userId="S::jerry0525.mg09@m365.nycu.edu.tw::dbaa4386-fc9c-4e15-9243-2370beccd523" providerId="AD" clId="Web-{B878C15B-132A-C087-C019-396D14060151}" dt="2022-07-25T06:39:44.382" v="21"/>
          <ac:spMkLst>
            <pc:docMk/>
            <pc:sldMk cId="4121157388" sldId="271"/>
            <ac:spMk id="5" creationId="{BFF5D365-6079-3B2B-EB4E-14E49ACFBB59}"/>
          </ac:spMkLst>
        </pc:spChg>
        <pc:spChg chg="add del mod">
          <ac:chgData name="朱哲毅" userId="S::jerry0525.mg09@m365.nycu.edu.tw::dbaa4386-fc9c-4e15-9243-2370beccd523" providerId="AD" clId="Web-{B878C15B-132A-C087-C019-396D14060151}" dt="2022-07-25T06:39:42.866" v="18"/>
          <ac:spMkLst>
            <pc:docMk/>
            <pc:sldMk cId="4121157388" sldId="271"/>
            <ac:spMk id="7" creationId="{DD508A7D-5545-506F-FFEB-3F3CFD503C22}"/>
          </ac:spMkLst>
        </pc:spChg>
        <pc:spChg chg="add del">
          <ac:chgData name="朱哲毅" userId="S::jerry0525.mg09@m365.nycu.edu.tw::dbaa4386-fc9c-4e15-9243-2370beccd523" providerId="AD" clId="Web-{B878C15B-132A-C087-C019-396D14060151}" dt="2022-07-25T06:39:44.382" v="21"/>
          <ac:spMkLst>
            <pc:docMk/>
            <pc:sldMk cId="4121157388" sldId="271"/>
            <ac:spMk id="8" creationId="{D46F9FFB-FE7F-1E4F-21C1-FB766948C437}"/>
          </ac:spMkLst>
        </pc:spChg>
        <pc:picChg chg="add del">
          <ac:chgData name="朱哲毅" userId="S::jerry0525.mg09@m365.nycu.edu.tw::dbaa4386-fc9c-4e15-9243-2370beccd523" providerId="AD" clId="Web-{B878C15B-132A-C087-C019-396D14060151}" dt="2022-07-25T06:39:44.007" v="20"/>
          <ac:picMkLst>
            <pc:docMk/>
            <pc:sldMk cId="4121157388" sldId="271"/>
            <ac:picMk id="2" creationId="{65D26203-24F2-AD9D-5C29-D9F265BF9E68}"/>
          </ac:picMkLst>
        </pc:picChg>
      </pc:sldChg>
      <pc:sldChg chg="del">
        <pc:chgData name="朱哲毅" userId="S::jerry0525.mg09@m365.nycu.edu.tw::dbaa4386-fc9c-4e15-9243-2370beccd523" providerId="AD" clId="Web-{B878C15B-132A-C087-C019-396D14060151}" dt="2022-07-25T07:10:03.120" v="22"/>
        <pc:sldMkLst>
          <pc:docMk/>
          <pc:sldMk cId="96926625" sldId="273"/>
        </pc:sldMkLst>
      </pc:sldChg>
      <pc:sldChg chg="del">
        <pc:chgData name="朱哲毅" userId="S::jerry0525.mg09@m365.nycu.edu.tw::dbaa4386-fc9c-4e15-9243-2370beccd523" providerId="AD" clId="Web-{B878C15B-132A-C087-C019-396D14060151}" dt="2022-07-25T07:10:08.401" v="24"/>
        <pc:sldMkLst>
          <pc:docMk/>
          <pc:sldMk cId="236223760" sldId="274"/>
        </pc:sldMkLst>
      </pc:sldChg>
      <pc:sldChg chg="addSp modSp">
        <pc:chgData name="朱哲毅" userId="S::jerry0525.mg09@m365.nycu.edu.tw::dbaa4386-fc9c-4e15-9243-2370beccd523" providerId="AD" clId="Web-{B878C15B-132A-C087-C019-396D14060151}" dt="2022-07-25T06:37:57.581" v="9" actId="1076"/>
        <pc:sldMkLst>
          <pc:docMk/>
          <pc:sldMk cId="2207344355" sldId="285"/>
        </pc:sldMkLst>
        <pc:picChg chg="add mod">
          <ac:chgData name="朱哲毅" userId="S::jerry0525.mg09@m365.nycu.edu.tw::dbaa4386-fc9c-4e15-9243-2370beccd523" providerId="AD" clId="Web-{B878C15B-132A-C087-C019-396D14060151}" dt="2022-07-25T06:37:57.581" v="9" actId="1076"/>
          <ac:picMkLst>
            <pc:docMk/>
            <pc:sldMk cId="2207344355" sldId="285"/>
            <ac:picMk id="4" creationId="{8B50DEFE-289F-4D49-5363-2F8D099235D8}"/>
          </ac:picMkLst>
        </pc:picChg>
      </pc:sldChg>
      <pc:sldChg chg="del">
        <pc:chgData name="朱哲毅" userId="S::jerry0525.mg09@m365.nycu.edu.tw::dbaa4386-fc9c-4e15-9243-2370beccd523" providerId="AD" clId="Web-{B878C15B-132A-C087-C019-396D14060151}" dt="2022-07-25T06:38:09.597" v="10"/>
        <pc:sldMkLst>
          <pc:docMk/>
          <pc:sldMk cId="2659532695" sldId="286"/>
        </pc:sldMkLst>
      </pc:sldChg>
      <pc:sldChg chg="del">
        <pc:chgData name="朱哲毅" userId="S::jerry0525.mg09@m365.nycu.edu.tw::dbaa4386-fc9c-4e15-9243-2370beccd523" providerId="AD" clId="Web-{B878C15B-132A-C087-C019-396D14060151}" dt="2022-07-25T06:38:14.129" v="11"/>
        <pc:sldMkLst>
          <pc:docMk/>
          <pc:sldMk cId="986687038" sldId="288"/>
        </pc:sldMkLst>
      </pc:sldChg>
      <pc:sldChg chg="modSp">
        <pc:chgData name="朱哲毅" userId="S::jerry0525.mg09@m365.nycu.edu.tw::dbaa4386-fc9c-4e15-9243-2370beccd523" providerId="AD" clId="Web-{B878C15B-132A-C087-C019-396D14060151}" dt="2022-07-25T06:38:46.098" v="13" actId="20577"/>
        <pc:sldMkLst>
          <pc:docMk/>
          <pc:sldMk cId="68118867" sldId="289"/>
        </pc:sldMkLst>
        <pc:spChg chg="mod">
          <ac:chgData name="朱哲毅" userId="S::jerry0525.mg09@m365.nycu.edu.tw::dbaa4386-fc9c-4e15-9243-2370beccd523" providerId="AD" clId="Web-{B878C15B-132A-C087-C019-396D14060151}" dt="2022-07-25T06:38:46.098" v="13" actId="20577"/>
          <ac:spMkLst>
            <pc:docMk/>
            <pc:sldMk cId="68118867" sldId="289"/>
            <ac:spMk id="2" creationId="{00000000-0000-0000-0000-000000000000}"/>
          </ac:spMkLst>
        </pc:spChg>
      </pc:sldChg>
      <pc:sldChg chg="del">
        <pc:chgData name="朱哲毅" userId="S::jerry0525.mg09@m365.nycu.edu.tw::dbaa4386-fc9c-4e15-9243-2370beccd523" providerId="AD" clId="Web-{B878C15B-132A-C087-C019-396D14060151}" dt="2022-07-25T07:10:05.807" v="23"/>
        <pc:sldMkLst>
          <pc:docMk/>
          <pc:sldMk cId="4196497397" sldId="290"/>
        </pc:sldMkLst>
      </pc:sldChg>
      <pc:sldChg chg="addSp delSp modSp">
        <pc:chgData name="朱哲毅" userId="S::jerry0525.mg09@m365.nycu.edu.tw::dbaa4386-fc9c-4e15-9243-2370beccd523" providerId="AD" clId="Web-{B878C15B-132A-C087-C019-396D14060151}" dt="2022-07-25T07:14:19.330" v="31" actId="20577"/>
        <pc:sldMkLst>
          <pc:docMk/>
          <pc:sldMk cId="3995857297" sldId="291"/>
        </pc:sldMkLst>
        <pc:spChg chg="del">
          <ac:chgData name="朱哲毅" userId="S::jerry0525.mg09@m365.nycu.edu.tw::dbaa4386-fc9c-4e15-9243-2370beccd523" providerId="AD" clId="Web-{B878C15B-132A-C087-C019-396D14060151}" dt="2022-07-25T07:12:40.671" v="25"/>
          <ac:spMkLst>
            <pc:docMk/>
            <pc:sldMk cId="3995857297" sldId="291"/>
            <ac:spMk id="3" creationId="{48A76420-B985-7F99-0A10-F17BC017DC81}"/>
          </ac:spMkLst>
        </pc:spChg>
        <pc:spChg chg="add mod">
          <ac:chgData name="朱哲毅" userId="S::jerry0525.mg09@m365.nycu.edu.tw::dbaa4386-fc9c-4e15-9243-2370beccd523" providerId="AD" clId="Web-{B878C15B-132A-C087-C019-396D14060151}" dt="2022-07-25T07:12:40.671" v="25"/>
          <ac:spMkLst>
            <pc:docMk/>
            <pc:sldMk cId="3995857297" sldId="291"/>
            <ac:spMk id="6" creationId="{D6071790-EFB3-F8FD-CA23-F3B379E4592F}"/>
          </ac:spMkLst>
        </pc:spChg>
        <pc:spChg chg="mod">
          <ac:chgData name="朱哲毅" userId="S::jerry0525.mg09@m365.nycu.edu.tw::dbaa4386-fc9c-4e15-9243-2370beccd523" providerId="AD" clId="Web-{B878C15B-132A-C087-C019-396D14060151}" dt="2022-07-25T07:14:19.330" v="31" actId="20577"/>
          <ac:spMkLst>
            <pc:docMk/>
            <pc:sldMk cId="3995857297" sldId="291"/>
            <ac:spMk id="8" creationId="{D46F9FFB-FE7F-1E4F-21C1-FB766948C437}"/>
          </ac:spMkLst>
        </pc:spChg>
        <pc:picChg chg="del">
          <ac:chgData name="朱哲毅" userId="S::jerry0525.mg09@m365.nycu.edu.tw::dbaa4386-fc9c-4e15-9243-2370beccd523" providerId="AD" clId="Web-{B878C15B-132A-C087-C019-396D14060151}" dt="2022-07-25T07:12:41.530" v="26"/>
          <ac:picMkLst>
            <pc:docMk/>
            <pc:sldMk cId="3995857297" sldId="291"/>
            <ac:picMk id="2" creationId="{78C5D181-CBD6-A069-6E8A-1AF4CF07DC69}"/>
          </ac:picMkLst>
        </pc:picChg>
        <pc:picChg chg="del">
          <ac:chgData name="朱哲毅" userId="S::jerry0525.mg09@m365.nycu.edu.tw::dbaa4386-fc9c-4e15-9243-2370beccd523" providerId="AD" clId="Web-{B878C15B-132A-C087-C019-396D14060151}" dt="2022-07-25T07:12:42.312" v="27"/>
          <ac:picMkLst>
            <pc:docMk/>
            <pc:sldMk cId="3995857297" sldId="291"/>
            <ac:picMk id="4" creationId="{EBE9055F-D654-9150-2A28-FD1BC9518997}"/>
          </ac:picMkLst>
        </pc:picChg>
      </pc:sldChg>
    </pc:docChg>
  </pc:docChgLst>
  <pc:docChgLst>
    <pc:chgData name="朱哲毅" userId="S::jerry0525.mg09@m365.nycu.edu.tw::dbaa4386-fc9c-4e15-9243-2370beccd523" providerId="AD" clId="Web-{95861173-7A0A-FE89-13EB-8BCB33B352AD}"/>
    <pc:docChg chg="modSld">
      <pc:chgData name="朱哲毅" userId="S::jerry0525.mg09@m365.nycu.edu.tw::dbaa4386-fc9c-4e15-9243-2370beccd523" providerId="AD" clId="Web-{95861173-7A0A-FE89-13EB-8BCB33B352AD}" dt="2022-07-07T08:18:43.218" v="18" actId="1076"/>
      <pc:docMkLst>
        <pc:docMk/>
      </pc:docMkLst>
      <pc:sldChg chg="modSp">
        <pc:chgData name="朱哲毅" userId="S::jerry0525.mg09@m365.nycu.edu.tw::dbaa4386-fc9c-4e15-9243-2370beccd523" providerId="AD" clId="Web-{95861173-7A0A-FE89-13EB-8BCB33B352AD}" dt="2022-07-07T08:18:43.218" v="18" actId="1076"/>
        <pc:sldMkLst>
          <pc:docMk/>
          <pc:sldMk cId="1459972293" sldId="264"/>
        </pc:sldMkLst>
        <pc:spChg chg="mod">
          <ac:chgData name="朱哲毅" userId="S::jerry0525.mg09@m365.nycu.edu.tw::dbaa4386-fc9c-4e15-9243-2370beccd523" providerId="AD" clId="Web-{95861173-7A0A-FE89-13EB-8BCB33B352AD}" dt="2022-07-07T08:18:43.218" v="18" actId="1076"/>
          <ac:spMkLst>
            <pc:docMk/>
            <pc:sldMk cId="1459972293" sldId="264"/>
            <ac:spMk id="2" creationId="{B55EE593-9694-F3E1-1E95-8909A32671E4}"/>
          </ac:spMkLst>
        </pc:spChg>
      </pc:sldChg>
      <pc:sldChg chg="modSp">
        <pc:chgData name="朱哲毅" userId="S::jerry0525.mg09@m365.nycu.edu.tw::dbaa4386-fc9c-4e15-9243-2370beccd523" providerId="AD" clId="Web-{95861173-7A0A-FE89-13EB-8BCB33B352AD}" dt="2022-07-07T08:16:55.013" v="17" actId="20577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95861173-7A0A-FE89-13EB-8BCB33B352AD}" dt="2022-07-07T08:16:55.013" v="17" actId="20577"/>
          <ac:spMkLst>
            <pc:docMk/>
            <pc:sldMk cId="4121157388" sldId="271"/>
            <ac:spMk id="3" creationId="{48A76420-B985-7F99-0A10-F17BC017DC81}"/>
          </ac:spMkLst>
        </pc:spChg>
        <pc:spChg chg="mod">
          <ac:chgData name="朱哲毅" userId="S::jerry0525.mg09@m365.nycu.edu.tw::dbaa4386-fc9c-4e15-9243-2370beccd523" providerId="AD" clId="Web-{95861173-7A0A-FE89-13EB-8BCB33B352AD}" dt="2022-07-07T08:04:24.405" v="3" actId="20577"/>
          <ac:spMkLst>
            <pc:docMk/>
            <pc:sldMk cId="4121157388" sldId="271"/>
            <ac:spMk id="8" creationId="{D46F9FFB-FE7F-1E4F-21C1-FB766948C4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25115-F5EF-4B83-953D-4275C8199052}" type="datetimeFigureOut">
              <a:t>2022/8/14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30A5C-5DE3-40F4-B4C0-408C56CDDE9C}" type="slidenum"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13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大家好，我是朱哲毅，這禮拜要跟大家報告的是我學習量子電腦基本原理以及使用qiskit套件的心得。</a:t>
            </a:r>
            <a:endParaRPr lang="en-US" altLang="zh-TW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1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32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等线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76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等线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53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等线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634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cs typeface="Calibri"/>
              </a:rPr>
              <a:t>參考資料</a:t>
            </a:r>
            <a:endParaRPr lang="en-US" altLang="zh-TW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45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/>
              <a:t>按一下以編輯母片副標題樣式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0EA64-D806-43AC-9DF2-F8C432F32B4C}" type="datetimeFigureOut">
              <a:rPr lang="en-US" dirty="0"/>
              <a:t>8/14/2022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F9C37B-1D36-470B-8223-D6C91242EC14}" type="datetimeFigureOut">
              <a:rPr lang="en-US" dirty="0"/>
              <a:t>8/14/2022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C6F52A-A82B-47A2-A83A-8C4C91F2D59F}" type="datetimeFigureOut">
              <a:rPr lang="en-US" dirty="0"/>
              <a:t>8/14/2022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70A7B3-6521-4DCA-87E5-044747A908C1}" type="datetimeFigureOut">
              <a:rPr lang="en-US" dirty="0"/>
              <a:t>8/14/2022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0EA64-D806-43AC-9DF2-F8C432F32B4C}" type="datetimeFigureOut">
              <a:rPr lang="en-US" dirty="0"/>
              <a:t>8/14/2022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134690-1557-4C89-A502-4959FE7FAD70}" type="datetimeFigureOut">
              <a:rPr lang="en-US" dirty="0"/>
              <a:t>8/14/2022</a:t>
            </a:fld>
            <a:endParaRPr 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D4976-E339-4826-83B7-FBD03F55ECF8}" type="datetimeFigureOut">
              <a:rPr lang="en-US" dirty="0"/>
              <a:t>8/14/2022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37C31-9E7A-4F99-8774-A0E530DE1A42}" type="datetimeFigureOut">
              <a:rPr lang="en-US" dirty="0"/>
              <a:t>8/14/2022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8504F-A551-4DE0-9316-4DCD1D8CC752}" type="datetimeFigureOut">
              <a:rPr lang="en-US" dirty="0"/>
              <a:t>8/14/2022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E4249-C0D0-4B06-8692-E8BB871AF643}" type="datetimeFigureOut">
              <a:rPr lang="en-US" dirty="0"/>
              <a:t>8/14/2022</a:t>
            </a:fld>
            <a:endParaRPr 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/>
              <a:t>按一下圖示以新增圖片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042B0DB6-F5C7-45FB-8CF3-31B45F9C2DAC}" type="datetimeFigureOut">
              <a:rPr lang="en-US" dirty="0"/>
              <a:t>8/14/2022</a:t>
            </a:fld>
            <a:endParaRPr 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1160EA64-D806-43AC-9DF2-F8C432F32B4C}" type="datetimeFigureOut">
              <a:rPr lang="en-US" dirty="0"/>
              <a:t>8/14/2022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cominghuman.ai/understanding-genetic-algorithms-a-use-case-in-organizational-field-2087c30fb61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quantumgenetics/quantumgenetics" TargetMode="External"/><Relationship Id="rId4" Type="http://schemas.openxmlformats.org/officeDocument/2006/relationships/hyperlink" Target="https://www.youtube.com/watch?v=MLPHLm56inQ&amp;ab_channel=SolvingOptimizationProblem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 rtlCol="0">
            <a:normAutofit/>
          </a:bodyPr>
          <a:lstStyle/>
          <a:p>
            <a:pPr algn="l"/>
            <a:r>
              <a:rPr lang="en-US" altLang="zh-TW" sz="4800" err="1">
                <a:solidFill>
                  <a:schemeClr val="tx1"/>
                </a:solidFill>
                <a:ea typeface="+mj-lt"/>
                <a:cs typeface="+mj-lt"/>
              </a:rPr>
              <a:t>Qiskit</a:t>
            </a:r>
            <a:r>
              <a:rPr lang="zh-TW" sz="4800">
                <a:solidFill>
                  <a:schemeClr val="tx1"/>
                </a:solidFill>
                <a:ea typeface="+mj-lt"/>
                <a:cs typeface="+mj-lt"/>
              </a:rPr>
              <a:t>學習成果</a:t>
            </a:r>
            <a:endParaRPr lang="zh-T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871" y="2007220"/>
            <a:ext cx="3082382" cy="2843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cap="all">
                <a:solidFill>
                  <a:schemeClr val="tx1"/>
                </a:solidFill>
                <a:ea typeface="+mn-lt"/>
                <a:cs typeface="+mn-lt"/>
              </a:rPr>
              <a:t>0809</a:t>
            </a:r>
            <a:r>
              <a:rPr lang="zh-TW" altLang="en-US" sz="2800" cap="all">
                <a:solidFill>
                  <a:schemeClr val="tx1"/>
                </a:solidFill>
                <a:ea typeface="+mn-lt"/>
                <a:cs typeface="+mn-lt"/>
              </a:rPr>
              <a:t>報告</a:t>
            </a:r>
            <a:endParaRPr lang="zh-TW" altLang="en-US" sz="2800">
              <a:solidFill>
                <a:schemeClr val="tx1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D46F9FFB-FE7F-1E4F-21C1-FB766948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  <a:ea typeface="微軟正黑體"/>
              </a:rPr>
              <a:t>introduction</a:t>
            </a:r>
            <a:r>
              <a:rPr lang="en-US" altLang="zh-TW" b="1" dirty="0">
                <a:solidFill>
                  <a:srgbClr val="FF0000"/>
                </a:solidFill>
                <a:ea typeface="微軟正黑體"/>
              </a:rPr>
              <a:t>(AGAIN)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76420-B985-7F99-0A10-F17BC017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400" dirty="0">
                <a:ea typeface="+mn-lt"/>
                <a:cs typeface="+mn-lt"/>
              </a:rPr>
              <a:t>1. produce initial population</a:t>
            </a:r>
            <a:endParaRPr lang="en-US" altLang="zh-CN" sz="2400" dirty="0">
              <a:ea typeface="+mn-lt"/>
              <a:cs typeface="+mn-lt"/>
            </a:endParaRPr>
          </a:p>
          <a:p>
            <a:pPr lvl="1"/>
            <a:r>
              <a:rPr lang="en-US" sz="2200" dirty="0">
                <a:solidFill>
                  <a:srgbClr val="FF0000"/>
                </a:solidFill>
                <a:ea typeface="+mn-lt"/>
                <a:cs typeface="+mn-lt"/>
              </a:rPr>
              <a:t>*use superposition to involve all candidates - (1)</a:t>
            </a:r>
          </a:p>
          <a:p>
            <a:r>
              <a:rPr lang="en-US" sz="2400" dirty="0">
                <a:ea typeface="+mn-lt"/>
                <a:cs typeface="+mn-lt"/>
              </a:rPr>
              <a:t>2. select a group of chromosomes randomly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3. evaluate and fit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4. crossover and mutation</a:t>
            </a:r>
            <a:endParaRPr lang="en-US" sz="2400" dirty="0"/>
          </a:p>
          <a:p>
            <a:pPr lvl="1"/>
            <a:r>
              <a:rPr lang="en-US" sz="2200" dirty="0">
                <a:solidFill>
                  <a:srgbClr val="FF0000"/>
                </a:solidFill>
                <a:ea typeface="+mn-lt"/>
                <a:cs typeface="+mn-lt"/>
              </a:rPr>
              <a:t>*we don't need crossover since (1) and Mutation could be done with quantum noisy.</a:t>
            </a:r>
          </a:p>
          <a:p>
            <a:r>
              <a:rPr lang="en-US" sz="2400" dirty="0">
                <a:ea typeface="+mn-lt"/>
                <a:cs typeface="+mn-lt"/>
              </a:rPr>
              <a:t>5. add offspring to population</a:t>
            </a:r>
            <a:endParaRPr lang="zh-CN" altLang="en-US" sz="2400" dirty="0">
              <a:ea typeface="华文中宋" panose="02010600040101010101" pitchFamily="2" charset="-122"/>
              <a:cs typeface="+mn-lt"/>
            </a:endParaRPr>
          </a:p>
          <a:p>
            <a:r>
              <a:rPr lang="en-US" sz="2400" dirty="0"/>
              <a:t>6. deciding new parents</a:t>
            </a:r>
          </a:p>
          <a:p>
            <a:endParaRPr lang="en-US"/>
          </a:p>
          <a:p>
            <a:endParaRPr lang="en-US" altLang="zh-TW" sz="2400" b="1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2400" b="1"/>
          </a:p>
        </p:txBody>
      </p:sp>
    </p:spTree>
    <p:extLst>
      <p:ext uri="{BB962C8B-B14F-4D97-AF65-F5344CB8AC3E}">
        <p14:creationId xmlns:p14="http://schemas.microsoft.com/office/powerpoint/2010/main" val="19636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D05311-C44E-D68E-2D55-1747F7C2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implementation</a:t>
            </a: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1822789F-5282-B526-3BB4-F28FC3041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613509"/>
            <a:ext cx="7729728" cy="932786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6F5AF8A-C3CD-50B4-A18A-A8D1B489C9E9}"/>
              </a:ext>
            </a:extLst>
          </p:cNvPr>
          <p:cNvSpPr txBox="1"/>
          <p:nvPr/>
        </p:nvSpPr>
        <p:spPr>
          <a:xfrm>
            <a:off x="2275973" y="3734803"/>
            <a:ext cx="33437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微軟正黑體"/>
              </a:rPr>
              <a:t>With 2 qubits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4626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D05311-C44E-D68E-2D55-1747F7C2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Future work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B15C06A-E900-B4D0-6F95-63B36CE8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微軟正黑體"/>
              </a:rPr>
              <a:t>Figure out how did they get the result from superposition.</a:t>
            </a:r>
            <a:endParaRPr lang="zh-TW" altLang="en-US">
              <a:ea typeface="微軟正黑體" panose="020B0604030504040204" pitchFamily="34" charset="-120"/>
            </a:endParaRPr>
          </a:p>
          <a:p>
            <a:r>
              <a:rPr lang="zh-TW" altLang="en-US">
                <a:ea typeface="微軟正黑體"/>
              </a:rPr>
              <a:t>Study QAOA(Quantum Approximate Optimization Algorithm)  </a:t>
            </a:r>
            <a:endParaRPr lang="zh-TW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199931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3B0FC-7885-FBD6-1A0A-74B8C422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reference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A4C11-2E81-13E9-D03B-115BA84CB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3"/>
              </a:rPr>
              <a:t>https://becominghuman.ai/understanding-genetic-algorithms-a-use-case-in-organizational-field-2087c30fb61e</a:t>
            </a:r>
            <a:endParaRPr lang="zh-TW" altLang="en-US"/>
          </a:p>
          <a:p>
            <a:r>
              <a:rPr lang="en-US" dirty="0">
                <a:ea typeface="+mn-lt"/>
                <a:cs typeface="+mn-lt"/>
                <a:hlinkClick r:id="rId4"/>
              </a:rPr>
              <a:t>https://www.youtube.com/watch?v=MLPHLm56inQ&amp;ab_channel=SolvingOptimizationProblems</a:t>
            </a:r>
          </a:p>
          <a:p>
            <a:r>
              <a:rPr lang="en-US" dirty="0">
                <a:ea typeface="+mn-lt"/>
                <a:cs typeface="+mn-lt"/>
                <a:hlinkClick r:id="rId5"/>
              </a:rPr>
              <a:t>https://github.com/quantumgenetics/quantumgenetics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24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4">
            <a:extLst>
              <a:ext uri="{FF2B5EF4-FFF2-40B4-BE49-F238E27FC236}">
                <a16:creationId xmlns:a16="http://schemas.microsoft.com/office/drawing/2014/main" id="{6AD85578-1E4B-4014-9D52-E7689475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48550B3F-9390-4CA1-B3C8-91529289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799E14-87E0-C8DA-C4D6-941C55E8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518" y="1059838"/>
            <a:ext cx="3632052" cy="4738324"/>
          </a:xfrm>
          <a:prstGeom prst="ellipse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chemeClr val="bg1"/>
                </a:solidFill>
                <a:ea typeface="微軟正黑體"/>
              </a:rPr>
              <a:t>outline</a:t>
            </a:r>
            <a:endParaRPr lang="zh-TW" sz="3600">
              <a:solidFill>
                <a:schemeClr val="bg1"/>
              </a:solidFill>
            </a:endParaRP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84292C9D-F3ED-8498-F69F-9DA185F1A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109" y="1059838"/>
            <a:ext cx="5325177" cy="47383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200">
                <a:ea typeface="微軟正黑體"/>
              </a:rPr>
              <a:t>GQA</a:t>
            </a:r>
            <a:endParaRPr lang="zh-TW" altLang="en-US" sz="3200" dirty="0">
              <a:ea typeface="微軟正黑體"/>
            </a:endParaRPr>
          </a:p>
          <a:p>
            <a:r>
              <a:rPr lang="zh-TW" altLang="en-US" sz="3200">
                <a:ea typeface="微軟正黑體"/>
              </a:rPr>
              <a:t>VQE</a:t>
            </a:r>
            <a:endParaRPr lang="zh-TW">
              <a:ea typeface="微軟正黑體"/>
            </a:endParaRPr>
          </a:p>
          <a:p>
            <a:r>
              <a:rPr lang="zh-TW" altLang="en-US" sz="3200">
                <a:ea typeface="+mn-lt"/>
                <a:cs typeface="+mn-lt"/>
              </a:rPr>
              <a:t>QAOA</a:t>
            </a:r>
          </a:p>
        </p:txBody>
      </p:sp>
    </p:spTree>
    <p:extLst>
      <p:ext uri="{BB962C8B-B14F-4D97-AF65-F5344CB8AC3E}">
        <p14:creationId xmlns:p14="http://schemas.microsoft.com/office/powerpoint/2010/main" val="213707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sz="2400" dirty="0">
                <a:ea typeface="微軟正黑體"/>
              </a:rPr>
              <a:t>optimization</a:t>
            </a:r>
            <a:endParaRPr lang="zh-TW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4C5DD-85BC-B4A1-11BA-BD6AE58DE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0" r="13" b="13"/>
          <a:stretch/>
        </p:blipFill>
        <p:spPr>
          <a:xfrm>
            <a:off x="4654297" y="10"/>
            <a:ext cx="7537702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5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01D0A-B6DE-916B-9DD6-C7D44890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optimization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3BD6AE-C4CA-7089-5D1C-7A03B661E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>
                <a:ea typeface="微軟正黑體"/>
              </a:rPr>
              <a:t>Our goal is to maximize the function with Qiskit module (qiskit_optimization).</a:t>
            </a:r>
          </a:p>
          <a:p>
            <a:pPr marL="0" indent="0">
              <a:buNone/>
            </a:pPr>
            <a:endParaRPr lang="zh-TW" altLang="en-US" dirty="0">
              <a:ea typeface="微軟正黑體"/>
            </a:endParaRPr>
          </a:p>
          <a:p>
            <a:pPr marL="0" indent="0">
              <a:buNone/>
            </a:pPr>
            <a:endParaRPr lang="zh-TW" altLang="en-US" dirty="0">
              <a:ea typeface="微軟正黑體"/>
            </a:endParaRPr>
          </a:p>
          <a:p>
            <a:pPr marL="0" indent="0">
              <a:buNone/>
            </a:pPr>
            <a:endParaRPr lang="zh-TW" altLang="en-US" dirty="0">
              <a:ea typeface="微軟正黑體"/>
            </a:endParaRPr>
          </a:p>
          <a:p>
            <a:pPr marL="0" indent="0">
              <a:buNone/>
            </a:pPr>
            <a:endParaRPr lang="zh-TW" altLang="en-US" dirty="0">
              <a:ea typeface="微軟正黑體"/>
            </a:endParaRPr>
          </a:p>
          <a:p>
            <a:pPr marL="0" indent="0">
              <a:buNone/>
            </a:pPr>
            <a:r>
              <a:rPr lang="zh-TW" altLang="en-US">
                <a:ea typeface="微軟正黑體"/>
              </a:rPr>
              <a:t>However, qiskit only supports coverting  MP(mathmetical programming) model to qiskit model while MP model can't implement non-linear constrains.</a:t>
            </a:r>
            <a:endParaRPr lang="zh-TW" altLang="en-US" dirty="0">
              <a:ea typeface="微軟正黑體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9305E872-62AD-867C-3438-6D3DB493E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633" y="3010454"/>
            <a:ext cx="6313117" cy="159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3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sz="3500" dirty="0">
                <a:ea typeface="微軟正黑體"/>
              </a:rPr>
              <a:t>ga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4C5DD-85BC-B4A1-11BA-BD6AE58DE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0" r="13" b="13"/>
          <a:stretch/>
        </p:blipFill>
        <p:spPr>
          <a:xfrm>
            <a:off x="4654297" y="10"/>
            <a:ext cx="7537702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4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D46F9FFB-FE7F-1E4F-21C1-FB766948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TW" b="1">
                <a:ea typeface="微軟正黑體"/>
              </a:rPr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76420-B985-7F99-0A10-F17BC017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1. produce initial population</a:t>
            </a:r>
            <a:endParaRPr lang="zh-CN" alt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2. select a group of chromosomes randomly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3. evaluate and fit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4. crossover or mutation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5. add offspring to population</a:t>
            </a:r>
            <a:endParaRPr lang="zh-CN" altLang="en-US" sz="2400" dirty="0">
              <a:ea typeface="华文中宋" panose="02010600040101010101" pitchFamily="2" charset="-122"/>
              <a:cs typeface="+mn-lt"/>
            </a:endParaRPr>
          </a:p>
          <a:p>
            <a:r>
              <a:rPr lang="en-US" sz="2400" dirty="0"/>
              <a:t>6. deciding new parents</a:t>
            </a:r>
          </a:p>
          <a:p>
            <a:endParaRPr lang="en-US"/>
          </a:p>
          <a:p>
            <a:endParaRPr lang="en-US" altLang="zh-TW" sz="2400" b="1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2400" b="1"/>
          </a:p>
        </p:txBody>
      </p:sp>
      <p:pic>
        <p:nvPicPr>
          <p:cNvPr id="2" name="圖片 3">
            <a:extLst>
              <a:ext uri="{FF2B5EF4-FFF2-40B4-BE49-F238E27FC236}">
                <a16:creationId xmlns:a16="http://schemas.microsoft.com/office/drawing/2014/main" id="{B12BEC38-A7C9-A944-0CB2-CA6FDF5B1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381" y="2514395"/>
            <a:ext cx="3591464" cy="356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5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D46F9FFB-FE7F-1E4F-21C1-FB766948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TW" b="1" dirty="0">
                <a:ea typeface="微軟正黑體"/>
              </a:rPr>
              <a:t>Pros and cons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76420-B985-7F99-0A10-F17BC017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>
                <a:ea typeface="+mn-lt"/>
                <a:cs typeface="+mn-lt"/>
              </a:rPr>
              <a:t>Pros</a:t>
            </a:r>
            <a:endParaRPr lang="en-US" sz="2400" dirty="0">
              <a:ea typeface="华文中宋" panose="02010600040101010101" pitchFamily="2" charset="-122"/>
              <a:cs typeface="+mn-lt"/>
            </a:endParaRPr>
          </a:p>
          <a:p>
            <a:pPr lvl="1"/>
            <a:r>
              <a:rPr lang="en-US" sz="2200" dirty="0">
                <a:ea typeface="华文中宋"/>
                <a:cs typeface="+mn-lt"/>
              </a:rPr>
              <a:t>1.Faster</a:t>
            </a:r>
            <a:endParaRPr lang="en-US" sz="2200" dirty="0">
              <a:ea typeface="华文中宋" panose="02010600040101010101" pitchFamily="2" charset="-122"/>
              <a:cs typeface="+mn-lt"/>
            </a:endParaRPr>
          </a:p>
          <a:p>
            <a:pPr lvl="1"/>
            <a:r>
              <a:rPr lang="en-US" sz="2200" dirty="0">
                <a:ea typeface="华文中宋"/>
                <a:cs typeface="+mn-lt"/>
              </a:rPr>
              <a:t>2. easier</a:t>
            </a:r>
            <a:endParaRPr lang="en-US" sz="2200" dirty="0">
              <a:ea typeface="华文中宋" panose="02010600040101010101" pitchFamily="2" charset="-122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Cons</a:t>
            </a:r>
          </a:p>
          <a:p>
            <a:pPr lvl="1"/>
            <a:r>
              <a:rPr lang="en-US" sz="2200" dirty="0">
                <a:ea typeface="+mn-lt"/>
                <a:cs typeface="+mn-lt"/>
              </a:rPr>
              <a:t>1. consume a lot of memory</a:t>
            </a:r>
            <a:endParaRPr lang="zh-CN" altLang="en-US" sz="2200" dirty="0">
              <a:ea typeface="华文中宋" panose="02010600040101010101" pitchFamily="2" charset="-122"/>
              <a:cs typeface="+mn-lt"/>
            </a:endParaRPr>
          </a:p>
          <a:p>
            <a:pPr lvl="1"/>
            <a:r>
              <a:rPr lang="en-US" sz="2200" dirty="0">
                <a:ea typeface="+mn-lt"/>
                <a:cs typeface="+mn-lt"/>
              </a:rPr>
              <a:t>2. never have a population that represents all possible chromosomes (solution)</a:t>
            </a:r>
            <a:endParaRPr lang="en-US" sz="2200"/>
          </a:p>
          <a:p>
            <a:pPr lvl="1"/>
            <a:r>
              <a:rPr lang="en-US" sz="2200" dirty="0"/>
              <a:t>3. sometimes it may get stuck with local maximin/minimum.</a:t>
            </a:r>
          </a:p>
          <a:p>
            <a:endParaRPr lang="en-US" sz="2400">
              <a:ea typeface="+mn-lt"/>
              <a:cs typeface="+mn-lt"/>
            </a:endParaRPr>
          </a:p>
          <a:p>
            <a:endParaRPr lang="en-US">
              <a:ea typeface="微軟正黑體" panose="020B0604030504040204" pitchFamily="34" charset="-120"/>
            </a:endParaRPr>
          </a:p>
          <a:p>
            <a:endParaRPr lang="en-US" altLang="zh-TW" sz="2400" b="1"/>
          </a:p>
          <a:p>
            <a:pPr marL="0" indent="0">
              <a:buNone/>
            </a:pPr>
            <a:endParaRPr lang="en-US" altLang="zh-TW" sz="2400" b="1"/>
          </a:p>
        </p:txBody>
      </p:sp>
    </p:spTree>
    <p:extLst>
      <p:ext uri="{BB962C8B-B14F-4D97-AF65-F5344CB8AC3E}">
        <p14:creationId xmlns:p14="http://schemas.microsoft.com/office/powerpoint/2010/main" val="60106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DBDB1-0F65-5E2C-7E12-D8CDB45F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pygad</a:t>
            </a:r>
            <a:endParaRPr lang="zh-TW" altLang="en-US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7643DBCF-72C0-0781-F859-8357B6575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028" y="2851404"/>
            <a:ext cx="3558683" cy="1946283"/>
          </a:xfrm>
        </p:spPr>
      </p:pic>
      <p:pic>
        <p:nvPicPr>
          <p:cNvPr id="5" name="圖片 5">
            <a:extLst>
              <a:ext uri="{FF2B5EF4-FFF2-40B4-BE49-F238E27FC236}">
                <a16:creationId xmlns:a16="http://schemas.microsoft.com/office/drawing/2014/main" id="{07D85F5D-2674-F40A-8E1B-51B4E2940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773" y="2856828"/>
            <a:ext cx="2527300" cy="1932591"/>
          </a:xfrm>
          <a:prstGeom prst="rect">
            <a:avLst/>
          </a:prstGeom>
        </p:spPr>
      </p:pic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D3597440-470B-3977-75DE-C25044DE8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700" y="3428119"/>
            <a:ext cx="3549059" cy="75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1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8" y="820010"/>
            <a:ext cx="393344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sz="3500">
                <a:solidFill>
                  <a:schemeClr val="bg1"/>
                </a:solidFill>
                <a:ea typeface="微軟正黑體"/>
              </a:rPr>
              <a:t>Quantum</a:t>
            </a:r>
            <a:br>
              <a:rPr lang="en-US" altLang="zh-TW" sz="3500">
                <a:solidFill>
                  <a:schemeClr val="bg1"/>
                </a:solidFill>
                <a:ea typeface="微軟正黑體"/>
              </a:rPr>
            </a:br>
            <a:r>
              <a:rPr lang="en-US" altLang="zh-TW" sz="3500">
                <a:solidFill>
                  <a:schemeClr val="bg1"/>
                </a:solidFill>
                <a:ea typeface="微軟正黑體"/>
              </a:rPr>
              <a:t>ga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4C5DD-85BC-B4A1-11BA-BD6AE58DE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0" r="13" b="13"/>
          <a:stretch/>
        </p:blipFill>
        <p:spPr>
          <a:xfrm>
            <a:off x="4654297" y="10"/>
            <a:ext cx="7537702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8867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13</Slides>
  <Notes>6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包裹</vt:lpstr>
      <vt:lpstr>Qiskit學習成果</vt:lpstr>
      <vt:lpstr>outline</vt:lpstr>
      <vt:lpstr>optimization</vt:lpstr>
      <vt:lpstr>optimization</vt:lpstr>
      <vt:lpstr>ga</vt:lpstr>
      <vt:lpstr>introduction</vt:lpstr>
      <vt:lpstr>Pros and cons</vt:lpstr>
      <vt:lpstr>pygad</vt:lpstr>
      <vt:lpstr>Quantum ga</vt:lpstr>
      <vt:lpstr>introduction(AGAIN)</vt:lpstr>
      <vt:lpstr>implementation</vt:lpstr>
      <vt:lpstr>Future work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158</cp:revision>
  <dcterms:created xsi:type="dcterms:W3CDTF">2019-10-16T03:03:10Z</dcterms:created>
  <dcterms:modified xsi:type="dcterms:W3CDTF">2022-08-14T16:38:06Z</dcterms:modified>
</cp:coreProperties>
</file>