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3"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FC1B4-2303-439C-9B84-70F90AD814B2}" v="14" dt="2024-12-22T07:17:58.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宏傑 陳" userId="d6d427fc14c2e5cb" providerId="LiveId" clId="{5E6FC1B4-2303-439C-9B84-70F90AD814B2}"/>
    <pc:docChg chg="undo custSel modSld">
      <pc:chgData name="宏傑 陳" userId="d6d427fc14c2e5cb" providerId="LiveId" clId="{5E6FC1B4-2303-439C-9B84-70F90AD814B2}" dt="2024-12-22T07:21:40.790" v="1298" actId="1076"/>
      <pc:docMkLst>
        <pc:docMk/>
      </pc:docMkLst>
      <pc:sldChg chg="addSp modSp mod setBg">
        <pc:chgData name="宏傑 陳" userId="d6d427fc14c2e5cb" providerId="LiveId" clId="{5E6FC1B4-2303-439C-9B84-70F90AD814B2}" dt="2024-12-22T06:04:59.760" v="511" actId="113"/>
        <pc:sldMkLst>
          <pc:docMk/>
          <pc:sldMk cId="1019749906" sldId="256"/>
        </pc:sldMkLst>
        <pc:spChg chg="mod">
          <ac:chgData name="宏傑 陳" userId="d6d427fc14c2e5cb" providerId="LiveId" clId="{5E6FC1B4-2303-439C-9B84-70F90AD814B2}" dt="2024-12-22T06:04:59.760" v="511" actId="113"/>
          <ac:spMkLst>
            <pc:docMk/>
            <pc:sldMk cId="1019749906" sldId="256"/>
            <ac:spMk id="2" creationId="{66423771-9F30-9FC4-5A73-F7CA52540EEA}"/>
          </ac:spMkLst>
        </pc:spChg>
        <pc:spChg chg="mod">
          <ac:chgData name="宏傑 陳" userId="d6d427fc14c2e5cb" providerId="LiveId" clId="{5E6FC1B4-2303-439C-9B84-70F90AD814B2}" dt="2024-12-21T08:45:05.703" v="178" actId="1076"/>
          <ac:spMkLst>
            <pc:docMk/>
            <pc:sldMk cId="1019749906" sldId="256"/>
            <ac:spMk id="3" creationId="{FCB8C03C-A933-84DF-A04C-12A1350DC069}"/>
          </ac:spMkLst>
        </pc:spChg>
        <pc:spChg chg="add">
          <ac:chgData name="宏傑 陳" userId="d6d427fc14c2e5cb" providerId="LiveId" clId="{5E6FC1B4-2303-439C-9B84-70F90AD814B2}" dt="2024-12-21T08:44:31.003" v="168" actId="26606"/>
          <ac:spMkLst>
            <pc:docMk/>
            <pc:sldMk cId="1019749906" sldId="256"/>
            <ac:spMk id="8" creationId="{489B7BFD-8F45-4093-AD9C-91B15B0503D9}"/>
          </ac:spMkLst>
        </pc:spChg>
        <pc:spChg chg="add">
          <ac:chgData name="宏傑 陳" userId="d6d427fc14c2e5cb" providerId="LiveId" clId="{5E6FC1B4-2303-439C-9B84-70F90AD814B2}" dt="2024-12-21T08:44:31.003" v="168" actId="26606"/>
          <ac:spMkLst>
            <pc:docMk/>
            <pc:sldMk cId="1019749906" sldId="256"/>
            <ac:spMk id="10" creationId="{D9DFE8A5-DCEC-4A43-B613-D62AC8C5734F}"/>
          </ac:spMkLst>
        </pc:spChg>
        <pc:spChg chg="add">
          <ac:chgData name="宏傑 陳" userId="d6d427fc14c2e5cb" providerId="LiveId" clId="{5E6FC1B4-2303-439C-9B84-70F90AD814B2}" dt="2024-12-21T08:44:31.003" v="168" actId="26606"/>
          <ac:spMkLst>
            <pc:docMk/>
            <pc:sldMk cId="1019749906" sldId="256"/>
            <ac:spMk id="12" creationId="{5608F6B8-DDC9-422E-B241-3222341D709C}"/>
          </ac:spMkLst>
        </pc:spChg>
        <pc:spChg chg="add">
          <ac:chgData name="宏傑 陳" userId="d6d427fc14c2e5cb" providerId="LiveId" clId="{5E6FC1B4-2303-439C-9B84-70F90AD814B2}" dt="2024-12-21T08:44:31.003" v="168" actId="26606"/>
          <ac:spMkLst>
            <pc:docMk/>
            <pc:sldMk cId="1019749906" sldId="256"/>
            <ac:spMk id="14" creationId="{26B7664A-BE61-4A65-B937-A31E08B8B9AD}"/>
          </ac:spMkLst>
        </pc:spChg>
        <pc:spChg chg="add">
          <ac:chgData name="宏傑 陳" userId="d6d427fc14c2e5cb" providerId="LiveId" clId="{5E6FC1B4-2303-439C-9B84-70F90AD814B2}" dt="2024-12-21T08:44:31.003" v="168" actId="26606"/>
          <ac:spMkLst>
            <pc:docMk/>
            <pc:sldMk cId="1019749906" sldId="256"/>
            <ac:spMk id="16" creationId="{279CAF82-0ECF-42BE-8F37-F71941E5D410}"/>
          </ac:spMkLst>
        </pc:spChg>
        <pc:spChg chg="add">
          <ac:chgData name="宏傑 陳" userId="d6d427fc14c2e5cb" providerId="LiveId" clId="{5E6FC1B4-2303-439C-9B84-70F90AD814B2}" dt="2024-12-21T08:44:31.003" v="168" actId="26606"/>
          <ac:spMkLst>
            <pc:docMk/>
            <pc:sldMk cId="1019749906" sldId="256"/>
            <ac:spMk id="18" creationId="{14A1FA07-A873-4AB3-8D01-CFEEEA8CA495}"/>
          </ac:spMkLst>
        </pc:spChg>
        <pc:spChg chg="add">
          <ac:chgData name="宏傑 陳" userId="d6d427fc14c2e5cb" providerId="LiveId" clId="{5E6FC1B4-2303-439C-9B84-70F90AD814B2}" dt="2024-12-21T08:44:31.003" v="168" actId="26606"/>
          <ac:spMkLst>
            <pc:docMk/>
            <pc:sldMk cId="1019749906" sldId="256"/>
            <ac:spMk id="20" creationId="{E16C8D8F-10E9-4498-ABDB-0F923F8B6837}"/>
          </ac:spMkLst>
        </pc:spChg>
        <pc:spChg chg="add">
          <ac:chgData name="宏傑 陳" userId="d6d427fc14c2e5cb" providerId="LiveId" clId="{5E6FC1B4-2303-439C-9B84-70F90AD814B2}" dt="2024-12-21T08:44:31.003" v="168" actId="26606"/>
          <ac:spMkLst>
            <pc:docMk/>
            <pc:sldMk cId="1019749906" sldId="256"/>
            <ac:spMk id="22" creationId="{1E5A83E3-8A11-4492-BB6E-F5F2240316FB}"/>
          </ac:spMkLst>
        </pc:spChg>
        <pc:spChg chg="add">
          <ac:chgData name="宏傑 陳" userId="d6d427fc14c2e5cb" providerId="LiveId" clId="{5E6FC1B4-2303-439C-9B84-70F90AD814B2}" dt="2024-12-21T08:44:31.003" v="168" actId="26606"/>
          <ac:spMkLst>
            <pc:docMk/>
            <pc:sldMk cId="1019749906" sldId="256"/>
            <ac:spMk id="24" creationId="{033BC44A-0661-43B4-9C14-FD5963C226AE}"/>
          </ac:spMkLst>
        </pc:spChg>
        <pc:spChg chg="add">
          <ac:chgData name="宏傑 陳" userId="d6d427fc14c2e5cb" providerId="LiveId" clId="{5E6FC1B4-2303-439C-9B84-70F90AD814B2}" dt="2024-12-21T08:44:31.003" v="168" actId="26606"/>
          <ac:spMkLst>
            <pc:docMk/>
            <pc:sldMk cId="1019749906" sldId="256"/>
            <ac:spMk id="26" creationId="{331C48F7-8F88-43DC-B1A6-2967CF5AFFE4}"/>
          </ac:spMkLst>
        </pc:spChg>
        <pc:grpChg chg="add">
          <ac:chgData name="宏傑 陳" userId="d6d427fc14c2e5cb" providerId="LiveId" clId="{5E6FC1B4-2303-439C-9B84-70F90AD814B2}" dt="2024-12-21T08:44:31.003" v="168" actId="26606"/>
          <ac:grpSpMkLst>
            <pc:docMk/>
            <pc:sldMk cId="1019749906" sldId="256"/>
            <ac:grpSpMk id="28" creationId="{FB9739EB-7F66-433D-841F-AB3CD18700B7}"/>
          </ac:grpSpMkLst>
        </pc:grpChg>
      </pc:sldChg>
      <pc:sldChg chg="addSp delSp modSp mod setBg addAnim modAnim">
        <pc:chgData name="宏傑 陳" userId="d6d427fc14c2e5cb" providerId="LiveId" clId="{5E6FC1B4-2303-439C-9B84-70F90AD814B2}" dt="2024-12-22T06:05:06.919" v="512" actId="113"/>
        <pc:sldMkLst>
          <pc:docMk/>
          <pc:sldMk cId="3340421237" sldId="257"/>
        </pc:sldMkLst>
        <pc:spChg chg="mod">
          <ac:chgData name="宏傑 陳" userId="d6d427fc14c2e5cb" providerId="LiveId" clId="{5E6FC1B4-2303-439C-9B84-70F90AD814B2}" dt="2024-12-21T08:52:07.224" v="234" actId="1076"/>
          <ac:spMkLst>
            <pc:docMk/>
            <pc:sldMk cId="3340421237" sldId="257"/>
            <ac:spMk id="2" creationId="{A5F969B0-B59A-94B1-DBB9-6FA43B57422B}"/>
          </ac:spMkLst>
        </pc:spChg>
        <pc:spChg chg="mod">
          <ac:chgData name="宏傑 陳" userId="d6d427fc14c2e5cb" providerId="LiveId" clId="{5E6FC1B4-2303-439C-9B84-70F90AD814B2}" dt="2024-12-22T06:05:06.919" v="512" actId="113"/>
          <ac:spMkLst>
            <pc:docMk/>
            <pc:sldMk cId="3340421237" sldId="257"/>
            <ac:spMk id="4" creationId="{7E832015-9BFC-51FF-1AC9-228A7E6DB29A}"/>
          </ac:spMkLst>
        </pc:spChg>
        <pc:spChg chg="add del">
          <ac:chgData name="宏傑 陳" userId="d6d427fc14c2e5cb" providerId="LiveId" clId="{5E6FC1B4-2303-439C-9B84-70F90AD814B2}" dt="2024-12-21T08:49:48.325" v="223" actId="26606"/>
          <ac:spMkLst>
            <pc:docMk/>
            <pc:sldMk cId="3340421237" sldId="257"/>
            <ac:spMk id="9" creationId="{9B37791B-B040-4694-BFDC-8DD132D86E8E}"/>
          </ac:spMkLst>
        </pc:spChg>
        <pc:spChg chg="add del">
          <ac:chgData name="宏傑 陳" userId="d6d427fc14c2e5cb" providerId="LiveId" clId="{5E6FC1B4-2303-439C-9B84-70F90AD814B2}" dt="2024-12-21T08:49:48.325" v="223" actId="26606"/>
          <ac:spMkLst>
            <pc:docMk/>
            <pc:sldMk cId="3340421237" sldId="257"/>
            <ac:spMk id="11" creationId="{E253338B-EC15-4112-B0AA-4135021E9AF8}"/>
          </ac:spMkLst>
        </pc:spChg>
        <pc:spChg chg="add">
          <ac:chgData name="宏傑 陳" userId="d6d427fc14c2e5cb" providerId="LiveId" clId="{5E6FC1B4-2303-439C-9B84-70F90AD814B2}" dt="2024-12-21T08:49:48.325" v="223" actId="26606"/>
          <ac:spMkLst>
            <pc:docMk/>
            <pc:sldMk cId="3340421237" sldId="257"/>
            <ac:spMk id="20" creationId="{489B7BFD-8F45-4093-AD9C-91B15B0503D9}"/>
          </ac:spMkLst>
        </pc:spChg>
        <pc:spChg chg="add">
          <ac:chgData name="宏傑 陳" userId="d6d427fc14c2e5cb" providerId="LiveId" clId="{5E6FC1B4-2303-439C-9B84-70F90AD814B2}" dt="2024-12-21T08:49:48.325" v="223" actId="26606"/>
          <ac:spMkLst>
            <pc:docMk/>
            <pc:sldMk cId="3340421237" sldId="257"/>
            <ac:spMk id="22" creationId="{AB8D7D1E-1407-4D5B-9C80-E70D99362152}"/>
          </ac:spMkLst>
        </pc:spChg>
        <pc:spChg chg="add">
          <ac:chgData name="宏傑 陳" userId="d6d427fc14c2e5cb" providerId="LiveId" clId="{5E6FC1B4-2303-439C-9B84-70F90AD814B2}" dt="2024-12-21T08:49:48.325" v="223" actId="26606"/>
          <ac:spMkLst>
            <pc:docMk/>
            <pc:sldMk cId="3340421237" sldId="257"/>
            <ac:spMk id="24" creationId="{B74FD1BE-E333-402D-A2AF-8E2D7570F883}"/>
          </ac:spMkLst>
        </pc:spChg>
        <pc:spChg chg="add">
          <ac:chgData name="宏傑 陳" userId="d6d427fc14c2e5cb" providerId="LiveId" clId="{5E6FC1B4-2303-439C-9B84-70F90AD814B2}" dt="2024-12-21T08:49:48.325" v="223" actId="26606"/>
          <ac:spMkLst>
            <pc:docMk/>
            <pc:sldMk cId="3340421237" sldId="257"/>
            <ac:spMk id="26" creationId="{FDDE3270-A872-4E10-80BC-B93D6F0E3F66}"/>
          </ac:spMkLst>
        </pc:spChg>
        <pc:spChg chg="add">
          <ac:chgData name="宏傑 陳" userId="d6d427fc14c2e5cb" providerId="LiveId" clId="{5E6FC1B4-2303-439C-9B84-70F90AD814B2}" dt="2024-12-21T08:49:48.325" v="223" actId="26606"/>
          <ac:spMkLst>
            <pc:docMk/>
            <pc:sldMk cId="3340421237" sldId="257"/>
            <ac:spMk id="28" creationId="{4FB204DF-284E-45F6-A017-79A4DF57BCCB}"/>
          </ac:spMkLst>
        </pc:spChg>
        <pc:spChg chg="add">
          <ac:chgData name="宏傑 陳" userId="d6d427fc14c2e5cb" providerId="LiveId" clId="{5E6FC1B4-2303-439C-9B84-70F90AD814B2}" dt="2024-12-21T08:49:48.325" v="223" actId="26606"/>
          <ac:spMkLst>
            <pc:docMk/>
            <pc:sldMk cId="3340421237" sldId="257"/>
            <ac:spMk id="30" creationId="{DEF7D4A3-132F-4989-B22B-259487946EE7}"/>
          </ac:spMkLst>
        </pc:spChg>
        <pc:spChg chg="add">
          <ac:chgData name="宏傑 陳" userId="d6d427fc14c2e5cb" providerId="LiveId" clId="{5E6FC1B4-2303-439C-9B84-70F90AD814B2}" dt="2024-12-21T08:49:48.325" v="223" actId="26606"/>
          <ac:spMkLst>
            <pc:docMk/>
            <pc:sldMk cId="3340421237" sldId="257"/>
            <ac:spMk id="32" creationId="{E16C8D8F-10E9-4498-ABDB-0F923F8B6837}"/>
          </ac:spMkLst>
        </pc:spChg>
        <pc:spChg chg="add">
          <ac:chgData name="宏傑 陳" userId="d6d427fc14c2e5cb" providerId="LiveId" clId="{5E6FC1B4-2303-439C-9B84-70F90AD814B2}" dt="2024-12-21T08:49:48.325" v="223" actId="26606"/>
          <ac:spMkLst>
            <pc:docMk/>
            <pc:sldMk cId="3340421237" sldId="257"/>
            <ac:spMk id="34" creationId="{1E5A83E3-8A11-4492-BB6E-F5F2240316FB}"/>
          </ac:spMkLst>
        </pc:spChg>
        <pc:spChg chg="add">
          <ac:chgData name="宏傑 陳" userId="d6d427fc14c2e5cb" providerId="LiveId" clId="{5E6FC1B4-2303-439C-9B84-70F90AD814B2}" dt="2024-12-21T08:49:48.325" v="223" actId="26606"/>
          <ac:spMkLst>
            <pc:docMk/>
            <pc:sldMk cId="3340421237" sldId="257"/>
            <ac:spMk id="36" creationId="{4D1A5E71-B6B6-486A-8CDC-C7ABD9B903F6}"/>
          </ac:spMkLst>
        </pc:spChg>
        <pc:spChg chg="add">
          <ac:chgData name="宏傑 陳" userId="d6d427fc14c2e5cb" providerId="LiveId" clId="{5E6FC1B4-2303-439C-9B84-70F90AD814B2}" dt="2024-12-21T08:49:48.325" v="223" actId="26606"/>
          <ac:spMkLst>
            <pc:docMk/>
            <pc:sldMk cId="3340421237" sldId="257"/>
            <ac:spMk id="38" creationId="{B94EEEB0-E565-42CB-8299-2454D31F0901}"/>
          </ac:spMkLst>
        </pc:spChg>
        <pc:grpChg chg="add del">
          <ac:chgData name="宏傑 陳" userId="d6d427fc14c2e5cb" providerId="LiveId" clId="{5E6FC1B4-2303-439C-9B84-70F90AD814B2}" dt="2024-12-21T08:49:48.325" v="223" actId="26606"/>
          <ac:grpSpMkLst>
            <pc:docMk/>
            <pc:sldMk cId="3340421237" sldId="257"/>
            <ac:grpSpMk id="13" creationId="{431899EE-49A4-469F-BDB5-0A178C55105D}"/>
          </ac:grpSpMkLst>
        </pc:grpChg>
        <pc:grpChg chg="add">
          <ac:chgData name="宏傑 陳" userId="d6d427fc14c2e5cb" providerId="LiveId" clId="{5E6FC1B4-2303-439C-9B84-70F90AD814B2}" dt="2024-12-21T08:49:48.325" v="223" actId="26606"/>
          <ac:grpSpMkLst>
            <pc:docMk/>
            <pc:sldMk cId="3340421237" sldId="257"/>
            <ac:grpSpMk id="40" creationId="{FB9739EB-7F66-433D-841F-AB3CD18700B7}"/>
          </ac:grpSpMkLst>
        </pc:grpChg>
      </pc:sldChg>
      <pc:sldChg chg="addSp delSp modSp mod setBg delDesignElem chgLayout">
        <pc:chgData name="宏傑 陳" userId="d6d427fc14c2e5cb" providerId="LiveId" clId="{5E6FC1B4-2303-439C-9B84-70F90AD814B2}" dt="2024-12-22T06:05:16.881" v="514" actId="113"/>
        <pc:sldMkLst>
          <pc:docMk/>
          <pc:sldMk cId="996336293" sldId="258"/>
        </pc:sldMkLst>
        <pc:spChg chg="mod ord">
          <ac:chgData name="宏傑 陳" userId="d6d427fc14c2e5cb" providerId="LiveId" clId="{5E6FC1B4-2303-439C-9B84-70F90AD814B2}" dt="2024-12-22T06:05:16.881" v="514" actId="113"/>
          <ac:spMkLst>
            <pc:docMk/>
            <pc:sldMk cId="996336293" sldId="258"/>
            <ac:spMk id="2" creationId="{1730553F-D93A-6B0D-7AD3-2EDC06E6B3C7}"/>
          </ac:spMkLst>
        </pc:spChg>
        <pc:spChg chg="add del mod">
          <ac:chgData name="宏傑 陳" userId="d6d427fc14c2e5cb" providerId="LiveId" clId="{5E6FC1B4-2303-439C-9B84-70F90AD814B2}" dt="2024-12-21T08:52:48.649" v="238" actId="6264"/>
          <ac:spMkLst>
            <pc:docMk/>
            <pc:sldMk cId="996336293" sldId="258"/>
            <ac:spMk id="3" creationId="{005537F9-BEAF-0632-25D3-2BED4038CC86}"/>
          </ac:spMkLst>
        </pc:spChg>
        <pc:spChg chg="add del mod ord">
          <ac:chgData name="宏傑 陳" userId="d6d427fc14c2e5cb" providerId="LiveId" clId="{5E6FC1B4-2303-439C-9B84-70F90AD814B2}" dt="2024-12-21T08:53:02.074" v="242" actId="478"/>
          <ac:spMkLst>
            <pc:docMk/>
            <pc:sldMk cId="996336293" sldId="258"/>
            <ac:spMk id="4" creationId="{11133451-6F35-288F-C576-23C6AE815981}"/>
          </ac:spMkLst>
        </pc:spChg>
        <pc:spChg chg="mod ord">
          <ac:chgData name="宏傑 陳" userId="d6d427fc14c2e5cb" providerId="LiveId" clId="{5E6FC1B4-2303-439C-9B84-70F90AD814B2}" dt="2024-12-22T05:56:54.733" v="404" actId="20577"/>
          <ac:spMkLst>
            <pc:docMk/>
            <pc:sldMk cId="996336293" sldId="258"/>
            <ac:spMk id="5" creationId="{84112BE9-3782-0B70-841C-85F25EE5788A}"/>
          </ac:spMkLst>
        </pc:spChg>
        <pc:spChg chg="mod ord">
          <ac:chgData name="宏傑 陳" userId="d6d427fc14c2e5cb" providerId="LiveId" clId="{5E6FC1B4-2303-439C-9B84-70F90AD814B2}" dt="2024-12-22T05:56:29.647" v="399" actId="1076"/>
          <ac:spMkLst>
            <pc:docMk/>
            <pc:sldMk cId="996336293" sldId="258"/>
            <ac:spMk id="7" creationId="{C28264BE-BE8A-8800-082A-78EF3649E63E}"/>
          </ac:spMkLst>
        </pc:spChg>
        <pc:spChg chg="add">
          <ac:chgData name="宏傑 陳" userId="d6d427fc14c2e5cb" providerId="LiveId" clId="{5E6FC1B4-2303-439C-9B84-70F90AD814B2}" dt="2024-12-21T08:55:50.921" v="256" actId="26606"/>
          <ac:spMkLst>
            <pc:docMk/>
            <pc:sldMk cId="996336293" sldId="258"/>
            <ac:spMk id="9" creationId="{16A15A88-001A-4EEF-8984-D87E643599AB}"/>
          </ac:spMkLst>
        </pc:spChg>
        <pc:spChg chg="add del">
          <ac:chgData name="宏傑 陳" userId="d6d427fc14c2e5cb" providerId="LiveId" clId="{5E6FC1B4-2303-439C-9B84-70F90AD814B2}" dt="2024-12-21T08:52:29.176" v="236" actId="26606"/>
          <ac:spMkLst>
            <pc:docMk/>
            <pc:sldMk cId="996336293" sldId="258"/>
            <ac:spMk id="12" creationId="{3A930249-8242-4E2B-AF17-C01826488321}"/>
          </ac:spMkLst>
        </pc:spChg>
        <pc:spChg chg="add del">
          <ac:chgData name="宏傑 陳" userId="d6d427fc14c2e5cb" providerId="LiveId" clId="{5E6FC1B4-2303-439C-9B84-70F90AD814B2}" dt="2024-12-21T08:52:29.176" v="236" actId="26606"/>
          <ac:spMkLst>
            <pc:docMk/>
            <pc:sldMk cId="996336293" sldId="258"/>
            <ac:spMk id="14" creationId="{A5BDD999-C5E1-4B3E-A710-768673819165}"/>
          </ac:spMkLst>
        </pc:spChg>
        <pc:spChg chg="add del">
          <ac:chgData name="宏傑 陳" userId="d6d427fc14c2e5cb" providerId="LiveId" clId="{5E6FC1B4-2303-439C-9B84-70F90AD814B2}" dt="2024-12-21T08:52:48.649" v="238" actId="6264"/>
          <ac:spMkLst>
            <pc:docMk/>
            <pc:sldMk cId="996336293" sldId="258"/>
            <ac:spMk id="19" creationId="{C6B158B5-50B5-4927-A367-7C9F3AFE5DCB}"/>
          </ac:spMkLst>
        </pc:spChg>
        <pc:spChg chg="add del">
          <ac:chgData name="宏傑 陳" userId="d6d427fc14c2e5cb" providerId="LiveId" clId="{5E6FC1B4-2303-439C-9B84-70F90AD814B2}" dt="2024-12-21T08:52:48.649" v="238" actId="6264"/>
          <ac:spMkLst>
            <pc:docMk/>
            <pc:sldMk cId="996336293" sldId="258"/>
            <ac:spMk id="21" creationId="{B01367A3-F670-4BD9-9972-F7E97FC227ED}"/>
          </ac:spMkLst>
        </pc:spChg>
        <pc:spChg chg="add del">
          <ac:chgData name="宏傑 陳" userId="d6d427fc14c2e5cb" providerId="LiveId" clId="{5E6FC1B4-2303-439C-9B84-70F90AD814B2}" dt="2024-12-21T08:52:48.649" v="238" actId="6264"/>
          <ac:spMkLst>
            <pc:docMk/>
            <pc:sldMk cId="996336293" sldId="258"/>
            <ac:spMk id="23" creationId="{38C3DB02-606C-40EC-8381-7A29A1ADFAE7}"/>
          </ac:spMkLst>
        </pc:spChg>
        <pc:grpChg chg="add">
          <ac:chgData name="宏傑 陳" userId="d6d427fc14c2e5cb" providerId="LiveId" clId="{5E6FC1B4-2303-439C-9B84-70F90AD814B2}" dt="2024-12-21T08:55:50.921" v="256" actId="26606"/>
          <ac:grpSpMkLst>
            <pc:docMk/>
            <pc:sldMk cId="996336293" sldId="258"/>
            <ac:grpSpMk id="10" creationId="{A7900967-84CA-47B4-9F1C-E787BAC1496A}"/>
          </ac:grpSpMkLst>
        </pc:grpChg>
      </pc:sldChg>
      <pc:sldChg chg="addSp delSp modSp mod setBg setClrOvrMap delDesignElem chgLayout">
        <pc:chgData name="宏傑 陳" userId="d6d427fc14c2e5cb" providerId="LiveId" clId="{5E6FC1B4-2303-439C-9B84-70F90AD814B2}" dt="2024-12-22T06:05:27.014" v="516" actId="1076"/>
        <pc:sldMkLst>
          <pc:docMk/>
          <pc:sldMk cId="2859614859" sldId="259"/>
        </pc:sldMkLst>
        <pc:spChg chg="mod ord">
          <ac:chgData name="宏傑 陳" userId="d6d427fc14c2e5cb" providerId="LiveId" clId="{5E6FC1B4-2303-439C-9B84-70F90AD814B2}" dt="2024-12-22T05:59:55.502" v="457" actId="20577"/>
          <ac:spMkLst>
            <pc:docMk/>
            <pc:sldMk cId="2859614859" sldId="259"/>
            <ac:spMk id="3" creationId="{6EFE0526-94AB-D76C-B867-5DC86789CBC1}"/>
          </ac:spMkLst>
        </pc:spChg>
        <pc:spChg chg="mod">
          <ac:chgData name="宏傑 陳" userId="d6d427fc14c2e5cb" providerId="LiveId" clId="{5E6FC1B4-2303-439C-9B84-70F90AD814B2}" dt="2024-12-22T06:05:27.014" v="516" actId="1076"/>
          <ac:spMkLst>
            <pc:docMk/>
            <pc:sldMk cId="2859614859" sldId="259"/>
            <ac:spMk id="5" creationId="{7A38BB7B-B49E-7A0E-4B69-CC2C21573C94}"/>
          </ac:spMkLst>
        </pc:spChg>
        <pc:spChg chg="add del">
          <ac:chgData name="宏傑 陳" userId="d6d427fc14c2e5cb" providerId="LiveId" clId="{5E6FC1B4-2303-439C-9B84-70F90AD814B2}" dt="2024-12-21T08:55:45.244" v="255" actId="26606"/>
          <ac:spMkLst>
            <pc:docMk/>
            <pc:sldMk cId="2859614859" sldId="259"/>
            <ac:spMk id="7" creationId="{5A0118C5-4F8D-4CF4-BADD-53FEACC6C42A}"/>
          </ac:spMkLst>
        </pc:spChg>
        <pc:spChg chg="add del">
          <ac:chgData name="宏傑 陳" userId="d6d427fc14c2e5cb" providerId="LiveId" clId="{5E6FC1B4-2303-439C-9B84-70F90AD814B2}" dt="2024-12-21T08:55:45.244" v="255" actId="26606"/>
          <ac:spMkLst>
            <pc:docMk/>
            <pc:sldMk cId="2859614859" sldId="259"/>
            <ac:spMk id="8" creationId="{D0A98BBA-D3EA-45DC-B8A1-9C61397D4C21}"/>
          </ac:spMkLst>
        </pc:spChg>
        <pc:spChg chg="add del">
          <ac:chgData name="宏傑 陳" userId="d6d427fc14c2e5cb" providerId="LiveId" clId="{5E6FC1B4-2303-439C-9B84-70F90AD814B2}" dt="2024-12-21T08:55:45.244" v="255" actId="26606"/>
          <ac:spMkLst>
            <pc:docMk/>
            <pc:sldMk cId="2859614859" sldId="259"/>
            <ac:spMk id="9" creationId="{2E4C95AB-2BD7-4E38-BDD5-1E41F3A9BCF3}"/>
          </ac:spMkLst>
        </pc:spChg>
        <pc:spChg chg="add del">
          <ac:chgData name="宏傑 陳" userId="d6d427fc14c2e5cb" providerId="LiveId" clId="{5E6FC1B4-2303-439C-9B84-70F90AD814B2}" dt="2024-12-21T08:54:54.769" v="250" actId="26606"/>
          <ac:spMkLst>
            <pc:docMk/>
            <pc:sldMk cId="2859614859" sldId="259"/>
            <ac:spMk id="10" creationId="{5A0118C5-4F8D-4CF4-BADD-53FEACC6C42A}"/>
          </ac:spMkLst>
        </pc:spChg>
        <pc:spChg chg="add del">
          <ac:chgData name="宏傑 陳" userId="d6d427fc14c2e5cb" providerId="LiveId" clId="{5E6FC1B4-2303-439C-9B84-70F90AD814B2}" dt="2024-12-21T08:54:54.769" v="250" actId="26606"/>
          <ac:spMkLst>
            <pc:docMk/>
            <pc:sldMk cId="2859614859" sldId="259"/>
            <ac:spMk id="12" creationId="{A99050EE-26AF-4253-BD50-F0FCD965A8F6}"/>
          </ac:spMkLst>
        </pc:spChg>
        <pc:spChg chg="add del">
          <ac:chgData name="宏傑 陳" userId="d6d427fc14c2e5cb" providerId="LiveId" clId="{5E6FC1B4-2303-439C-9B84-70F90AD814B2}" dt="2024-12-21T08:54:54.769" v="250" actId="26606"/>
          <ac:spMkLst>
            <pc:docMk/>
            <pc:sldMk cId="2859614859" sldId="259"/>
            <ac:spMk id="18" creationId="{D0C78466-EB6E-45A0-99A6-A00789ACD90A}"/>
          </ac:spMkLst>
        </pc:spChg>
        <pc:spChg chg="add del">
          <ac:chgData name="宏傑 陳" userId="d6d427fc14c2e5cb" providerId="LiveId" clId="{5E6FC1B4-2303-439C-9B84-70F90AD814B2}" dt="2024-12-21T08:54:54.769" v="250" actId="26606"/>
          <ac:spMkLst>
            <pc:docMk/>
            <pc:sldMk cId="2859614859" sldId="259"/>
            <ac:spMk id="20" creationId="{E99F76E4-5DFD-4DBE-B042-66FBCD1182C9}"/>
          </ac:spMkLst>
        </pc:spChg>
        <pc:spChg chg="add del">
          <ac:chgData name="宏傑 陳" userId="d6d427fc14c2e5cb" providerId="LiveId" clId="{5E6FC1B4-2303-439C-9B84-70F90AD814B2}" dt="2024-12-21T08:55:20.506" v="253" actId="6264"/>
          <ac:spMkLst>
            <pc:docMk/>
            <pc:sldMk cId="2859614859" sldId="259"/>
            <ac:spMk id="367" creationId="{5A0118C5-4F8D-4CF4-BADD-53FEACC6C42A}"/>
          </ac:spMkLst>
        </pc:spChg>
        <pc:spChg chg="add del">
          <ac:chgData name="宏傑 陳" userId="d6d427fc14c2e5cb" providerId="LiveId" clId="{5E6FC1B4-2303-439C-9B84-70F90AD814B2}" dt="2024-12-21T08:55:20.506" v="253" actId="6264"/>
          <ac:spMkLst>
            <pc:docMk/>
            <pc:sldMk cId="2859614859" sldId="259"/>
            <ac:spMk id="388" creationId="{EC11F68A-CC71-4196-BBF3-20CDCD75D4E6}"/>
          </ac:spMkLst>
        </pc:spChg>
        <pc:spChg chg="add del">
          <ac:chgData name="宏傑 陳" userId="d6d427fc14c2e5cb" providerId="LiveId" clId="{5E6FC1B4-2303-439C-9B84-70F90AD814B2}" dt="2024-12-21T08:55:20.506" v="253" actId="6264"/>
          <ac:spMkLst>
            <pc:docMk/>
            <pc:sldMk cId="2859614859" sldId="259"/>
            <ac:spMk id="390" creationId="{085F9950-F10E-4E64-962B-F70345789875}"/>
          </ac:spMkLst>
        </pc:spChg>
        <pc:spChg chg="add">
          <ac:chgData name="宏傑 陳" userId="d6d427fc14c2e5cb" providerId="LiveId" clId="{5E6FC1B4-2303-439C-9B84-70F90AD814B2}" dt="2024-12-21T08:55:45.244" v="255" actId="26606"/>
          <ac:spMkLst>
            <pc:docMk/>
            <pc:sldMk cId="2859614859" sldId="259"/>
            <ac:spMk id="394" creationId="{C6D09588-9668-4D38-8AD4-C27CF2B2D41C}"/>
          </ac:spMkLst>
        </pc:spChg>
        <pc:grpChg chg="add del">
          <ac:chgData name="宏傑 陳" userId="d6d427fc14c2e5cb" providerId="LiveId" clId="{5E6FC1B4-2303-439C-9B84-70F90AD814B2}" dt="2024-12-21T08:55:45.244" v="255" actId="26606"/>
          <ac:grpSpMkLst>
            <pc:docMk/>
            <pc:sldMk cId="2859614859" sldId="259"/>
            <ac:grpSpMk id="11" creationId="{85836128-58DE-4E5A-B27E-DFE747CA0B2B}"/>
          </ac:grpSpMkLst>
        </pc:grpChg>
        <pc:grpChg chg="add del">
          <ac:chgData name="宏傑 陳" userId="d6d427fc14c2e5cb" providerId="LiveId" clId="{5E6FC1B4-2303-439C-9B84-70F90AD814B2}" dt="2024-12-21T08:54:54.769" v="250" actId="26606"/>
          <ac:grpSpMkLst>
            <pc:docMk/>
            <pc:sldMk cId="2859614859" sldId="259"/>
            <ac:grpSpMk id="14" creationId="{00E015F5-1A99-4E40-BC3D-7707802996B5}"/>
          </ac:grpSpMkLst>
        </pc:grpChg>
        <pc:grpChg chg="add del">
          <ac:chgData name="宏傑 陳" userId="d6d427fc14c2e5cb" providerId="LiveId" clId="{5E6FC1B4-2303-439C-9B84-70F90AD814B2}" dt="2024-12-21T08:54:54.769" v="250" actId="26606"/>
          <ac:grpSpMkLst>
            <pc:docMk/>
            <pc:sldMk cId="2859614859" sldId="259"/>
            <ac:grpSpMk id="22" creationId="{5468B3A9-705E-43C3-A742-0619B0D8F2EE}"/>
          </ac:grpSpMkLst>
        </pc:grpChg>
        <pc:grpChg chg="add del">
          <ac:chgData name="宏傑 陳" userId="d6d427fc14c2e5cb" providerId="LiveId" clId="{5E6FC1B4-2303-439C-9B84-70F90AD814B2}" dt="2024-12-21T08:54:54.769" v="250" actId="26606"/>
          <ac:grpSpMkLst>
            <pc:docMk/>
            <pc:sldMk cId="2859614859" sldId="259"/>
            <ac:grpSpMk id="193" creationId="{773717CC-ECEE-4ABF-BA61-C59F46801775}"/>
          </ac:grpSpMkLst>
        </pc:grpChg>
        <pc:grpChg chg="add del">
          <ac:chgData name="宏傑 陳" userId="d6d427fc14c2e5cb" providerId="LiveId" clId="{5E6FC1B4-2303-439C-9B84-70F90AD814B2}" dt="2024-12-21T08:55:20.506" v="253" actId="6264"/>
          <ac:grpSpMkLst>
            <pc:docMk/>
            <pc:sldMk cId="2859614859" sldId="259"/>
            <ac:grpSpMk id="369" creationId="{1E8369D0-2C3B-4E27-AC6C-A246AC28CDA1}"/>
          </ac:grpSpMkLst>
        </pc:grpChg>
        <pc:grpChg chg="add del">
          <ac:chgData name="宏傑 陳" userId="d6d427fc14c2e5cb" providerId="LiveId" clId="{5E6FC1B4-2303-439C-9B84-70F90AD814B2}" dt="2024-12-21T08:55:20.506" v="253" actId="6264"/>
          <ac:grpSpMkLst>
            <pc:docMk/>
            <pc:sldMk cId="2859614859" sldId="259"/>
            <ac:grpSpMk id="373" creationId="{C6F74901-2A71-43C3-837C-27CCD6B6D636}"/>
          </ac:grpSpMkLst>
        </pc:grpChg>
        <pc:grpChg chg="add">
          <ac:chgData name="宏傑 陳" userId="d6d427fc14c2e5cb" providerId="LiveId" clId="{5E6FC1B4-2303-439C-9B84-70F90AD814B2}" dt="2024-12-21T08:55:45.244" v="255" actId="26606"/>
          <ac:grpSpMkLst>
            <pc:docMk/>
            <pc:sldMk cId="2859614859" sldId="259"/>
            <ac:grpSpMk id="396" creationId="{95A28492-272D-4814-AE2C-61575C989EA3}"/>
          </ac:grpSpMkLst>
        </pc:grpChg>
      </pc:sldChg>
      <pc:sldChg chg="addSp modSp mod setBg setClrOvrMap">
        <pc:chgData name="宏傑 陳" userId="d6d427fc14c2e5cb" providerId="LiveId" clId="{5E6FC1B4-2303-439C-9B84-70F90AD814B2}" dt="2024-12-22T06:01:56.889" v="485" actId="1076"/>
        <pc:sldMkLst>
          <pc:docMk/>
          <pc:sldMk cId="1379878496" sldId="260"/>
        </pc:sldMkLst>
        <pc:spChg chg="mod">
          <ac:chgData name="宏傑 陳" userId="d6d427fc14c2e5cb" providerId="LiveId" clId="{5E6FC1B4-2303-439C-9B84-70F90AD814B2}" dt="2024-12-22T06:01:51.524" v="483" actId="1076"/>
          <ac:spMkLst>
            <pc:docMk/>
            <pc:sldMk cId="1379878496" sldId="260"/>
            <ac:spMk id="3" creationId="{511F5075-A781-799C-23CD-B9AD76C19F87}"/>
          </ac:spMkLst>
        </pc:spChg>
        <pc:spChg chg="mod">
          <ac:chgData name="宏傑 陳" userId="d6d427fc14c2e5cb" providerId="LiveId" clId="{5E6FC1B4-2303-439C-9B84-70F90AD814B2}" dt="2024-12-22T06:01:56.889" v="485" actId="1076"/>
          <ac:spMkLst>
            <pc:docMk/>
            <pc:sldMk cId="1379878496" sldId="260"/>
            <ac:spMk id="5" creationId="{63214FA6-32B9-65AF-F146-B38BAEEB5499}"/>
          </ac:spMkLst>
        </pc:spChg>
        <pc:spChg chg="add">
          <ac:chgData name="宏傑 陳" userId="d6d427fc14c2e5cb" providerId="LiveId" clId="{5E6FC1B4-2303-439C-9B84-70F90AD814B2}" dt="2024-12-21T08:57:26.991" v="279" actId="26606"/>
          <ac:spMkLst>
            <pc:docMk/>
            <pc:sldMk cId="1379878496" sldId="260"/>
            <ac:spMk id="10" creationId="{B95B9BA8-1D69-4796-85F5-B6D0BD52354B}"/>
          </ac:spMkLst>
        </pc:spChg>
        <pc:grpChg chg="add">
          <ac:chgData name="宏傑 陳" userId="d6d427fc14c2e5cb" providerId="LiveId" clId="{5E6FC1B4-2303-439C-9B84-70F90AD814B2}" dt="2024-12-21T08:57:26.991" v="279" actId="26606"/>
          <ac:grpSpMkLst>
            <pc:docMk/>
            <pc:sldMk cId="1379878496" sldId="260"/>
            <ac:grpSpMk id="12" creationId="{5F892E19-92E7-4BB2-8C3F-DBDFE8D9D324}"/>
          </ac:grpSpMkLst>
        </pc:grpChg>
      </pc:sldChg>
      <pc:sldChg chg="addSp modSp mod setBg">
        <pc:chgData name="宏傑 陳" userId="d6d427fc14c2e5cb" providerId="LiveId" clId="{5E6FC1B4-2303-439C-9B84-70F90AD814B2}" dt="2024-12-22T06:05:38.776" v="518" actId="113"/>
        <pc:sldMkLst>
          <pc:docMk/>
          <pc:sldMk cId="744490993" sldId="261"/>
        </pc:sldMkLst>
        <pc:spChg chg="mod ord">
          <ac:chgData name="宏傑 陳" userId="d6d427fc14c2e5cb" providerId="LiveId" clId="{5E6FC1B4-2303-439C-9B84-70F90AD814B2}" dt="2024-12-22T06:05:38.776" v="518" actId="113"/>
          <ac:spMkLst>
            <pc:docMk/>
            <pc:sldMk cId="744490993" sldId="261"/>
            <ac:spMk id="2" creationId="{76AE889E-1E8E-222F-D8F0-27F65928777E}"/>
          </ac:spMkLst>
        </pc:spChg>
        <pc:spChg chg="mod">
          <ac:chgData name="宏傑 陳" userId="d6d427fc14c2e5cb" providerId="LiveId" clId="{5E6FC1B4-2303-439C-9B84-70F90AD814B2}" dt="2024-12-22T06:04:45.121" v="510" actId="20577"/>
          <ac:spMkLst>
            <pc:docMk/>
            <pc:sldMk cId="744490993" sldId="261"/>
            <ac:spMk id="6" creationId="{4F493D19-0E6A-0CA5-8600-B06A1E0315DD}"/>
          </ac:spMkLst>
        </pc:spChg>
        <pc:spChg chg="add">
          <ac:chgData name="宏傑 陳" userId="d6d427fc14c2e5cb" providerId="LiveId" clId="{5E6FC1B4-2303-439C-9B84-70F90AD814B2}" dt="2024-12-21T08:58:18.650" v="285" actId="26606"/>
          <ac:spMkLst>
            <pc:docMk/>
            <pc:sldMk cId="744490993" sldId="261"/>
            <ac:spMk id="11" creationId="{5A0118C5-4F8D-4CF4-BADD-53FEACC6C42A}"/>
          </ac:spMkLst>
        </pc:spChg>
        <pc:spChg chg="add">
          <ac:chgData name="宏傑 陳" userId="d6d427fc14c2e5cb" providerId="LiveId" clId="{5E6FC1B4-2303-439C-9B84-70F90AD814B2}" dt="2024-12-21T08:58:18.650" v="285" actId="26606"/>
          <ac:spMkLst>
            <pc:docMk/>
            <pc:sldMk cId="744490993" sldId="261"/>
            <ac:spMk id="17" creationId="{CAEBFCD5-5356-4326-8D39-8235A46CD7B2}"/>
          </ac:spMkLst>
        </pc:spChg>
        <pc:grpChg chg="add">
          <ac:chgData name="宏傑 陳" userId="d6d427fc14c2e5cb" providerId="LiveId" clId="{5E6FC1B4-2303-439C-9B84-70F90AD814B2}" dt="2024-12-21T08:58:18.650" v="285" actId="26606"/>
          <ac:grpSpMkLst>
            <pc:docMk/>
            <pc:sldMk cId="744490993" sldId="261"/>
            <ac:grpSpMk id="13" creationId="{134CC3FF-7AA4-46F4-8B24-2F9383D86DBD}"/>
          </ac:grpSpMkLst>
        </pc:grpChg>
        <pc:grpChg chg="add">
          <ac:chgData name="宏傑 陳" userId="d6d427fc14c2e5cb" providerId="LiveId" clId="{5E6FC1B4-2303-439C-9B84-70F90AD814B2}" dt="2024-12-21T08:58:18.650" v="285" actId="26606"/>
          <ac:grpSpMkLst>
            <pc:docMk/>
            <pc:sldMk cId="744490993" sldId="261"/>
            <ac:grpSpMk id="19" creationId="{5F2AA49C-5AC0-41C7-BFAF-74B8D8293C8F}"/>
          </ac:grpSpMkLst>
        </pc:grpChg>
        <pc:grpChg chg="add">
          <ac:chgData name="宏傑 陳" userId="d6d427fc14c2e5cb" providerId="LiveId" clId="{5E6FC1B4-2303-439C-9B84-70F90AD814B2}" dt="2024-12-21T08:58:18.650" v="285" actId="26606"/>
          <ac:grpSpMkLst>
            <pc:docMk/>
            <pc:sldMk cId="744490993" sldId="261"/>
            <ac:grpSpMk id="34" creationId="{BB32367D-C4F2-49D5-A586-298C7CA821B0}"/>
          </ac:grpSpMkLst>
        </pc:grpChg>
        <pc:picChg chg="mod">
          <ac:chgData name="宏傑 陳" userId="d6d427fc14c2e5cb" providerId="LiveId" clId="{5E6FC1B4-2303-439C-9B84-70F90AD814B2}" dt="2024-12-22T06:04:03.246" v="498" actId="1076"/>
          <ac:picMkLst>
            <pc:docMk/>
            <pc:sldMk cId="744490993" sldId="261"/>
            <ac:picMk id="4" creationId="{4051A450-2DD4-26A5-8D00-0091C27298B3}"/>
          </ac:picMkLst>
        </pc:picChg>
      </pc:sldChg>
      <pc:sldChg chg="addSp delSp modSp mod setBg">
        <pc:chgData name="宏傑 陳" userId="d6d427fc14c2e5cb" providerId="LiveId" clId="{5E6FC1B4-2303-439C-9B84-70F90AD814B2}" dt="2024-12-22T06:11:35.984" v="619" actId="1076"/>
        <pc:sldMkLst>
          <pc:docMk/>
          <pc:sldMk cId="1091284782" sldId="262"/>
        </pc:sldMkLst>
        <pc:spChg chg="mod">
          <ac:chgData name="宏傑 陳" userId="d6d427fc14c2e5cb" providerId="LiveId" clId="{5E6FC1B4-2303-439C-9B84-70F90AD814B2}" dt="2024-12-22T06:11:32.176" v="618" actId="1076"/>
          <ac:spMkLst>
            <pc:docMk/>
            <pc:sldMk cId="1091284782" sldId="262"/>
            <ac:spMk id="3" creationId="{C28F085E-B5D0-9F71-7443-4235517A6127}"/>
          </ac:spMkLst>
        </pc:spChg>
        <pc:spChg chg="mod">
          <ac:chgData name="宏傑 陳" userId="d6d427fc14c2e5cb" providerId="LiveId" clId="{5E6FC1B4-2303-439C-9B84-70F90AD814B2}" dt="2024-12-22T06:11:35.984" v="619" actId="1076"/>
          <ac:spMkLst>
            <pc:docMk/>
            <pc:sldMk cId="1091284782" sldId="262"/>
            <ac:spMk id="5" creationId="{ABBAD822-0210-42BA-C300-F415E151C3CC}"/>
          </ac:spMkLst>
        </pc:spChg>
        <pc:spChg chg="mod">
          <ac:chgData name="宏傑 陳" userId="d6d427fc14c2e5cb" providerId="LiveId" clId="{5E6FC1B4-2303-439C-9B84-70F90AD814B2}" dt="2024-12-22T06:11:26.094" v="616" actId="1076"/>
          <ac:spMkLst>
            <pc:docMk/>
            <pc:sldMk cId="1091284782" sldId="262"/>
            <ac:spMk id="7" creationId="{43EFC814-B379-DBE0-2485-CE23593CB81C}"/>
          </ac:spMkLst>
        </pc:spChg>
        <pc:spChg chg="add del">
          <ac:chgData name="宏傑 陳" userId="d6d427fc14c2e5cb" providerId="LiveId" clId="{5E6FC1B4-2303-439C-9B84-70F90AD814B2}" dt="2024-12-22T06:06:43.164" v="525" actId="26606"/>
          <ac:spMkLst>
            <pc:docMk/>
            <pc:sldMk cId="1091284782" sldId="262"/>
            <ac:spMk id="12" creationId="{5A0118C5-4F8D-4CF4-BADD-53FEACC6C42A}"/>
          </ac:spMkLst>
        </pc:spChg>
        <pc:spChg chg="add del">
          <ac:chgData name="宏傑 陳" userId="d6d427fc14c2e5cb" providerId="LiveId" clId="{5E6FC1B4-2303-439C-9B84-70F90AD814B2}" dt="2024-12-22T06:06:43.164" v="525" actId="26606"/>
          <ac:spMkLst>
            <pc:docMk/>
            <pc:sldMk cId="1091284782" sldId="262"/>
            <ac:spMk id="33" creationId="{EC11F68A-CC71-4196-BBF3-20CDCD75D4E6}"/>
          </ac:spMkLst>
        </pc:spChg>
        <pc:spChg chg="add del">
          <ac:chgData name="宏傑 陳" userId="d6d427fc14c2e5cb" providerId="LiveId" clId="{5E6FC1B4-2303-439C-9B84-70F90AD814B2}" dt="2024-12-22T06:06:43.164" v="525" actId="26606"/>
          <ac:spMkLst>
            <pc:docMk/>
            <pc:sldMk cId="1091284782" sldId="262"/>
            <ac:spMk id="35" creationId="{085F9950-F10E-4E64-962B-F70345789875}"/>
          </ac:spMkLst>
        </pc:spChg>
        <pc:spChg chg="add">
          <ac:chgData name="宏傑 陳" userId="d6d427fc14c2e5cb" providerId="LiveId" clId="{5E6FC1B4-2303-439C-9B84-70F90AD814B2}" dt="2024-12-22T06:06:43.164" v="525" actId="26606"/>
          <ac:spMkLst>
            <pc:docMk/>
            <pc:sldMk cId="1091284782" sldId="262"/>
            <ac:spMk id="40" creationId="{5A0118C5-4F8D-4CF4-BADD-53FEACC6C42A}"/>
          </ac:spMkLst>
        </pc:spChg>
        <pc:spChg chg="add">
          <ac:chgData name="宏傑 陳" userId="d6d427fc14c2e5cb" providerId="LiveId" clId="{5E6FC1B4-2303-439C-9B84-70F90AD814B2}" dt="2024-12-22T06:06:43.164" v="525" actId="26606"/>
          <ac:spMkLst>
            <pc:docMk/>
            <pc:sldMk cId="1091284782" sldId="262"/>
            <ac:spMk id="42" creationId="{D0A98BBA-D3EA-45DC-B8A1-9C61397D4C21}"/>
          </ac:spMkLst>
        </pc:spChg>
        <pc:spChg chg="add">
          <ac:chgData name="宏傑 陳" userId="d6d427fc14c2e5cb" providerId="LiveId" clId="{5E6FC1B4-2303-439C-9B84-70F90AD814B2}" dt="2024-12-22T06:06:43.164" v="525" actId="26606"/>
          <ac:spMkLst>
            <pc:docMk/>
            <pc:sldMk cId="1091284782" sldId="262"/>
            <ac:spMk id="44" creationId="{2E4C95AB-2BD7-4E38-BDD5-1E41F3A9BCF3}"/>
          </ac:spMkLst>
        </pc:spChg>
        <pc:grpChg chg="add del">
          <ac:chgData name="宏傑 陳" userId="d6d427fc14c2e5cb" providerId="LiveId" clId="{5E6FC1B4-2303-439C-9B84-70F90AD814B2}" dt="2024-12-22T06:06:43.164" v="525" actId="26606"/>
          <ac:grpSpMkLst>
            <pc:docMk/>
            <pc:sldMk cId="1091284782" sldId="262"/>
            <ac:grpSpMk id="14" creationId="{1E8369D0-2C3B-4E27-AC6C-A246AC28CDA1}"/>
          </ac:grpSpMkLst>
        </pc:grpChg>
        <pc:grpChg chg="add del">
          <ac:chgData name="宏傑 陳" userId="d6d427fc14c2e5cb" providerId="LiveId" clId="{5E6FC1B4-2303-439C-9B84-70F90AD814B2}" dt="2024-12-22T06:06:43.164" v="525" actId="26606"/>
          <ac:grpSpMkLst>
            <pc:docMk/>
            <pc:sldMk cId="1091284782" sldId="262"/>
            <ac:grpSpMk id="18" creationId="{C6F74901-2A71-43C3-837C-27CCD6B6D636}"/>
          </ac:grpSpMkLst>
        </pc:grpChg>
        <pc:grpChg chg="add">
          <ac:chgData name="宏傑 陳" userId="d6d427fc14c2e5cb" providerId="LiveId" clId="{5E6FC1B4-2303-439C-9B84-70F90AD814B2}" dt="2024-12-22T06:06:43.164" v="525" actId="26606"/>
          <ac:grpSpMkLst>
            <pc:docMk/>
            <pc:sldMk cId="1091284782" sldId="262"/>
            <ac:grpSpMk id="46" creationId="{85836128-58DE-4E5A-B27E-DFE747CA0B2B}"/>
          </ac:grpSpMkLst>
        </pc:grpChg>
      </pc:sldChg>
      <pc:sldChg chg="addSp modSp mod setBg">
        <pc:chgData name="宏傑 陳" userId="d6d427fc14c2e5cb" providerId="LiveId" clId="{5E6FC1B4-2303-439C-9B84-70F90AD814B2}" dt="2024-12-22T06:05:34.721" v="517" actId="113"/>
        <pc:sldMkLst>
          <pc:docMk/>
          <pc:sldMk cId="2438143613" sldId="263"/>
        </pc:sldMkLst>
        <pc:spChg chg="mod">
          <ac:chgData name="宏傑 陳" userId="d6d427fc14c2e5cb" providerId="LiveId" clId="{5E6FC1B4-2303-439C-9B84-70F90AD814B2}" dt="2024-12-22T06:05:34.721" v="517" actId="113"/>
          <ac:spMkLst>
            <pc:docMk/>
            <pc:sldMk cId="2438143613" sldId="263"/>
            <ac:spMk id="2" creationId="{C3241A84-641E-FC46-8E43-CC3414156766}"/>
          </ac:spMkLst>
        </pc:spChg>
        <pc:spChg chg="mod">
          <ac:chgData name="宏傑 陳" userId="d6d427fc14c2e5cb" providerId="LiveId" clId="{5E6FC1B4-2303-439C-9B84-70F90AD814B2}" dt="2024-12-22T06:03:11.183" v="493" actId="14100"/>
          <ac:spMkLst>
            <pc:docMk/>
            <pc:sldMk cId="2438143613" sldId="263"/>
            <ac:spMk id="4" creationId="{BC92BAC5-FA95-A524-B41A-DEF62D880746}"/>
          </ac:spMkLst>
        </pc:spChg>
        <pc:spChg chg="add">
          <ac:chgData name="宏傑 陳" userId="d6d427fc14c2e5cb" providerId="LiveId" clId="{5E6FC1B4-2303-439C-9B84-70F90AD814B2}" dt="2024-12-21T08:58:00.696" v="283" actId="26606"/>
          <ac:spMkLst>
            <pc:docMk/>
            <pc:sldMk cId="2438143613" sldId="263"/>
            <ac:spMk id="11" creationId="{5A0118C5-4F8D-4CF4-BADD-53FEACC6C42A}"/>
          </ac:spMkLst>
        </pc:spChg>
        <pc:spChg chg="add">
          <ac:chgData name="宏傑 陳" userId="d6d427fc14c2e5cb" providerId="LiveId" clId="{5E6FC1B4-2303-439C-9B84-70F90AD814B2}" dt="2024-12-21T08:58:00.696" v="283" actId="26606"/>
          <ac:spMkLst>
            <pc:docMk/>
            <pc:sldMk cId="2438143613" sldId="263"/>
            <ac:spMk id="17" creationId="{CAEBFCD5-5356-4326-8D39-8235A46CD7B2}"/>
          </ac:spMkLst>
        </pc:spChg>
        <pc:grpChg chg="add">
          <ac:chgData name="宏傑 陳" userId="d6d427fc14c2e5cb" providerId="LiveId" clId="{5E6FC1B4-2303-439C-9B84-70F90AD814B2}" dt="2024-12-21T08:58:00.696" v="283" actId="26606"/>
          <ac:grpSpMkLst>
            <pc:docMk/>
            <pc:sldMk cId="2438143613" sldId="263"/>
            <ac:grpSpMk id="13" creationId="{134CC3FF-7AA4-46F4-8B24-2F9383D86DBD}"/>
          </ac:grpSpMkLst>
        </pc:grpChg>
        <pc:grpChg chg="add">
          <ac:chgData name="宏傑 陳" userId="d6d427fc14c2e5cb" providerId="LiveId" clId="{5E6FC1B4-2303-439C-9B84-70F90AD814B2}" dt="2024-12-21T08:58:00.696" v="283" actId="26606"/>
          <ac:grpSpMkLst>
            <pc:docMk/>
            <pc:sldMk cId="2438143613" sldId="263"/>
            <ac:grpSpMk id="19" creationId="{5F2AA49C-5AC0-41C7-BFAF-74B8D8293C8F}"/>
          </ac:grpSpMkLst>
        </pc:grpChg>
        <pc:grpChg chg="add">
          <ac:chgData name="宏傑 陳" userId="d6d427fc14c2e5cb" providerId="LiveId" clId="{5E6FC1B4-2303-439C-9B84-70F90AD814B2}" dt="2024-12-21T08:58:00.696" v="283" actId="26606"/>
          <ac:grpSpMkLst>
            <pc:docMk/>
            <pc:sldMk cId="2438143613" sldId="263"/>
            <ac:grpSpMk id="34" creationId="{BB32367D-C4F2-49D5-A586-298C7CA821B0}"/>
          </ac:grpSpMkLst>
        </pc:grpChg>
        <pc:picChg chg="mod ord">
          <ac:chgData name="宏傑 陳" userId="d6d427fc14c2e5cb" providerId="LiveId" clId="{5E6FC1B4-2303-439C-9B84-70F90AD814B2}" dt="2024-12-21T08:58:14.105" v="284" actId="1076"/>
          <ac:picMkLst>
            <pc:docMk/>
            <pc:sldMk cId="2438143613" sldId="263"/>
            <ac:picMk id="6" creationId="{7064A773-0CD5-51B7-3AE2-5D3366835568}"/>
          </ac:picMkLst>
        </pc:picChg>
      </pc:sldChg>
      <pc:sldChg chg="addSp modSp mod setBg">
        <pc:chgData name="宏傑 陳" userId="d6d427fc14c2e5cb" providerId="LiveId" clId="{5E6FC1B4-2303-439C-9B84-70F90AD814B2}" dt="2024-12-22T06:05:11.685" v="513" actId="113"/>
        <pc:sldMkLst>
          <pc:docMk/>
          <pc:sldMk cId="4152786660" sldId="264"/>
        </pc:sldMkLst>
        <pc:spChg chg="mod">
          <ac:chgData name="宏傑 陳" userId="d6d427fc14c2e5cb" providerId="LiveId" clId="{5E6FC1B4-2303-439C-9B84-70F90AD814B2}" dt="2024-12-22T06:05:11.685" v="513" actId="113"/>
          <ac:spMkLst>
            <pc:docMk/>
            <pc:sldMk cId="4152786660" sldId="264"/>
            <ac:spMk id="2" creationId="{2341D9A3-243C-EBBB-F001-2D8792A360C2}"/>
          </ac:spMkLst>
        </pc:spChg>
        <pc:spChg chg="mod">
          <ac:chgData name="宏傑 陳" userId="d6d427fc14c2e5cb" providerId="LiveId" clId="{5E6FC1B4-2303-439C-9B84-70F90AD814B2}" dt="2024-12-21T08:47:48.186" v="219" actId="122"/>
          <ac:spMkLst>
            <pc:docMk/>
            <pc:sldMk cId="4152786660" sldId="264"/>
            <ac:spMk id="3" creationId="{D44B1827-236E-0F60-FFF8-A573CF2F35DE}"/>
          </ac:spMkLst>
        </pc:spChg>
        <pc:spChg chg="add">
          <ac:chgData name="宏傑 陳" userId="d6d427fc14c2e5cb" providerId="LiveId" clId="{5E6FC1B4-2303-439C-9B84-70F90AD814B2}" dt="2024-12-21T08:45:33.902" v="179" actId="26606"/>
          <ac:spMkLst>
            <pc:docMk/>
            <pc:sldMk cId="4152786660" sldId="264"/>
            <ac:spMk id="8" creationId="{3677BAFB-3BD3-41BB-9107-FAE224AE21C4}"/>
          </ac:spMkLst>
        </pc:spChg>
        <pc:spChg chg="add">
          <ac:chgData name="宏傑 陳" userId="d6d427fc14c2e5cb" providerId="LiveId" clId="{5E6FC1B4-2303-439C-9B84-70F90AD814B2}" dt="2024-12-21T08:45:33.902" v="179" actId="26606"/>
          <ac:spMkLst>
            <pc:docMk/>
            <pc:sldMk cId="4152786660" sldId="264"/>
            <ac:spMk id="10" creationId="{E6823A9B-C188-42D4-847C-3AD928DB145C}"/>
          </ac:spMkLst>
        </pc:spChg>
        <pc:spChg chg="add">
          <ac:chgData name="宏傑 陳" userId="d6d427fc14c2e5cb" providerId="LiveId" clId="{5E6FC1B4-2303-439C-9B84-70F90AD814B2}" dt="2024-12-21T08:45:33.902" v="179" actId="26606"/>
          <ac:spMkLst>
            <pc:docMk/>
            <pc:sldMk cId="4152786660" sldId="264"/>
            <ac:spMk id="12" creationId="{34B557F3-1A0C-4749-A6DB-EAC082DF390B}"/>
          </ac:spMkLst>
        </pc:spChg>
        <pc:spChg chg="add">
          <ac:chgData name="宏傑 陳" userId="d6d427fc14c2e5cb" providerId="LiveId" clId="{5E6FC1B4-2303-439C-9B84-70F90AD814B2}" dt="2024-12-21T08:45:33.902" v="179" actId="26606"/>
          <ac:spMkLst>
            <pc:docMk/>
            <pc:sldMk cId="4152786660" sldId="264"/>
            <ac:spMk id="14" creationId="{55D55AA6-3751-494F-868A-DCEDC5CE82BF}"/>
          </ac:spMkLst>
        </pc:spChg>
        <pc:spChg chg="add">
          <ac:chgData name="宏傑 陳" userId="d6d427fc14c2e5cb" providerId="LiveId" clId="{5E6FC1B4-2303-439C-9B84-70F90AD814B2}" dt="2024-12-21T08:45:33.902" v="179" actId="26606"/>
          <ac:spMkLst>
            <pc:docMk/>
            <pc:sldMk cId="4152786660" sldId="264"/>
            <ac:spMk id="16" creationId="{4D4C00DC-4DC6-4CD2-9E31-F17E6CEBC5A6}"/>
          </ac:spMkLst>
        </pc:spChg>
        <pc:spChg chg="add">
          <ac:chgData name="宏傑 陳" userId="d6d427fc14c2e5cb" providerId="LiveId" clId="{5E6FC1B4-2303-439C-9B84-70F90AD814B2}" dt="2024-12-21T08:45:33.902" v="179" actId="26606"/>
          <ac:spMkLst>
            <pc:docMk/>
            <pc:sldMk cId="4152786660" sldId="264"/>
            <ac:spMk id="18" creationId="{D82AB1B2-7970-42CF-8BF5-567C69E9FFFB}"/>
          </ac:spMkLst>
        </pc:spChg>
        <pc:spChg chg="add">
          <ac:chgData name="宏傑 陳" userId="d6d427fc14c2e5cb" providerId="LiveId" clId="{5E6FC1B4-2303-439C-9B84-70F90AD814B2}" dt="2024-12-21T08:45:33.902" v="179" actId="26606"/>
          <ac:spMkLst>
            <pc:docMk/>
            <pc:sldMk cId="4152786660" sldId="264"/>
            <ac:spMk id="24" creationId="{C10FB9CA-E7FA-462C-B537-F1224ED1ACF4}"/>
          </ac:spMkLst>
        </pc:spChg>
        <pc:spChg chg="add">
          <ac:chgData name="宏傑 陳" userId="d6d427fc14c2e5cb" providerId="LiveId" clId="{5E6FC1B4-2303-439C-9B84-70F90AD814B2}" dt="2024-12-21T08:45:33.902" v="179" actId="26606"/>
          <ac:spMkLst>
            <pc:docMk/>
            <pc:sldMk cId="4152786660" sldId="264"/>
            <ac:spMk id="26" creationId="{D8469AE7-A75B-4F37-850B-EF5974ABED2C}"/>
          </ac:spMkLst>
        </pc:spChg>
        <pc:grpChg chg="add">
          <ac:chgData name="宏傑 陳" userId="d6d427fc14c2e5cb" providerId="LiveId" clId="{5E6FC1B4-2303-439C-9B84-70F90AD814B2}" dt="2024-12-21T08:45:33.902" v="179" actId="26606"/>
          <ac:grpSpMkLst>
            <pc:docMk/>
            <pc:sldMk cId="4152786660" sldId="264"/>
            <ac:grpSpMk id="20" creationId="{66FB5A75-BDE2-4F12-A95B-C48788A7685C}"/>
          </ac:grpSpMkLst>
        </pc:grpChg>
        <pc:grpChg chg="add">
          <ac:chgData name="宏傑 陳" userId="d6d427fc14c2e5cb" providerId="LiveId" clId="{5E6FC1B4-2303-439C-9B84-70F90AD814B2}" dt="2024-12-21T08:45:33.902" v="179" actId="26606"/>
          <ac:grpSpMkLst>
            <pc:docMk/>
            <pc:sldMk cId="4152786660" sldId="264"/>
            <ac:grpSpMk id="28" creationId="{63301095-70B2-49AA-8DA9-A35629AD621C}"/>
          </ac:grpSpMkLst>
        </pc:grpChg>
      </pc:sldChg>
      <pc:sldChg chg="addSp delSp modSp mod setBg addAnim delAnim">
        <pc:chgData name="宏傑 陳" userId="d6d427fc14c2e5cb" providerId="LiveId" clId="{5E6FC1B4-2303-439C-9B84-70F90AD814B2}" dt="2024-12-22T06:12:02.295" v="621" actId="255"/>
        <pc:sldMkLst>
          <pc:docMk/>
          <pc:sldMk cId="2668911346" sldId="265"/>
        </pc:sldMkLst>
        <pc:spChg chg="mod">
          <ac:chgData name="宏傑 陳" userId="d6d427fc14c2e5cb" providerId="LiveId" clId="{5E6FC1B4-2303-439C-9B84-70F90AD814B2}" dt="2024-12-22T06:12:02.295" v="621" actId="255"/>
          <ac:spMkLst>
            <pc:docMk/>
            <pc:sldMk cId="2668911346" sldId="265"/>
            <ac:spMk id="2" creationId="{A8CF0EBA-436D-2E0B-8AD8-EA2F3862A916}"/>
          </ac:spMkLst>
        </pc:spChg>
        <pc:spChg chg="add del">
          <ac:chgData name="宏傑 陳" userId="d6d427fc14c2e5cb" providerId="LiveId" clId="{5E6FC1B4-2303-439C-9B84-70F90AD814B2}" dt="2024-12-21T08:59:38.521" v="302" actId="26606"/>
          <ac:spMkLst>
            <pc:docMk/>
            <pc:sldMk cId="2668911346" sldId="265"/>
            <ac:spMk id="9" creationId="{3A397E3E-B90C-4D82-BAAA-36F7AC6A4565}"/>
          </ac:spMkLst>
        </pc:spChg>
        <pc:spChg chg="add del">
          <ac:chgData name="宏傑 陳" userId="d6d427fc14c2e5cb" providerId="LiveId" clId="{5E6FC1B4-2303-439C-9B84-70F90AD814B2}" dt="2024-12-21T08:59:38.521" v="302" actId="26606"/>
          <ac:spMkLst>
            <pc:docMk/>
            <pc:sldMk cId="2668911346" sldId="265"/>
            <ac:spMk id="23" creationId="{90A7F83A-9728-4030-8E45-9ECF1ABCCC12}"/>
          </ac:spMkLst>
        </pc:spChg>
        <pc:spChg chg="add del">
          <ac:chgData name="宏傑 陳" userId="d6d427fc14c2e5cb" providerId="LiveId" clId="{5E6FC1B4-2303-439C-9B84-70F90AD814B2}" dt="2024-12-21T08:59:38.521" v="302" actId="26606"/>
          <ac:spMkLst>
            <pc:docMk/>
            <pc:sldMk cId="2668911346" sldId="265"/>
            <ac:spMk id="25" creationId="{A2B5CBEA-F125-49B6-8335-227C325B112B}"/>
          </ac:spMkLst>
        </pc:spChg>
        <pc:spChg chg="add del">
          <ac:chgData name="宏傑 陳" userId="d6d427fc14c2e5cb" providerId="LiveId" clId="{5E6FC1B4-2303-439C-9B84-70F90AD814B2}" dt="2024-12-21T08:59:38.521" v="302" actId="26606"/>
          <ac:spMkLst>
            <pc:docMk/>
            <pc:sldMk cId="2668911346" sldId="265"/>
            <ac:spMk id="27" creationId="{FEA9761C-7BB2-45E5-A5DB-A0B35362454A}"/>
          </ac:spMkLst>
        </pc:spChg>
        <pc:spChg chg="add del">
          <ac:chgData name="宏傑 陳" userId="d6d427fc14c2e5cb" providerId="LiveId" clId="{5E6FC1B4-2303-439C-9B84-70F90AD814B2}" dt="2024-12-21T08:59:38.521" v="302" actId="26606"/>
          <ac:spMkLst>
            <pc:docMk/>
            <pc:sldMk cId="2668911346" sldId="265"/>
            <ac:spMk id="29" creationId="{4D1A5E71-B6B6-486A-8CDC-C7ABD9B903F6}"/>
          </ac:spMkLst>
        </pc:spChg>
        <pc:spChg chg="add del">
          <ac:chgData name="宏傑 陳" userId="d6d427fc14c2e5cb" providerId="LiveId" clId="{5E6FC1B4-2303-439C-9B84-70F90AD814B2}" dt="2024-12-21T08:59:38.521" v="302" actId="26606"/>
          <ac:spMkLst>
            <pc:docMk/>
            <pc:sldMk cId="2668911346" sldId="265"/>
            <ac:spMk id="31" creationId="{8E44D629-6B8E-4D88-A77E-149C0ED03498}"/>
          </ac:spMkLst>
        </pc:spChg>
        <pc:spChg chg="add">
          <ac:chgData name="宏傑 陳" userId="d6d427fc14c2e5cb" providerId="LiveId" clId="{5E6FC1B4-2303-439C-9B84-70F90AD814B2}" dt="2024-12-21T08:59:38.531" v="303" actId="26606"/>
          <ac:spMkLst>
            <pc:docMk/>
            <pc:sldMk cId="2668911346" sldId="265"/>
            <ac:spMk id="47" creationId="{51F77B6A-7F53-4B28-B73D-C8CC899AB221}"/>
          </ac:spMkLst>
        </pc:spChg>
        <pc:spChg chg="add">
          <ac:chgData name="宏傑 陳" userId="d6d427fc14c2e5cb" providerId="LiveId" clId="{5E6FC1B4-2303-439C-9B84-70F90AD814B2}" dt="2024-12-21T08:59:38.531" v="303" actId="26606"/>
          <ac:spMkLst>
            <pc:docMk/>
            <pc:sldMk cId="2668911346" sldId="265"/>
            <ac:spMk id="49" creationId="{F6E412EF-CF39-4C25-85B0-DB30B1B0A8C4}"/>
          </ac:spMkLst>
        </pc:spChg>
        <pc:spChg chg="add">
          <ac:chgData name="宏傑 陳" userId="d6d427fc14c2e5cb" providerId="LiveId" clId="{5E6FC1B4-2303-439C-9B84-70F90AD814B2}" dt="2024-12-21T08:59:38.531" v="303" actId="26606"/>
          <ac:spMkLst>
            <pc:docMk/>
            <pc:sldMk cId="2668911346" sldId="265"/>
            <ac:spMk id="50" creationId="{E8DA6235-17F2-4C9E-88C6-C5D38D8D3C03}"/>
          </ac:spMkLst>
        </pc:spChg>
        <pc:spChg chg="add">
          <ac:chgData name="宏傑 陳" userId="d6d427fc14c2e5cb" providerId="LiveId" clId="{5E6FC1B4-2303-439C-9B84-70F90AD814B2}" dt="2024-12-21T08:59:38.531" v="303" actId="26606"/>
          <ac:spMkLst>
            <pc:docMk/>
            <pc:sldMk cId="2668911346" sldId="265"/>
            <ac:spMk id="51" creationId="{B55DEF71-1741-4489-8E77-46FC5BAA66E2}"/>
          </ac:spMkLst>
        </pc:spChg>
        <pc:spChg chg="add">
          <ac:chgData name="宏傑 陳" userId="d6d427fc14c2e5cb" providerId="LiveId" clId="{5E6FC1B4-2303-439C-9B84-70F90AD814B2}" dt="2024-12-21T08:59:38.531" v="303" actId="26606"/>
          <ac:spMkLst>
            <pc:docMk/>
            <pc:sldMk cId="2668911346" sldId="265"/>
            <ac:spMk id="52" creationId="{82347B6D-A7CC-48EB-861F-917D0D61E3EA}"/>
          </ac:spMkLst>
        </pc:spChg>
        <pc:spChg chg="add">
          <ac:chgData name="宏傑 陳" userId="d6d427fc14c2e5cb" providerId="LiveId" clId="{5E6FC1B4-2303-439C-9B84-70F90AD814B2}" dt="2024-12-21T08:59:38.531" v="303" actId="26606"/>
          <ac:spMkLst>
            <pc:docMk/>
            <pc:sldMk cId="2668911346" sldId="265"/>
            <ac:spMk id="53" creationId="{A7A0A46D-CC9B-4E32-870A-7BC2DF940144}"/>
          </ac:spMkLst>
        </pc:spChg>
        <pc:spChg chg="add">
          <ac:chgData name="宏傑 陳" userId="d6d427fc14c2e5cb" providerId="LiveId" clId="{5E6FC1B4-2303-439C-9B84-70F90AD814B2}" dt="2024-12-21T08:59:38.531" v="303" actId="26606"/>
          <ac:spMkLst>
            <pc:docMk/>
            <pc:sldMk cId="2668911346" sldId="265"/>
            <ac:spMk id="54" creationId="{9178722E-1BD0-427E-BAAE-4F206DAB5818}"/>
          </ac:spMkLst>
        </pc:spChg>
        <pc:spChg chg="add">
          <ac:chgData name="宏傑 陳" userId="d6d427fc14c2e5cb" providerId="LiveId" clId="{5E6FC1B4-2303-439C-9B84-70F90AD814B2}" dt="2024-12-21T08:59:38.531" v="303" actId="26606"/>
          <ac:spMkLst>
            <pc:docMk/>
            <pc:sldMk cId="2668911346" sldId="265"/>
            <ac:spMk id="55" creationId="{A753B935-E3DD-466D-BFAC-68E0BE02D092}"/>
          </ac:spMkLst>
        </pc:spChg>
        <pc:spChg chg="add">
          <ac:chgData name="宏傑 陳" userId="d6d427fc14c2e5cb" providerId="LiveId" clId="{5E6FC1B4-2303-439C-9B84-70F90AD814B2}" dt="2024-12-21T08:59:38.531" v="303" actId="26606"/>
          <ac:spMkLst>
            <pc:docMk/>
            <pc:sldMk cId="2668911346" sldId="265"/>
            <ac:spMk id="56" creationId="{FB034F26-4148-4B59-B493-14D7A9A8BAA9}"/>
          </ac:spMkLst>
        </pc:spChg>
        <pc:grpChg chg="add del">
          <ac:chgData name="宏傑 陳" userId="d6d427fc14c2e5cb" providerId="LiveId" clId="{5E6FC1B4-2303-439C-9B84-70F90AD814B2}" dt="2024-12-21T08:59:38.521" v="302" actId="26606"/>
          <ac:grpSpMkLst>
            <pc:docMk/>
            <pc:sldMk cId="2668911346" sldId="265"/>
            <ac:grpSpMk id="11" creationId="{0F0C2E5D-B08F-4A99-9D15-59D33148FE02}"/>
          </ac:grpSpMkLst>
        </pc:grpChg>
        <pc:grpChg chg="add del">
          <ac:chgData name="宏傑 陳" userId="d6d427fc14c2e5cb" providerId="LiveId" clId="{5E6FC1B4-2303-439C-9B84-70F90AD814B2}" dt="2024-12-21T08:59:38.521" v="302" actId="26606"/>
          <ac:grpSpMkLst>
            <pc:docMk/>
            <pc:sldMk cId="2668911346" sldId="265"/>
            <ac:grpSpMk id="19" creationId="{5499343D-E927-41D0-B997-E44A300C68D8}"/>
          </ac:grpSpMkLst>
        </pc:grpChg>
        <pc:grpChg chg="add del">
          <ac:chgData name="宏傑 陳" userId="d6d427fc14c2e5cb" providerId="LiveId" clId="{5E6FC1B4-2303-439C-9B84-70F90AD814B2}" dt="2024-12-21T08:59:38.521" v="302" actId="26606"/>
          <ac:grpSpMkLst>
            <pc:docMk/>
            <pc:sldMk cId="2668911346" sldId="265"/>
            <ac:grpSpMk id="33" creationId="{FB9739EB-7F66-433D-841F-AB3CD18700B7}"/>
          </ac:grpSpMkLst>
        </pc:grpChg>
        <pc:grpChg chg="add del">
          <ac:chgData name="宏傑 陳" userId="d6d427fc14c2e5cb" providerId="LiveId" clId="{5E6FC1B4-2303-439C-9B84-70F90AD814B2}" dt="2024-12-21T08:59:38.521" v="302" actId="26606"/>
          <ac:grpSpMkLst>
            <pc:docMk/>
            <pc:sldMk cId="2668911346" sldId="265"/>
            <ac:grpSpMk id="40" creationId="{8B6BCBAB-41A5-4D6D-8C9B-55E3AA6FCC21}"/>
          </ac:grpSpMkLst>
        </pc:grpChg>
        <pc:grpChg chg="add">
          <ac:chgData name="宏傑 陳" userId="d6d427fc14c2e5cb" providerId="LiveId" clId="{5E6FC1B4-2303-439C-9B84-70F90AD814B2}" dt="2024-12-21T08:59:38.531" v="303" actId="26606"/>
          <ac:grpSpMkLst>
            <pc:docMk/>
            <pc:sldMk cId="2668911346" sldId="265"/>
            <ac:grpSpMk id="48" creationId="{2515629F-0D83-4A44-A125-CD50FC660AB4}"/>
          </ac:grpSpMkLst>
        </pc:grpChg>
        <pc:grpChg chg="add">
          <ac:chgData name="宏傑 陳" userId="d6d427fc14c2e5cb" providerId="LiveId" clId="{5E6FC1B4-2303-439C-9B84-70F90AD814B2}" dt="2024-12-21T08:59:38.531" v="303" actId="26606"/>
          <ac:grpSpMkLst>
            <pc:docMk/>
            <pc:sldMk cId="2668911346" sldId="265"/>
            <ac:grpSpMk id="57" creationId="{5E6BB5FD-DB7B-4BE3-BA45-1EF042115ED5}"/>
          </ac:grpSpMkLst>
        </pc:grpChg>
        <pc:picChg chg="mod">
          <ac:chgData name="宏傑 陳" userId="d6d427fc14c2e5cb" providerId="LiveId" clId="{5E6FC1B4-2303-439C-9B84-70F90AD814B2}" dt="2024-12-21T08:59:38.531" v="303" actId="26606"/>
          <ac:picMkLst>
            <pc:docMk/>
            <pc:sldMk cId="2668911346" sldId="265"/>
            <ac:picMk id="4" creationId="{7530CCA0-F504-92D6-7D1E-ED3551A9ECDF}"/>
          </ac:picMkLst>
        </pc:picChg>
      </pc:sldChg>
      <pc:sldChg chg="addSp modSp mod setBg">
        <pc:chgData name="宏傑 陳" userId="d6d427fc14c2e5cb" providerId="LiveId" clId="{5E6FC1B4-2303-439C-9B84-70F90AD814B2}" dt="2024-12-22T06:15:30.763" v="701" actId="20577"/>
        <pc:sldMkLst>
          <pc:docMk/>
          <pc:sldMk cId="2192501387" sldId="266"/>
        </pc:sldMkLst>
        <pc:spChg chg="add mod">
          <ac:chgData name="宏傑 陳" userId="d6d427fc14c2e5cb" providerId="LiveId" clId="{5E6FC1B4-2303-439C-9B84-70F90AD814B2}" dt="2024-12-22T06:15:14.122" v="689" actId="1076"/>
          <ac:spMkLst>
            <pc:docMk/>
            <pc:sldMk cId="2192501387" sldId="266"/>
            <ac:spMk id="2" creationId="{EF460891-346D-7706-5A58-B99DA58447FC}"/>
          </ac:spMkLst>
        </pc:spChg>
        <pc:spChg chg="mod">
          <ac:chgData name="宏傑 陳" userId="d6d427fc14c2e5cb" providerId="LiveId" clId="{5E6FC1B4-2303-439C-9B84-70F90AD814B2}" dt="2024-12-22T06:15:30.763" v="701" actId="20577"/>
          <ac:spMkLst>
            <pc:docMk/>
            <pc:sldMk cId="2192501387" sldId="266"/>
            <ac:spMk id="3" creationId="{C443BF3D-F275-E67E-0B7A-E56BB30EE96B}"/>
          </ac:spMkLst>
        </pc:spChg>
        <pc:spChg chg="add">
          <ac:chgData name="宏傑 陳" userId="d6d427fc14c2e5cb" providerId="LiveId" clId="{5E6FC1B4-2303-439C-9B84-70F90AD814B2}" dt="2024-12-21T09:00:27.398" v="308" actId="26606"/>
          <ac:spMkLst>
            <pc:docMk/>
            <pc:sldMk cId="2192501387" sldId="266"/>
            <ac:spMk id="8" creationId="{5A0118C5-4F8D-4CF4-BADD-53FEACC6C42A}"/>
          </ac:spMkLst>
        </pc:spChg>
        <pc:spChg chg="add">
          <ac:chgData name="宏傑 陳" userId="d6d427fc14c2e5cb" providerId="LiveId" clId="{5E6FC1B4-2303-439C-9B84-70F90AD814B2}" dt="2024-12-21T09:00:27.398" v="308" actId="26606"/>
          <ac:spMkLst>
            <pc:docMk/>
            <pc:sldMk cId="2192501387" sldId="266"/>
            <ac:spMk id="10" creationId="{55C61911-45B2-48BF-AC7A-1EB579B42CBB}"/>
          </ac:spMkLst>
        </pc:spChg>
        <pc:spChg chg="add">
          <ac:chgData name="宏傑 陳" userId="d6d427fc14c2e5cb" providerId="LiveId" clId="{5E6FC1B4-2303-439C-9B84-70F90AD814B2}" dt="2024-12-21T09:00:27.398" v="308" actId="26606"/>
          <ac:spMkLst>
            <pc:docMk/>
            <pc:sldMk cId="2192501387" sldId="266"/>
            <ac:spMk id="12" creationId="{2DE4D4CE-6DAE-4A05-BE5B-6BCE3F4EC79B}"/>
          </ac:spMkLst>
        </pc:spChg>
        <pc:spChg chg="add">
          <ac:chgData name="宏傑 陳" userId="d6d427fc14c2e5cb" providerId="LiveId" clId="{5E6FC1B4-2303-439C-9B84-70F90AD814B2}" dt="2024-12-21T09:00:27.398" v="308" actId="26606"/>
          <ac:spMkLst>
            <pc:docMk/>
            <pc:sldMk cId="2192501387" sldId="266"/>
            <ac:spMk id="18" creationId="{10C23D31-5B0A-4956-A59F-A24F57D2A959}"/>
          </ac:spMkLst>
        </pc:spChg>
        <pc:spChg chg="add">
          <ac:chgData name="宏傑 陳" userId="d6d427fc14c2e5cb" providerId="LiveId" clId="{5E6FC1B4-2303-439C-9B84-70F90AD814B2}" dt="2024-12-21T09:00:27.398" v="308" actId="26606"/>
          <ac:spMkLst>
            <pc:docMk/>
            <pc:sldMk cId="2192501387" sldId="266"/>
            <ac:spMk id="20" creationId="{F4C6FC6E-4AAF-4628-B7E5-85DF9D323B6F}"/>
          </ac:spMkLst>
        </pc:spChg>
        <pc:grpChg chg="add">
          <ac:chgData name="宏傑 陳" userId="d6d427fc14c2e5cb" providerId="LiveId" clId="{5E6FC1B4-2303-439C-9B84-70F90AD814B2}" dt="2024-12-21T09:00:27.398" v="308" actId="26606"/>
          <ac:grpSpMkLst>
            <pc:docMk/>
            <pc:sldMk cId="2192501387" sldId="266"/>
            <ac:grpSpMk id="14" creationId="{B8CB1D39-68D4-4372-BF3B-2A33A7495E2B}"/>
          </ac:grpSpMkLst>
        </pc:grpChg>
        <pc:grpChg chg="add">
          <ac:chgData name="宏傑 陳" userId="d6d427fc14c2e5cb" providerId="LiveId" clId="{5E6FC1B4-2303-439C-9B84-70F90AD814B2}" dt="2024-12-21T09:00:27.398" v="308" actId="26606"/>
          <ac:grpSpMkLst>
            <pc:docMk/>
            <pc:sldMk cId="2192501387" sldId="266"/>
            <ac:grpSpMk id="22" creationId="{582A903B-6B78-4F0A-B7C9-3D80499020B8}"/>
          </ac:grpSpMkLst>
        </pc:grpChg>
      </pc:sldChg>
      <pc:sldChg chg="addSp modSp mod setBg">
        <pc:chgData name="宏傑 陳" userId="d6d427fc14c2e5cb" providerId="LiveId" clId="{5E6FC1B4-2303-439C-9B84-70F90AD814B2}" dt="2024-12-22T06:23:05.902" v="782" actId="1076"/>
        <pc:sldMkLst>
          <pc:docMk/>
          <pc:sldMk cId="907927902" sldId="267"/>
        </pc:sldMkLst>
        <pc:spChg chg="mod">
          <ac:chgData name="宏傑 陳" userId="d6d427fc14c2e5cb" providerId="LiveId" clId="{5E6FC1B4-2303-439C-9B84-70F90AD814B2}" dt="2024-12-22T06:18:14.574" v="746" actId="20577"/>
          <ac:spMkLst>
            <pc:docMk/>
            <pc:sldMk cId="907927902" sldId="267"/>
            <ac:spMk id="3" creationId="{771647ED-B425-EDAF-6EAF-CD44CD22315F}"/>
          </ac:spMkLst>
        </pc:spChg>
        <pc:spChg chg="mod">
          <ac:chgData name="宏傑 陳" userId="d6d427fc14c2e5cb" providerId="LiveId" clId="{5E6FC1B4-2303-439C-9B84-70F90AD814B2}" dt="2024-12-22T06:23:05.902" v="782" actId="1076"/>
          <ac:spMkLst>
            <pc:docMk/>
            <pc:sldMk cId="907927902" sldId="267"/>
            <ac:spMk id="5" creationId="{ED2B4781-2B83-81A3-9C12-E14BACD5D727}"/>
          </ac:spMkLst>
        </pc:spChg>
        <pc:spChg chg="add">
          <ac:chgData name="宏傑 陳" userId="d6d427fc14c2e5cb" providerId="LiveId" clId="{5E6FC1B4-2303-439C-9B84-70F90AD814B2}" dt="2024-12-21T09:00:32.142" v="309" actId="26606"/>
          <ac:spMkLst>
            <pc:docMk/>
            <pc:sldMk cId="907927902" sldId="267"/>
            <ac:spMk id="10" creationId="{5A0118C5-4F8D-4CF4-BADD-53FEACC6C42A}"/>
          </ac:spMkLst>
        </pc:spChg>
        <pc:spChg chg="add">
          <ac:chgData name="宏傑 陳" userId="d6d427fc14c2e5cb" providerId="LiveId" clId="{5E6FC1B4-2303-439C-9B84-70F90AD814B2}" dt="2024-12-21T09:00:32.142" v="309" actId="26606"/>
          <ac:spMkLst>
            <pc:docMk/>
            <pc:sldMk cId="907927902" sldId="267"/>
            <ac:spMk id="12" creationId="{55C61911-45B2-48BF-AC7A-1EB579B42CBB}"/>
          </ac:spMkLst>
        </pc:spChg>
        <pc:spChg chg="add">
          <ac:chgData name="宏傑 陳" userId="d6d427fc14c2e5cb" providerId="LiveId" clId="{5E6FC1B4-2303-439C-9B84-70F90AD814B2}" dt="2024-12-21T09:00:32.142" v="309" actId="26606"/>
          <ac:spMkLst>
            <pc:docMk/>
            <pc:sldMk cId="907927902" sldId="267"/>
            <ac:spMk id="14" creationId="{2DE4D4CE-6DAE-4A05-BE5B-6BCE3F4EC79B}"/>
          </ac:spMkLst>
        </pc:spChg>
        <pc:spChg chg="add">
          <ac:chgData name="宏傑 陳" userId="d6d427fc14c2e5cb" providerId="LiveId" clId="{5E6FC1B4-2303-439C-9B84-70F90AD814B2}" dt="2024-12-21T09:00:32.142" v="309" actId="26606"/>
          <ac:spMkLst>
            <pc:docMk/>
            <pc:sldMk cId="907927902" sldId="267"/>
            <ac:spMk id="20" creationId="{10C23D31-5B0A-4956-A59F-A24F57D2A959}"/>
          </ac:spMkLst>
        </pc:spChg>
        <pc:spChg chg="add">
          <ac:chgData name="宏傑 陳" userId="d6d427fc14c2e5cb" providerId="LiveId" clId="{5E6FC1B4-2303-439C-9B84-70F90AD814B2}" dt="2024-12-21T09:00:32.142" v="309" actId="26606"/>
          <ac:spMkLst>
            <pc:docMk/>
            <pc:sldMk cId="907927902" sldId="267"/>
            <ac:spMk id="22" creationId="{F4C6FC6E-4AAF-4628-B7E5-85DF9D323B6F}"/>
          </ac:spMkLst>
        </pc:spChg>
        <pc:grpChg chg="add">
          <ac:chgData name="宏傑 陳" userId="d6d427fc14c2e5cb" providerId="LiveId" clId="{5E6FC1B4-2303-439C-9B84-70F90AD814B2}" dt="2024-12-21T09:00:32.142" v="309" actId="26606"/>
          <ac:grpSpMkLst>
            <pc:docMk/>
            <pc:sldMk cId="907927902" sldId="267"/>
            <ac:grpSpMk id="16" creationId="{B8CB1D39-68D4-4372-BF3B-2A33A7495E2B}"/>
          </ac:grpSpMkLst>
        </pc:grpChg>
        <pc:grpChg chg="add">
          <ac:chgData name="宏傑 陳" userId="d6d427fc14c2e5cb" providerId="LiveId" clId="{5E6FC1B4-2303-439C-9B84-70F90AD814B2}" dt="2024-12-21T09:00:32.142" v="309" actId="26606"/>
          <ac:grpSpMkLst>
            <pc:docMk/>
            <pc:sldMk cId="907927902" sldId="267"/>
            <ac:grpSpMk id="24" creationId="{582A903B-6B78-4F0A-B7C9-3D80499020B8}"/>
          </ac:grpSpMkLst>
        </pc:grpChg>
      </pc:sldChg>
      <pc:sldChg chg="addSp modSp mod setBg">
        <pc:chgData name="宏傑 陳" userId="d6d427fc14c2e5cb" providerId="LiveId" clId="{5E6FC1B4-2303-439C-9B84-70F90AD814B2}" dt="2024-12-22T06:29:10.187" v="837" actId="207"/>
        <pc:sldMkLst>
          <pc:docMk/>
          <pc:sldMk cId="3777874888" sldId="268"/>
        </pc:sldMkLst>
        <pc:spChg chg="add mod">
          <ac:chgData name="宏傑 陳" userId="d6d427fc14c2e5cb" providerId="LiveId" clId="{5E6FC1B4-2303-439C-9B84-70F90AD814B2}" dt="2024-12-22T06:29:10.187" v="837" actId="207"/>
          <ac:spMkLst>
            <pc:docMk/>
            <pc:sldMk cId="3777874888" sldId="268"/>
            <ac:spMk id="2" creationId="{A370F59B-4269-39F2-2363-87D8A2FA757E}"/>
          </ac:spMkLst>
        </pc:spChg>
        <pc:spChg chg="mod">
          <ac:chgData name="宏傑 陳" userId="d6d427fc14c2e5cb" providerId="LiveId" clId="{5E6FC1B4-2303-439C-9B84-70F90AD814B2}" dt="2024-12-22T06:28:17.713" v="834" actId="1076"/>
          <ac:spMkLst>
            <pc:docMk/>
            <pc:sldMk cId="3777874888" sldId="268"/>
            <ac:spMk id="3" creationId="{14BBE48F-9F33-0236-BD86-D3468A19D174}"/>
          </ac:spMkLst>
        </pc:spChg>
        <pc:spChg chg="add">
          <ac:chgData name="宏傑 陳" userId="d6d427fc14c2e5cb" providerId="LiveId" clId="{5E6FC1B4-2303-439C-9B84-70F90AD814B2}" dt="2024-12-21T09:02:01.793" v="318" actId="26606"/>
          <ac:spMkLst>
            <pc:docMk/>
            <pc:sldMk cId="3777874888" sldId="268"/>
            <ac:spMk id="8" creationId="{5A0118C5-4F8D-4CF4-BADD-53FEACC6C42A}"/>
          </ac:spMkLst>
        </pc:spChg>
        <pc:spChg chg="add">
          <ac:chgData name="宏傑 陳" userId="d6d427fc14c2e5cb" providerId="LiveId" clId="{5E6FC1B4-2303-439C-9B84-70F90AD814B2}" dt="2024-12-21T09:02:01.793" v="318" actId="26606"/>
          <ac:spMkLst>
            <pc:docMk/>
            <pc:sldMk cId="3777874888" sldId="268"/>
            <ac:spMk id="10" creationId="{55C61911-45B2-48BF-AC7A-1EB579B42CBB}"/>
          </ac:spMkLst>
        </pc:spChg>
        <pc:spChg chg="add">
          <ac:chgData name="宏傑 陳" userId="d6d427fc14c2e5cb" providerId="LiveId" clId="{5E6FC1B4-2303-439C-9B84-70F90AD814B2}" dt="2024-12-21T09:02:01.793" v="318" actId="26606"/>
          <ac:spMkLst>
            <pc:docMk/>
            <pc:sldMk cId="3777874888" sldId="268"/>
            <ac:spMk id="12" creationId="{2DE4D4CE-6DAE-4A05-BE5B-6BCE3F4EC79B}"/>
          </ac:spMkLst>
        </pc:spChg>
        <pc:spChg chg="add">
          <ac:chgData name="宏傑 陳" userId="d6d427fc14c2e5cb" providerId="LiveId" clId="{5E6FC1B4-2303-439C-9B84-70F90AD814B2}" dt="2024-12-21T09:02:01.793" v="318" actId="26606"/>
          <ac:spMkLst>
            <pc:docMk/>
            <pc:sldMk cId="3777874888" sldId="268"/>
            <ac:spMk id="18" creationId="{10C23D31-5B0A-4956-A59F-A24F57D2A959}"/>
          </ac:spMkLst>
        </pc:spChg>
        <pc:spChg chg="add">
          <ac:chgData name="宏傑 陳" userId="d6d427fc14c2e5cb" providerId="LiveId" clId="{5E6FC1B4-2303-439C-9B84-70F90AD814B2}" dt="2024-12-21T09:02:01.793" v="318" actId="26606"/>
          <ac:spMkLst>
            <pc:docMk/>
            <pc:sldMk cId="3777874888" sldId="268"/>
            <ac:spMk id="20" creationId="{F4C6FC6E-4AAF-4628-B7E5-85DF9D323B6F}"/>
          </ac:spMkLst>
        </pc:spChg>
        <pc:grpChg chg="add">
          <ac:chgData name="宏傑 陳" userId="d6d427fc14c2e5cb" providerId="LiveId" clId="{5E6FC1B4-2303-439C-9B84-70F90AD814B2}" dt="2024-12-21T09:02:01.793" v="318" actId="26606"/>
          <ac:grpSpMkLst>
            <pc:docMk/>
            <pc:sldMk cId="3777874888" sldId="268"/>
            <ac:grpSpMk id="14" creationId="{B8CB1D39-68D4-4372-BF3B-2A33A7495E2B}"/>
          </ac:grpSpMkLst>
        </pc:grpChg>
        <pc:grpChg chg="add">
          <ac:chgData name="宏傑 陳" userId="d6d427fc14c2e5cb" providerId="LiveId" clId="{5E6FC1B4-2303-439C-9B84-70F90AD814B2}" dt="2024-12-21T09:02:01.793" v="318" actId="26606"/>
          <ac:grpSpMkLst>
            <pc:docMk/>
            <pc:sldMk cId="3777874888" sldId="268"/>
            <ac:grpSpMk id="22" creationId="{582A903B-6B78-4F0A-B7C9-3D80499020B8}"/>
          </ac:grpSpMkLst>
        </pc:grpChg>
      </pc:sldChg>
      <pc:sldChg chg="addSp delSp modSp mod setBg">
        <pc:chgData name="宏傑 陳" userId="d6d427fc14c2e5cb" providerId="LiveId" clId="{5E6FC1B4-2303-439C-9B84-70F90AD814B2}" dt="2024-12-22T07:00:04.828" v="979" actId="1076"/>
        <pc:sldMkLst>
          <pc:docMk/>
          <pc:sldMk cId="1997561718" sldId="269"/>
        </pc:sldMkLst>
        <pc:spChg chg="mod">
          <ac:chgData name="宏傑 陳" userId="d6d427fc14c2e5cb" providerId="LiveId" clId="{5E6FC1B4-2303-439C-9B84-70F90AD814B2}" dt="2024-12-22T06:40:22.259" v="920" actId="1076"/>
          <ac:spMkLst>
            <pc:docMk/>
            <pc:sldMk cId="1997561718" sldId="269"/>
            <ac:spMk id="2" creationId="{54EF2693-B089-7796-C32E-0A0E6C632C5E}"/>
          </ac:spMkLst>
        </pc:spChg>
        <pc:spChg chg="add mod">
          <ac:chgData name="宏傑 陳" userId="d6d427fc14c2e5cb" providerId="LiveId" clId="{5E6FC1B4-2303-439C-9B84-70F90AD814B2}" dt="2024-12-22T07:00:04.828" v="979" actId="1076"/>
          <ac:spMkLst>
            <pc:docMk/>
            <pc:sldMk cId="1997561718" sldId="269"/>
            <ac:spMk id="3" creationId="{4F6FFC2F-3014-B096-9BC9-708A3CB64E48}"/>
          </ac:spMkLst>
        </pc:spChg>
        <pc:spChg chg="add mod">
          <ac:chgData name="宏傑 陳" userId="d6d427fc14c2e5cb" providerId="LiveId" clId="{5E6FC1B4-2303-439C-9B84-70F90AD814B2}" dt="2024-12-22T06:41:00.930" v="933" actId="20577"/>
          <ac:spMkLst>
            <pc:docMk/>
            <pc:sldMk cId="1997561718" sldId="269"/>
            <ac:spMk id="4" creationId="{27991FE8-74A8-3567-45BB-AF9AE54C5DE0}"/>
          </ac:spMkLst>
        </pc:spChg>
        <pc:spChg chg="add del">
          <ac:chgData name="宏傑 陳" userId="d6d427fc14c2e5cb" providerId="LiveId" clId="{5E6FC1B4-2303-439C-9B84-70F90AD814B2}" dt="2024-12-21T09:00:01.351" v="306" actId="26606"/>
          <ac:spMkLst>
            <pc:docMk/>
            <pc:sldMk cId="1997561718" sldId="269"/>
            <ac:spMk id="4" creationId="{9CD25992-470D-CDDB-6B50-DA1C7F3CC6D6}"/>
          </ac:spMkLst>
        </pc:spChg>
        <pc:spChg chg="add">
          <ac:chgData name="宏傑 陳" userId="d6d427fc14c2e5cb" providerId="LiveId" clId="{5E6FC1B4-2303-439C-9B84-70F90AD814B2}" dt="2024-12-21T09:00:01.351" v="306" actId="26606"/>
          <ac:spMkLst>
            <pc:docMk/>
            <pc:sldMk cId="1997561718" sldId="269"/>
            <ac:spMk id="9" creationId="{5A0118C5-4F8D-4CF4-BADD-53FEACC6C42A}"/>
          </ac:spMkLst>
        </pc:spChg>
        <pc:spChg chg="add del">
          <ac:chgData name="宏傑 陳" userId="d6d427fc14c2e5cb" providerId="LiveId" clId="{5E6FC1B4-2303-439C-9B84-70F90AD814B2}" dt="2024-12-21T09:00:01.342" v="305" actId="26606"/>
          <ac:spMkLst>
            <pc:docMk/>
            <pc:sldMk cId="1997561718" sldId="269"/>
            <ac:spMk id="11" creationId="{B50AB553-2A96-4A92-96F2-93548E096954}"/>
          </ac:spMkLst>
        </pc:spChg>
        <pc:spChg chg="add mod">
          <ac:chgData name="宏傑 陳" userId="d6d427fc14c2e5cb" providerId="LiveId" clId="{5E6FC1B4-2303-439C-9B84-70F90AD814B2}" dt="2024-12-22T06:41:36.887" v="974" actId="20577"/>
          <ac:spMkLst>
            <pc:docMk/>
            <pc:sldMk cId="1997561718" sldId="269"/>
            <ac:spMk id="29" creationId="{9CD25992-470D-CDDB-6B50-DA1C7F3CC6D6}"/>
          </ac:spMkLst>
        </pc:spChg>
        <pc:spChg chg="add">
          <ac:chgData name="宏傑 陳" userId="d6d427fc14c2e5cb" providerId="LiveId" clId="{5E6FC1B4-2303-439C-9B84-70F90AD814B2}" dt="2024-12-21T09:00:01.351" v="306" actId="26606"/>
          <ac:spMkLst>
            <pc:docMk/>
            <pc:sldMk cId="1997561718" sldId="269"/>
            <ac:spMk id="30" creationId="{EC11F68A-CC71-4196-BBF3-20CDCD75D4E6}"/>
          </ac:spMkLst>
        </pc:spChg>
        <pc:spChg chg="add">
          <ac:chgData name="宏傑 陳" userId="d6d427fc14c2e5cb" providerId="LiveId" clId="{5E6FC1B4-2303-439C-9B84-70F90AD814B2}" dt="2024-12-21T09:00:01.351" v="306" actId="26606"/>
          <ac:spMkLst>
            <pc:docMk/>
            <pc:sldMk cId="1997561718" sldId="269"/>
            <ac:spMk id="32" creationId="{085F9950-F10E-4E64-962B-F70345789875}"/>
          </ac:spMkLst>
        </pc:spChg>
        <pc:grpChg chg="add">
          <ac:chgData name="宏傑 陳" userId="d6d427fc14c2e5cb" providerId="LiveId" clId="{5E6FC1B4-2303-439C-9B84-70F90AD814B2}" dt="2024-12-21T09:00:01.351" v="306" actId="26606"/>
          <ac:grpSpMkLst>
            <pc:docMk/>
            <pc:sldMk cId="1997561718" sldId="269"/>
            <ac:grpSpMk id="14" creationId="{1E8369D0-2C3B-4E27-AC6C-A246AC28CDA1}"/>
          </ac:grpSpMkLst>
        </pc:grpChg>
        <pc:grpChg chg="add">
          <ac:chgData name="宏傑 陳" userId="d6d427fc14c2e5cb" providerId="LiveId" clId="{5E6FC1B4-2303-439C-9B84-70F90AD814B2}" dt="2024-12-21T09:00:01.351" v="306" actId="26606"/>
          <ac:grpSpMkLst>
            <pc:docMk/>
            <pc:sldMk cId="1997561718" sldId="269"/>
            <ac:grpSpMk id="15" creationId="{C6F74901-2A71-43C3-837C-27CCD6B6D636}"/>
          </ac:grpSpMkLst>
        </pc:grpChg>
        <pc:graphicFrameChg chg="add del">
          <ac:chgData name="宏傑 陳" userId="d6d427fc14c2e5cb" providerId="LiveId" clId="{5E6FC1B4-2303-439C-9B84-70F90AD814B2}" dt="2024-12-21T09:00:01.342" v="305" actId="26606"/>
          <ac:graphicFrameMkLst>
            <pc:docMk/>
            <pc:sldMk cId="1997561718" sldId="269"/>
            <ac:graphicFrameMk id="6" creationId="{C9087A02-2D4B-DF14-A8A3-6F7FEE140B63}"/>
          </ac:graphicFrameMkLst>
        </pc:graphicFrameChg>
        <pc:picChg chg="add del">
          <ac:chgData name="宏傑 陳" userId="d6d427fc14c2e5cb" providerId="LiveId" clId="{5E6FC1B4-2303-439C-9B84-70F90AD814B2}" dt="2024-12-21T09:00:01.342" v="305" actId="26606"/>
          <ac:picMkLst>
            <pc:docMk/>
            <pc:sldMk cId="1997561718" sldId="269"/>
            <ac:picMk id="7" creationId="{B6B3FD2E-6556-ABDC-1BB6-0CCCB3B5FF25}"/>
          </ac:picMkLst>
        </pc:picChg>
      </pc:sldChg>
      <pc:sldChg chg="addSp modSp mod setBg">
        <pc:chgData name="宏傑 陳" userId="d6d427fc14c2e5cb" providerId="LiveId" clId="{5E6FC1B4-2303-439C-9B84-70F90AD814B2}" dt="2024-12-22T07:06:53.998" v="1097" actId="20577"/>
        <pc:sldMkLst>
          <pc:docMk/>
          <pc:sldMk cId="2642064733" sldId="270"/>
        </pc:sldMkLst>
        <pc:spChg chg="add mod">
          <ac:chgData name="宏傑 陳" userId="d6d427fc14c2e5cb" providerId="LiveId" clId="{5E6FC1B4-2303-439C-9B84-70F90AD814B2}" dt="2024-12-22T07:06:53.998" v="1097" actId="20577"/>
          <ac:spMkLst>
            <pc:docMk/>
            <pc:sldMk cId="2642064733" sldId="270"/>
            <ac:spMk id="2" creationId="{EEB60D79-B0CF-02E4-C562-246AEFB4EF00}"/>
          </ac:spMkLst>
        </pc:spChg>
        <pc:spChg chg="mod">
          <ac:chgData name="宏傑 陳" userId="d6d427fc14c2e5cb" providerId="LiveId" clId="{5E6FC1B4-2303-439C-9B84-70F90AD814B2}" dt="2024-12-22T07:06:32.938" v="1093" actId="1076"/>
          <ac:spMkLst>
            <pc:docMk/>
            <pc:sldMk cId="2642064733" sldId="270"/>
            <ac:spMk id="3" creationId="{B3AED1BE-685E-F06C-4356-DF869EB17FCA}"/>
          </ac:spMkLst>
        </pc:spChg>
        <pc:spChg chg="add mod">
          <ac:chgData name="宏傑 陳" userId="d6d427fc14c2e5cb" providerId="LiveId" clId="{5E6FC1B4-2303-439C-9B84-70F90AD814B2}" dt="2024-12-22T07:06:38.472" v="1094" actId="1076"/>
          <ac:spMkLst>
            <pc:docMk/>
            <pc:sldMk cId="2642064733" sldId="270"/>
            <ac:spMk id="4" creationId="{B5886BD5-E002-0287-EAE3-E3474131B030}"/>
          </ac:spMkLst>
        </pc:spChg>
        <pc:spChg chg="add">
          <ac:chgData name="宏傑 陳" userId="d6d427fc14c2e5cb" providerId="LiveId" clId="{5E6FC1B4-2303-439C-9B84-70F90AD814B2}" dt="2024-12-21T09:00:13.434" v="307" actId="26606"/>
          <ac:spMkLst>
            <pc:docMk/>
            <pc:sldMk cId="2642064733" sldId="270"/>
            <ac:spMk id="8" creationId="{5A0118C5-4F8D-4CF4-BADD-53FEACC6C42A}"/>
          </ac:spMkLst>
        </pc:spChg>
        <pc:spChg chg="add">
          <ac:chgData name="宏傑 陳" userId="d6d427fc14c2e5cb" providerId="LiveId" clId="{5E6FC1B4-2303-439C-9B84-70F90AD814B2}" dt="2024-12-21T09:00:13.434" v="307" actId="26606"/>
          <ac:spMkLst>
            <pc:docMk/>
            <pc:sldMk cId="2642064733" sldId="270"/>
            <ac:spMk id="10" creationId="{D0A98BBA-D3EA-45DC-B8A1-9C61397D4C21}"/>
          </ac:spMkLst>
        </pc:spChg>
        <pc:spChg chg="add">
          <ac:chgData name="宏傑 陳" userId="d6d427fc14c2e5cb" providerId="LiveId" clId="{5E6FC1B4-2303-439C-9B84-70F90AD814B2}" dt="2024-12-21T09:00:13.434" v="307" actId="26606"/>
          <ac:spMkLst>
            <pc:docMk/>
            <pc:sldMk cId="2642064733" sldId="270"/>
            <ac:spMk id="12" creationId="{2E4C95AB-2BD7-4E38-BDD5-1E41F3A9BCF3}"/>
          </ac:spMkLst>
        </pc:spChg>
        <pc:grpChg chg="add">
          <ac:chgData name="宏傑 陳" userId="d6d427fc14c2e5cb" providerId="LiveId" clId="{5E6FC1B4-2303-439C-9B84-70F90AD814B2}" dt="2024-12-21T09:00:13.434" v="307" actId="26606"/>
          <ac:grpSpMkLst>
            <pc:docMk/>
            <pc:sldMk cId="2642064733" sldId="270"/>
            <ac:grpSpMk id="14" creationId="{85836128-58DE-4E5A-B27E-DFE747CA0B2B}"/>
          </ac:grpSpMkLst>
        </pc:grpChg>
      </pc:sldChg>
      <pc:sldChg chg="addSp modSp mod setBg">
        <pc:chgData name="宏傑 陳" userId="d6d427fc14c2e5cb" providerId="LiveId" clId="{5E6FC1B4-2303-439C-9B84-70F90AD814B2}" dt="2024-12-22T07:13:48.333" v="1171" actId="1076"/>
        <pc:sldMkLst>
          <pc:docMk/>
          <pc:sldMk cId="3241883699" sldId="271"/>
        </pc:sldMkLst>
        <pc:spChg chg="mod">
          <ac:chgData name="宏傑 陳" userId="d6d427fc14c2e5cb" providerId="LiveId" clId="{5E6FC1B4-2303-439C-9B84-70F90AD814B2}" dt="2024-12-22T07:12:22.580" v="1149" actId="255"/>
          <ac:spMkLst>
            <pc:docMk/>
            <pc:sldMk cId="3241883699" sldId="271"/>
            <ac:spMk id="2" creationId="{EE5C9130-171E-5795-262F-37BF5F3731D6}"/>
          </ac:spMkLst>
        </pc:spChg>
        <pc:spChg chg="mod">
          <ac:chgData name="宏傑 陳" userId="d6d427fc14c2e5cb" providerId="LiveId" clId="{5E6FC1B4-2303-439C-9B84-70F90AD814B2}" dt="2024-12-22T07:13:33.679" v="1167" actId="14100"/>
          <ac:spMkLst>
            <pc:docMk/>
            <pc:sldMk cId="3241883699" sldId="271"/>
            <ac:spMk id="4" creationId="{F8C2C9A2-F186-0F2A-83E9-0678F21CA857}"/>
          </ac:spMkLst>
        </pc:spChg>
        <pc:spChg chg="mod">
          <ac:chgData name="宏傑 陳" userId="d6d427fc14c2e5cb" providerId="LiveId" clId="{5E6FC1B4-2303-439C-9B84-70F90AD814B2}" dt="2024-12-22T07:13:48.333" v="1171" actId="1076"/>
          <ac:spMkLst>
            <pc:docMk/>
            <pc:sldMk cId="3241883699" sldId="271"/>
            <ac:spMk id="6" creationId="{E36B898E-600F-172C-60A7-87219CBAD53C}"/>
          </ac:spMkLst>
        </pc:spChg>
        <pc:spChg chg="add">
          <ac:chgData name="宏傑 陳" userId="d6d427fc14c2e5cb" providerId="LiveId" clId="{5E6FC1B4-2303-439C-9B84-70F90AD814B2}" dt="2024-12-21T09:05:17.035" v="332" actId="26606"/>
          <ac:spMkLst>
            <pc:docMk/>
            <pc:sldMk cId="3241883699" sldId="271"/>
            <ac:spMk id="11" creationId="{5A0118C5-4F8D-4CF4-BADD-53FEACC6C42A}"/>
          </ac:spMkLst>
        </pc:spChg>
        <pc:spChg chg="add">
          <ac:chgData name="宏傑 陳" userId="d6d427fc14c2e5cb" providerId="LiveId" clId="{5E6FC1B4-2303-439C-9B84-70F90AD814B2}" dt="2024-12-21T09:05:17.035" v="332" actId="26606"/>
          <ac:spMkLst>
            <pc:docMk/>
            <pc:sldMk cId="3241883699" sldId="271"/>
            <ac:spMk id="13" creationId="{A99050EE-26AF-4253-BD50-F0FCD965A8F6}"/>
          </ac:spMkLst>
        </pc:spChg>
        <pc:spChg chg="add">
          <ac:chgData name="宏傑 陳" userId="d6d427fc14c2e5cb" providerId="LiveId" clId="{5E6FC1B4-2303-439C-9B84-70F90AD814B2}" dt="2024-12-21T09:05:17.035" v="332" actId="26606"/>
          <ac:spMkLst>
            <pc:docMk/>
            <pc:sldMk cId="3241883699" sldId="271"/>
            <ac:spMk id="19" creationId="{D0C78466-EB6E-45A0-99A6-A00789ACD90A}"/>
          </ac:spMkLst>
        </pc:spChg>
        <pc:spChg chg="add">
          <ac:chgData name="宏傑 陳" userId="d6d427fc14c2e5cb" providerId="LiveId" clId="{5E6FC1B4-2303-439C-9B84-70F90AD814B2}" dt="2024-12-21T09:05:17.035" v="332" actId="26606"/>
          <ac:spMkLst>
            <pc:docMk/>
            <pc:sldMk cId="3241883699" sldId="271"/>
            <ac:spMk id="21" creationId="{E99F76E4-5DFD-4DBE-B042-66FBCD1182C9}"/>
          </ac:spMkLst>
        </pc:spChg>
        <pc:grpChg chg="add">
          <ac:chgData name="宏傑 陳" userId="d6d427fc14c2e5cb" providerId="LiveId" clId="{5E6FC1B4-2303-439C-9B84-70F90AD814B2}" dt="2024-12-21T09:05:17.035" v="332" actId="26606"/>
          <ac:grpSpMkLst>
            <pc:docMk/>
            <pc:sldMk cId="3241883699" sldId="271"/>
            <ac:grpSpMk id="15" creationId="{00E015F5-1A99-4E40-BC3D-7707802996B5}"/>
          </ac:grpSpMkLst>
        </pc:grpChg>
        <pc:grpChg chg="add">
          <ac:chgData name="宏傑 陳" userId="d6d427fc14c2e5cb" providerId="LiveId" clId="{5E6FC1B4-2303-439C-9B84-70F90AD814B2}" dt="2024-12-21T09:05:17.035" v="332" actId="26606"/>
          <ac:grpSpMkLst>
            <pc:docMk/>
            <pc:sldMk cId="3241883699" sldId="271"/>
            <ac:grpSpMk id="23" creationId="{5468B3A9-705E-43C3-A742-0619B0D8F2EE}"/>
          </ac:grpSpMkLst>
        </pc:grpChg>
        <pc:grpChg chg="add">
          <ac:chgData name="宏傑 陳" userId="d6d427fc14c2e5cb" providerId="LiveId" clId="{5E6FC1B4-2303-439C-9B84-70F90AD814B2}" dt="2024-12-21T09:05:17.035" v="332" actId="26606"/>
          <ac:grpSpMkLst>
            <pc:docMk/>
            <pc:sldMk cId="3241883699" sldId="271"/>
            <ac:grpSpMk id="194" creationId="{773717CC-ECEE-4ABF-BA61-C59F46801775}"/>
          </ac:grpSpMkLst>
        </pc:grpChg>
      </pc:sldChg>
      <pc:sldChg chg="addSp modSp mod setBg">
        <pc:chgData name="宏傑 陳" userId="d6d427fc14c2e5cb" providerId="LiveId" clId="{5E6FC1B4-2303-439C-9B84-70F90AD814B2}" dt="2024-12-22T07:17:32.194" v="1201" actId="20577"/>
        <pc:sldMkLst>
          <pc:docMk/>
          <pc:sldMk cId="883939036" sldId="272"/>
        </pc:sldMkLst>
        <pc:spChg chg="mod">
          <ac:chgData name="宏傑 陳" userId="d6d427fc14c2e5cb" providerId="LiveId" clId="{5E6FC1B4-2303-439C-9B84-70F90AD814B2}" dt="2024-12-22T07:15:34.917" v="1198" actId="1076"/>
          <ac:spMkLst>
            <pc:docMk/>
            <pc:sldMk cId="883939036" sldId="272"/>
            <ac:spMk id="3" creationId="{159054FA-EB8B-FDF1-A1B6-7DB7DA0D33B6}"/>
          </ac:spMkLst>
        </pc:spChg>
        <pc:spChg chg="mod">
          <ac:chgData name="宏傑 陳" userId="d6d427fc14c2e5cb" providerId="LiveId" clId="{5E6FC1B4-2303-439C-9B84-70F90AD814B2}" dt="2024-12-22T07:17:32.194" v="1201" actId="20577"/>
          <ac:spMkLst>
            <pc:docMk/>
            <pc:sldMk cId="883939036" sldId="272"/>
            <ac:spMk id="5" creationId="{BC8342E7-62A0-3D4E-2EF3-2D8E6E6344D4}"/>
          </ac:spMkLst>
        </pc:spChg>
        <pc:spChg chg="add">
          <ac:chgData name="宏傑 陳" userId="d6d427fc14c2e5cb" providerId="LiveId" clId="{5E6FC1B4-2303-439C-9B84-70F90AD814B2}" dt="2024-12-21T09:05:45.125" v="336" actId="26606"/>
          <ac:spMkLst>
            <pc:docMk/>
            <pc:sldMk cId="883939036" sldId="272"/>
            <ac:spMk id="10" creationId="{5A0118C5-4F8D-4CF4-BADD-53FEACC6C42A}"/>
          </ac:spMkLst>
        </pc:spChg>
        <pc:spChg chg="add">
          <ac:chgData name="宏傑 陳" userId="d6d427fc14c2e5cb" providerId="LiveId" clId="{5E6FC1B4-2303-439C-9B84-70F90AD814B2}" dt="2024-12-21T09:05:45.125" v="336" actId="26606"/>
          <ac:spMkLst>
            <pc:docMk/>
            <pc:sldMk cId="883939036" sldId="272"/>
            <ac:spMk id="161" creationId="{CAB9AD4F-A248-4D49-8779-CE40E64C00F5}"/>
          </ac:spMkLst>
        </pc:spChg>
        <pc:spChg chg="add">
          <ac:chgData name="宏傑 陳" userId="d6d427fc14c2e5cb" providerId="LiveId" clId="{5E6FC1B4-2303-439C-9B84-70F90AD814B2}" dt="2024-12-21T09:05:45.125" v="336" actId="26606"/>
          <ac:spMkLst>
            <pc:docMk/>
            <pc:sldMk cId="883939036" sldId="272"/>
            <ac:spMk id="163" creationId="{3D4C1981-3D8B-446C-BFAE-E7EE5CF2DDA3}"/>
          </ac:spMkLst>
        </pc:spChg>
        <pc:grpChg chg="add">
          <ac:chgData name="宏傑 陳" userId="d6d427fc14c2e5cb" providerId="LiveId" clId="{5E6FC1B4-2303-439C-9B84-70F90AD814B2}" dt="2024-12-21T09:05:45.125" v="336" actId="26606"/>
          <ac:grpSpMkLst>
            <pc:docMk/>
            <pc:sldMk cId="883939036" sldId="272"/>
            <ac:grpSpMk id="12" creationId="{6A57EACD-61CA-4775-9551-2078FC0BC79D}"/>
          </ac:grpSpMkLst>
        </pc:grpChg>
        <pc:grpChg chg="add">
          <ac:chgData name="宏傑 陳" userId="d6d427fc14c2e5cb" providerId="LiveId" clId="{5E6FC1B4-2303-439C-9B84-70F90AD814B2}" dt="2024-12-21T09:05:45.125" v="336" actId="26606"/>
          <ac:grpSpMkLst>
            <pc:docMk/>
            <pc:sldMk cId="883939036" sldId="272"/>
            <ac:grpSpMk id="157" creationId="{55A100E1-E66E-4ED2-A56A-F7A819228F2E}"/>
          </ac:grpSpMkLst>
        </pc:grpChg>
      </pc:sldChg>
      <pc:sldChg chg="addSp modSp mod setBg">
        <pc:chgData name="宏傑 陳" userId="d6d427fc14c2e5cb" providerId="LiveId" clId="{5E6FC1B4-2303-439C-9B84-70F90AD814B2}" dt="2024-12-22T07:18:48.470" v="1222" actId="1076"/>
        <pc:sldMkLst>
          <pc:docMk/>
          <pc:sldMk cId="3063866117" sldId="273"/>
        </pc:sldMkLst>
        <pc:spChg chg="mod">
          <ac:chgData name="宏傑 陳" userId="d6d427fc14c2e5cb" providerId="LiveId" clId="{5E6FC1B4-2303-439C-9B84-70F90AD814B2}" dt="2024-12-22T07:18:48.470" v="1222" actId="1076"/>
          <ac:spMkLst>
            <pc:docMk/>
            <pc:sldMk cId="3063866117" sldId="273"/>
            <ac:spMk id="3" creationId="{294C0193-3B43-E4D0-2AD2-F62128E5EF83}"/>
          </ac:spMkLst>
        </pc:spChg>
        <pc:spChg chg="add">
          <ac:chgData name="宏傑 陳" userId="d6d427fc14c2e5cb" providerId="LiveId" clId="{5E6FC1B4-2303-439C-9B84-70F90AD814B2}" dt="2024-12-21T09:06:10.378" v="338" actId="26606"/>
          <ac:spMkLst>
            <pc:docMk/>
            <pc:sldMk cId="3063866117" sldId="273"/>
            <ac:spMk id="8" creationId="{5A0118C5-4F8D-4CF4-BADD-53FEACC6C42A}"/>
          </ac:spMkLst>
        </pc:spChg>
        <pc:spChg chg="add">
          <ac:chgData name="宏傑 陳" userId="d6d427fc14c2e5cb" providerId="LiveId" clId="{5E6FC1B4-2303-439C-9B84-70F90AD814B2}" dt="2024-12-21T09:06:10.378" v="338" actId="26606"/>
          <ac:spMkLst>
            <pc:docMk/>
            <pc:sldMk cId="3063866117" sldId="273"/>
            <ac:spMk id="159" creationId="{CAB9AD4F-A248-4D49-8779-CE40E64C00F5}"/>
          </ac:spMkLst>
        </pc:spChg>
        <pc:spChg chg="add">
          <ac:chgData name="宏傑 陳" userId="d6d427fc14c2e5cb" providerId="LiveId" clId="{5E6FC1B4-2303-439C-9B84-70F90AD814B2}" dt="2024-12-21T09:06:10.378" v="338" actId="26606"/>
          <ac:spMkLst>
            <pc:docMk/>
            <pc:sldMk cId="3063866117" sldId="273"/>
            <ac:spMk id="161" creationId="{3D4C1981-3D8B-446C-BFAE-E7EE5CF2DDA3}"/>
          </ac:spMkLst>
        </pc:spChg>
        <pc:grpChg chg="add">
          <ac:chgData name="宏傑 陳" userId="d6d427fc14c2e5cb" providerId="LiveId" clId="{5E6FC1B4-2303-439C-9B84-70F90AD814B2}" dt="2024-12-21T09:06:10.378" v="338" actId="26606"/>
          <ac:grpSpMkLst>
            <pc:docMk/>
            <pc:sldMk cId="3063866117" sldId="273"/>
            <ac:grpSpMk id="10" creationId="{6A57EACD-61CA-4775-9551-2078FC0BC79D}"/>
          </ac:grpSpMkLst>
        </pc:grpChg>
        <pc:grpChg chg="add">
          <ac:chgData name="宏傑 陳" userId="d6d427fc14c2e5cb" providerId="LiveId" clId="{5E6FC1B4-2303-439C-9B84-70F90AD814B2}" dt="2024-12-21T09:06:10.378" v="338" actId="26606"/>
          <ac:grpSpMkLst>
            <pc:docMk/>
            <pc:sldMk cId="3063866117" sldId="273"/>
            <ac:grpSpMk id="155" creationId="{55A100E1-E66E-4ED2-A56A-F7A819228F2E}"/>
          </ac:grpSpMkLst>
        </pc:grpChg>
      </pc:sldChg>
      <pc:sldChg chg="addSp modSp mod setBg">
        <pc:chgData name="宏傑 陳" userId="d6d427fc14c2e5cb" providerId="LiveId" clId="{5E6FC1B4-2303-439C-9B84-70F90AD814B2}" dt="2024-12-22T07:21:40.790" v="1298" actId="1076"/>
        <pc:sldMkLst>
          <pc:docMk/>
          <pc:sldMk cId="3213618112" sldId="274"/>
        </pc:sldMkLst>
        <pc:spChg chg="mod">
          <ac:chgData name="宏傑 陳" userId="d6d427fc14c2e5cb" providerId="LiveId" clId="{5E6FC1B4-2303-439C-9B84-70F90AD814B2}" dt="2024-12-21T09:04:12.086" v="329" actId="1076"/>
          <ac:spMkLst>
            <pc:docMk/>
            <pc:sldMk cId="3213618112" sldId="274"/>
            <ac:spMk id="2" creationId="{7AFCE987-13FD-55FD-6EB5-E7AEC0511BAB}"/>
          </ac:spMkLst>
        </pc:spChg>
        <pc:spChg chg="mod">
          <ac:chgData name="宏傑 陳" userId="d6d427fc14c2e5cb" providerId="LiveId" clId="{5E6FC1B4-2303-439C-9B84-70F90AD814B2}" dt="2024-12-22T07:21:40.790" v="1298" actId="1076"/>
          <ac:spMkLst>
            <pc:docMk/>
            <pc:sldMk cId="3213618112" sldId="274"/>
            <ac:spMk id="3" creationId="{74575BDC-04A7-DBF4-03C6-0113F032FA00}"/>
          </ac:spMkLst>
        </pc:spChg>
        <pc:spChg chg="add">
          <ac:chgData name="宏傑 陳" userId="d6d427fc14c2e5cb" providerId="LiveId" clId="{5E6FC1B4-2303-439C-9B84-70F90AD814B2}" dt="2024-12-21T09:03:33.611" v="320" actId="26606"/>
          <ac:spMkLst>
            <pc:docMk/>
            <pc:sldMk cId="3213618112" sldId="274"/>
            <ac:spMk id="8" creationId="{489B7BFD-8F45-4093-AD9C-91B15B0503D9}"/>
          </ac:spMkLst>
        </pc:spChg>
        <pc:spChg chg="add">
          <ac:chgData name="宏傑 陳" userId="d6d427fc14c2e5cb" providerId="LiveId" clId="{5E6FC1B4-2303-439C-9B84-70F90AD814B2}" dt="2024-12-21T09:03:33.611" v="320" actId="26606"/>
          <ac:spMkLst>
            <pc:docMk/>
            <pc:sldMk cId="3213618112" sldId="274"/>
            <ac:spMk id="10" creationId="{AB8D7D1E-1407-4D5B-9C80-E70D99362152}"/>
          </ac:spMkLst>
        </pc:spChg>
        <pc:spChg chg="add">
          <ac:chgData name="宏傑 陳" userId="d6d427fc14c2e5cb" providerId="LiveId" clId="{5E6FC1B4-2303-439C-9B84-70F90AD814B2}" dt="2024-12-21T09:03:33.611" v="320" actId="26606"/>
          <ac:spMkLst>
            <pc:docMk/>
            <pc:sldMk cId="3213618112" sldId="274"/>
            <ac:spMk id="12" creationId="{B74FD1BE-E333-402D-A2AF-8E2D7570F883}"/>
          </ac:spMkLst>
        </pc:spChg>
        <pc:spChg chg="add">
          <ac:chgData name="宏傑 陳" userId="d6d427fc14c2e5cb" providerId="LiveId" clId="{5E6FC1B4-2303-439C-9B84-70F90AD814B2}" dt="2024-12-21T09:03:33.611" v="320" actId="26606"/>
          <ac:spMkLst>
            <pc:docMk/>
            <pc:sldMk cId="3213618112" sldId="274"/>
            <ac:spMk id="14" creationId="{FDDE3270-A872-4E10-80BC-B93D6F0E3F66}"/>
          </ac:spMkLst>
        </pc:spChg>
        <pc:spChg chg="add">
          <ac:chgData name="宏傑 陳" userId="d6d427fc14c2e5cb" providerId="LiveId" clId="{5E6FC1B4-2303-439C-9B84-70F90AD814B2}" dt="2024-12-21T09:03:33.611" v="320" actId="26606"/>
          <ac:spMkLst>
            <pc:docMk/>
            <pc:sldMk cId="3213618112" sldId="274"/>
            <ac:spMk id="16" creationId="{4FB204DF-284E-45F6-A017-79A4DF57BCCB}"/>
          </ac:spMkLst>
        </pc:spChg>
        <pc:spChg chg="add">
          <ac:chgData name="宏傑 陳" userId="d6d427fc14c2e5cb" providerId="LiveId" clId="{5E6FC1B4-2303-439C-9B84-70F90AD814B2}" dt="2024-12-21T09:03:33.611" v="320" actId="26606"/>
          <ac:spMkLst>
            <pc:docMk/>
            <pc:sldMk cId="3213618112" sldId="274"/>
            <ac:spMk id="18" creationId="{DEF7D4A3-132F-4989-B22B-259487946EE7}"/>
          </ac:spMkLst>
        </pc:spChg>
        <pc:spChg chg="add">
          <ac:chgData name="宏傑 陳" userId="d6d427fc14c2e5cb" providerId="LiveId" clId="{5E6FC1B4-2303-439C-9B84-70F90AD814B2}" dt="2024-12-21T09:03:33.611" v="320" actId="26606"/>
          <ac:spMkLst>
            <pc:docMk/>
            <pc:sldMk cId="3213618112" sldId="274"/>
            <ac:spMk id="20" creationId="{E16C8D8F-10E9-4498-ABDB-0F923F8B6837}"/>
          </ac:spMkLst>
        </pc:spChg>
        <pc:spChg chg="add">
          <ac:chgData name="宏傑 陳" userId="d6d427fc14c2e5cb" providerId="LiveId" clId="{5E6FC1B4-2303-439C-9B84-70F90AD814B2}" dt="2024-12-21T09:03:33.611" v="320" actId="26606"/>
          <ac:spMkLst>
            <pc:docMk/>
            <pc:sldMk cId="3213618112" sldId="274"/>
            <ac:spMk id="22" creationId="{1E5A83E3-8A11-4492-BB6E-F5F2240316FB}"/>
          </ac:spMkLst>
        </pc:spChg>
        <pc:spChg chg="add">
          <ac:chgData name="宏傑 陳" userId="d6d427fc14c2e5cb" providerId="LiveId" clId="{5E6FC1B4-2303-439C-9B84-70F90AD814B2}" dt="2024-12-21T09:03:33.611" v="320" actId="26606"/>
          <ac:spMkLst>
            <pc:docMk/>
            <pc:sldMk cId="3213618112" sldId="274"/>
            <ac:spMk id="24" creationId="{4D1A5E71-B6B6-486A-8CDC-C7ABD9B903F6}"/>
          </ac:spMkLst>
        </pc:spChg>
        <pc:spChg chg="add">
          <ac:chgData name="宏傑 陳" userId="d6d427fc14c2e5cb" providerId="LiveId" clId="{5E6FC1B4-2303-439C-9B84-70F90AD814B2}" dt="2024-12-21T09:03:33.611" v="320" actId="26606"/>
          <ac:spMkLst>
            <pc:docMk/>
            <pc:sldMk cId="3213618112" sldId="274"/>
            <ac:spMk id="26" creationId="{B94EEEB0-E565-42CB-8299-2454D31F0901}"/>
          </ac:spMkLst>
        </pc:spChg>
        <pc:grpChg chg="add">
          <ac:chgData name="宏傑 陳" userId="d6d427fc14c2e5cb" providerId="LiveId" clId="{5E6FC1B4-2303-439C-9B84-70F90AD814B2}" dt="2024-12-21T09:03:33.611" v="320" actId="26606"/>
          <ac:grpSpMkLst>
            <pc:docMk/>
            <pc:sldMk cId="3213618112" sldId="274"/>
            <ac:grpSpMk id="28" creationId="{FB9739EB-7F66-433D-841F-AB3CD18700B7}"/>
          </ac:grpSpMkLst>
        </pc:grpChg>
      </pc:sldChg>
      <pc:sldChg chg="addSp delSp modSp mod setBg addAnim modAnim">
        <pc:chgData name="宏傑 陳" userId="d6d427fc14c2e5cb" providerId="LiveId" clId="{5E6FC1B4-2303-439C-9B84-70F90AD814B2}" dt="2024-12-22T07:10:53.225" v="1122" actId="1076"/>
        <pc:sldMkLst>
          <pc:docMk/>
          <pc:sldMk cId="2840900822" sldId="276"/>
        </pc:sldMkLst>
        <pc:spChg chg="mod">
          <ac:chgData name="宏傑 陳" userId="d6d427fc14c2e5cb" providerId="LiveId" clId="{5E6FC1B4-2303-439C-9B84-70F90AD814B2}" dt="2024-12-22T07:09:20.714" v="1101" actId="1076"/>
          <ac:spMkLst>
            <pc:docMk/>
            <pc:sldMk cId="2840900822" sldId="276"/>
            <ac:spMk id="2" creationId="{4DB45853-B70B-9F28-8697-E335599D9D41}"/>
          </ac:spMkLst>
        </pc:spChg>
        <pc:spChg chg="mod">
          <ac:chgData name="宏傑 陳" userId="d6d427fc14c2e5cb" providerId="LiveId" clId="{5E6FC1B4-2303-439C-9B84-70F90AD814B2}" dt="2024-12-22T07:10:48.849" v="1121" actId="1076"/>
          <ac:spMkLst>
            <pc:docMk/>
            <pc:sldMk cId="2840900822" sldId="276"/>
            <ac:spMk id="4" creationId="{1B411BDB-4346-CDD2-17E7-841AE948AB27}"/>
          </ac:spMkLst>
        </pc:spChg>
        <pc:spChg chg="mod">
          <ac:chgData name="宏傑 陳" userId="d6d427fc14c2e5cb" providerId="LiveId" clId="{5E6FC1B4-2303-439C-9B84-70F90AD814B2}" dt="2024-12-22T07:10:46.474" v="1120" actId="1076"/>
          <ac:spMkLst>
            <pc:docMk/>
            <pc:sldMk cId="2840900822" sldId="276"/>
            <ac:spMk id="6" creationId="{9C65E698-AFFC-F9A0-387B-3E0148220793}"/>
          </ac:spMkLst>
        </pc:spChg>
        <pc:spChg chg="mod">
          <ac:chgData name="宏傑 陳" userId="d6d427fc14c2e5cb" providerId="LiveId" clId="{5E6FC1B4-2303-439C-9B84-70F90AD814B2}" dt="2024-12-22T07:10:53.225" v="1122" actId="1076"/>
          <ac:spMkLst>
            <pc:docMk/>
            <pc:sldMk cId="2840900822" sldId="276"/>
            <ac:spMk id="8" creationId="{08805570-E2A6-4654-4D30-39AB82E115DE}"/>
          </ac:spMkLst>
        </pc:spChg>
        <pc:spChg chg="add del">
          <ac:chgData name="宏傑 陳" userId="d6d427fc14c2e5cb" providerId="LiveId" clId="{5E6FC1B4-2303-439C-9B84-70F90AD814B2}" dt="2024-12-21T09:06:44.997" v="344" actId="26606"/>
          <ac:spMkLst>
            <pc:docMk/>
            <pc:sldMk cId="2840900822" sldId="276"/>
            <ac:spMk id="13" creationId="{3677BAFB-3BD3-41BB-9107-FAE224AE21C4}"/>
          </ac:spMkLst>
        </pc:spChg>
        <pc:spChg chg="add del">
          <ac:chgData name="宏傑 陳" userId="d6d427fc14c2e5cb" providerId="LiveId" clId="{5E6FC1B4-2303-439C-9B84-70F90AD814B2}" dt="2024-12-21T09:06:44.997" v="344" actId="26606"/>
          <ac:spMkLst>
            <pc:docMk/>
            <pc:sldMk cId="2840900822" sldId="276"/>
            <ac:spMk id="15" creationId="{E6823A9B-C188-42D4-847C-3AD928DB145C}"/>
          </ac:spMkLst>
        </pc:spChg>
        <pc:spChg chg="add del">
          <ac:chgData name="宏傑 陳" userId="d6d427fc14c2e5cb" providerId="LiveId" clId="{5E6FC1B4-2303-439C-9B84-70F90AD814B2}" dt="2024-12-21T09:06:44.997" v="344" actId="26606"/>
          <ac:spMkLst>
            <pc:docMk/>
            <pc:sldMk cId="2840900822" sldId="276"/>
            <ac:spMk id="17" creationId="{34B557F3-1A0C-4749-A6DB-EAC082DF390B}"/>
          </ac:spMkLst>
        </pc:spChg>
        <pc:spChg chg="add del">
          <ac:chgData name="宏傑 陳" userId="d6d427fc14c2e5cb" providerId="LiveId" clId="{5E6FC1B4-2303-439C-9B84-70F90AD814B2}" dt="2024-12-21T09:06:44.997" v="344" actId="26606"/>
          <ac:spMkLst>
            <pc:docMk/>
            <pc:sldMk cId="2840900822" sldId="276"/>
            <ac:spMk id="19" creationId="{55D55AA6-3751-494F-868A-DCEDC5CE82BF}"/>
          </ac:spMkLst>
        </pc:spChg>
        <pc:spChg chg="add del">
          <ac:chgData name="宏傑 陳" userId="d6d427fc14c2e5cb" providerId="LiveId" clId="{5E6FC1B4-2303-439C-9B84-70F90AD814B2}" dt="2024-12-21T09:06:44.997" v="344" actId="26606"/>
          <ac:spMkLst>
            <pc:docMk/>
            <pc:sldMk cId="2840900822" sldId="276"/>
            <ac:spMk id="21" creationId="{4D4C00DC-4DC6-4CD2-9E31-F17E6CEBC5A6}"/>
          </ac:spMkLst>
        </pc:spChg>
        <pc:spChg chg="add del">
          <ac:chgData name="宏傑 陳" userId="d6d427fc14c2e5cb" providerId="LiveId" clId="{5E6FC1B4-2303-439C-9B84-70F90AD814B2}" dt="2024-12-21T09:06:44.997" v="344" actId="26606"/>
          <ac:spMkLst>
            <pc:docMk/>
            <pc:sldMk cId="2840900822" sldId="276"/>
            <ac:spMk id="23" creationId="{D82AB1B2-7970-42CF-8BF5-567C69E9FFFB}"/>
          </ac:spMkLst>
        </pc:spChg>
        <pc:spChg chg="add del">
          <ac:chgData name="宏傑 陳" userId="d6d427fc14c2e5cb" providerId="LiveId" clId="{5E6FC1B4-2303-439C-9B84-70F90AD814B2}" dt="2024-12-21T09:06:44.997" v="344" actId="26606"/>
          <ac:spMkLst>
            <pc:docMk/>
            <pc:sldMk cId="2840900822" sldId="276"/>
            <ac:spMk id="29" creationId="{C10FB9CA-E7FA-462C-B537-F1224ED1ACF4}"/>
          </ac:spMkLst>
        </pc:spChg>
        <pc:spChg chg="add del">
          <ac:chgData name="宏傑 陳" userId="d6d427fc14c2e5cb" providerId="LiveId" clId="{5E6FC1B4-2303-439C-9B84-70F90AD814B2}" dt="2024-12-21T09:06:44.997" v="344" actId="26606"/>
          <ac:spMkLst>
            <pc:docMk/>
            <pc:sldMk cId="2840900822" sldId="276"/>
            <ac:spMk id="31" creationId="{D8469AE7-A75B-4F37-850B-EF5974ABED2C}"/>
          </ac:spMkLst>
        </pc:spChg>
        <pc:spChg chg="add">
          <ac:chgData name="宏傑 陳" userId="d6d427fc14c2e5cb" providerId="LiveId" clId="{5E6FC1B4-2303-439C-9B84-70F90AD814B2}" dt="2024-12-21T09:06:44.997" v="344" actId="26606"/>
          <ac:spMkLst>
            <pc:docMk/>
            <pc:sldMk cId="2840900822" sldId="276"/>
            <ac:spMk id="207" creationId="{787F4F1C-8D3D-4EC1-B72D-A0470A5A08B8}"/>
          </ac:spMkLst>
        </pc:spChg>
        <pc:grpChg chg="add del">
          <ac:chgData name="宏傑 陳" userId="d6d427fc14c2e5cb" providerId="LiveId" clId="{5E6FC1B4-2303-439C-9B84-70F90AD814B2}" dt="2024-12-21T09:06:44.997" v="344" actId="26606"/>
          <ac:grpSpMkLst>
            <pc:docMk/>
            <pc:sldMk cId="2840900822" sldId="276"/>
            <ac:grpSpMk id="25" creationId="{66FB5A75-BDE2-4F12-A95B-C48788A7685C}"/>
          </ac:grpSpMkLst>
        </pc:grpChg>
        <pc:grpChg chg="add del">
          <ac:chgData name="宏傑 陳" userId="d6d427fc14c2e5cb" providerId="LiveId" clId="{5E6FC1B4-2303-439C-9B84-70F90AD814B2}" dt="2024-12-21T09:06:44.997" v="344" actId="26606"/>
          <ac:grpSpMkLst>
            <pc:docMk/>
            <pc:sldMk cId="2840900822" sldId="276"/>
            <ac:grpSpMk id="33" creationId="{63301095-70B2-49AA-8DA9-A35629AD621C}"/>
          </ac:grpSpMkLst>
        </pc:grpChg>
        <pc:grpChg chg="add">
          <ac:chgData name="宏傑 陳" userId="d6d427fc14c2e5cb" providerId="LiveId" clId="{5E6FC1B4-2303-439C-9B84-70F90AD814B2}" dt="2024-12-21T09:06:44.997" v="344" actId="26606"/>
          <ac:grpSpMkLst>
            <pc:docMk/>
            <pc:sldMk cId="2840900822" sldId="276"/>
            <ac:grpSpMk id="209" creationId="{D1E3DD61-64DB-46AD-B249-E273CD86B051}"/>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269889-8FA5-17DD-56DE-1CB481BFD30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69F5821-66AB-53B1-CD20-90462E7E3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A230B1F-C704-7C8B-65A8-B3ACA2B7CCBB}"/>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5" name="頁尾版面配置區 4">
            <a:extLst>
              <a:ext uri="{FF2B5EF4-FFF2-40B4-BE49-F238E27FC236}">
                <a16:creationId xmlns:a16="http://schemas.microsoft.com/office/drawing/2014/main" id="{D4F4E73A-6AA7-3AF1-E87D-1DC73F531FD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EC4261-D3FA-727D-D796-E289932BD1ED}"/>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115503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23D7EC-3801-005D-6B00-D1B3189581F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72DA723-F4EB-B66C-7553-C7B0B04367F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23A5DCE-6ADF-92F1-B81F-F9AC2375E5A1}"/>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5" name="頁尾版面配置區 4">
            <a:extLst>
              <a:ext uri="{FF2B5EF4-FFF2-40B4-BE49-F238E27FC236}">
                <a16:creationId xmlns:a16="http://schemas.microsoft.com/office/drawing/2014/main" id="{B113FE1A-34F1-F57D-95FB-065F2B76C6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2611B2B-2694-0C51-FF66-7F3421FAE84C}"/>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285720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0182B15-B17E-2A0F-575B-85459A69A46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3F24F1C-4603-90BE-AC21-C25BFA89C5A2}"/>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C8BB44-D7BB-C114-DB18-49D71F324298}"/>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5" name="頁尾版面配置區 4">
            <a:extLst>
              <a:ext uri="{FF2B5EF4-FFF2-40B4-BE49-F238E27FC236}">
                <a16:creationId xmlns:a16="http://schemas.microsoft.com/office/drawing/2014/main" id="{B11F575C-41A0-15CB-EDA1-9AAA896B80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77AE23-F549-54B0-6104-383A8FC7F325}"/>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209794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BE8FD-9895-C199-F504-BADDF8C5D31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996377-C436-B0EE-44A2-D8DD94856FE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53FBB5-9C4A-0A01-238A-581B460DB0C5}"/>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5" name="頁尾版面配置區 4">
            <a:extLst>
              <a:ext uri="{FF2B5EF4-FFF2-40B4-BE49-F238E27FC236}">
                <a16:creationId xmlns:a16="http://schemas.microsoft.com/office/drawing/2014/main" id="{5E608F62-E676-D3BA-53D4-0DCC41469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554BA7-08E8-C200-74F4-8034E471A807}"/>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319178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F8A1D4-CC05-7BB1-7AC7-3C0C6DBFBE0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EB0062A-71A6-75E5-8CEB-94973A9FD7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CC78AFD-F608-43F7-A390-A91440857269}"/>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5" name="頁尾版面配置區 4">
            <a:extLst>
              <a:ext uri="{FF2B5EF4-FFF2-40B4-BE49-F238E27FC236}">
                <a16:creationId xmlns:a16="http://schemas.microsoft.com/office/drawing/2014/main" id="{2BDBD606-E43B-4851-E2B6-472CB94965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5D1721-3D13-6A19-E0CC-D0DDF9410087}"/>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126253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BA838E-639B-C5AC-76A3-50B56F45499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193B8D6-A9F6-1508-61FD-0327E5D07F7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B042132-B4CF-8012-F178-5F87ABF1D22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E1F9691-FE70-F0B2-887D-7DF7AB476379}"/>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6" name="頁尾版面配置區 5">
            <a:extLst>
              <a:ext uri="{FF2B5EF4-FFF2-40B4-BE49-F238E27FC236}">
                <a16:creationId xmlns:a16="http://schemas.microsoft.com/office/drawing/2014/main" id="{58A13677-8AAE-6873-D8F1-9E845C85096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645EE6-802D-2593-A668-C8B3D8341EFB}"/>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24682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9D54F1-439D-E62C-30BC-2510749D06D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D5A8660-F76F-665B-AAE7-26E8003F6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443313B-6B6B-546B-DDEE-57FF2400BE4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21B0A0A-C3D0-35A2-45CE-52968FEFF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8CF42E6-1FFE-386E-A105-76C969B57D6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1F3BED8-6E73-573D-8A55-6379DA5B428E}"/>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8" name="頁尾版面配置區 7">
            <a:extLst>
              <a:ext uri="{FF2B5EF4-FFF2-40B4-BE49-F238E27FC236}">
                <a16:creationId xmlns:a16="http://schemas.microsoft.com/office/drawing/2014/main" id="{47C7213C-CB53-7638-4DD6-1712242F75B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1F55112-332F-A5C1-6A45-A656CC38B0D9}"/>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318249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8955EF-A1A8-7ECB-4A85-336D74AEB64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D89B8D5-84A1-4C47-14D8-7E2CC020BEBF}"/>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4" name="頁尾版面配置區 3">
            <a:extLst>
              <a:ext uri="{FF2B5EF4-FFF2-40B4-BE49-F238E27FC236}">
                <a16:creationId xmlns:a16="http://schemas.microsoft.com/office/drawing/2014/main" id="{48F42247-B531-90EC-C1C5-C4247FD56F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1B4C53C-2D14-9E32-7F49-CCE3394E5B7D}"/>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383581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552FD27-004E-5A44-23D9-700EA8121975}"/>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3" name="頁尾版面配置區 2">
            <a:extLst>
              <a:ext uri="{FF2B5EF4-FFF2-40B4-BE49-F238E27FC236}">
                <a16:creationId xmlns:a16="http://schemas.microsoft.com/office/drawing/2014/main" id="{9195E066-FF27-FE9C-A791-570D71064B1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AFE0F4E-1E9D-0E8B-7839-60B977A4B6F7}"/>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358186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7B9455-8254-5780-F37E-111C2D2EF38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D01F13E-3E8F-6F6A-F6B8-16A16BF12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A3E114E-7DD3-1395-1D20-2A71C7D08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5CF92C4-0CA5-0441-12F0-01775D5428B0}"/>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6" name="頁尾版面配置區 5">
            <a:extLst>
              <a:ext uri="{FF2B5EF4-FFF2-40B4-BE49-F238E27FC236}">
                <a16:creationId xmlns:a16="http://schemas.microsoft.com/office/drawing/2014/main" id="{C294921C-1C89-9C3E-6022-380914733A0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801E5A6-87E8-4979-3A78-02A1D8FE0D8F}"/>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249107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F8470-43DF-46FD-0733-24C527AF827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C4BF463-C512-5EBF-1C3A-634636B6A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8C06764-F29C-9761-CC08-95925AD4D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30658FA-13F9-C3FF-C80E-868909836C55}"/>
              </a:ext>
            </a:extLst>
          </p:cNvPr>
          <p:cNvSpPr>
            <a:spLocks noGrp="1"/>
          </p:cNvSpPr>
          <p:nvPr>
            <p:ph type="dt" sz="half" idx="10"/>
          </p:nvPr>
        </p:nvSpPr>
        <p:spPr/>
        <p:txBody>
          <a:bodyPr/>
          <a:lstStyle/>
          <a:p>
            <a:fld id="{1F51D100-0BF2-44AC-9EAD-D1BDC5CA579F}" type="datetimeFigureOut">
              <a:rPr lang="zh-TW" altLang="en-US" smtClean="0"/>
              <a:t>2024/12/22</a:t>
            </a:fld>
            <a:endParaRPr lang="zh-TW" altLang="en-US"/>
          </a:p>
        </p:txBody>
      </p:sp>
      <p:sp>
        <p:nvSpPr>
          <p:cNvPr id="6" name="頁尾版面配置區 5">
            <a:extLst>
              <a:ext uri="{FF2B5EF4-FFF2-40B4-BE49-F238E27FC236}">
                <a16:creationId xmlns:a16="http://schemas.microsoft.com/office/drawing/2014/main" id="{15C65BA9-6310-8E93-EAFB-F5077AF7D34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FBF08E-9011-23A9-9338-4F03F09B7D46}"/>
              </a:ext>
            </a:extLst>
          </p:cNvPr>
          <p:cNvSpPr>
            <a:spLocks noGrp="1"/>
          </p:cNvSpPr>
          <p:nvPr>
            <p:ph type="sldNum" sz="quarter" idx="12"/>
          </p:nvPr>
        </p:nvSpPr>
        <p:spPr/>
        <p:txBody>
          <a:body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309946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D32DA8D-051F-F09E-5D40-17171FDE0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8AF52A4-287C-54B4-A8D4-DDE0BD2F8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D3EBE36-130E-619D-3845-FACD0E879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51D100-0BF2-44AC-9EAD-D1BDC5CA579F}" type="datetimeFigureOut">
              <a:rPr lang="zh-TW" altLang="en-US" smtClean="0"/>
              <a:t>2024/12/22</a:t>
            </a:fld>
            <a:endParaRPr lang="zh-TW" altLang="en-US"/>
          </a:p>
        </p:txBody>
      </p:sp>
      <p:sp>
        <p:nvSpPr>
          <p:cNvPr id="5" name="頁尾版面配置區 4">
            <a:extLst>
              <a:ext uri="{FF2B5EF4-FFF2-40B4-BE49-F238E27FC236}">
                <a16:creationId xmlns:a16="http://schemas.microsoft.com/office/drawing/2014/main" id="{34ACD92E-FBC3-9A1F-D842-78FEAAD6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3259ACD-DF95-1126-706A-83E476E7F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6B4F45-50C5-4352-B13A-AD914000D70B}" type="slidenum">
              <a:rPr lang="zh-TW" altLang="en-US" smtClean="0"/>
              <a:t>‹#›</a:t>
            </a:fld>
            <a:endParaRPr lang="zh-TW" altLang="en-US"/>
          </a:p>
        </p:txBody>
      </p:sp>
    </p:spTree>
    <p:extLst>
      <p:ext uri="{BB962C8B-B14F-4D97-AF65-F5344CB8AC3E}">
        <p14:creationId xmlns:p14="http://schemas.microsoft.com/office/powerpoint/2010/main" val="1600158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u012377031/article/details/16116567?fbclid=IwZXh0bgNhZW0CMTAAAR3VpKELKAmD1QVnGCjKhKmBqwxUe_o6x5zG25nzYjjZooDjchJZhGnXT3k_aem_dBMTYTqz-Yb10Pp5w5vHeQ" TargetMode="External"/><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ithelp.ithome.com.tw/articles/10277362?sc=rss.iron&amp;fbclid=IwZXh0bgNhZW0CMTAAAR3VpKELKAmD1QVnGCjKhKmBqwxUe_o6x5zG25nzYjjZooDjchJZhGnXT3k_aem_dBMTYTqz-Yb10Pp5w5vHeQ" TargetMode="External"/><Relationship Id="rId4" Type="http://schemas.openxmlformats.org/officeDocument/2006/relationships/hyperlink" Target="https://zh.wikipedia.org/zh-tw/%E5%86%85%E5%AD%98%E7%AE%A1%E7%90%86%E5%8D%95%E5%85%83?fbclid=IwZXh0bgNhZW0CMTAAAR1TgSoEHqAWRn9NrAzQab0X2qnPn_N6qm3hIKpcOtpS8Fv2C3ZT9gVN2bs_aem_Q0v0wdO963IQrrdUuaxQB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6423771-9F30-9FC4-5A73-F7CA52540EEA}"/>
              </a:ext>
            </a:extLst>
          </p:cNvPr>
          <p:cNvSpPr>
            <a:spLocks noGrp="1"/>
          </p:cNvSpPr>
          <p:nvPr>
            <p:ph type="ctrTitle"/>
          </p:nvPr>
        </p:nvSpPr>
        <p:spPr>
          <a:xfrm>
            <a:off x="3527270" y="2301072"/>
            <a:ext cx="5214527" cy="1424783"/>
          </a:xfrm>
        </p:spPr>
        <p:txBody>
          <a:bodyPr>
            <a:normAutofit/>
          </a:bodyPr>
          <a:lstStyle/>
          <a:p>
            <a:r>
              <a:rPr lang="zh-TW" altLang="en-US" sz="4400" b="1" dirty="0">
                <a:solidFill>
                  <a:schemeClr val="bg1"/>
                </a:solidFill>
                <a:latin typeface="標楷體" panose="03000509000000000000" pitchFamily="65" charset="-120"/>
                <a:ea typeface="標楷體" panose="03000509000000000000" pitchFamily="65" charset="-120"/>
              </a:rPr>
              <a:t>主記憶體管理單元 </a:t>
            </a:r>
            <a:br>
              <a:rPr lang="en-US" altLang="zh-TW" sz="4400" b="1" dirty="0">
                <a:solidFill>
                  <a:schemeClr val="bg1"/>
                </a:solidFill>
                <a:latin typeface="標楷體" panose="03000509000000000000" pitchFamily="65" charset="-120"/>
                <a:ea typeface="標楷體" panose="03000509000000000000" pitchFamily="65" charset="-120"/>
              </a:rPr>
            </a:br>
            <a:r>
              <a:rPr lang="en-US" altLang="zh-TW" sz="4400" b="1" dirty="0">
                <a:solidFill>
                  <a:schemeClr val="bg1"/>
                </a:solidFill>
                <a:latin typeface="標楷體" panose="03000509000000000000" pitchFamily="65" charset="-120"/>
                <a:ea typeface="標楷體" panose="03000509000000000000" pitchFamily="65" charset="-120"/>
              </a:rPr>
              <a:t>MMU</a:t>
            </a:r>
            <a:endParaRPr lang="zh-TW" altLang="en-US" sz="4400" b="1" dirty="0">
              <a:solidFill>
                <a:schemeClr val="bg1"/>
              </a:solidFill>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FCB8C03C-A933-84DF-A04C-12A1350DC069}"/>
              </a:ext>
            </a:extLst>
          </p:cNvPr>
          <p:cNvSpPr>
            <a:spLocks noGrp="1"/>
          </p:cNvSpPr>
          <p:nvPr>
            <p:ph type="subTitle" idx="1"/>
          </p:nvPr>
        </p:nvSpPr>
        <p:spPr>
          <a:xfrm>
            <a:off x="4283764" y="3998431"/>
            <a:ext cx="3624471" cy="899551"/>
          </a:xfrm>
        </p:spPr>
        <p:txBody>
          <a:bodyPr>
            <a:normAutofit/>
          </a:bodyPr>
          <a:lstStyle/>
          <a:p>
            <a:r>
              <a:rPr lang="en-US" altLang="zh-TW" sz="2800" dirty="0">
                <a:solidFill>
                  <a:schemeClr val="bg1"/>
                </a:solidFill>
                <a:latin typeface="標楷體" panose="03000509000000000000" pitchFamily="65" charset="-120"/>
                <a:ea typeface="標楷體" panose="03000509000000000000" pitchFamily="65" charset="-120"/>
              </a:rPr>
              <a:t>111210529</a:t>
            </a:r>
            <a:r>
              <a:rPr lang="zh-TW" altLang="en-US" sz="2800" dirty="0">
                <a:solidFill>
                  <a:schemeClr val="bg1"/>
                </a:solidFill>
                <a:latin typeface="標楷體" panose="03000509000000000000" pitchFamily="65" charset="-120"/>
                <a:ea typeface="標楷體" panose="03000509000000000000" pitchFamily="65" charset="-120"/>
              </a:rPr>
              <a:t>陳宏傑</a:t>
            </a:r>
          </a:p>
        </p:txBody>
      </p:sp>
      <p:sp>
        <p:nvSpPr>
          <p:cNvPr id="1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Oval 2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974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8">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8CF0EBA-436D-2E0B-8AD8-EA2F3862A916}"/>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altLang="zh-TW" sz="4800" b="1" kern="1200" dirty="0">
                <a:solidFill>
                  <a:schemeClr val="bg1"/>
                </a:solidFill>
                <a:latin typeface="標楷體" panose="03000509000000000000" pitchFamily="65" charset="-120"/>
                <a:ea typeface="標楷體" panose="03000509000000000000" pitchFamily="65" charset="-120"/>
              </a:rPr>
              <a:t>MMU</a:t>
            </a:r>
            <a:r>
              <a:rPr lang="zh-TW" altLang="en-US" sz="4800" b="1" kern="1200" dirty="0">
                <a:solidFill>
                  <a:schemeClr val="bg1"/>
                </a:solidFill>
                <a:latin typeface="標楷體" panose="03000509000000000000" pitchFamily="65" charset="-120"/>
                <a:ea typeface="標楷體" panose="03000509000000000000" pitchFamily="65" charset="-120"/>
              </a:rPr>
              <a:t>技術實現</a:t>
            </a:r>
          </a:p>
        </p:txBody>
      </p:sp>
      <p:grpSp>
        <p:nvGrpSpPr>
          <p:cNvPr id="48" name="Group 10">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2" name="Rectangle 11">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Freeform: Shape 1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0" name="Freeform: Shape 1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1" name="Rectangle 1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2">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Oval 24">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圖片 3" descr="一張含有 文字, 圖表, 螢幕擷取畫面, 方案 的圖片&#10;&#10;自動產生的描述">
            <a:extLst>
              <a:ext uri="{FF2B5EF4-FFF2-40B4-BE49-F238E27FC236}">
                <a16:creationId xmlns:a16="http://schemas.microsoft.com/office/drawing/2014/main" id="{7530CCA0-F504-92D6-7D1E-ED3551A9E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22" y="1785012"/>
            <a:ext cx="4172845" cy="3129633"/>
          </a:xfrm>
          <a:prstGeom prst="rect">
            <a:avLst/>
          </a:prstGeom>
          <a:ln w="28575">
            <a:noFill/>
          </a:ln>
        </p:spPr>
      </p:pic>
      <p:sp>
        <p:nvSpPr>
          <p:cNvPr id="55"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AF7382"/>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AF7382">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7"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2" name="Freeform: Shape 3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3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3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3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3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6891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8" name="Oval 17">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字方塊 2">
            <a:extLst>
              <a:ext uri="{FF2B5EF4-FFF2-40B4-BE49-F238E27FC236}">
                <a16:creationId xmlns:a16="http://schemas.microsoft.com/office/drawing/2014/main" id="{C443BF3D-F275-E67E-0B7A-E56BB30EE96B}"/>
              </a:ext>
            </a:extLst>
          </p:cNvPr>
          <p:cNvSpPr txBox="1"/>
          <p:nvPr/>
        </p:nvSpPr>
        <p:spPr>
          <a:xfrm>
            <a:off x="899929" y="1573666"/>
            <a:ext cx="10459493" cy="5041493"/>
          </a:xfrm>
          <a:prstGeom prst="rect">
            <a:avLst/>
          </a:prstGeom>
        </p:spPr>
        <p:txBody>
          <a:bodyPr vert="horz" lIns="91440" tIns="45720" rIns="91440" bIns="45720" rtlCol="0">
            <a:noAutofit/>
          </a:bodyPr>
          <a:lstStyle/>
          <a:p>
            <a:pPr>
              <a:lnSpc>
                <a:spcPct val="90000"/>
              </a:lnSpc>
              <a:spcAft>
                <a:spcPts val="600"/>
              </a:spcAft>
            </a:pPr>
            <a:r>
              <a:rPr lang="en-US" altLang="zh-TW" sz="3600" dirty="0">
                <a:solidFill>
                  <a:schemeClr val="bg1"/>
                </a:solidFill>
                <a:latin typeface="標楷體" panose="03000509000000000000" pitchFamily="65" charset="-120"/>
                <a:ea typeface="標楷體" panose="03000509000000000000" pitchFamily="65" charset="-120"/>
              </a:rPr>
              <a:t>TLB</a:t>
            </a:r>
            <a:r>
              <a:rPr lang="zh-TW" altLang="en-US" sz="2400" dirty="0">
                <a:solidFill>
                  <a:schemeClr val="bg1"/>
                </a:solidFill>
                <a:latin typeface="標楷體" panose="03000509000000000000" pitchFamily="65" charset="-120"/>
                <a:ea typeface="標楷體" panose="03000509000000000000" pitchFamily="65" charset="-120"/>
              </a:rPr>
              <a:t>是一種高速緩存，用於存儲虛擬地址到物理地址的映射，通過減少每次地址轉換對主記憶體中分頁表的訪問，提升性能。</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分頁表</a:t>
            </a:r>
            <a:r>
              <a:rPr lang="zh-TW" altLang="en-US" sz="2400" dirty="0">
                <a:solidFill>
                  <a:schemeClr val="bg1"/>
                </a:solidFill>
                <a:latin typeface="標楷體" panose="03000509000000000000" pitchFamily="65" charset="-120"/>
                <a:ea typeface="標楷體" panose="03000509000000000000" pitchFamily="65" charset="-120"/>
              </a:rPr>
              <a:t>存儲每個虛擬頁面的映射資訊，例如物理頁框地址、頁面保護位、存在位等，通常在操作系統內核中管理，由</a:t>
            </a:r>
            <a:r>
              <a:rPr lang="en-US" altLang="zh-TW" sz="2400" dirty="0">
                <a:solidFill>
                  <a:schemeClr val="bg1"/>
                </a:solidFill>
                <a:latin typeface="標楷體" panose="03000509000000000000" pitchFamily="65" charset="-120"/>
                <a:ea typeface="標楷體" panose="03000509000000000000" pitchFamily="65" charset="-120"/>
              </a:rPr>
              <a:t>MMU</a:t>
            </a:r>
            <a:r>
              <a:rPr lang="zh-TW" altLang="en-US" sz="2400" dirty="0">
                <a:solidFill>
                  <a:schemeClr val="bg1"/>
                </a:solidFill>
                <a:latin typeface="標楷體" panose="03000509000000000000" pitchFamily="65" charset="-120"/>
                <a:ea typeface="標楷體" panose="03000509000000000000" pitchFamily="65" charset="-120"/>
              </a:rPr>
              <a:t>硬體訪問。</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控制寄存器</a:t>
            </a:r>
            <a:r>
              <a:rPr lang="zh-TW" altLang="en-US" sz="2400" dirty="0">
                <a:solidFill>
                  <a:schemeClr val="bg1"/>
                </a:solidFill>
                <a:latin typeface="標楷體" panose="03000509000000000000" pitchFamily="65" charset="-120"/>
                <a:ea typeface="標楷體" panose="03000509000000000000" pitchFamily="65" charset="-120"/>
              </a:rPr>
              <a:t>包括指向分頁表的基地址寄存器和用於控制</a:t>
            </a:r>
            <a:r>
              <a:rPr lang="en-US" altLang="zh-TW" sz="2400" dirty="0">
                <a:solidFill>
                  <a:schemeClr val="bg1"/>
                </a:solidFill>
                <a:latin typeface="標楷體" panose="03000509000000000000" pitchFamily="65" charset="-120"/>
                <a:ea typeface="標楷體" panose="03000509000000000000" pitchFamily="65" charset="-120"/>
              </a:rPr>
              <a:t>MMU</a:t>
            </a:r>
            <a:r>
              <a:rPr lang="zh-TW" altLang="en-US" sz="2400" dirty="0">
                <a:solidFill>
                  <a:schemeClr val="bg1"/>
                </a:solidFill>
                <a:latin typeface="標楷體" panose="03000509000000000000" pitchFamily="65" charset="-120"/>
                <a:ea typeface="標楷體" panose="03000509000000000000" pitchFamily="65" charset="-120"/>
              </a:rPr>
              <a:t>行為的模式寄存器。</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地址轉換邏輯</a:t>
            </a:r>
            <a:r>
              <a:rPr lang="zh-TW" altLang="en-US" sz="2400" dirty="0">
                <a:solidFill>
                  <a:schemeClr val="bg1"/>
                </a:solidFill>
                <a:latin typeface="標楷體" panose="03000509000000000000" pitchFamily="65" charset="-120"/>
                <a:ea typeface="標楷體" panose="03000509000000000000" pitchFamily="65" charset="-120"/>
              </a:rPr>
              <a:t>將虛擬地址拆解為頁目錄索引、頁表索引和頁內偏移量，通過多級分頁表或分段機制完成地址轉換。</a:t>
            </a: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文字方塊 1">
            <a:extLst>
              <a:ext uri="{FF2B5EF4-FFF2-40B4-BE49-F238E27FC236}">
                <a16:creationId xmlns:a16="http://schemas.microsoft.com/office/drawing/2014/main" id="{EF460891-346D-7706-5A58-B99DA58447FC}"/>
              </a:ext>
            </a:extLst>
          </p:cNvPr>
          <p:cNvSpPr txBox="1"/>
          <p:nvPr/>
        </p:nvSpPr>
        <p:spPr>
          <a:xfrm>
            <a:off x="1861854" y="153901"/>
            <a:ext cx="3506559" cy="830997"/>
          </a:xfrm>
          <a:prstGeom prst="rect">
            <a:avLst/>
          </a:prstGeom>
          <a:noFill/>
        </p:spPr>
        <p:txBody>
          <a:bodyPr wrap="square" rtlCol="0">
            <a:spAutoFit/>
          </a:bodyPr>
          <a:lstStyle/>
          <a:p>
            <a:r>
              <a:rPr lang="zh-TW" altLang="en-US" sz="4800" dirty="0">
                <a:solidFill>
                  <a:schemeClr val="bg1"/>
                </a:solidFill>
                <a:latin typeface="標楷體" panose="03000509000000000000" pitchFamily="65" charset="-120"/>
                <a:ea typeface="標楷體" panose="03000509000000000000" pitchFamily="65" charset="-120"/>
              </a:rPr>
              <a:t>主要組件</a:t>
            </a:r>
          </a:p>
        </p:txBody>
      </p:sp>
    </p:spTree>
    <p:extLst>
      <p:ext uri="{BB962C8B-B14F-4D97-AF65-F5344CB8AC3E}">
        <p14:creationId xmlns:p14="http://schemas.microsoft.com/office/powerpoint/2010/main" val="219250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6" name="Group 15">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Oval 19">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字方塊 2">
            <a:extLst>
              <a:ext uri="{FF2B5EF4-FFF2-40B4-BE49-F238E27FC236}">
                <a16:creationId xmlns:a16="http://schemas.microsoft.com/office/drawing/2014/main" id="{771647ED-B425-EDAF-6EAF-CD44CD22315F}"/>
              </a:ext>
            </a:extLst>
          </p:cNvPr>
          <p:cNvSpPr txBox="1"/>
          <p:nvPr/>
        </p:nvSpPr>
        <p:spPr>
          <a:xfrm>
            <a:off x="121325" y="982182"/>
            <a:ext cx="5217173" cy="3761718"/>
          </a:xfrm>
          <a:prstGeom prst="rect">
            <a:avLst/>
          </a:prstGeom>
        </p:spPr>
        <p:txBody>
          <a:bodyPr vert="horz" lIns="91440" tIns="45720" rIns="91440" bIns="45720" rtlCol="0">
            <a:normAutofit/>
          </a:bodyPr>
          <a:lstStyle/>
          <a:p>
            <a:pPr>
              <a:lnSpc>
                <a:spcPct val="90000"/>
              </a:lnSpc>
              <a:spcAft>
                <a:spcPts val="600"/>
              </a:spcAft>
            </a:pPr>
            <a:r>
              <a:rPr lang="en-US" altLang="zh-TW" sz="3600" dirty="0">
                <a:solidFill>
                  <a:schemeClr val="bg1"/>
                </a:solidFill>
                <a:latin typeface="標楷體" panose="03000509000000000000" pitchFamily="65" charset="-120"/>
                <a:ea typeface="標楷體" panose="03000509000000000000" pitchFamily="65" charset="-120"/>
              </a:rPr>
              <a:t>TLB </a:t>
            </a:r>
            <a:r>
              <a:rPr lang="zh-TW" altLang="en-US" sz="3600" dirty="0">
                <a:solidFill>
                  <a:schemeClr val="bg1"/>
                </a:solidFill>
                <a:latin typeface="標楷體" panose="03000509000000000000" pitchFamily="65" charset="-120"/>
                <a:ea typeface="標楷體" panose="03000509000000000000" pitchFamily="65" charset="-120"/>
              </a:rPr>
              <a:t>的作用</a:t>
            </a:r>
            <a:endParaRPr lang="en-US" altLang="zh-TW" sz="36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快速查找地址映射</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en-US" altLang="zh-TW" dirty="0">
                <a:solidFill>
                  <a:schemeClr val="bg1"/>
                </a:solidFill>
                <a:latin typeface="標楷體" panose="03000509000000000000" pitchFamily="65" charset="-120"/>
                <a:ea typeface="標楷體" panose="03000509000000000000" pitchFamily="65" charset="-120"/>
              </a:rPr>
              <a:t>TLB </a:t>
            </a:r>
            <a:r>
              <a:rPr lang="zh-TW" altLang="en-US" dirty="0">
                <a:solidFill>
                  <a:schemeClr val="bg1"/>
                </a:solidFill>
                <a:latin typeface="標楷體" panose="03000509000000000000" pitchFamily="65" charset="-120"/>
                <a:ea typeface="標楷體" panose="03000509000000000000" pitchFamily="65" charset="-120"/>
              </a:rPr>
              <a:t>快速存取最近使用的頁面表項，避免每次都需要查詢主存中的分頁表。</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減少記憶體訪問次數</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每次命中</a:t>
            </a:r>
            <a:r>
              <a:rPr lang="en-US" altLang="zh-TW" dirty="0">
                <a:solidFill>
                  <a:schemeClr val="bg1"/>
                </a:solidFill>
                <a:latin typeface="標楷體" panose="03000509000000000000" pitchFamily="65" charset="-120"/>
                <a:ea typeface="標楷體" panose="03000509000000000000" pitchFamily="65" charset="-120"/>
              </a:rPr>
              <a:t>TLB</a:t>
            </a:r>
            <a:r>
              <a:rPr lang="zh-TW" altLang="en-US" dirty="0">
                <a:solidFill>
                  <a:schemeClr val="bg1"/>
                </a:solidFill>
                <a:latin typeface="標楷體" panose="03000509000000000000" pitchFamily="65" charset="-120"/>
                <a:ea typeface="標楷體" panose="03000509000000000000" pitchFamily="65" charset="-120"/>
              </a:rPr>
              <a:t>，地址轉換時間僅需數個時鐘週期。</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提升多程序性能</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通過標籤區分不同程序的地址空間。</a:t>
            </a: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文字方塊 4">
            <a:extLst>
              <a:ext uri="{FF2B5EF4-FFF2-40B4-BE49-F238E27FC236}">
                <a16:creationId xmlns:a16="http://schemas.microsoft.com/office/drawing/2014/main" id="{ED2B4781-2B83-81A3-9C12-E14BACD5D727}"/>
              </a:ext>
            </a:extLst>
          </p:cNvPr>
          <p:cNvSpPr txBox="1"/>
          <p:nvPr/>
        </p:nvSpPr>
        <p:spPr>
          <a:xfrm>
            <a:off x="5515199" y="956517"/>
            <a:ext cx="6500100" cy="3077766"/>
          </a:xfrm>
          <a:prstGeom prst="rect">
            <a:avLst/>
          </a:prstGeom>
          <a:noFill/>
        </p:spPr>
        <p:txBody>
          <a:bodyPr wrap="square">
            <a:spAutoFit/>
          </a:bodyPr>
          <a:lstStyle/>
          <a:p>
            <a:pPr>
              <a:spcAft>
                <a:spcPts val="600"/>
              </a:spcAft>
            </a:pPr>
            <a:r>
              <a:rPr lang="zh-TW" altLang="en-US" sz="3600" dirty="0">
                <a:solidFill>
                  <a:schemeClr val="bg1"/>
                </a:solidFill>
                <a:latin typeface="標楷體" panose="03000509000000000000" pitchFamily="65" charset="-120"/>
                <a:ea typeface="標楷體" panose="03000509000000000000" pitchFamily="65" charset="-120"/>
              </a:rPr>
              <a:t>分頁表結構與運作</a:t>
            </a:r>
          </a:p>
          <a:p>
            <a:pPr>
              <a:spcAft>
                <a:spcPts val="600"/>
              </a:spcAft>
            </a:pPr>
            <a:r>
              <a:rPr lang="zh-TW" altLang="en-US" sz="2400" dirty="0">
                <a:solidFill>
                  <a:schemeClr val="bg1"/>
                </a:solidFill>
                <a:latin typeface="標楷體" panose="03000509000000000000" pitchFamily="65" charset="-120"/>
                <a:ea typeface="標楷體" panose="03000509000000000000" pitchFamily="65" charset="-120"/>
              </a:rPr>
              <a:t>基本結構</a:t>
            </a:r>
            <a:endParaRPr lang="en-US" altLang="zh-TW" sz="2400" dirty="0">
              <a:solidFill>
                <a:schemeClr val="bg1"/>
              </a:solidFill>
              <a:latin typeface="標楷體" panose="03000509000000000000" pitchFamily="65" charset="-120"/>
              <a:ea typeface="標楷體" panose="03000509000000000000" pitchFamily="65" charset="-120"/>
            </a:endParaRPr>
          </a:p>
          <a:p>
            <a:pPr>
              <a:spcAft>
                <a:spcPts val="600"/>
              </a:spcAft>
            </a:pPr>
            <a:r>
              <a:rPr lang="zh-TW" altLang="en-US" dirty="0">
                <a:solidFill>
                  <a:schemeClr val="bg1"/>
                </a:solidFill>
                <a:latin typeface="標楷體" panose="03000509000000000000" pitchFamily="65" charset="-120"/>
                <a:ea typeface="標楷體" panose="03000509000000000000" pitchFamily="65" charset="-120"/>
              </a:rPr>
              <a:t>分頁表由頁表項（</a:t>
            </a:r>
            <a:r>
              <a:rPr lang="en-US" altLang="zh-TW" dirty="0">
                <a:solidFill>
                  <a:schemeClr val="bg1"/>
                </a:solidFill>
                <a:latin typeface="標楷體" panose="03000509000000000000" pitchFamily="65" charset="-120"/>
                <a:ea typeface="標楷體" panose="03000509000000000000" pitchFamily="65" charset="-120"/>
              </a:rPr>
              <a:t>PTE</a:t>
            </a:r>
            <a:r>
              <a:rPr lang="zh-TW" altLang="en-US" dirty="0">
                <a:solidFill>
                  <a:schemeClr val="bg1"/>
                </a:solidFill>
                <a:latin typeface="標楷體" panose="03000509000000000000" pitchFamily="65" charset="-120"/>
                <a:ea typeface="標楷體" panose="03000509000000000000" pitchFamily="65" charset="-120"/>
              </a:rPr>
              <a:t>）組成，每個頁表項記錄一個虛擬頁面的映射。</a:t>
            </a:r>
            <a:endParaRPr lang="en-US" altLang="zh-TW" dirty="0">
              <a:solidFill>
                <a:schemeClr val="bg1"/>
              </a:solidFill>
              <a:latin typeface="標楷體" panose="03000509000000000000" pitchFamily="65" charset="-120"/>
              <a:ea typeface="標楷體" panose="03000509000000000000" pitchFamily="65" charset="-120"/>
            </a:endParaRPr>
          </a:p>
          <a:p>
            <a:pPr>
              <a:spcAft>
                <a:spcPts val="600"/>
              </a:spcAft>
            </a:pPr>
            <a:r>
              <a:rPr lang="en-US" altLang="zh-TW" dirty="0">
                <a:solidFill>
                  <a:schemeClr val="bg1"/>
                </a:solidFill>
                <a:latin typeface="標楷體" panose="03000509000000000000" pitchFamily="65" charset="-120"/>
                <a:ea typeface="標楷體" panose="03000509000000000000" pitchFamily="65" charset="-120"/>
              </a:rPr>
              <a:t>PTE</a:t>
            </a:r>
            <a:r>
              <a:rPr lang="zh-TW" altLang="en-US" dirty="0">
                <a:solidFill>
                  <a:schemeClr val="bg1"/>
                </a:solidFill>
                <a:latin typeface="標楷體" panose="03000509000000000000" pitchFamily="65" charset="-120"/>
                <a:ea typeface="標楷體" panose="03000509000000000000" pitchFamily="65" charset="-120"/>
              </a:rPr>
              <a:t>包括：物理頁框地址</a:t>
            </a:r>
            <a:r>
              <a:rPr lang="zh-TW" altLang="en-US" b="0" i="0" dirty="0">
                <a:solidFill>
                  <a:schemeClr val="bg1"/>
                </a:solidFill>
                <a:effectLst/>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有效位</a:t>
            </a:r>
            <a:r>
              <a:rPr lang="zh-TW" altLang="en-US" b="0" i="0" dirty="0">
                <a:solidFill>
                  <a:schemeClr val="bg1"/>
                </a:solidFill>
                <a:effectLst/>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可讀</a:t>
            </a:r>
            <a:r>
              <a:rPr lang="en-US" altLang="zh-TW" dirty="0">
                <a:solidFill>
                  <a:schemeClr val="bg1"/>
                </a:solidFill>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可寫位</a:t>
            </a:r>
            <a:r>
              <a:rPr lang="zh-TW" altLang="en-US" b="0" i="0" dirty="0">
                <a:solidFill>
                  <a:schemeClr val="bg1"/>
                </a:solidFill>
                <a:effectLst/>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體系結構相關標誌位</a:t>
            </a:r>
          </a:p>
          <a:p>
            <a:pPr>
              <a:spcAft>
                <a:spcPts val="600"/>
              </a:spcAft>
            </a:pPr>
            <a:r>
              <a:rPr lang="zh-TW" altLang="en-US" sz="2400" dirty="0">
                <a:solidFill>
                  <a:schemeClr val="bg1"/>
                </a:solidFill>
                <a:latin typeface="標楷體" panose="03000509000000000000" pitchFamily="65" charset="-120"/>
                <a:ea typeface="標楷體" panose="03000509000000000000" pitchFamily="65" charset="-120"/>
              </a:rPr>
              <a:t>多級分頁</a:t>
            </a:r>
            <a:r>
              <a:rPr lang="zh-TW" altLang="en-US" dirty="0">
                <a:solidFill>
                  <a:schemeClr val="bg1"/>
                </a:solidFill>
                <a:latin typeface="標楷體" panose="03000509000000000000" pitchFamily="65" charset="-120"/>
                <a:ea typeface="標楷體" panose="03000509000000000000" pitchFamily="65" charset="-120"/>
              </a:rPr>
              <a:t>為降低單一分頁表的記憶體開銷，多級分頁表逐層查找頁目錄和頁表。</a:t>
            </a:r>
          </a:p>
        </p:txBody>
      </p:sp>
    </p:spTree>
    <p:extLst>
      <p:ext uri="{BB962C8B-B14F-4D97-AF65-F5344CB8AC3E}">
        <p14:creationId xmlns:p14="http://schemas.microsoft.com/office/powerpoint/2010/main" val="90792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8" name="Oval 17">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字方塊 2">
            <a:extLst>
              <a:ext uri="{FF2B5EF4-FFF2-40B4-BE49-F238E27FC236}">
                <a16:creationId xmlns:a16="http://schemas.microsoft.com/office/drawing/2014/main" id="{14BBE48F-9F33-0236-BD86-D3468A19D174}"/>
              </a:ext>
            </a:extLst>
          </p:cNvPr>
          <p:cNvSpPr txBox="1"/>
          <p:nvPr/>
        </p:nvSpPr>
        <p:spPr>
          <a:xfrm>
            <a:off x="1227626" y="1876557"/>
            <a:ext cx="9900205" cy="4351338"/>
          </a:xfrm>
          <a:prstGeom prst="rect">
            <a:avLst/>
          </a:prstGeom>
        </p:spPr>
        <p:txBody>
          <a:bodyPr vert="horz" lIns="91440" tIns="45720" rIns="91440" bIns="45720" rtlCol="0">
            <a:normAutofit/>
          </a:bodyPr>
          <a:lstStyle/>
          <a:p>
            <a:pPr>
              <a:lnSpc>
                <a:spcPct val="90000"/>
              </a:lnSpc>
              <a:spcAft>
                <a:spcPts val="600"/>
              </a:spcAft>
            </a:pPr>
            <a:r>
              <a:rPr lang="en-US" altLang="zh-TW" sz="3600" dirty="0">
                <a:solidFill>
                  <a:schemeClr val="bg1"/>
                </a:solidFill>
                <a:latin typeface="標楷體" panose="03000509000000000000" pitchFamily="65" charset="-120"/>
                <a:ea typeface="標楷體" panose="03000509000000000000" pitchFamily="65" charset="-120"/>
              </a:rPr>
              <a:t>TLB</a:t>
            </a:r>
            <a:r>
              <a:rPr lang="zh-TW" altLang="en-US" sz="3600" dirty="0">
                <a:solidFill>
                  <a:schemeClr val="bg1"/>
                </a:solidFill>
                <a:latin typeface="標楷體" panose="03000509000000000000" pitchFamily="65" charset="-120"/>
                <a:ea typeface="標楷體" panose="03000509000000000000" pitchFamily="65" charset="-120"/>
              </a:rPr>
              <a:t>緩存</a:t>
            </a:r>
            <a:r>
              <a:rPr lang="zh-TW" altLang="en-US" sz="2400" dirty="0">
                <a:solidFill>
                  <a:schemeClr val="bg1"/>
                </a:solidFill>
                <a:latin typeface="標楷體" panose="03000509000000000000" pitchFamily="65" charset="-120"/>
                <a:ea typeface="標楷體" panose="03000509000000000000" pitchFamily="65" charset="-120"/>
              </a:rPr>
              <a:t>快速緩存地址映射。</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分頁表訪問邏輯</a:t>
            </a:r>
            <a:r>
              <a:rPr lang="zh-TW" altLang="en-US" sz="2400" dirty="0">
                <a:solidFill>
                  <a:schemeClr val="bg1"/>
                </a:solidFill>
                <a:latin typeface="標楷體" panose="03000509000000000000" pitchFamily="65" charset="-120"/>
                <a:ea typeface="標楷體" panose="03000509000000000000" pitchFamily="65" charset="-120"/>
              </a:rPr>
              <a:t>包括多級頁表查找電路。</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控制電路</a:t>
            </a:r>
            <a:r>
              <a:rPr lang="zh-TW" altLang="en-US" sz="2400" dirty="0">
                <a:solidFill>
                  <a:schemeClr val="bg1"/>
                </a:solidFill>
                <a:latin typeface="標楷體" panose="03000509000000000000" pitchFamily="65" charset="-120"/>
                <a:ea typeface="標楷體" panose="03000509000000000000" pitchFamily="65" charset="-120"/>
              </a:rPr>
              <a:t>管理地址轉換、保護模式切換、</a:t>
            </a:r>
            <a:r>
              <a:rPr lang="en-US" altLang="zh-TW" sz="2400" dirty="0">
                <a:solidFill>
                  <a:schemeClr val="bg1"/>
                </a:solidFill>
                <a:latin typeface="標楷體" panose="03000509000000000000" pitchFamily="65" charset="-120"/>
                <a:ea typeface="標楷體" panose="03000509000000000000" pitchFamily="65" charset="-120"/>
              </a:rPr>
              <a:t>TLB</a:t>
            </a:r>
            <a:r>
              <a:rPr lang="zh-TW" altLang="en-US" sz="2400" dirty="0">
                <a:solidFill>
                  <a:schemeClr val="bg1"/>
                </a:solidFill>
                <a:latin typeface="標楷體" panose="03000509000000000000" pitchFamily="65" charset="-120"/>
                <a:ea typeface="標楷體" panose="03000509000000000000" pitchFamily="65" charset="-120"/>
              </a:rPr>
              <a:t>刷新等。</a:t>
            </a:r>
            <a:endParaRPr lang="en-US" altLang="zh-TW"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endParaRPr lang="zh-TW" altLang="en-US" sz="24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中斷處理邏輯</a:t>
            </a:r>
            <a:r>
              <a:rPr lang="zh-TW" altLang="en-US" sz="2400" dirty="0">
                <a:solidFill>
                  <a:schemeClr val="bg1"/>
                </a:solidFill>
                <a:latin typeface="標楷體" panose="03000509000000000000" pitchFamily="65" charset="-120"/>
                <a:ea typeface="標楷體" panose="03000509000000000000" pitchFamily="65" charset="-120"/>
              </a:rPr>
              <a:t>支援頁面錯誤和訪問保護異常的產生。</a:t>
            </a: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文字方塊 1">
            <a:extLst>
              <a:ext uri="{FF2B5EF4-FFF2-40B4-BE49-F238E27FC236}">
                <a16:creationId xmlns:a16="http://schemas.microsoft.com/office/drawing/2014/main" id="{A370F59B-4269-39F2-2363-87D8A2FA757E}"/>
              </a:ext>
            </a:extLst>
          </p:cNvPr>
          <p:cNvSpPr txBox="1"/>
          <p:nvPr/>
        </p:nvSpPr>
        <p:spPr>
          <a:xfrm>
            <a:off x="2054941" y="101674"/>
            <a:ext cx="9507793" cy="1846659"/>
          </a:xfrm>
          <a:prstGeom prst="rect">
            <a:avLst/>
          </a:prstGeom>
          <a:noFill/>
        </p:spPr>
        <p:txBody>
          <a:bodyPr wrap="square" rtlCol="0">
            <a:spAutoFit/>
          </a:bodyPr>
          <a:lstStyle/>
          <a:p>
            <a:r>
              <a:rPr lang="zh-TW" altLang="en-US" sz="4800" dirty="0">
                <a:solidFill>
                  <a:schemeClr val="bg1"/>
                </a:solidFill>
                <a:latin typeface="標楷體" panose="03000509000000000000" pitchFamily="65" charset="-120"/>
                <a:ea typeface="標楷體" panose="03000509000000000000" pitchFamily="65" charset="-120"/>
              </a:rPr>
              <a:t>硬體架構</a:t>
            </a:r>
            <a:r>
              <a:rPr lang="en-US" altLang="zh-TW" sz="4800" b="0" i="0" dirty="0">
                <a:solidFill>
                  <a:schemeClr val="bg1"/>
                </a:solidFill>
                <a:effectLst/>
                <a:latin typeface="標楷體" panose="03000509000000000000" pitchFamily="65" charset="-120"/>
                <a:ea typeface="標楷體" panose="03000509000000000000" pitchFamily="65" charset="-120"/>
              </a:rPr>
              <a:t>—</a:t>
            </a:r>
            <a:r>
              <a:rPr lang="en-US" altLang="zh-TW" sz="4800" dirty="0">
                <a:solidFill>
                  <a:schemeClr val="bg1"/>
                </a:solidFill>
                <a:latin typeface="標楷體" panose="03000509000000000000" pitchFamily="65" charset="-120"/>
                <a:ea typeface="標楷體" panose="03000509000000000000" pitchFamily="65" charset="-120"/>
              </a:rPr>
              <a:t>MMU</a:t>
            </a:r>
            <a:r>
              <a:rPr lang="zh-TW" altLang="en-US" sz="4800" dirty="0">
                <a:solidFill>
                  <a:schemeClr val="bg1"/>
                </a:solidFill>
                <a:latin typeface="標楷體" panose="03000509000000000000" pitchFamily="65" charset="-120"/>
                <a:ea typeface="標楷體" panose="03000509000000000000" pitchFamily="65" charset="-120"/>
              </a:rPr>
              <a:t>的硬體實現</a:t>
            </a:r>
          </a:p>
          <a:p>
            <a:endParaRPr lang="zh-TW" altLang="en-US" sz="4800" dirty="0">
              <a:solidFill>
                <a:schemeClr val="bg1"/>
              </a:solidFill>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77787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54EF2693-B089-7796-C32E-0A0E6C632C5E}"/>
              </a:ext>
            </a:extLst>
          </p:cNvPr>
          <p:cNvSpPr>
            <a:spLocks noGrp="1"/>
          </p:cNvSpPr>
          <p:nvPr>
            <p:ph type="title"/>
          </p:nvPr>
        </p:nvSpPr>
        <p:spPr>
          <a:xfrm>
            <a:off x="2096982" y="-479077"/>
            <a:ext cx="4273190" cy="1913233"/>
          </a:xfrm>
        </p:spPr>
        <p:txBody>
          <a:bodyPr vert="horz" lIns="91440" tIns="45720" rIns="91440" bIns="45720" rtlCol="0" anchor="ctr">
            <a:normAutofit/>
          </a:bodyPr>
          <a:lstStyle/>
          <a:p>
            <a:pPr algn="ctr"/>
            <a:r>
              <a:rPr lang="en-US" altLang="zh-TW" sz="4800" b="1" kern="1200" dirty="0">
                <a:solidFill>
                  <a:schemeClr val="bg1"/>
                </a:solidFill>
                <a:latin typeface="標楷體" panose="03000509000000000000" pitchFamily="65" charset="-120"/>
                <a:ea typeface="標楷體" panose="03000509000000000000" pitchFamily="65" charset="-120"/>
              </a:rPr>
              <a:t>MMU</a:t>
            </a:r>
            <a:r>
              <a:rPr lang="zh-TW" altLang="en-US" sz="4800" b="1" kern="1200" dirty="0">
                <a:solidFill>
                  <a:schemeClr val="bg1"/>
                </a:solidFill>
                <a:latin typeface="標楷體" panose="03000509000000000000" pitchFamily="65" charset="-120"/>
                <a:ea typeface="標楷體" panose="03000509000000000000" pitchFamily="65" charset="-120"/>
              </a:rPr>
              <a:t>優勢與挑戰</a:t>
            </a:r>
          </a:p>
        </p:txBody>
      </p:sp>
      <p:grpSp>
        <p:nvGrpSpPr>
          <p:cNvPr id="1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2" name="Freeform: Shape 11">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6" name="Freeform: Shape 15">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0" name="Oval 29">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文字方塊 28">
            <a:extLst>
              <a:ext uri="{FF2B5EF4-FFF2-40B4-BE49-F238E27FC236}">
                <a16:creationId xmlns:a16="http://schemas.microsoft.com/office/drawing/2014/main" id="{9CD25992-470D-CDDB-6B50-DA1C7F3CC6D6}"/>
              </a:ext>
            </a:extLst>
          </p:cNvPr>
          <p:cNvSpPr txBox="1"/>
          <p:nvPr/>
        </p:nvSpPr>
        <p:spPr>
          <a:xfrm>
            <a:off x="5872797" y="1416146"/>
            <a:ext cx="6211048" cy="7402165"/>
          </a:xfrm>
          <a:prstGeom prst="rect">
            <a:avLst/>
          </a:prstGeom>
        </p:spPr>
        <p:txBody>
          <a:bodyPr vert="horz" lIns="91440" tIns="45720" rIns="91440" bIns="45720" rtlCol="0">
            <a:noAutofit/>
          </a:bodyPr>
          <a:lstStyle/>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記憶體分頁與分段</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分頁：有效利用記憶體碎片，支持非連續記憶體分配。</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分段：提供更細緻的記憶體管理，適應不同的資料類型。</a:t>
            </a:r>
          </a:p>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多工與多任務支援</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支援多個程式同時執行，每個程式都有自己的虛擬地址空間。</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提升系統的穩定性與效能。</a:t>
            </a:r>
          </a:p>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簡化程式設計</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a:solidFill>
                  <a:schemeClr val="bg1"/>
                </a:solidFill>
                <a:latin typeface="標楷體" panose="03000509000000000000" pitchFamily="65" charset="-120"/>
                <a:ea typeface="標楷體" panose="03000509000000000000" pitchFamily="65" charset="-120"/>
              </a:rPr>
              <a:t>開發</a:t>
            </a:r>
            <a:r>
              <a:rPr lang="zh-TW" altLang="en-US" dirty="0">
                <a:solidFill>
                  <a:schemeClr val="bg1"/>
                </a:solidFill>
                <a:latin typeface="標楷體" panose="03000509000000000000" pitchFamily="65" charset="-120"/>
                <a:ea typeface="標楷體" panose="03000509000000000000" pitchFamily="65" charset="-120"/>
              </a:rPr>
              <a:t>者無需直接管理物理記憶體，專注於程式的邏輯</a:t>
            </a:r>
            <a:r>
              <a:rPr lang="zh-TW" altLang="en-US">
                <a:solidFill>
                  <a:schemeClr val="bg1"/>
                </a:solidFill>
                <a:latin typeface="標楷體" panose="03000509000000000000" pitchFamily="65" charset="-120"/>
                <a:ea typeface="標楷體" panose="03000509000000000000" pitchFamily="65" charset="-120"/>
              </a:rPr>
              <a:t>實現。虛擬記憶體</a:t>
            </a:r>
            <a:r>
              <a:rPr lang="zh-TW" altLang="en-US" dirty="0">
                <a:solidFill>
                  <a:schemeClr val="bg1"/>
                </a:solidFill>
                <a:latin typeface="標楷體" panose="03000509000000000000" pitchFamily="65" charset="-120"/>
                <a:ea typeface="標楷體" panose="03000509000000000000" pitchFamily="65" charset="-120"/>
              </a:rPr>
              <a:t>提供抽象層，隱藏了底層硬體細節。</a:t>
            </a:r>
          </a:p>
        </p:txBody>
      </p:sp>
      <p:sp>
        <p:nvSpPr>
          <p:cNvPr id="3" name="文字方塊 2">
            <a:extLst>
              <a:ext uri="{FF2B5EF4-FFF2-40B4-BE49-F238E27FC236}">
                <a16:creationId xmlns:a16="http://schemas.microsoft.com/office/drawing/2014/main" id="{4F6FFC2F-3014-B096-9BC9-708A3CB64E48}"/>
              </a:ext>
            </a:extLst>
          </p:cNvPr>
          <p:cNvSpPr txBox="1"/>
          <p:nvPr/>
        </p:nvSpPr>
        <p:spPr>
          <a:xfrm>
            <a:off x="318509" y="917154"/>
            <a:ext cx="2262158" cy="923330"/>
          </a:xfrm>
          <a:prstGeom prst="rect">
            <a:avLst/>
          </a:prstGeom>
          <a:noFill/>
        </p:spPr>
        <p:txBody>
          <a:bodyPr wrap="none" rtlCol="0">
            <a:spAutoFit/>
          </a:bodyPr>
          <a:lstStyle/>
          <a:p>
            <a:r>
              <a:rPr lang="en-US" altLang="zh-TW" sz="3600" dirty="0">
                <a:solidFill>
                  <a:schemeClr val="bg1"/>
                </a:solidFill>
                <a:latin typeface="標楷體" panose="03000509000000000000" pitchFamily="65" charset="-120"/>
                <a:ea typeface="標楷體" panose="03000509000000000000" pitchFamily="65" charset="-120"/>
              </a:rPr>
              <a:t>MMU</a:t>
            </a:r>
            <a:r>
              <a:rPr lang="zh-TW" altLang="en-US" sz="3600" dirty="0">
                <a:solidFill>
                  <a:schemeClr val="bg1"/>
                </a:solidFill>
                <a:latin typeface="標楷體" panose="03000509000000000000" pitchFamily="65" charset="-120"/>
                <a:ea typeface="標楷體" panose="03000509000000000000" pitchFamily="65" charset="-120"/>
              </a:rPr>
              <a:t>的優勢</a:t>
            </a:r>
          </a:p>
          <a:p>
            <a:endParaRPr lang="zh-TW" altLang="en-US" dirty="0"/>
          </a:p>
        </p:txBody>
      </p:sp>
      <p:sp>
        <p:nvSpPr>
          <p:cNvPr id="4" name="文字方塊 3">
            <a:extLst>
              <a:ext uri="{FF2B5EF4-FFF2-40B4-BE49-F238E27FC236}">
                <a16:creationId xmlns:a16="http://schemas.microsoft.com/office/drawing/2014/main" id="{27991FE8-74A8-3567-45BB-AF9AE54C5DE0}"/>
              </a:ext>
            </a:extLst>
          </p:cNvPr>
          <p:cNvSpPr txBox="1"/>
          <p:nvPr/>
        </p:nvSpPr>
        <p:spPr>
          <a:xfrm>
            <a:off x="503424" y="1710774"/>
            <a:ext cx="4164895" cy="3108543"/>
          </a:xfrm>
          <a:prstGeom prst="rect">
            <a:avLst/>
          </a:prstGeom>
          <a:noFill/>
        </p:spPr>
        <p:txBody>
          <a:bodyPr wrap="square" rtlCol="0">
            <a:spAutoFit/>
          </a:bodyPr>
          <a:lstStyle/>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虛擬記憶體管理</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支援程式使用超過物理記憶體容量的記憶體空間，提升應用程式的靈活性。</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減少程式之間的記憶體衝突，提供獨立的虛擬地址空間。</a:t>
            </a:r>
          </a:p>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記憶體保護</a:t>
            </a:r>
          </a:p>
          <a:p>
            <a:pPr marL="514350" lvl="1">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防止一個程式不當地存取其他程式的記憶體，增強系統安全性。</a:t>
            </a:r>
          </a:p>
          <a:p>
            <a:pPr marL="514350" lvl="1">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提供不同層級的存取權限。</a:t>
            </a:r>
          </a:p>
        </p:txBody>
      </p:sp>
    </p:spTree>
    <p:extLst>
      <p:ext uri="{BB962C8B-B14F-4D97-AF65-F5344CB8AC3E}">
        <p14:creationId xmlns:p14="http://schemas.microsoft.com/office/powerpoint/2010/main" val="199756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id="{B3AED1BE-685E-F06C-4356-DF869EB17FCA}"/>
              </a:ext>
            </a:extLst>
          </p:cNvPr>
          <p:cNvSpPr txBox="1"/>
          <p:nvPr/>
        </p:nvSpPr>
        <p:spPr>
          <a:xfrm>
            <a:off x="6096000" y="928208"/>
            <a:ext cx="5581712" cy="6149184"/>
          </a:xfrm>
          <a:prstGeom prst="rect">
            <a:avLst/>
          </a:prstGeom>
        </p:spPr>
        <p:txBody>
          <a:bodyPr vert="horz" lIns="91440" tIns="45720" rIns="91440" bIns="45720" rtlCol="0">
            <a:noAutofit/>
          </a:bodyPr>
          <a:lstStyle/>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軟體與硬體整合的複雜性</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作業系統需配合</a:t>
            </a: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的設計，實現分頁表的管理與錯誤處理機制。</a:t>
            </a:r>
            <a:endParaRPr lang="en-US" altLang="zh-TW" sz="20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系統更新可能需要同步修改硬體與軟體配置。</a:t>
            </a:r>
          </a:p>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記憶體碎片問題</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雖然分頁技術可以減少外部碎片，但可能產生內部碎片，降低記憶體利用率。</a:t>
            </a:r>
            <a:endParaRPr lang="en-US" altLang="zh-TW" sz="20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動態分段技術也可能導致段表管理的複雜度上升。</a:t>
            </a:r>
          </a:p>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高需求場景的壓力</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在嵌入式系統或資源有限的環境中，</a:t>
            </a: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的額外負擔可能不符合效能需求。</a:t>
            </a:r>
            <a:endParaRPr lang="en-US" altLang="zh-TW" sz="20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高效能應用可能需要特殊優化來降低</a:t>
            </a: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的延遲。</a:t>
            </a: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文字方塊 1">
            <a:extLst>
              <a:ext uri="{FF2B5EF4-FFF2-40B4-BE49-F238E27FC236}">
                <a16:creationId xmlns:a16="http://schemas.microsoft.com/office/drawing/2014/main" id="{EEB60D79-B0CF-02E4-C562-246AEFB4EF00}"/>
              </a:ext>
            </a:extLst>
          </p:cNvPr>
          <p:cNvSpPr txBox="1"/>
          <p:nvPr/>
        </p:nvSpPr>
        <p:spPr>
          <a:xfrm>
            <a:off x="125255" y="1050156"/>
            <a:ext cx="3507892" cy="923330"/>
          </a:xfrm>
          <a:prstGeom prst="rect">
            <a:avLst/>
          </a:prstGeom>
          <a:noFill/>
        </p:spPr>
        <p:txBody>
          <a:bodyPr wrap="square" rtlCol="0">
            <a:spAutoFit/>
          </a:bodyPr>
          <a:lstStyle/>
          <a:p>
            <a:r>
              <a:rPr lang="en-US" altLang="zh-TW" sz="3600" dirty="0">
                <a:solidFill>
                  <a:schemeClr val="bg1"/>
                </a:solidFill>
                <a:latin typeface="標楷體" panose="03000509000000000000" pitchFamily="65" charset="-120"/>
                <a:ea typeface="標楷體" panose="03000509000000000000" pitchFamily="65" charset="-120"/>
              </a:rPr>
              <a:t>MMU</a:t>
            </a:r>
            <a:r>
              <a:rPr lang="zh-TW" altLang="en-US" sz="3600" dirty="0">
                <a:solidFill>
                  <a:schemeClr val="bg1"/>
                </a:solidFill>
                <a:latin typeface="標楷體" panose="03000509000000000000" pitchFamily="65" charset="-120"/>
                <a:ea typeface="標楷體" panose="03000509000000000000" pitchFamily="65" charset="-120"/>
              </a:rPr>
              <a:t>的挑戰</a:t>
            </a:r>
          </a:p>
          <a:p>
            <a:endParaRPr lang="zh-TW" altLang="en-US" dirty="0"/>
          </a:p>
        </p:txBody>
      </p:sp>
      <p:sp>
        <p:nvSpPr>
          <p:cNvPr id="4" name="文字方塊 3">
            <a:extLst>
              <a:ext uri="{FF2B5EF4-FFF2-40B4-BE49-F238E27FC236}">
                <a16:creationId xmlns:a16="http://schemas.microsoft.com/office/drawing/2014/main" id="{B5886BD5-E002-0287-EAE3-E3474131B030}"/>
              </a:ext>
            </a:extLst>
          </p:cNvPr>
          <p:cNvSpPr txBox="1"/>
          <p:nvPr/>
        </p:nvSpPr>
        <p:spPr>
          <a:xfrm>
            <a:off x="250615" y="1955203"/>
            <a:ext cx="6011560" cy="2963888"/>
          </a:xfrm>
          <a:prstGeom prst="rect">
            <a:avLst/>
          </a:prstGeom>
          <a:noFill/>
        </p:spPr>
        <p:txBody>
          <a:bodyPr wrap="square" rtlCol="0">
            <a:spAutoFit/>
          </a:bodyPr>
          <a:lstStyle/>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硬體成本</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是硬體模組，增加了處理器的設計與製造成本。</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高效能的</a:t>
            </a: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需要更多晶片資源，如快取和查表緩存。</a:t>
            </a:r>
          </a:p>
          <a:p>
            <a:pPr>
              <a:lnSpc>
                <a:spcPct val="90000"/>
              </a:lnSpc>
              <a:spcAft>
                <a:spcPts val="600"/>
              </a:spcAft>
            </a:pPr>
            <a:r>
              <a:rPr lang="zh-TW" altLang="en-US" sz="3200" dirty="0">
                <a:solidFill>
                  <a:schemeClr val="bg1"/>
                </a:solidFill>
                <a:latin typeface="標楷體" panose="03000509000000000000" pitchFamily="65" charset="-120"/>
                <a:ea typeface="標楷體" panose="03000509000000000000" pitchFamily="65" charset="-120"/>
              </a:rPr>
              <a:t>效能影響</a:t>
            </a:r>
            <a:endParaRPr lang="en-US" altLang="zh-TW" sz="32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地址轉換和記憶體保護檢查會帶來額外的延遲，尤其是</a:t>
            </a:r>
            <a:r>
              <a:rPr lang="en-US" altLang="zh-TW" dirty="0">
                <a:solidFill>
                  <a:schemeClr val="bg1"/>
                </a:solidFill>
                <a:latin typeface="標楷體" panose="03000509000000000000" pitchFamily="65" charset="-120"/>
                <a:ea typeface="標楷體" panose="03000509000000000000" pitchFamily="65" charset="-120"/>
              </a:rPr>
              <a:t>TLB</a:t>
            </a:r>
            <a:r>
              <a:rPr lang="zh-TW" altLang="en-US" dirty="0">
                <a:solidFill>
                  <a:schemeClr val="bg1"/>
                </a:solidFill>
                <a:latin typeface="標楷體" panose="03000509000000000000" pitchFamily="65" charset="-120"/>
                <a:ea typeface="標楷體" panose="03000509000000000000" pitchFamily="65" charset="-120"/>
              </a:rPr>
              <a:t>缺失時。</a:t>
            </a:r>
            <a:endParaRPr lang="en-US" altLang="zh-TW"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dirty="0">
                <a:solidFill>
                  <a:schemeClr val="bg1"/>
                </a:solidFill>
                <a:latin typeface="標楷體" panose="03000509000000000000" pitchFamily="65" charset="-120"/>
                <a:ea typeface="標楷體" panose="03000509000000000000" pitchFamily="65" charset="-120"/>
              </a:rPr>
              <a:t>分頁表管理可能增加記憶體訪問延遲。</a:t>
            </a:r>
          </a:p>
          <a:p>
            <a:endParaRPr lang="zh-TW" altLang="en-US" dirty="0"/>
          </a:p>
        </p:txBody>
      </p:sp>
    </p:spTree>
    <p:extLst>
      <p:ext uri="{BB962C8B-B14F-4D97-AF65-F5344CB8AC3E}">
        <p14:creationId xmlns:p14="http://schemas.microsoft.com/office/powerpoint/2010/main" val="264206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E5C9130-171E-5795-262F-37BF5F3731D6}"/>
              </a:ext>
            </a:extLst>
          </p:cNvPr>
          <p:cNvSpPr>
            <a:spLocks noGrp="1"/>
          </p:cNvSpPr>
          <p:nvPr>
            <p:ph type="title"/>
          </p:nvPr>
        </p:nvSpPr>
        <p:spPr>
          <a:xfrm>
            <a:off x="838200" y="1748452"/>
            <a:ext cx="4974771" cy="3587786"/>
          </a:xfrm>
        </p:spPr>
        <p:txBody>
          <a:bodyPr vert="horz" lIns="91440" tIns="45720" rIns="91440" bIns="45720" rtlCol="0" anchor="ctr">
            <a:normAutofit/>
          </a:bodyPr>
          <a:lstStyle/>
          <a:p>
            <a:pPr algn="ctr"/>
            <a:r>
              <a:rPr lang="en-US" altLang="zh-TW" sz="4800" b="1" kern="1200" dirty="0">
                <a:solidFill>
                  <a:schemeClr val="bg1"/>
                </a:solidFill>
                <a:latin typeface="標楷體" panose="03000509000000000000" pitchFamily="65" charset="-120"/>
                <a:ea typeface="標楷體" panose="03000509000000000000" pitchFamily="65" charset="-120"/>
              </a:rPr>
              <a:t>MMU</a:t>
            </a:r>
            <a:r>
              <a:rPr lang="zh-TW" altLang="en-US" sz="4800" b="1" kern="1200" dirty="0">
                <a:solidFill>
                  <a:schemeClr val="bg1"/>
                </a:solidFill>
                <a:latin typeface="標楷體" panose="03000509000000000000" pitchFamily="65" charset="-120"/>
                <a:ea typeface="標楷體" panose="03000509000000000000" pitchFamily="65" charset="-120"/>
              </a:rPr>
              <a:t>應用</a:t>
            </a:r>
          </a:p>
        </p:txBody>
      </p:sp>
      <p:grpSp>
        <p:nvGrpSpPr>
          <p:cNvPr id="1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6" name="Freeform: Shape 1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9"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4" name="Freeform: Shape 2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4"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5" name="Freeform: Shape 194">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文字方塊 3">
            <a:extLst>
              <a:ext uri="{FF2B5EF4-FFF2-40B4-BE49-F238E27FC236}">
                <a16:creationId xmlns:a16="http://schemas.microsoft.com/office/drawing/2014/main" id="{F8C2C9A2-F186-0F2A-83E9-0678F21CA857}"/>
              </a:ext>
            </a:extLst>
          </p:cNvPr>
          <p:cNvSpPr txBox="1"/>
          <p:nvPr/>
        </p:nvSpPr>
        <p:spPr>
          <a:xfrm>
            <a:off x="6187561" y="304929"/>
            <a:ext cx="5866787" cy="4351338"/>
          </a:xfrm>
          <a:prstGeom prst="rect">
            <a:avLst/>
          </a:prstGeom>
        </p:spPr>
        <p:txBody>
          <a:bodyPr vert="horz" lIns="91440" tIns="45720" rIns="91440" bIns="45720" rtlCol="0">
            <a:normAutofit/>
          </a:bodyPr>
          <a:lstStyle/>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嵌入式系統</a:t>
            </a: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智慧手機與平板電腦</a:t>
            </a:r>
            <a:br>
              <a:rPr lang="en-US" altLang="zh-TW" dirty="0">
                <a:solidFill>
                  <a:schemeClr val="bg1"/>
                </a:solidFill>
                <a:latin typeface="標楷體" panose="03000509000000000000" pitchFamily="65" charset="-120"/>
                <a:ea typeface="標楷體" panose="03000509000000000000" pitchFamily="65" charset="-120"/>
              </a:rPr>
            </a:br>
            <a:r>
              <a:rPr lang="zh-TW" altLang="en-US" dirty="0">
                <a:solidFill>
                  <a:schemeClr val="bg1"/>
                </a:solidFill>
                <a:latin typeface="標楷體" panose="03000509000000000000" pitchFamily="65" charset="-120"/>
                <a:ea typeface="標楷體" panose="03000509000000000000" pitchFamily="65" charset="-120"/>
              </a:rPr>
              <a:t>現代智慧手機使用 </a:t>
            </a:r>
            <a:r>
              <a:rPr lang="en-US" altLang="zh-TW" dirty="0">
                <a:solidFill>
                  <a:schemeClr val="bg1"/>
                </a:solidFill>
                <a:latin typeface="標楷體" panose="03000509000000000000" pitchFamily="65" charset="-120"/>
                <a:ea typeface="標楷體" panose="03000509000000000000" pitchFamily="65" charset="-120"/>
              </a:rPr>
              <a:t>MMU </a:t>
            </a:r>
            <a:r>
              <a:rPr lang="zh-TW" altLang="en-US" dirty="0">
                <a:solidFill>
                  <a:schemeClr val="bg1"/>
                </a:solidFill>
                <a:latin typeface="標楷體" panose="03000509000000000000" pitchFamily="65" charset="-120"/>
                <a:ea typeface="標楷體" panose="03000509000000000000" pitchFamily="65" charset="-120"/>
              </a:rPr>
              <a:t>提供虛擬記憶體支持，允許多個應用程式同時運行並提供內存隔離，防止一個應用程式的崩潰影響整個系統。</a:t>
            </a: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工業自動化與</a:t>
            </a:r>
            <a:r>
              <a:rPr lang="en-US" altLang="zh-TW" sz="2400" dirty="0">
                <a:solidFill>
                  <a:schemeClr val="bg1"/>
                </a:solidFill>
                <a:latin typeface="標楷體" panose="03000509000000000000" pitchFamily="65" charset="-120"/>
                <a:ea typeface="標楷體" panose="03000509000000000000" pitchFamily="65" charset="-120"/>
              </a:rPr>
              <a:t>IoT</a:t>
            </a:r>
            <a:r>
              <a:rPr lang="zh-TW" altLang="en-US" sz="2400" dirty="0">
                <a:solidFill>
                  <a:schemeClr val="bg1"/>
                </a:solidFill>
                <a:latin typeface="標楷體" panose="03000509000000000000" pitchFamily="65" charset="-120"/>
                <a:ea typeface="標楷體" panose="03000509000000000000" pitchFamily="65" charset="-120"/>
              </a:rPr>
              <a:t>設備</a:t>
            </a:r>
            <a:br>
              <a:rPr lang="en-US" altLang="zh-TW" dirty="0">
                <a:solidFill>
                  <a:schemeClr val="bg1"/>
                </a:solidFill>
                <a:latin typeface="標楷體" panose="03000509000000000000" pitchFamily="65" charset="-120"/>
                <a:ea typeface="標楷體" panose="03000509000000000000" pitchFamily="65" charset="-120"/>
              </a:rPr>
            </a:br>
            <a:r>
              <a:rPr lang="zh-TW" altLang="en-US" dirty="0">
                <a:solidFill>
                  <a:schemeClr val="bg1"/>
                </a:solidFill>
                <a:latin typeface="標楷體" panose="03000509000000000000" pitchFamily="65" charset="-120"/>
                <a:ea typeface="標楷體" panose="03000509000000000000" pitchFamily="65" charset="-120"/>
              </a:rPr>
              <a:t>嵌入式處理器透過簡化版本的</a:t>
            </a: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提供基本的記憶體保護和分頁功能，確保系統穩定性。</a:t>
            </a:r>
          </a:p>
        </p:txBody>
      </p:sp>
      <p:sp>
        <p:nvSpPr>
          <p:cNvPr id="6" name="文字方塊 5">
            <a:extLst>
              <a:ext uri="{FF2B5EF4-FFF2-40B4-BE49-F238E27FC236}">
                <a16:creationId xmlns:a16="http://schemas.microsoft.com/office/drawing/2014/main" id="{E36B898E-600F-172C-60A7-87219CBAD53C}"/>
              </a:ext>
            </a:extLst>
          </p:cNvPr>
          <p:cNvSpPr txBox="1"/>
          <p:nvPr/>
        </p:nvSpPr>
        <p:spPr>
          <a:xfrm>
            <a:off x="6187561" y="3081008"/>
            <a:ext cx="6096000" cy="3077766"/>
          </a:xfrm>
          <a:prstGeom prst="rect">
            <a:avLst/>
          </a:prstGeom>
          <a:noFill/>
        </p:spPr>
        <p:txBody>
          <a:bodyPr wrap="square">
            <a:spAutoFit/>
          </a:bodyPr>
          <a:lstStyle/>
          <a:p>
            <a:pPr>
              <a:spcAft>
                <a:spcPts val="600"/>
              </a:spcAft>
            </a:pPr>
            <a:r>
              <a:rPr lang="zh-TW" altLang="en-US" sz="3600" dirty="0">
                <a:solidFill>
                  <a:schemeClr val="bg1"/>
                </a:solidFill>
                <a:latin typeface="標楷體" panose="03000509000000000000" pitchFamily="65" charset="-120"/>
                <a:ea typeface="標楷體" panose="03000509000000000000" pitchFamily="65" charset="-120"/>
              </a:rPr>
              <a:t>桌面和伺服器系統</a:t>
            </a:r>
          </a:p>
          <a:p>
            <a:pPr>
              <a:spcAft>
                <a:spcPts val="600"/>
              </a:spcAft>
            </a:pPr>
            <a:r>
              <a:rPr lang="zh-TW" altLang="en-US" sz="2400" dirty="0">
                <a:solidFill>
                  <a:schemeClr val="bg1"/>
                </a:solidFill>
                <a:latin typeface="標楷體" panose="03000509000000000000" pitchFamily="65" charset="-120"/>
                <a:ea typeface="標楷體" panose="03000509000000000000" pitchFamily="65" charset="-120"/>
              </a:rPr>
              <a:t>作業系統</a:t>
            </a:r>
            <a:br>
              <a:rPr lang="zh-TW" altLang="en-US" sz="2000" dirty="0">
                <a:solidFill>
                  <a:schemeClr val="bg1"/>
                </a:solidFill>
                <a:latin typeface="標楷體" panose="03000509000000000000" pitchFamily="65" charset="-120"/>
                <a:ea typeface="標楷體" panose="03000509000000000000" pitchFamily="65" charset="-120"/>
              </a:rPr>
            </a:br>
            <a:r>
              <a:rPr lang="zh-TW" altLang="en-US" sz="2000" dirty="0">
                <a:solidFill>
                  <a:schemeClr val="bg1"/>
                </a:solidFill>
                <a:latin typeface="標楷體" panose="03000509000000000000" pitchFamily="65" charset="-120"/>
                <a:ea typeface="標楷體" panose="03000509000000000000" pitchFamily="65" charset="-120"/>
              </a:rPr>
              <a:t>現代桌面和伺服器系統依賴</a:t>
            </a: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支持虛擬記憶體和分頁技術，允許應用程式運行在邏輯地址空間中，並提供高效的記憶體分配和回收。</a:t>
            </a:r>
          </a:p>
          <a:p>
            <a:pPr>
              <a:spcAft>
                <a:spcPts val="600"/>
              </a:spcAft>
            </a:pPr>
            <a:r>
              <a:rPr lang="zh-TW" altLang="en-US" sz="2400" dirty="0">
                <a:solidFill>
                  <a:schemeClr val="bg1"/>
                </a:solidFill>
                <a:latin typeface="標楷體" panose="03000509000000000000" pitchFamily="65" charset="-120"/>
                <a:ea typeface="標楷體" panose="03000509000000000000" pitchFamily="65" charset="-120"/>
              </a:rPr>
              <a:t>虛擬化技術</a:t>
            </a:r>
            <a:br>
              <a:rPr lang="zh-TW" altLang="en-US" sz="2000" dirty="0">
                <a:solidFill>
                  <a:schemeClr val="bg1"/>
                </a:solidFill>
                <a:latin typeface="標楷體" panose="03000509000000000000" pitchFamily="65" charset="-120"/>
                <a:ea typeface="標楷體" panose="03000509000000000000" pitchFamily="65" charset="-120"/>
              </a:rPr>
            </a:b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支持虛擬機器運行，透過硬體加速技術實現虛擬機器的記憶體隔離。</a:t>
            </a:r>
          </a:p>
        </p:txBody>
      </p:sp>
    </p:spTree>
    <p:extLst>
      <p:ext uri="{BB962C8B-B14F-4D97-AF65-F5344CB8AC3E}">
        <p14:creationId xmlns:p14="http://schemas.microsoft.com/office/powerpoint/2010/main" val="324188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3" name="Freeform: Shape 12">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文字方塊 2">
            <a:extLst>
              <a:ext uri="{FF2B5EF4-FFF2-40B4-BE49-F238E27FC236}">
                <a16:creationId xmlns:a16="http://schemas.microsoft.com/office/drawing/2014/main" id="{159054FA-EB8B-FDF1-A1B6-7DB7DA0D33B6}"/>
              </a:ext>
            </a:extLst>
          </p:cNvPr>
          <p:cNvSpPr txBox="1"/>
          <p:nvPr/>
        </p:nvSpPr>
        <p:spPr>
          <a:xfrm>
            <a:off x="675918" y="1117479"/>
            <a:ext cx="10115340" cy="4351338"/>
          </a:xfrm>
          <a:prstGeom prst="rect">
            <a:avLst/>
          </a:prstGeom>
        </p:spPr>
        <p:txBody>
          <a:bodyPr vert="horz" lIns="91440" tIns="45720" rIns="91440" bIns="45720" rtlCol="0">
            <a:normAutofit/>
          </a:bodyPr>
          <a:lstStyle/>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高效能計算</a:t>
            </a:r>
            <a:endParaRPr lang="en-US" altLang="zh-TW" sz="3600" dirty="0">
              <a:solidFill>
                <a:schemeClr val="bg1"/>
              </a:solidFill>
              <a:latin typeface="標楷體" panose="03000509000000000000" pitchFamily="65" charset="-120"/>
              <a:ea typeface="標楷體" panose="03000509000000000000" pitchFamily="65" charset="-120"/>
            </a:endParaRP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超級電腦與科學計算</a:t>
            </a:r>
            <a:br>
              <a:rPr lang="en-US" altLang="zh-TW" dirty="0">
                <a:solidFill>
                  <a:schemeClr val="bg1"/>
                </a:solidFill>
                <a:latin typeface="標楷體" panose="03000509000000000000" pitchFamily="65" charset="-120"/>
                <a:ea typeface="標楷體" panose="03000509000000000000" pitchFamily="65" charset="-120"/>
              </a:rPr>
            </a:b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提供記憶體分段與保護功能，確保科學計算程序能安全、高效地使用大規模的記憶體。</a:t>
            </a: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資料密集型應用</a:t>
            </a:r>
            <a:br>
              <a:rPr lang="en-US" altLang="zh-TW" dirty="0">
                <a:solidFill>
                  <a:schemeClr val="bg1"/>
                </a:solidFill>
                <a:latin typeface="標楷體" panose="03000509000000000000" pitchFamily="65" charset="-120"/>
                <a:ea typeface="標楷體" panose="03000509000000000000" pitchFamily="65" charset="-120"/>
              </a:rPr>
            </a:br>
            <a:r>
              <a:rPr lang="zh-TW" altLang="en-US" dirty="0">
                <a:solidFill>
                  <a:schemeClr val="bg1"/>
                </a:solidFill>
                <a:latin typeface="標楷體" panose="03000509000000000000" pitchFamily="65" charset="-120"/>
                <a:ea typeface="標楷體" panose="03000509000000000000" pitchFamily="65" charset="-120"/>
              </a:rPr>
              <a:t>機器學習與大數據分析平台利用</a:t>
            </a: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進行內存映射操作，以加速大數據處理。</a:t>
            </a:r>
          </a:p>
        </p:txBody>
      </p:sp>
      <p:grpSp>
        <p:nvGrpSpPr>
          <p:cNvPr id="157"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8" name="Freeform: Shape 157">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61"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3"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 name="文字方塊 4">
            <a:extLst>
              <a:ext uri="{FF2B5EF4-FFF2-40B4-BE49-F238E27FC236}">
                <a16:creationId xmlns:a16="http://schemas.microsoft.com/office/drawing/2014/main" id="{BC8342E7-62A0-3D4E-2EF3-2D8E6E6344D4}"/>
              </a:ext>
            </a:extLst>
          </p:cNvPr>
          <p:cNvSpPr txBox="1"/>
          <p:nvPr/>
        </p:nvSpPr>
        <p:spPr>
          <a:xfrm>
            <a:off x="675918" y="3506329"/>
            <a:ext cx="8546740" cy="2092881"/>
          </a:xfrm>
          <a:prstGeom prst="rect">
            <a:avLst/>
          </a:prstGeom>
          <a:noFill/>
        </p:spPr>
        <p:txBody>
          <a:bodyPr wrap="square">
            <a:spAutoFit/>
          </a:bodyPr>
          <a:lstStyle/>
          <a:p>
            <a:pPr>
              <a:spcAft>
                <a:spcPts val="600"/>
              </a:spcAft>
            </a:pPr>
            <a:r>
              <a:rPr lang="zh-TW" altLang="en-US" sz="3600" dirty="0">
                <a:solidFill>
                  <a:schemeClr val="bg1"/>
                </a:solidFill>
                <a:latin typeface="標楷體" panose="03000509000000000000" pitchFamily="65" charset="-120"/>
                <a:ea typeface="標楷體" panose="03000509000000000000" pitchFamily="65" charset="-120"/>
              </a:rPr>
              <a:t>安全應用</a:t>
            </a:r>
          </a:p>
          <a:p>
            <a:pPr>
              <a:spcAft>
                <a:spcPts val="600"/>
              </a:spcAft>
            </a:pPr>
            <a:r>
              <a:rPr lang="zh-TW" altLang="en-US" sz="2400" dirty="0">
                <a:solidFill>
                  <a:schemeClr val="bg1"/>
                </a:solidFill>
                <a:latin typeface="標楷體" panose="03000509000000000000" pitchFamily="65" charset="-120"/>
                <a:ea typeface="標楷體" panose="03000509000000000000" pitchFamily="65" charset="-120"/>
              </a:rPr>
              <a:t>操作系統的沙盒機制</a:t>
            </a:r>
            <a:br>
              <a:rPr lang="zh-TW" altLang="en-US" dirty="0">
                <a:solidFill>
                  <a:schemeClr val="bg1"/>
                </a:solidFill>
                <a:latin typeface="標楷體" panose="03000509000000000000" pitchFamily="65" charset="-120"/>
                <a:ea typeface="標楷體" panose="03000509000000000000" pitchFamily="65" charset="-120"/>
              </a:rPr>
            </a:br>
            <a:r>
              <a:rPr lang="zh-TW" altLang="en-US" dirty="0">
                <a:solidFill>
                  <a:schemeClr val="bg1"/>
                </a:solidFill>
                <a:latin typeface="標楷體" panose="03000509000000000000" pitchFamily="65" charset="-120"/>
                <a:ea typeface="標楷體" panose="03000509000000000000" pitchFamily="65" charset="-120"/>
              </a:rPr>
              <a:t>沙盒技術依賴</a:t>
            </a: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提供的記憶體保護功能，防止惡意代碼從沙盒逃逸。</a:t>
            </a:r>
          </a:p>
          <a:p>
            <a:pPr>
              <a:spcAft>
                <a:spcPts val="600"/>
              </a:spcAft>
            </a:pPr>
            <a:r>
              <a:rPr lang="zh-TW" altLang="en-US" sz="2400" dirty="0">
                <a:solidFill>
                  <a:schemeClr val="bg1"/>
                </a:solidFill>
                <a:latin typeface="標楷體" panose="03000509000000000000" pitchFamily="65" charset="-120"/>
                <a:ea typeface="標楷體" panose="03000509000000000000" pitchFamily="65" charset="-120"/>
              </a:rPr>
              <a:t>資訊保密與隔離</a:t>
            </a:r>
            <a:br>
              <a:rPr lang="zh-TW" altLang="en-US" dirty="0">
                <a:solidFill>
                  <a:schemeClr val="bg1"/>
                </a:solidFill>
                <a:latin typeface="標楷體" panose="03000509000000000000" pitchFamily="65" charset="-120"/>
                <a:ea typeface="標楷體" panose="03000509000000000000" pitchFamily="65" charset="-120"/>
              </a:rPr>
            </a:br>
            <a:r>
              <a:rPr lang="zh-TW" altLang="en-US" dirty="0">
                <a:solidFill>
                  <a:schemeClr val="bg1"/>
                </a:solidFill>
                <a:latin typeface="標楷體" panose="03000509000000000000" pitchFamily="65" charset="-120"/>
                <a:ea typeface="標楷體" panose="03000509000000000000" pitchFamily="65" charset="-120"/>
              </a:rPr>
              <a:t>軍用系統或金融系統中，</a:t>
            </a: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被用於實現內存分區，防止敏感資訊洩露。</a:t>
            </a:r>
          </a:p>
        </p:txBody>
      </p:sp>
    </p:spTree>
    <p:extLst>
      <p:ext uri="{BB962C8B-B14F-4D97-AF65-F5344CB8AC3E}">
        <p14:creationId xmlns:p14="http://schemas.microsoft.com/office/powerpoint/2010/main" val="88393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3" name="文字方塊 2">
            <a:extLst>
              <a:ext uri="{FF2B5EF4-FFF2-40B4-BE49-F238E27FC236}">
                <a16:creationId xmlns:a16="http://schemas.microsoft.com/office/drawing/2014/main" id="{294C0193-3B43-E4D0-2AD2-F62128E5EF83}"/>
              </a:ext>
            </a:extLst>
          </p:cNvPr>
          <p:cNvSpPr txBox="1"/>
          <p:nvPr/>
        </p:nvSpPr>
        <p:spPr>
          <a:xfrm>
            <a:off x="792749" y="1253331"/>
            <a:ext cx="9490637" cy="4351338"/>
          </a:xfrm>
          <a:prstGeom prst="rect">
            <a:avLst/>
          </a:prstGeom>
        </p:spPr>
        <p:txBody>
          <a:bodyPr vert="horz" lIns="91440" tIns="45720" rIns="91440" bIns="45720" rtlCol="0">
            <a:normAutofit/>
          </a:bodyPr>
          <a:lstStyle/>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遊戲主機與圖形處理</a:t>
            </a:r>
          </a:p>
          <a:p>
            <a:pPr>
              <a:lnSpc>
                <a:spcPct val="90000"/>
              </a:lnSpc>
              <a:spcAft>
                <a:spcPts val="600"/>
              </a:spcAft>
            </a:pPr>
            <a:r>
              <a:rPr lang="zh-TW" altLang="en-US" sz="2400" dirty="0">
                <a:solidFill>
                  <a:schemeClr val="bg1"/>
                </a:solidFill>
                <a:latin typeface="標楷體" panose="03000509000000000000" pitchFamily="65" charset="-120"/>
                <a:ea typeface="標楷體" panose="03000509000000000000" pitchFamily="65" charset="-120"/>
              </a:rPr>
              <a:t>遊戲主機</a:t>
            </a:r>
            <a:br>
              <a:rPr lang="en-US" altLang="zh-TW" dirty="0">
                <a:solidFill>
                  <a:schemeClr val="bg1"/>
                </a:solidFill>
                <a:latin typeface="標楷體" panose="03000509000000000000" pitchFamily="65" charset="-120"/>
                <a:ea typeface="標楷體" panose="03000509000000000000" pitchFamily="65" charset="-120"/>
              </a:rPr>
            </a:b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管理龐大的記憶體資源，支持多重場景切換與即時渲染。</a:t>
            </a:r>
          </a:p>
          <a:p>
            <a:pPr>
              <a:lnSpc>
                <a:spcPct val="90000"/>
              </a:lnSpc>
              <a:spcAft>
                <a:spcPts val="600"/>
              </a:spcAft>
            </a:pPr>
            <a:r>
              <a:rPr lang="en-US" altLang="zh-TW" sz="2400" dirty="0">
                <a:solidFill>
                  <a:schemeClr val="bg1"/>
                </a:solidFill>
                <a:latin typeface="標楷體" panose="03000509000000000000" pitchFamily="65" charset="-120"/>
                <a:ea typeface="標楷體" panose="03000509000000000000" pitchFamily="65" charset="-120"/>
              </a:rPr>
              <a:t>GPU</a:t>
            </a:r>
            <a:r>
              <a:rPr lang="zh-TW" altLang="en-US" sz="2400" dirty="0">
                <a:solidFill>
                  <a:schemeClr val="bg1"/>
                </a:solidFill>
                <a:latin typeface="標楷體" panose="03000509000000000000" pitchFamily="65" charset="-120"/>
                <a:ea typeface="標楷體" panose="03000509000000000000" pitchFamily="65" charset="-120"/>
              </a:rPr>
              <a:t>資源管理</a:t>
            </a:r>
            <a:br>
              <a:rPr lang="en-US" altLang="zh-TW" dirty="0">
                <a:solidFill>
                  <a:schemeClr val="bg1"/>
                </a:solidFill>
                <a:latin typeface="標楷體" panose="03000509000000000000" pitchFamily="65" charset="-120"/>
                <a:ea typeface="標楷體" panose="03000509000000000000" pitchFamily="65" charset="-120"/>
              </a:rPr>
            </a:br>
            <a:r>
              <a:rPr lang="zh-TW" altLang="en-US" dirty="0">
                <a:solidFill>
                  <a:schemeClr val="bg1"/>
                </a:solidFill>
                <a:latin typeface="標楷體" panose="03000509000000000000" pitchFamily="65" charset="-120"/>
                <a:ea typeface="標楷體" panose="03000509000000000000" pitchFamily="65" charset="-120"/>
              </a:rPr>
              <a:t>圖形處理器使用</a:t>
            </a:r>
            <a:r>
              <a:rPr lang="en-US" altLang="zh-TW" dirty="0">
                <a:solidFill>
                  <a:schemeClr val="bg1"/>
                </a:solidFill>
                <a:latin typeface="標楷體" panose="03000509000000000000" pitchFamily="65" charset="-120"/>
                <a:ea typeface="標楷體" panose="03000509000000000000" pitchFamily="65" charset="-120"/>
              </a:rPr>
              <a:t>MMU</a:t>
            </a:r>
            <a:r>
              <a:rPr lang="zh-TW" altLang="en-US" dirty="0">
                <a:solidFill>
                  <a:schemeClr val="bg1"/>
                </a:solidFill>
                <a:latin typeface="標楷體" panose="03000509000000000000" pitchFamily="65" charset="-120"/>
                <a:ea typeface="標楷體" panose="03000509000000000000" pitchFamily="65" charset="-120"/>
              </a:rPr>
              <a:t>進行記憶體映射，加快材質處理與幀率提升。</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063866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FCE987-13FD-55FD-6EB5-E7AEC0511BAB}"/>
              </a:ext>
            </a:extLst>
          </p:cNvPr>
          <p:cNvSpPr>
            <a:spLocks noGrp="1"/>
          </p:cNvSpPr>
          <p:nvPr>
            <p:ph type="ctrTitle"/>
          </p:nvPr>
        </p:nvSpPr>
        <p:spPr>
          <a:xfrm>
            <a:off x="3553640" y="632134"/>
            <a:ext cx="5228230" cy="1041747"/>
          </a:xfrm>
        </p:spPr>
        <p:txBody>
          <a:bodyPr>
            <a:normAutofit/>
          </a:bodyPr>
          <a:lstStyle/>
          <a:p>
            <a:r>
              <a:rPr lang="zh-TW" altLang="en-US" sz="5400" dirty="0">
                <a:solidFill>
                  <a:schemeClr val="bg1"/>
                </a:solidFill>
              </a:rPr>
              <a:t>總結</a:t>
            </a:r>
          </a:p>
        </p:txBody>
      </p:sp>
      <p:sp>
        <p:nvSpPr>
          <p:cNvPr id="3" name="副標題 2">
            <a:extLst>
              <a:ext uri="{FF2B5EF4-FFF2-40B4-BE49-F238E27FC236}">
                <a16:creationId xmlns:a16="http://schemas.microsoft.com/office/drawing/2014/main" id="{74575BDC-04A7-DBF4-03C6-0113F032FA00}"/>
              </a:ext>
            </a:extLst>
          </p:cNvPr>
          <p:cNvSpPr>
            <a:spLocks noGrp="1"/>
          </p:cNvSpPr>
          <p:nvPr>
            <p:ph type="subTitle" idx="1"/>
          </p:nvPr>
        </p:nvSpPr>
        <p:spPr>
          <a:xfrm>
            <a:off x="3292262" y="1743136"/>
            <a:ext cx="5729435" cy="6858000"/>
          </a:xfrm>
        </p:spPr>
        <p:txBody>
          <a:bodyPr>
            <a:noAutofit/>
          </a:bodyPr>
          <a:lstStyle/>
          <a:p>
            <a:pPr algn="l"/>
            <a:r>
              <a:rPr lang="en-US" altLang="zh-TW" sz="1800" dirty="0">
                <a:solidFill>
                  <a:schemeClr val="bg1"/>
                </a:solidFill>
                <a:latin typeface="標楷體" panose="03000509000000000000" pitchFamily="65" charset="-120"/>
                <a:ea typeface="標楷體" panose="03000509000000000000" pitchFamily="65" charset="-120"/>
              </a:rPr>
              <a:t>MMU</a:t>
            </a:r>
            <a:r>
              <a:rPr lang="zh-TW" altLang="en-US" sz="1800" dirty="0">
                <a:solidFill>
                  <a:schemeClr val="bg1"/>
                </a:solidFill>
                <a:latin typeface="標楷體" panose="03000509000000000000" pitchFamily="65" charset="-120"/>
                <a:ea typeface="標楷體" panose="03000509000000000000" pitchFamily="65" charset="-120"/>
              </a:rPr>
              <a:t>在現代計算機中具有十分重要的地位。通過實現虛擬記憶體和物理記憶體之間的往來，保障不同單元之間的內存安全，提升系統的穩定性和安全性，同時支持內存的分頁和分段機制，實現資源的高效利用，並簡化程式設計過程，使開發者不必關注底層物理記憶體的限制。</a:t>
            </a:r>
            <a:r>
              <a:rPr lang="en-US" altLang="zh-TW" sz="1800" dirty="0">
                <a:solidFill>
                  <a:schemeClr val="bg1"/>
                </a:solidFill>
                <a:latin typeface="標楷體" panose="03000509000000000000" pitchFamily="65" charset="-120"/>
                <a:ea typeface="標楷體" panose="03000509000000000000" pitchFamily="65" charset="-120"/>
              </a:rPr>
              <a:t>MMU</a:t>
            </a:r>
            <a:r>
              <a:rPr lang="zh-TW" altLang="en-US" sz="1800" dirty="0">
                <a:solidFill>
                  <a:schemeClr val="bg1"/>
                </a:solidFill>
                <a:latin typeface="標楷體" panose="03000509000000000000" pitchFamily="65" charset="-120"/>
                <a:ea typeface="標楷體" panose="03000509000000000000" pitchFamily="65" charset="-120"/>
              </a:rPr>
              <a:t>的應用推動了多任務處理的實現，使計算機能高效運行多個應用程式，並為虛擬化和雲計算提供了技術基礎，使得單台物理機器能支持多個虛擬機，促進了現代</a:t>
            </a:r>
            <a:r>
              <a:rPr lang="en-US" altLang="zh-TW" sz="1800" dirty="0">
                <a:solidFill>
                  <a:schemeClr val="bg1"/>
                </a:solidFill>
                <a:latin typeface="標楷體" panose="03000509000000000000" pitchFamily="65" charset="-120"/>
                <a:ea typeface="標楷體" panose="03000509000000000000" pitchFamily="65" charset="-120"/>
              </a:rPr>
              <a:t>IT</a:t>
            </a:r>
            <a:r>
              <a:rPr lang="zh-TW" altLang="en-US" sz="1800" dirty="0">
                <a:solidFill>
                  <a:schemeClr val="bg1"/>
                </a:solidFill>
                <a:latin typeface="標楷體" panose="03000509000000000000" pitchFamily="65" charset="-120"/>
                <a:ea typeface="標楷體" panose="03000509000000000000" pitchFamily="65" charset="-120"/>
              </a:rPr>
              <a:t>基礎設施的發展。</a:t>
            </a:r>
            <a:r>
              <a:rPr lang="en-US" altLang="zh-TW" sz="1800" dirty="0">
                <a:solidFill>
                  <a:schemeClr val="bg1"/>
                </a:solidFill>
                <a:latin typeface="標楷體" panose="03000509000000000000" pitchFamily="65" charset="-120"/>
                <a:ea typeface="標楷體" panose="03000509000000000000" pitchFamily="65" charset="-120"/>
              </a:rPr>
              <a:t>MMU</a:t>
            </a:r>
            <a:r>
              <a:rPr lang="zh-TW" altLang="en-US" sz="1800" dirty="0">
                <a:solidFill>
                  <a:schemeClr val="bg1"/>
                </a:solidFill>
                <a:latin typeface="標楷體" panose="03000509000000000000" pitchFamily="65" charset="-120"/>
                <a:ea typeface="標楷體" panose="03000509000000000000" pitchFamily="65" charset="-120"/>
              </a:rPr>
              <a:t>在高性能計算和大數據處理中發揮了重要作用，通過有效管理大規模內存需求，保障了計算效率；在移動和嵌入式設備中，</a:t>
            </a:r>
            <a:r>
              <a:rPr lang="en-US" altLang="zh-TW" sz="1800" dirty="0">
                <a:solidFill>
                  <a:schemeClr val="bg1"/>
                </a:solidFill>
                <a:latin typeface="標楷體" panose="03000509000000000000" pitchFamily="65" charset="-120"/>
                <a:ea typeface="標楷體" panose="03000509000000000000" pitchFamily="65" charset="-120"/>
              </a:rPr>
              <a:t>MMU</a:t>
            </a:r>
            <a:r>
              <a:rPr lang="zh-TW" altLang="en-US" sz="1800" dirty="0">
                <a:solidFill>
                  <a:schemeClr val="bg1"/>
                </a:solidFill>
                <a:latin typeface="標楷體" panose="03000509000000000000" pitchFamily="65" charset="-120"/>
                <a:ea typeface="標楷體" panose="03000509000000000000" pitchFamily="65" charset="-120"/>
              </a:rPr>
              <a:t>則以精確的內存管理實現了性能與功耗的平衡。總而言之，</a:t>
            </a:r>
            <a:r>
              <a:rPr lang="en-US" altLang="zh-TW" sz="1800" dirty="0">
                <a:solidFill>
                  <a:schemeClr val="bg1"/>
                </a:solidFill>
                <a:latin typeface="標楷體" panose="03000509000000000000" pitchFamily="65" charset="-120"/>
                <a:ea typeface="標楷體" panose="03000509000000000000" pitchFamily="65" charset="-120"/>
              </a:rPr>
              <a:t>MMU</a:t>
            </a:r>
            <a:r>
              <a:rPr lang="zh-TW" altLang="en-US" sz="1800" dirty="0">
                <a:solidFill>
                  <a:schemeClr val="bg1"/>
                </a:solidFill>
                <a:latin typeface="標楷體" panose="03000509000000000000" pitchFamily="65" charset="-120"/>
                <a:ea typeface="標楷體" panose="03000509000000000000" pitchFamily="65" charset="-120"/>
              </a:rPr>
              <a:t>不僅是現代計算機架構中的核心組件，還是推動計算技術進步的關鍵引擎，其對計算機性能提升、安全保障和技術創新具有深遠影響。</a:t>
            </a:r>
          </a:p>
        </p:txBody>
      </p:sp>
      <p:sp>
        <p:nvSpPr>
          <p:cNvPr id="1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Oval 2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1361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2341D9A3-243C-EBBB-F001-2D8792A360C2}"/>
              </a:ext>
            </a:extLst>
          </p:cNvPr>
          <p:cNvSpPr>
            <a:spLocks noGrp="1"/>
          </p:cNvSpPr>
          <p:nvPr>
            <p:ph type="title"/>
          </p:nvPr>
        </p:nvSpPr>
        <p:spPr>
          <a:xfrm>
            <a:off x="3493755" y="975977"/>
            <a:ext cx="5204489" cy="1116414"/>
          </a:xfrm>
        </p:spPr>
        <p:txBody>
          <a:bodyPr vert="horz" lIns="91440" tIns="45720" rIns="91440" bIns="45720" rtlCol="0" anchor="b">
            <a:normAutofit/>
          </a:bodyPr>
          <a:lstStyle/>
          <a:p>
            <a:pPr algn="ctr"/>
            <a:r>
              <a:rPr lang="zh-TW" altLang="en-US" sz="4800" b="1" kern="1200" dirty="0">
                <a:solidFill>
                  <a:schemeClr val="bg1"/>
                </a:solidFill>
                <a:latin typeface="標楷體" panose="03000509000000000000" pitchFamily="65" charset="-120"/>
                <a:ea typeface="標楷體" panose="03000509000000000000" pitchFamily="65" charset="-120"/>
              </a:rPr>
              <a:t>目錄</a:t>
            </a:r>
          </a:p>
        </p:txBody>
      </p:sp>
      <p:sp>
        <p:nvSpPr>
          <p:cNvPr id="3" name="文字版面配置區 2">
            <a:extLst>
              <a:ext uri="{FF2B5EF4-FFF2-40B4-BE49-F238E27FC236}">
                <a16:creationId xmlns:a16="http://schemas.microsoft.com/office/drawing/2014/main" id="{D44B1827-236E-0F60-FFF8-A573CF2F35DE}"/>
              </a:ext>
            </a:extLst>
          </p:cNvPr>
          <p:cNvSpPr>
            <a:spLocks noGrp="1"/>
          </p:cNvSpPr>
          <p:nvPr>
            <p:ph type="body" idx="1"/>
          </p:nvPr>
        </p:nvSpPr>
        <p:spPr>
          <a:xfrm>
            <a:off x="3857647" y="2363161"/>
            <a:ext cx="4508641" cy="3518861"/>
          </a:xfrm>
        </p:spPr>
        <p:txBody>
          <a:bodyPr vert="horz" lIns="91440" tIns="45720" rIns="91440" bIns="45720" rtlCol="0">
            <a:normAutofit fontScale="25000" lnSpcReduction="20000"/>
          </a:bodyPr>
          <a:lstStyle/>
          <a:p>
            <a:pPr algn="ctr"/>
            <a:r>
              <a:rPr lang="zh-TW" altLang="en-US" sz="9600" kern="1200" dirty="0">
                <a:solidFill>
                  <a:schemeClr val="bg1"/>
                </a:solidFill>
                <a:latin typeface="標楷體" panose="03000509000000000000" pitchFamily="65" charset="-120"/>
                <a:ea typeface="標楷體" panose="03000509000000000000" pitchFamily="65" charset="-120"/>
              </a:rPr>
              <a:t>定義</a:t>
            </a:r>
            <a:endParaRPr lang="en-US" altLang="zh-TW" sz="96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功能</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機制</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原理</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技術實現</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優勢與挑戰</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應用</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總結</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r>
              <a:rPr lang="zh-TW" altLang="en-US" sz="9600" kern="1200" dirty="0">
                <a:solidFill>
                  <a:schemeClr val="bg1"/>
                </a:solidFill>
                <a:latin typeface="標楷體" panose="03000509000000000000" pitchFamily="65" charset="-120"/>
                <a:ea typeface="標楷體" panose="03000509000000000000" pitchFamily="65" charset="-120"/>
              </a:rPr>
              <a:t>參考資料</a:t>
            </a:r>
            <a:endParaRPr lang="en-US" altLang="zh-TW" sz="9600" kern="1200" dirty="0">
              <a:solidFill>
                <a:schemeClr val="bg1"/>
              </a:solidFill>
              <a:latin typeface="標楷體" panose="03000509000000000000" pitchFamily="65" charset="-120"/>
              <a:ea typeface="標楷體" panose="03000509000000000000" pitchFamily="65" charset="-120"/>
            </a:endParaRPr>
          </a:p>
          <a:p>
            <a:pPr algn="ctr"/>
            <a:endParaRPr lang="en-US" altLang="zh-TW" sz="500" kern="1200" dirty="0">
              <a:solidFill>
                <a:schemeClr val="bg1"/>
              </a:solidFill>
              <a:latin typeface="+mn-lt"/>
              <a:ea typeface="+mn-ea"/>
              <a:cs typeface="+mn-cs"/>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152786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 name="Rectangle 20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 name="Group 20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10" name="Group 20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14" name="Freeform: Shape 2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 name="Freeform: Shape 2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1" name="Group 2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12" name="Freeform: Shape 2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3" name="Freeform: Shape 2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標題 1">
            <a:extLst>
              <a:ext uri="{FF2B5EF4-FFF2-40B4-BE49-F238E27FC236}">
                <a16:creationId xmlns:a16="http://schemas.microsoft.com/office/drawing/2014/main" id="{4DB45853-B70B-9F28-8697-E335599D9D41}"/>
              </a:ext>
            </a:extLst>
          </p:cNvPr>
          <p:cNvSpPr>
            <a:spLocks noGrp="1"/>
          </p:cNvSpPr>
          <p:nvPr>
            <p:ph type="title"/>
          </p:nvPr>
        </p:nvSpPr>
        <p:spPr>
          <a:xfrm>
            <a:off x="637949" y="169630"/>
            <a:ext cx="7021513" cy="1339128"/>
          </a:xfrm>
        </p:spPr>
        <p:txBody>
          <a:bodyPr vert="horz" lIns="91440" tIns="45720" rIns="91440" bIns="45720" rtlCol="0" anchor="b">
            <a:normAutofit/>
          </a:bodyPr>
          <a:lstStyle/>
          <a:p>
            <a:r>
              <a:rPr lang="zh-TW" altLang="en-US" sz="4800" b="1" kern="1200" dirty="0">
                <a:solidFill>
                  <a:schemeClr val="bg1"/>
                </a:solidFill>
                <a:latin typeface="標楷體" panose="03000509000000000000" pitchFamily="65" charset="-120"/>
                <a:ea typeface="標楷體" panose="03000509000000000000" pitchFamily="65" charset="-120"/>
              </a:rPr>
              <a:t>參考資料</a:t>
            </a:r>
          </a:p>
        </p:txBody>
      </p:sp>
      <p:sp>
        <p:nvSpPr>
          <p:cNvPr id="4" name="文字方塊 3">
            <a:extLst>
              <a:ext uri="{FF2B5EF4-FFF2-40B4-BE49-F238E27FC236}">
                <a16:creationId xmlns:a16="http://schemas.microsoft.com/office/drawing/2014/main" id="{1B411BDB-4346-CDD2-17E7-841AE948AB27}"/>
              </a:ext>
            </a:extLst>
          </p:cNvPr>
          <p:cNvSpPr txBox="1"/>
          <p:nvPr/>
        </p:nvSpPr>
        <p:spPr>
          <a:xfrm>
            <a:off x="637949" y="2342671"/>
            <a:ext cx="10277761" cy="1012778"/>
          </a:xfrm>
          <a:prstGeom prst="rect">
            <a:avLst/>
          </a:prstGeom>
        </p:spPr>
        <p:txBody>
          <a:bodyPr vert="horz" lIns="91440" tIns="45720" rIns="91440" bIns="45720" rtlCol="0">
            <a:normAutofit/>
          </a:bodyPr>
          <a:lstStyle/>
          <a:p>
            <a:pPr>
              <a:lnSpc>
                <a:spcPct val="90000"/>
              </a:lnSpc>
              <a:spcBef>
                <a:spcPts val="1000"/>
              </a:spcBef>
            </a:pPr>
            <a:r>
              <a:rPr lang="en-US" altLang="zh-TW" sz="2400" b="0" i="0" kern="1200" dirty="0">
                <a:solidFill>
                  <a:schemeClr val="bg1"/>
                </a:solidFill>
                <a:effectLst/>
                <a:latin typeface="+mn-lt"/>
                <a:ea typeface="+mn-ea"/>
                <a:cs typeface="+mn-cs"/>
              </a:rPr>
              <a:t>⁦</a:t>
            </a:r>
            <a:r>
              <a:rPr lang="en-US" altLang="zh-TW" i="0" kern="1200" dirty="0">
                <a:solidFill>
                  <a:schemeClr val="bg1"/>
                </a:solidFill>
                <a:effectLst/>
                <a:latin typeface="標楷體" panose="03000509000000000000" pitchFamily="65" charset="-120"/>
                <a:ea typeface="標楷體" panose="03000509000000000000" pitchFamily="65" charset="-120"/>
                <a:hlinkClick r:id="rId3"/>
              </a:rPr>
              <a:t>https://blog.csdn.net/u012377031/article/details/16116567</a:t>
            </a:r>
            <a:endParaRPr lang="en-US" altLang="zh-TW" kern="1200" dirty="0">
              <a:solidFill>
                <a:schemeClr val="bg1"/>
              </a:solidFill>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9C65E698-AFFC-F9A0-387B-3E0148220793}"/>
              </a:ext>
            </a:extLst>
          </p:cNvPr>
          <p:cNvSpPr txBox="1"/>
          <p:nvPr/>
        </p:nvSpPr>
        <p:spPr>
          <a:xfrm>
            <a:off x="637949" y="1725458"/>
            <a:ext cx="11068664" cy="369332"/>
          </a:xfrm>
          <a:prstGeom prst="rect">
            <a:avLst/>
          </a:prstGeom>
          <a:noFill/>
        </p:spPr>
        <p:txBody>
          <a:bodyPr wrap="square">
            <a:spAutoFit/>
          </a:bodyPr>
          <a:lstStyle/>
          <a:p>
            <a:pPr>
              <a:spcAft>
                <a:spcPts val="600"/>
              </a:spcAft>
            </a:pPr>
            <a:r>
              <a:rPr lang="en-US" altLang="zh-TW" b="0" i="0" dirty="0">
                <a:solidFill>
                  <a:srgbClr val="FFFFFF"/>
                </a:solidFill>
                <a:effectLst/>
                <a:latin typeface="Segoe UI Historic" panose="020B0502040204020203" pitchFamily="34" charset="0"/>
              </a:rPr>
              <a:t>⁦</a:t>
            </a:r>
            <a:r>
              <a:rPr lang="en-US" altLang="zh-TW" i="0" u="sng" dirty="0">
                <a:solidFill>
                  <a:srgbClr val="FFFFFF"/>
                </a:solidFill>
                <a:effectLst/>
                <a:latin typeface="標楷體" panose="03000509000000000000" pitchFamily="65" charset="-120"/>
                <a:ea typeface="標楷體" panose="03000509000000000000" pitchFamily="65" charset="-120"/>
                <a:hlinkClick r:id="rId4"/>
              </a:rPr>
              <a:t>https</a:t>
            </a:r>
            <a:r>
              <a:rPr lang="en-US" altLang="zh-TW" i="0" dirty="0">
                <a:solidFill>
                  <a:srgbClr val="FFFFFF"/>
                </a:solidFill>
                <a:effectLst/>
                <a:latin typeface="標楷體" panose="03000509000000000000" pitchFamily="65" charset="-120"/>
                <a:ea typeface="標楷體" panose="03000509000000000000" pitchFamily="65" charset="-120"/>
                <a:hlinkClick r:id="rId4"/>
              </a:rPr>
              <a:t>://zh.wikipedia.org</a:t>
            </a:r>
            <a:r>
              <a:rPr lang="en-US" altLang="zh-TW" i="0" u="sng" dirty="0">
                <a:solidFill>
                  <a:srgbClr val="FFFFFF"/>
                </a:solidFill>
                <a:effectLst/>
                <a:latin typeface="標楷體" panose="03000509000000000000" pitchFamily="65" charset="-120"/>
                <a:ea typeface="標楷體" panose="03000509000000000000" pitchFamily="65" charset="-120"/>
                <a:hlinkClick r:id="rId4"/>
              </a:rPr>
              <a:t>/</a:t>
            </a:r>
            <a:r>
              <a:rPr lang="en-US" altLang="zh-TW" i="0" u="sng" dirty="0" err="1">
                <a:solidFill>
                  <a:srgbClr val="FFFFFF"/>
                </a:solidFill>
                <a:effectLst/>
                <a:latin typeface="標楷體" panose="03000509000000000000" pitchFamily="65" charset="-120"/>
                <a:ea typeface="標楷體" panose="03000509000000000000" pitchFamily="65" charset="-120"/>
                <a:hlinkClick r:id="rId4"/>
              </a:rPr>
              <a:t>zh-tw</a:t>
            </a:r>
            <a:r>
              <a:rPr lang="en-US" altLang="zh-TW" i="0" u="sng" dirty="0">
                <a:solidFill>
                  <a:srgbClr val="FFFFFF"/>
                </a:solidFill>
                <a:effectLst/>
                <a:latin typeface="標楷體" panose="03000509000000000000" pitchFamily="65" charset="-120"/>
                <a:ea typeface="標楷體" panose="03000509000000000000" pitchFamily="65" charset="-120"/>
                <a:hlinkClick r:id="rId4"/>
              </a:rPr>
              <a:t>/%E5%86%85%E5%AD%98%E7%AE%A1%E7%90%86%E5%8D%95%E5%85%83</a:t>
            </a:r>
            <a:endParaRPr lang="zh-TW" altLang="en-US"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08805570-E2A6-4654-4D30-39AB82E115DE}"/>
              </a:ext>
            </a:extLst>
          </p:cNvPr>
          <p:cNvSpPr txBox="1"/>
          <p:nvPr/>
        </p:nvSpPr>
        <p:spPr>
          <a:xfrm>
            <a:off x="637949" y="2988355"/>
            <a:ext cx="8836742" cy="369332"/>
          </a:xfrm>
          <a:prstGeom prst="rect">
            <a:avLst/>
          </a:prstGeom>
          <a:noFill/>
        </p:spPr>
        <p:txBody>
          <a:bodyPr wrap="square">
            <a:spAutoFit/>
          </a:bodyPr>
          <a:lstStyle/>
          <a:p>
            <a:pPr>
              <a:spcAft>
                <a:spcPts val="600"/>
              </a:spcAft>
            </a:pPr>
            <a:r>
              <a:rPr lang="en-US" altLang="zh-TW" b="0" i="0" dirty="0">
                <a:solidFill>
                  <a:srgbClr val="FFFFFF"/>
                </a:solidFill>
                <a:effectLst/>
                <a:latin typeface="Segoe UI Historic" panose="020B0502040204020203" pitchFamily="34" charset="0"/>
              </a:rPr>
              <a:t>⁦</a:t>
            </a:r>
            <a:r>
              <a:rPr lang="en-US" altLang="zh-TW" i="0" dirty="0">
                <a:solidFill>
                  <a:srgbClr val="FFFFFF"/>
                </a:solidFill>
                <a:effectLst/>
                <a:latin typeface="標楷體" panose="03000509000000000000" pitchFamily="65" charset="-120"/>
                <a:ea typeface="標楷體" panose="03000509000000000000" pitchFamily="65" charset="-120"/>
                <a:hlinkClick r:id="rId5"/>
              </a:rPr>
              <a:t>https://ithelp.ithome.com.tw/articles/10277362?sc=</a:t>
            </a:r>
            <a:r>
              <a:rPr lang="en-US" altLang="zh-TW" i="0" dirty="0" err="1">
                <a:solidFill>
                  <a:srgbClr val="FFFFFF"/>
                </a:solidFill>
                <a:effectLst/>
                <a:latin typeface="標楷體" panose="03000509000000000000" pitchFamily="65" charset="-120"/>
                <a:ea typeface="標楷體" panose="03000509000000000000" pitchFamily="65" charset="-120"/>
                <a:hlinkClick r:id="rId5"/>
              </a:rPr>
              <a:t>rss.iron</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409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F969B0-B59A-94B1-DBB9-6FA43B57422B}"/>
              </a:ext>
            </a:extLst>
          </p:cNvPr>
          <p:cNvSpPr>
            <a:spLocks noGrp="1"/>
          </p:cNvSpPr>
          <p:nvPr>
            <p:ph type="ctrTitle"/>
          </p:nvPr>
        </p:nvSpPr>
        <p:spPr>
          <a:xfrm>
            <a:off x="3661035" y="1618447"/>
            <a:ext cx="5228230" cy="3980830"/>
          </a:xfrm>
        </p:spPr>
        <p:txBody>
          <a:bodyPr vert="horz" lIns="91440" tIns="45720" rIns="91440" bIns="45720" rtlCol="0" anchor="b">
            <a:normAutofit/>
          </a:bodyPr>
          <a:lstStyle/>
          <a:p>
            <a:pPr algn="l"/>
            <a:r>
              <a:rPr lang="zh-TW" altLang="en-US" sz="2800" kern="1200" dirty="0">
                <a:solidFill>
                  <a:schemeClr val="bg1"/>
                </a:solidFill>
                <a:latin typeface="標楷體" panose="03000509000000000000" pitchFamily="65" charset="-120"/>
                <a:ea typeface="標楷體" panose="03000509000000000000" pitchFamily="65" charset="-120"/>
              </a:rPr>
              <a:t>主記憶體管理單元（</a:t>
            </a:r>
            <a:r>
              <a:rPr lang="en-US" altLang="zh-TW" sz="2800" kern="1200" dirty="0">
                <a:solidFill>
                  <a:schemeClr val="bg1"/>
                </a:solidFill>
                <a:latin typeface="標楷體" panose="03000509000000000000" pitchFamily="65" charset="-120"/>
                <a:ea typeface="標楷體" panose="03000509000000000000" pitchFamily="65" charset="-120"/>
              </a:rPr>
              <a:t>Memory Management Unit</a:t>
            </a:r>
            <a:r>
              <a:rPr lang="zh-TW" altLang="en-US" sz="2800" kern="1200" dirty="0">
                <a:solidFill>
                  <a:schemeClr val="bg1"/>
                </a:solidFill>
                <a:latin typeface="標楷體" panose="03000509000000000000" pitchFamily="65" charset="-120"/>
                <a:ea typeface="標楷體" panose="03000509000000000000" pitchFamily="65" charset="-120"/>
              </a:rPr>
              <a:t>，簡稱 </a:t>
            </a:r>
            <a:r>
              <a:rPr lang="en-US" altLang="zh-TW" sz="2800" kern="1200" dirty="0">
                <a:solidFill>
                  <a:schemeClr val="bg1"/>
                </a:solidFill>
                <a:latin typeface="標楷體" panose="03000509000000000000" pitchFamily="65" charset="-120"/>
                <a:ea typeface="標楷體" panose="03000509000000000000" pitchFamily="65" charset="-120"/>
              </a:rPr>
              <a:t>MMU</a:t>
            </a:r>
            <a:r>
              <a:rPr lang="zh-TW" altLang="en-US" sz="2800" kern="1200" dirty="0">
                <a:solidFill>
                  <a:schemeClr val="bg1"/>
                </a:solidFill>
                <a:latin typeface="標楷體" panose="03000509000000000000" pitchFamily="65" charset="-120"/>
                <a:ea typeface="標楷體" panose="03000509000000000000" pitchFamily="65" charset="-120"/>
              </a:rPr>
              <a:t>）是現代電腦系統中的一個關鍵硬體組件，主要負責管理 </a:t>
            </a:r>
            <a:r>
              <a:rPr lang="en-US" altLang="zh-TW" sz="2800" kern="1200" dirty="0">
                <a:solidFill>
                  <a:schemeClr val="bg1"/>
                </a:solidFill>
                <a:latin typeface="標楷體" panose="03000509000000000000" pitchFamily="65" charset="-120"/>
                <a:ea typeface="標楷體" panose="03000509000000000000" pitchFamily="65" charset="-120"/>
              </a:rPr>
              <a:t>CPU </a:t>
            </a:r>
            <a:r>
              <a:rPr lang="zh-TW" altLang="en-US" sz="2800" kern="1200" dirty="0">
                <a:solidFill>
                  <a:schemeClr val="bg1"/>
                </a:solidFill>
                <a:latin typeface="標楷體" panose="03000509000000000000" pitchFamily="65" charset="-120"/>
                <a:ea typeface="標楷體" panose="03000509000000000000" pitchFamily="65" charset="-120"/>
              </a:rPr>
              <a:t>和主記憶體之間的資料交換與記憶體訪問。</a:t>
            </a:r>
            <a:br>
              <a:rPr lang="en-US" altLang="zh-TW" sz="2800" kern="1200" dirty="0">
                <a:solidFill>
                  <a:schemeClr val="bg1"/>
                </a:solidFill>
                <a:latin typeface="標楷體" panose="03000509000000000000" pitchFamily="65" charset="-120"/>
                <a:ea typeface="標楷體" panose="03000509000000000000" pitchFamily="65" charset="-120"/>
              </a:rPr>
            </a:br>
            <a:r>
              <a:rPr lang="en-US" altLang="zh-TW" sz="2800" kern="1200" dirty="0">
                <a:solidFill>
                  <a:schemeClr val="bg1"/>
                </a:solidFill>
                <a:latin typeface="標楷體" panose="03000509000000000000" pitchFamily="65" charset="-120"/>
                <a:ea typeface="標楷體" panose="03000509000000000000" pitchFamily="65" charset="-120"/>
              </a:rPr>
              <a:t>MMU </a:t>
            </a:r>
            <a:r>
              <a:rPr lang="zh-TW" altLang="en-US" sz="2800" kern="1200" dirty="0">
                <a:solidFill>
                  <a:schemeClr val="bg1"/>
                </a:solidFill>
                <a:latin typeface="標楷體" panose="03000509000000000000" pitchFamily="65" charset="-120"/>
                <a:ea typeface="標楷體" panose="03000509000000000000" pitchFamily="65" charset="-120"/>
              </a:rPr>
              <a:t>的核心功能是將程式所使用的邏輯地址（虛擬地址）轉換為物理地址，並提供記憶體保護和資源分配。</a:t>
            </a:r>
          </a:p>
        </p:txBody>
      </p:sp>
      <p:sp>
        <p:nvSpPr>
          <p:cNvPr id="4" name="文字方塊 3">
            <a:extLst>
              <a:ext uri="{FF2B5EF4-FFF2-40B4-BE49-F238E27FC236}">
                <a16:creationId xmlns:a16="http://schemas.microsoft.com/office/drawing/2014/main" id="{7E832015-9BFC-51FF-1AC9-228A7E6DB29A}"/>
              </a:ext>
            </a:extLst>
          </p:cNvPr>
          <p:cNvSpPr txBox="1"/>
          <p:nvPr/>
        </p:nvSpPr>
        <p:spPr>
          <a:xfrm>
            <a:off x="3987800" y="958684"/>
            <a:ext cx="4216400" cy="1041747"/>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altLang="zh-TW" sz="4800" b="1" kern="1200" dirty="0">
                <a:solidFill>
                  <a:schemeClr val="bg1"/>
                </a:solidFill>
                <a:latin typeface="標楷體" panose="03000509000000000000" pitchFamily="65" charset="-120"/>
                <a:ea typeface="標楷體" panose="03000509000000000000" pitchFamily="65" charset="-120"/>
              </a:rPr>
              <a:t>MMU</a:t>
            </a:r>
            <a:r>
              <a:rPr lang="zh-TW" altLang="en-US" sz="4800" b="1" kern="1200" dirty="0">
                <a:solidFill>
                  <a:schemeClr val="bg1"/>
                </a:solidFill>
                <a:latin typeface="標楷體" panose="03000509000000000000" pitchFamily="65" charset="-120"/>
                <a:ea typeface="標楷體" panose="03000509000000000000" pitchFamily="65" charset="-120"/>
              </a:rPr>
              <a:t>定義</a:t>
            </a:r>
          </a:p>
        </p:txBody>
      </p:sp>
      <p:sp>
        <p:nvSpPr>
          <p:cNvPr id="28"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6" name="Oval 3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4042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730553F-D93A-6B0D-7AD3-2EDC06E6B3C7}"/>
              </a:ext>
            </a:extLst>
          </p:cNvPr>
          <p:cNvSpPr>
            <a:spLocks noGrp="1"/>
          </p:cNvSpPr>
          <p:nvPr>
            <p:ph type="ctrTitle"/>
          </p:nvPr>
        </p:nvSpPr>
        <p:spPr>
          <a:xfrm>
            <a:off x="-83982" y="466077"/>
            <a:ext cx="3771740" cy="732982"/>
          </a:xfrm>
        </p:spPr>
        <p:txBody>
          <a:bodyPr vert="horz" lIns="91440" tIns="45720" rIns="91440" bIns="45720" rtlCol="0" anchor="b">
            <a:noAutofit/>
          </a:bodyPr>
          <a:lstStyle/>
          <a:p>
            <a:pPr algn="r"/>
            <a:r>
              <a:rPr lang="en-US" altLang="zh-TW" sz="4800" b="1" dirty="0">
                <a:solidFill>
                  <a:schemeClr val="bg1"/>
                </a:solidFill>
                <a:latin typeface="標楷體" panose="03000509000000000000" pitchFamily="65" charset="-120"/>
                <a:ea typeface="標楷體" panose="03000509000000000000" pitchFamily="65" charset="-120"/>
              </a:rPr>
              <a:t>MMU</a:t>
            </a:r>
            <a:r>
              <a:rPr lang="zh-TW" altLang="en-US" sz="4800" b="1" dirty="0">
                <a:solidFill>
                  <a:schemeClr val="bg1"/>
                </a:solidFill>
                <a:latin typeface="標楷體" panose="03000509000000000000" pitchFamily="65" charset="-120"/>
                <a:ea typeface="標楷體" panose="03000509000000000000" pitchFamily="65" charset="-120"/>
              </a:rPr>
              <a:t>功能介紹</a:t>
            </a:r>
          </a:p>
        </p:txBody>
      </p:sp>
      <p:sp>
        <p:nvSpPr>
          <p:cNvPr id="5" name="文字方塊 4">
            <a:extLst>
              <a:ext uri="{FF2B5EF4-FFF2-40B4-BE49-F238E27FC236}">
                <a16:creationId xmlns:a16="http://schemas.microsoft.com/office/drawing/2014/main" id="{84112BE9-3782-0B70-841C-85F25EE5788A}"/>
              </a:ext>
            </a:extLst>
          </p:cNvPr>
          <p:cNvSpPr txBox="1"/>
          <p:nvPr/>
        </p:nvSpPr>
        <p:spPr>
          <a:xfrm>
            <a:off x="4851183" y="1120816"/>
            <a:ext cx="7134339" cy="2694991"/>
          </a:xfrm>
          <a:prstGeom prst="rect">
            <a:avLst/>
          </a:prstGeom>
        </p:spPr>
        <p:txBody>
          <a:bodyPr vert="horz" lIns="91440" tIns="45720" rIns="91440" bIns="45720" rtlCol="0">
            <a:noAutofit/>
          </a:bodyPr>
          <a:lstStyle/>
          <a:p>
            <a:pPr>
              <a:lnSpc>
                <a:spcPct val="90000"/>
              </a:lnSpc>
              <a:spcBef>
                <a:spcPts val="1000"/>
              </a:spcBef>
              <a:spcAft>
                <a:spcPts val="600"/>
              </a:spcAft>
            </a:pPr>
            <a:r>
              <a:rPr lang="zh-TW" altLang="en-US" sz="3600" dirty="0">
                <a:solidFill>
                  <a:schemeClr val="bg1"/>
                </a:solidFill>
                <a:latin typeface="標楷體" panose="03000509000000000000" pitchFamily="65" charset="-120"/>
                <a:ea typeface="標楷體" panose="03000509000000000000" pitchFamily="65" charset="-120"/>
              </a:rPr>
              <a:t>地址轉換</a:t>
            </a:r>
          </a:p>
          <a:p>
            <a:pPr>
              <a:lnSpc>
                <a:spcPct val="90000"/>
              </a:lnSpc>
              <a:spcBef>
                <a:spcPts val="1000"/>
              </a:spcBef>
              <a:spcAft>
                <a:spcPts val="600"/>
              </a:spcAft>
            </a:pPr>
            <a:r>
              <a:rPr lang="zh-TW" altLang="en-US" sz="2400" dirty="0">
                <a:solidFill>
                  <a:schemeClr val="bg1"/>
                </a:solidFill>
                <a:latin typeface="標楷體" panose="03000509000000000000" pitchFamily="65" charset="-120"/>
                <a:ea typeface="標楷體" panose="03000509000000000000" pitchFamily="65" charset="-120"/>
              </a:rPr>
              <a:t>虛擬記憶體：現代作業系統允許應用程式使用虛擬記憶體，這讓每個應用程式擁有自己的連續記憶體空間。</a:t>
            </a:r>
          </a:p>
          <a:p>
            <a:pPr>
              <a:lnSpc>
                <a:spcPct val="90000"/>
              </a:lnSpc>
              <a:spcBef>
                <a:spcPts val="1000"/>
              </a:spcBef>
              <a:spcAft>
                <a:spcPts val="600"/>
              </a:spcAft>
            </a:pPr>
            <a:r>
              <a:rPr lang="zh-TW" altLang="en-US" sz="2400" dirty="0">
                <a:solidFill>
                  <a:schemeClr val="bg1"/>
                </a:solidFill>
                <a:latin typeface="標楷體" panose="03000509000000000000" pitchFamily="65" charset="-120"/>
                <a:ea typeface="標楷體" panose="03000509000000000000" pitchFamily="65" charset="-120"/>
              </a:rPr>
              <a:t>地址映射：</a:t>
            </a:r>
            <a:r>
              <a:rPr lang="en-US" altLang="zh-TW" sz="2400" dirty="0">
                <a:solidFill>
                  <a:schemeClr val="bg1"/>
                </a:solidFill>
                <a:latin typeface="標楷體" panose="03000509000000000000" pitchFamily="65" charset="-120"/>
                <a:ea typeface="標楷體" panose="03000509000000000000" pitchFamily="65" charset="-120"/>
              </a:rPr>
              <a:t>MMU </a:t>
            </a:r>
            <a:r>
              <a:rPr lang="zh-TW" altLang="en-US" sz="2400" dirty="0">
                <a:solidFill>
                  <a:schemeClr val="bg1"/>
                </a:solidFill>
                <a:latin typeface="標楷體" panose="03000509000000000000" pitchFamily="65" charset="-120"/>
                <a:ea typeface="標楷體" panose="03000509000000000000" pitchFamily="65" charset="-120"/>
              </a:rPr>
              <a:t>將虛擬地址轉換為實際硬體中的物理地址，通常通過頁表完成。</a:t>
            </a:r>
          </a:p>
        </p:txBody>
      </p:sp>
      <p:grpSp>
        <p:nvGrpSpPr>
          <p:cNvPr id="10" name="Group 13">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5" name="Freeform: Shape 14">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文字方塊 6">
            <a:extLst>
              <a:ext uri="{FF2B5EF4-FFF2-40B4-BE49-F238E27FC236}">
                <a16:creationId xmlns:a16="http://schemas.microsoft.com/office/drawing/2014/main" id="{C28264BE-BE8A-8800-082A-78EF3649E63E}"/>
              </a:ext>
            </a:extLst>
          </p:cNvPr>
          <p:cNvSpPr txBox="1"/>
          <p:nvPr/>
        </p:nvSpPr>
        <p:spPr>
          <a:xfrm>
            <a:off x="4851183" y="3942377"/>
            <a:ext cx="6918029" cy="2694991"/>
          </a:xfrm>
          <a:prstGeom prst="rect">
            <a:avLst/>
          </a:prstGeom>
        </p:spPr>
        <p:txBody>
          <a:bodyPr vert="horz" lIns="91440" tIns="45720" rIns="91440" bIns="45720" rtlCol="0">
            <a:noAutofit/>
          </a:bodyPr>
          <a:lstStyle/>
          <a:p>
            <a:pPr>
              <a:lnSpc>
                <a:spcPct val="90000"/>
              </a:lnSpc>
              <a:spcBef>
                <a:spcPts val="1000"/>
              </a:spcBef>
            </a:pPr>
            <a:r>
              <a:rPr lang="zh-TW" altLang="en-US" sz="3600" dirty="0">
                <a:solidFill>
                  <a:schemeClr val="bg1"/>
                </a:solidFill>
                <a:latin typeface="標楷體" panose="03000509000000000000" pitchFamily="65" charset="-120"/>
                <a:ea typeface="標楷體" panose="03000509000000000000" pitchFamily="65" charset="-120"/>
              </a:rPr>
              <a:t>記憶體保護</a:t>
            </a:r>
          </a:p>
          <a:p>
            <a:pPr>
              <a:lnSpc>
                <a:spcPct val="90000"/>
              </a:lnSpc>
              <a:spcBef>
                <a:spcPts val="1000"/>
              </a:spcBef>
            </a:pPr>
            <a:r>
              <a:rPr lang="en-US" altLang="zh-TW" sz="2400" dirty="0">
                <a:solidFill>
                  <a:schemeClr val="bg1"/>
                </a:solidFill>
                <a:latin typeface="標楷體" panose="03000509000000000000" pitchFamily="65" charset="-120"/>
                <a:ea typeface="標楷體" panose="03000509000000000000" pitchFamily="65" charset="-120"/>
              </a:rPr>
              <a:t>MMU </a:t>
            </a:r>
            <a:r>
              <a:rPr lang="zh-TW" altLang="en-US" sz="2400" dirty="0">
                <a:solidFill>
                  <a:schemeClr val="bg1"/>
                </a:solidFill>
                <a:latin typeface="標楷體" panose="03000509000000000000" pitchFamily="65" charset="-120"/>
                <a:ea typeface="標楷體" panose="03000509000000000000" pitchFamily="65" charset="-120"/>
              </a:rPr>
              <a:t>確保一個應用程式無法存取屬於其他應用程式或作業系統的記憶體區域，以防止惡意程式破壞系統穩定性。</a:t>
            </a:r>
          </a:p>
          <a:p>
            <a:pPr>
              <a:lnSpc>
                <a:spcPct val="90000"/>
              </a:lnSpc>
              <a:spcBef>
                <a:spcPts val="1000"/>
              </a:spcBef>
            </a:pPr>
            <a:r>
              <a:rPr lang="zh-TW" altLang="en-US" sz="2400" dirty="0">
                <a:solidFill>
                  <a:schemeClr val="bg1"/>
                </a:solidFill>
                <a:latin typeface="標楷體" panose="03000509000000000000" pitchFamily="65" charset="-120"/>
                <a:ea typeface="標楷體" panose="03000509000000000000" pitchFamily="65" charset="-120"/>
              </a:rPr>
              <a:t>設定讀取、寫入和執行權限來保護特定的記憶體區域。</a:t>
            </a:r>
          </a:p>
        </p:txBody>
      </p:sp>
    </p:spTree>
    <p:extLst>
      <p:ext uri="{BB962C8B-B14F-4D97-AF65-F5344CB8AC3E}">
        <p14:creationId xmlns:p14="http://schemas.microsoft.com/office/powerpoint/2010/main" val="99633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4" name="Rectangle 393">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a:extLst>
              <a:ext uri="{FF2B5EF4-FFF2-40B4-BE49-F238E27FC236}">
                <a16:creationId xmlns:a16="http://schemas.microsoft.com/office/drawing/2014/main" id="{7A38BB7B-B49E-7A0E-4B69-CC2C21573C94}"/>
              </a:ext>
            </a:extLst>
          </p:cNvPr>
          <p:cNvSpPr txBox="1"/>
          <p:nvPr/>
        </p:nvSpPr>
        <p:spPr>
          <a:xfrm>
            <a:off x="838199" y="824597"/>
            <a:ext cx="10842524"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zh-TW" altLang="en-US" sz="3600" kern="1200" dirty="0">
                <a:latin typeface="標楷體" panose="03000509000000000000" pitchFamily="65" charset="-120"/>
                <a:ea typeface="標楷體" panose="03000509000000000000" pitchFamily="65" charset="-120"/>
                <a:cs typeface="+mj-cs"/>
              </a:rPr>
              <a:t>快取管理</a:t>
            </a:r>
          </a:p>
          <a:p>
            <a:pPr>
              <a:lnSpc>
                <a:spcPct val="90000"/>
              </a:lnSpc>
              <a:spcBef>
                <a:spcPct val="0"/>
              </a:spcBef>
              <a:spcAft>
                <a:spcPts val="600"/>
              </a:spcAft>
            </a:pPr>
            <a:r>
              <a:rPr lang="en-US" altLang="zh-TW" sz="2400" kern="1200" dirty="0">
                <a:latin typeface="標楷體" panose="03000509000000000000" pitchFamily="65" charset="-120"/>
                <a:ea typeface="標楷體" panose="03000509000000000000" pitchFamily="65" charset="-120"/>
                <a:cs typeface="+mj-cs"/>
              </a:rPr>
              <a:t>MMU </a:t>
            </a:r>
            <a:r>
              <a:rPr lang="zh-TW" altLang="en-US" sz="2400" kern="1200" dirty="0">
                <a:latin typeface="標楷體" panose="03000509000000000000" pitchFamily="65" charset="-120"/>
                <a:ea typeface="標楷體" panose="03000509000000000000" pitchFamily="65" charset="-120"/>
                <a:cs typeface="+mj-cs"/>
              </a:rPr>
              <a:t>協調 </a:t>
            </a:r>
            <a:r>
              <a:rPr lang="en-US" altLang="zh-TW" sz="2400" kern="1200" dirty="0">
                <a:latin typeface="標楷體" panose="03000509000000000000" pitchFamily="65" charset="-120"/>
                <a:ea typeface="標楷體" panose="03000509000000000000" pitchFamily="65" charset="-120"/>
                <a:cs typeface="+mj-cs"/>
              </a:rPr>
              <a:t>CPU </a:t>
            </a:r>
            <a:r>
              <a:rPr lang="zh-TW" altLang="en-US" sz="2400" kern="1200" dirty="0">
                <a:latin typeface="標楷體" panose="03000509000000000000" pitchFamily="65" charset="-120"/>
                <a:ea typeface="標楷體" panose="03000509000000000000" pitchFamily="65" charset="-120"/>
                <a:cs typeface="+mj-cs"/>
              </a:rPr>
              <a:t>的快取記憶體與主記憶體之間的數據一致性，以提升記憶體存取效率。</a:t>
            </a:r>
          </a:p>
        </p:txBody>
      </p:sp>
      <p:sp>
        <p:nvSpPr>
          <p:cNvPr id="3" name="文字方塊 2">
            <a:extLst>
              <a:ext uri="{FF2B5EF4-FFF2-40B4-BE49-F238E27FC236}">
                <a16:creationId xmlns:a16="http://schemas.microsoft.com/office/drawing/2014/main" id="{6EFE0526-94AB-D76C-B867-5DC86789CBC1}"/>
              </a:ext>
            </a:extLst>
          </p:cNvPr>
          <p:cNvSpPr txBox="1"/>
          <p:nvPr/>
        </p:nvSpPr>
        <p:spPr>
          <a:xfrm>
            <a:off x="838199" y="2809756"/>
            <a:ext cx="8740775" cy="2454300"/>
          </a:xfrm>
          <a:prstGeom prst="rect">
            <a:avLst/>
          </a:prstGeom>
        </p:spPr>
        <p:txBody>
          <a:bodyPr vert="horz" lIns="91440" tIns="45720" rIns="91440" bIns="45720" rtlCol="0">
            <a:normAutofit/>
          </a:bodyPr>
          <a:lstStyle/>
          <a:p>
            <a:pPr>
              <a:lnSpc>
                <a:spcPct val="90000"/>
              </a:lnSpc>
              <a:spcAft>
                <a:spcPts val="600"/>
              </a:spcAft>
            </a:pPr>
            <a:r>
              <a:rPr lang="zh-TW" altLang="en-US" sz="3600" dirty="0">
                <a:solidFill>
                  <a:schemeClr val="tx1">
                    <a:alpha val="80000"/>
                  </a:schemeClr>
                </a:solidFill>
                <a:latin typeface="標楷體" panose="03000509000000000000" pitchFamily="65" charset="-120"/>
                <a:ea typeface="標楷體" panose="03000509000000000000" pitchFamily="65" charset="-120"/>
              </a:rPr>
              <a:t>分頁與分段</a:t>
            </a:r>
          </a:p>
          <a:p>
            <a:pPr>
              <a:lnSpc>
                <a:spcPct val="90000"/>
              </a:lnSpc>
              <a:spcAft>
                <a:spcPts val="600"/>
              </a:spcAft>
            </a:pPr>
            <a:r>
              <a:rPr lang="zh-TW" altLang="en-US" sz="2400" dirty="0">
                <a:solidFill>
                  <a:schemeClr val="tx1">
                    <a:alpha val="80000"/>
                  </a:schemeClr>
                </a:solidFill>
                <a:latin typeface="標楷體" panose="03000509000000000000" pitchFamily="65" charset="-120"/>
                <a:ea typeface="標楷體" panose="03000509000000000000" pitchFamily="65" charset="-120"/>
              </a:rPr>
              <a:t>分頁：將記憶體分為大小固定的頁和框架，以便更靈活地分配與管理記憶體。</a:t>
            </a:r>
          </a:p>
          <a:p>
            <a:pPr>
              <a:lnSpc>
                <a:spcPct val="90000"/>
              </a:lnSpc>
              <a:spcAft>
                <a:spcPts val="600"/>
              </a:spcAft>
            </a:pPr>
            <a:r>
              <a:rPr lang="zh-TW" altLang="en-US" sz="2400" dirty="0">
                <a:solidFill>
                  <a:schemeClr val="tx1">
                    <a:alpha val="80000"/>
                  </a:schemeClr>
                </a:solidFill>
                <a:latin typeface="標楷體" panose="03000509000000000000" pitchFamily="65" charset="-120"/>
                <a:ea typeface="標楷體" panose="03000509000000000000" pitchFamily="65" charset="-120"/>
              </a:rPr>
              <a:t>分段：將記憶體劃分為具特定邏輯意義的段，例如程式碼段、資料段和堆疊段。</a:t>
            </a:r>
          </a:p>
        </p:txBody>
      </p:sp>
      <p:grpSp>
        <p:nvGrpSpPr>
          <p:cNvPr id="396" name="Group 395">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397" name="Freeform: Shape 396">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98" name="Group 397">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399" name="Freeform: Shape 398">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Shape 399">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596148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AADA40-8730-39A5-7D00-FD77C2B5517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文字方塊 2">
            <a:extLst>
              <a:ext uri="{FF2B5EF4-FFF2-40B4-BE49-F238E27FC236}">
                <a16:creationId xmlns:a16="http://schemas.microsoft.com/office/drawing/2014/main" id="{511F5075-A781-799C-23CD-B9AD76C19F87}"/>
              </a:ext>
            </a:extLst>
          </p:cNvPr>
          <p:cNvSpPr txBox="1"/>
          <p:nvPr/>
        </p:nvSpPr>
        <p:spPr>
          <a:xfrm>
            <a:off x="4781703" y="1015044"/>
            <a:ext cx="7210118" cy="3952648"/>
          </a:xfrm>
          <a:prstGeom prst="rect">
            <a:avLst/>
          </a:prstGeom>
        </p:spPr>
        <p:txBody>
          <a:bodyPr vert="horz" lIns="91440" tIns="45720" rIns="91440" bIns="45720" rtlCol="0">
            <a:normAutofit/>
          </a:bodyPr>
          <a:lstStyle/>
          <a:p>
            <a:pPr>
              <a:lnSpc>
                <a:spcPct val="90000"/>
              </a:lnSpc>
              <a:spcAft>
                <a:spcPts val="600"/>
              </a:spcAft>
            </a:pPr>
            <a:r>
              <a:rPr lang="zh-TW" altLang="en-US" sz="3600" dirty="0">
                <a:solidFill>
                  <a:schemeClr val="tx1">
                    <a:alpha val="80000"/>
                  </a:schemeClr>
                </a:solidFill>
                <a:latin typeface="標楷體" panose="03000509000000000000" pitchFamily="65" charset="-120"/>
                <a:ea typeface="標楷體" panose="03000509000000000000" pitchFamily="65" charset="-120"/>
              </a:rPr>
              <a:t>記憶體分頁錯誤處理</a:t>
            </a:r>
          </a:p>
          <a:p>
            <a:pPr>
              <a:lnSpc>
                <a:spcPct val="90000"/>
              </a:lnSpc>
              <a:spcAft>
                <a:spcPts val="600"/>
              </a:spcAft>
            </a:pPr>
            <a:r>
              <a:rPr lang="zh-TW" altLang="en-US" sz="2400" dirty="0">
                <a:solidFill>
                  <a:schemeClr val="tx1">
                    <a:alpha val="80000"/>
                  </a:schemeClr>
                </a:solidFill>
                <a:latin typeface="標楷體" panose="03000509000000000000" pitchFamily="65" charset="-120"/>
                <a:ea typeface="標楷體" panose="03000509000000000000" pitchFamily="65" charset="-120"/>
              </a:rPr>
              <a:t>當應用程式訪問一個不存在於主記憶體的虛擬地址時，</a:t>
            </a:r>
            <a:r>
              <a:rPr lang="en-US" altLang="zh-TW" sz="2400" dirty="0">
                <a:solidFill>
                  <a:schemeClr val="tx1">
                    <a:alpha val="80000"/>
                  </a:schemeClr>
                </a:solidFill>
                <a:latin typeface="標楷體" panose="03000509000000000000" pitchFamily="65" charset="-120"/>
                <a:ea typeface="標楷體" panose="03000509000000000000" pitchFamily="65" charset="-120"/>
              </a:rPr>
              <a:t>MMU </a:t>
            </a:r>
            <a:r>
              <a:rPr lang="zh-TW" altLang="en-US" sz="2400" dirty="0">
                <a:solidFill>
                  <a:schemeClr val="tx1">
                    <a:alpha val="80000"/>
                  </a:schemeClr>
                </a:solidFill>
                <a:latin typeface="標楷體" panose="03000509000000000000" pitchFamily="65" charset="-120"/>
                <a:ea typeface="標楷體" panose="03000509000000000000" pitchFamily="65" charset="-120"/>
              </a:rPr>
              <a:t>觸發「分頁錯誤」，並通知作業系統進行對應處理，例如將所需的資料從硬碟載入到主記憶體。</a:t>
            </a:r>
          </a:p>
        </p:txBody>
      </p:sp>
      <p:sp>
        <p:nvSpPr>
          <p:cNvPr id="5" name="文字方塊 4">
            <a:extLst>
              <a:ext uri="{FF2B5EF4-FFF2-40B4-BE49-F238E27FC236}">
                <a16:creationId xmlns:a16="http://schemas.microsoft.com/office/drawing/2014/main" id="{63214FA6-32B9-65AF-F146-B38BAEEB5499}"/>
              </a:ext>
            </a:extLst>
          </p:cNvPr>
          <p:cNvSpPr txBox="1"/>
          <p:nvPr/>
        </p:nvSpPr>
        <p:spPr>
          <a:xfrm>
            <a:off x="4811200" y="3719937"/>
            <a:ext cx="7210118" cy="1461939"/>
          </a:xfrm>
          <a:prstGeom prst="rect">
            <a:avLst/>
          </a:prstGeom>
          <a:noFill/>
        </p:spPr>
        <p:txBody>
          <a:bodyPr wrap="square">
            <a:spAutoFit/>
          </a:bodyPr>
          <a:lstStyle/>
          <a:p>
            <a:pPr>
              <a:spcAft>
                <a:spcPts val="600"/>
              </a:spcAft>
            </a:pPr>
            <a:r>
              <a:rPr lang="zh-TW" altLang="en-US" sz="3600" dirty="0">
                <a:latin typeface="標楷體" panose="03000509000000000000" pitchFamily="65" charset="-120"/>
                <a:ea typeface="標楷體" panose="03000509000000000000" pitchFamily="65" charset="-120"/>
              </a:rPr>
              <a:t>多工支援</a:t>
            </a:r>
          </a:p>
          <a:p>
            <a:pPr>
              <a:spcAft>
                <a:spcPts val="600"/>
              </a:spcAft>
            </a:pPr>
            <a:r>
              <a:rPr lang="zh-TW" altLang="en-US" sz="2400" dirty="0">
                <a:latin typeface="標楷體" panose="03000509000000000000" pitchFamily="65" charset="-120"/>
                <a:ea typeface="標楷體" panose="03000509000000000000" pitchFamily="65" charset="-120"/>
              </a:rPr>
              <a:t>在多工系統中，</a:t>
            </a:r>
            <a:r>
              <a:rPr lang="en-US" altLang="zh-TW" sz="2400" dirty="0">
                <a:latin typeface="標楷體" panose="03000509000000000000" pitchFamily="65" charset="-120"/>
                <a:ea typeface="標楷體" panose="03000509000000000000" pitchFamily="65" charset="-120"/>
              </a:rPr>
              <a:t>MMU </a:t>
            </a:r>
            <a:r>
              <a:rPr lang="zh-TW" altLang="en-US" sz="2400" dirty="0">
                <a:latin typeface="標楷體" panose="03000509000000000000" pitchFamily="65" charset="-120"/>
                <a:ea typeface="標楷體" panose="03000509000000000000" pitchFamily="65" charset="-120"/>
              </a:rPr>
              <a:t>幫助作業系統隔離不同應用程式的記憶體空間，確保系統穩定性和安全性。</a:t>
            </a:r>
          </a:p>
        </p:txBody>
      </p:sp>
    </p:spTree>
    <p:extLst>
      <p:ext uri="{BB962C8B-B14F-4D97-AF65-F5344CB8AC3E}">
        <p14:creationId xmlns:p14="http://schemas.microsoft.com/office/powerpoint/2010/main" val="13798784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圖片 5">
            <a:extLst>
              <a:ext uri="{FF2B5EF4-FFF2-40B4-BE49-F238E27FC236}">
                <a16:creationId xmlns:a16="http://schemas.microsoft.com/office/drawing/2014/main" id="{7064A773-0CD5-51B7-3AE2-5D3366835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69" y="3582410"/>
            <a:ext cx="3634674" cy="2731512"/>
          </a:xfrm>
          <a:prstGeom prst="rect">
            <a:avLst/>
          </a:prstGeom>
        </p:spPr>
      </p:pic>
      <p:grpSp>
        <p:nvGrpSpPr>
          <p:cNvPr id="13" name="Group 12">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4" name="Rectangle 13">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3241A84-641E-FC46-8E43-CC3414156766}"/>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altLang="zh-TW" b="1" kern="1200" dirty="0">
                <a:solidFill>
                  <a:schemeClr val="bg1"/>
                </a:solidFill>
                <a:latin typeface="標楷體" panose="03000509000000000000" pitchFamily="65" charset="-120"/>
                <a:ea typeface="標楷體" panose="03000509000000000000" pitchFamily="65" charset="-120"/>
              </a:rPr>
              <a:t>MMU</a:t>
            </a:r>
            <a:r>
              <a:rPr lang="zh-TW" altLang="en-US" b="1" kern="1200" dirty="0">
                <a:solidFill>
                  <a:schemeClr val="bg1"/>
                </a:solidFill>
                <a:latin typeface="標楷體" panose="03000509000000000000" pitchFamily="65" charset="-120"/>
                <a:ea typeface="標楷體" panose="03000509000000000000" pitchFamily="65" charset="-120"/>
              </a:rPr>
              <a:t>工作機制</a:t>
            </a:r>
          </a:p>
        </p:txBody>
      </p:sp>
      <p:grpSp>
        <p:nvGrpSpPr>
          <p:cNvPr id="19"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20" name="Freeform: Shape 19">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5" name="Freeform: Shape 34">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文字方塊 3">
            <a:extLst>
              <a:ext uri="{FF2B5EF4-FFF2-40B4-BE49-F238E27FC236}">
                <a16:creationId xmlns:a16="http://schemas.microsoft.com/office/drawing/2014/main" id="{BC92BAC5-FA95-A524-B41A-DEF62D880746}"/>
              </a:ext>
            </a:extLst>
          </p:cNvPr>
          <p:cNvSpPr txBox="1"/>
          <p:nvPr/>
        </p:nvSpPr>
        <p:spPr>
          <a:xfrm>
            <a:off x="6542460" y="1472386"/>
            <a:ext cx="5266082" cy="5534019"/>
          </a:xfrm>
          <a:prstGeom prst="rect">
            <a:avLst/>
          </a:prstGeom>
        </p:spPr>
        <p:txBody>
          <a:bodyPr vert="horz" lIns="91440" tIns="45720" rIns="91440" bIns="45720" rtlCol="0">
            <a:normAutofit/>
          </a:bodyPr>
          <a:lstStyle/>
          <a:p>
            <a:pPr>
              <a:lnSpc>
                <a:spcPct val="90000"/>
              </a:lnSpc>
              <a:spcAft>
                <a:spcPts val="600"/>
              </a:spcAft>
            </a:pPr>
            <a:r>
              <a:rPr lang="zh-TW" altLang="en-US" sz="2800" dirty="0">
                <a:solidFill>
                  <a:schemeClr val="bg1"/>
                </a:solidFill>
                <a:latin typeface="標楷體" panose="03000509000000000000" pitchFamily="65" charset="-120"/>
                <a:ea typeface="標楷體" panose="03000509000000000000" pitchFamily="65" charset="-120"/>
              </a:rPr>
              <a:t>現代的主記憶體管理單元是以頁的方式，分割虛擬位址空間的；頁的大小是</a:t>
            </a:r>
            <a:r>
              <a:rPr lang="en-US" altLang="zh-TW" sz="2800" dirty="0">
                <a:solidFill>
                  <a:schemeClr val="bg1"/>
                </a:solidFill>
                <a:latin typeface="標楷體" panose="03000509000000000000" pitchFamily="65" charset="-120"/>
                <a:ea typeface="標楷體" panose="03000509000000000000" pitchFamily="65" charset="-120"/>
              </a:rPr>
              <a:t>2</a:t>
            </a:r>
            <a:r>
              <a:rPr lang="zh-TW" altLang="en-US" sz="2800" dirty="0">
                <a:solidFill>
                  <a:schemeClr val="bg1"/>
                </a:solidFill>
                <a:latin typeface="標楷體" panose="03000509000000000000" pitchFamily="65" charset="-120"/>
                <a:ea typeface="標楷體" panose="03000509000000000000" pitchFamily="65" charset="-120"/>
              </a:rPr>
              <a:t>的</a:t>
            </a:r>
            <a:r>
              <a:rPr lang="en-US" altLang="zh-TW" sz="2800" dirty="0">
                <a:solidFill>
                  <a:schemeClr val="bg1"/>
                </a:solidFill>
                <a:latin typeface="標楷體" panose="03000509000000000000" pitchFamily="65" charset="-120"/>
                <a:ea typeface="標楷體" panose="03000509000000000000" pitchFamily="65" charset="-120"/>
              </a:rPr>
              <a:t>n</a:t>
            </a:r>
            <a:r>
              <a:rPr lang="zh-TW" altLang="en-US" sz="2800" dirty="0">
                <a:solidFill>
                  <a:schemeClr val="bg1"/>
                </a:solidFill>
                <a:latin typeface="標楷體" panose="03000509000000000000" pitchFamily="65" charset="-120"/>
                <a:ea typeface="標楷體" panose="03000509000000000000" pitchFamily="65" charset="-120"/>
              </a:rPr>
              <a:t>次方，通常為幾</a:t>
            </a:r>
            <a:r>
              <a:rPr lang="en-US" altLang="zh-TW" sz="2800" dirty="0">
                <a:solidFill>
                  <a:schemeClr val="bg1"/>
                </a:solidFill>
                <a:latin typeface="標楷體" panose="03000509000000000000" pitchFamily="65" charset="-120"/>
                <a:ea typeface="標楷體" panose="03000509000000000000" pitchFamily="65" charset="-120"/>
              </a:rPr>
              <a:t>KB</a:t>
            </a:r>
            <a:r>
              <a:rPr lang="zh-TW" altLang="en-US" sz="2800" dirty="0">
                <a:solidFill>
                  <a:schemeClr val="bg1"/>
                </a:solidFill>
                <a:latin typeface="標楷體" panose="03000509000000000000" pitchFamily="65" charset="-120"/>
                <a:ea typeface="標楷體" panose="03000509000000000000" pitchFamily="65" charset="-120"/>
              </a:rPr>
              <a:t>。位址尾部的</a:t>
            </a:r>
            <a:r>
              <a:rPr lang="en-US" altLang="zh-TW" sz="2800" dirty="0">
                <a:solidFill>
                  <a:schemeClr val="bg1"/>
                </a:solidFill>
                <a:latin typeface="標楷體" panose="03000509000000000000" pitchFamily="65" charset="-120"/>
                <a:ea typeface="標楷體" panose="03000509000000000000" pitchFamily="65" charset="-120"/>
              </a:rPr>
              <a:t>n</a:t>
            </a:r>
            <a:r>
              <a:rPr lang="zh-TW" altLang="en-US" sz="2800" dirty="0">
                <a:solidFill>
                  <a:schemeClr val="bg1"/>
                </a:solidFill>
                <a:latin typeface="標楷體" panose="03000509000000000000" pitchFamily="65" charset="-120"/>
                <a:ea typeface="標楷體" panose="03000509000000000000" pitchFamily="65" charset="-120"/>
              </a:rPr>
              <a:t>位（頁大小的</a:t>
            </a:r>
            <a:r>
              <a:rPr lang="en-US" altLang="zh-TW" sz="2800" dirty="0">
                <a:solidFill>
                  <a:schemeClr val="bg1"/>
                </a:solidFill>
                <a:latin typeface="標楷體" panose="03000509000000000000" pitchFamily="65" charset="-120"/>
                <a:ea typeface="標楷體" panose="03000509000000000000" pitchFamily="65" charset="-120"/>
              </a:rPr>
              <a:t>2</a:t>
            </a:r>
            <a:r>
              <a:rPr lang="zh-TW" altLang="en-US" sz="2800" dirty="0">
                <a:solidFill>
                  <a:schemeClr val="bg1"/>
                </a:solidFill>
                <a:latin typeface="標楷體" panose="03000509000000000000" pitchFamily="65" charset="-120"/>
                <a:ea typeface="標楷體" panose="03000509000000000000" pitchFamily="65" charset="-120"/>
              </a:rPr>
              <a:t>的次方數）作為頁內的偏移量保持不變。其餘的位址位為（虛擬）頁號。</a:t>
            </a:r>
          </a:p>
        </p:txBody>
      </p:sp>
    </p:spTree>
    <p:extLst>
      <p:ext uri="{BB962C8B-B14F-4D97-AF65-F5344CB8AC3E}">
        <p14:creationId xmlns:p14="http://schemas.microsoft.com/office/powerpoint/2010/main" val="243814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圖片 3" descr="一張含有 文字, 螢幕擷取畫面, 字型, 圖表 的圖片&#10;&#10;自動產生的描述">
            <a:extLst>
              <a:ext uri="{FF2B5EF4-FFF2-40B4-BE49-F238E27FC236}">
                <a16:creationId xmlns:a16="http://schemas.microsoft.com/office/drawing/2014/main" id="{4051A450-2DD4-26A5-8D00-0091C2729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099" y="745773"/>
            <a:ext cx="6036982" cy="3073274"/>
          </a:xfrm>
          <a:prstGeom prst="rect">
            <a:avLst/>
          </a:prstGeom>
        </p:spPr>
      </p:pic>
      <p:grpSp>
        <p:nvGrpSpPr>
          <p:cNvPr id="13" name="Group 12">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4" name="Rectangle 13">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6AE889E-1E8E-222F-D8F0-27F65928777E}"/>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altLang="zh-TW" b="1" kern="1200" dirty="0">
                <a:solidFill>
                  <a:schemeClr val="bg1"/>
                </a:solidFill>
                <a:latin typeface="標楷體" panose="03000509000000000000" pitchFamily="65" charset="-120"/>
                <a:ea typeface="標楷體" panose="03000509000000000000" pitchFamily="65" charset="-120"/>
              </a:rPr>
              <a:t>MMU</a:t>
            </a:r>
            <a:r>
              <a:rPr lang="zh-TW" altLang="en-US" b="1" kern="1200" dirty="0">
                <a:solidFill>
                  <a:schemeClr val="bg1"/>
                </a:solidFill>
                <a:latin typeface="標楷體" panose="03000509000000000000" pitchFamily="65" charset="-120"/>
                <a:ea typeface="標楷體" panose="03000509000000000000" pitchFamily="65" charset="-120"/>
              </a:rPr>
              <a:t>工作原理</a:t>
            </a:r>
          </a:p>
        </p:txBody>
      </p:sp>
      <p:grpSp>
        <p:nvGrpSpPr>
          <p:cNvPr id="19"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20" name="Freeform: Shape 19">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5" name="Freeform: Shape 34">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 name="文字方塊 5">
            <a:extLst>
              <a:ext uri="{FF2B5EF4-FFF2-40B4-BE49-F238E27FC236}">
                <a16:creationId xmlns:a16="http://schemas.microsoft.com/office/drawing/2014/main" id="{4F493D19-0E6A-0CA5-8600-B06A1E0315DD}"/>
              </a:ext>
            </a:extLst>
          </p:cNvPr>
          <p:cNvSpPr txBox="1"/>
          <p:nvPr/>
        </p:nvSpPr>
        <p:spPr>
          <a:xfrm>
            <a:off x="695315" y="4543677"/>
            <a:ext cx="10143726" cy="1953967"/>
          </a:xfrm>
          <a:prstGeom prst="rect">
            <a:avLst/>
          </a:prstGeom>
        </p:spPr>
        <p:txBody>
          <a:bodyPr vert="horz" lIns="91440" tIns="45720" rIns="91440" bIns="45720" rtlCol="0">
            <a:normAutofit/>
          </a:bodyPr>
          <a:lstStyle/>
          <a:p>
            <a:pPr marR="0" lvl="0" fontAlgn="base">
              <a:lnSpc>
                <a:spcPct val="90000"/>
              </a:lnSpc>
              <a:spcBef>
                <a:spcPct val="0"/>
              </a:spcBef>
              <a:spcAft>
                <a:spcPts val="600"/>
              </a:spcAft>
              <a:buClrTx/>
              <a:buSzTx/>
              <a:tabLst/>
            </a:pPr>
            <a:r>
              <a:rPr kumimoji="0" lang="en-US" altLang="zh-TW"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CPU</a:t>
            </a:r>
            <a:r>
              <a:rPr kumimoji="0" lang="zh-TW" altLang="en-US"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發出虛擬地址。</a:t>
            </a:r>
          </a:p>
          <a:p>
            <a:pPr marR="0" lvl="0" fontAlgn="base">
              <a:lnSpc>
                <a:spcPct val="90000"/>
              </a:lnSpc>
              <a:spcBef>
                <a:spcPct val="0"/>
              </a:spcBef>
              <a:spcAft>
                <a:spcPts val="600"/>
              </a:spcAft>
              <a:buClrTx/>
              <a:buSzTx/>
              <a:tabLst/>
            </a:pPr>
            <a:r>
              <a:rPr kumimoji="0" lang="en-US" altLang="zh-TW"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MMU</a:t>
            </a:r>
            <a:r>
              <a:rPr kumimoji="0" lang="zh-TW" altLang="en-US"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將虛擬地址映射為實體地址。</a:t>
            </a:r>
          </a:p>
          <a:p>
            <a:pPr marR="0" lvl="0" fontAlgn="base">
              <a:lnSpc>
                <a:spcPct val="90000"/>
              </a:lnSpc>
              <a:spcBef>
                <a:spcPct val="0"/>
              </a:spcBef>
              <a:spcAft>
                <a:spcPts val="600"/>
              </a:spcAft>
              <a:buClrTx/>
              <a:buSzTx/>
              <a:tabLst/>
            </a:pPr>
            <a:r>
              <a:rPr kumimoji="0" lang="en-US" altLang="zh-TW"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MMU</a:t>
            </a:r>
            <a:r>
              <a:rPr kumimoji="0" lang="zh-TW" altLang="en-US"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傳遞實體地址，讓主記憶體提供資料給 </a:t>
            </a:r>
            <a:r>
              <a:rPr kumimoji="0" lang="en-US" altLang="zh-TW"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CPU</a:t>
            </a:r>
            <a:r>
              <a:rPr kumimoji="0" lang="zh-TW" altLang="en-US" sz="2400" b="0" i="0" u="none" strike="noStrike" cap="none" normalizeH="0" baseline="0" dirty="0">
                <a:ln>
                  <a:noFill/>
                </a:ln>
                <a:solidFill>
                  <a:schemeClr val="bg1"/>
                </a:solidFill>
                <a:effectLst/>
                <a:latin typeface="標楷體" panose="03000509000000000000" pitchFamily="65" charset="-120"/>
                <a:ea typeface="標楷體" panose="03000509000000000000" pitchFamily="65" charset="-120"/>
              </a:rPr>
              <a:t>。 </a:t>
            </a:r>
          </a:p>
        </p:txBody>
      </p:sp>
    </p:spTree>
    <p:extLst>
      <p:ext uri="{BB962C8B-B14F-4D97-AF65-F5344CB8AC3E}">
        <p14:creationId xmlns:p14="http://schemas.microsoft.com/office/powerpoint/2010/main" val="74449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4" name="Freeform: Shape 43">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方塊 2">
            <a:extLst>
              <a:ext uri="{FF2B5EF4-FFF2-40B4-BE49-F238E27FC236}">
                <a16:creationId xmlns:a16="http://schemas.microsoft.com/office/drawing/2014/main" id="{C28F085E-B5D0-9F71-7443-4235517A6127}"/>
              </a:ext>
            </a:extLst>
          </p:cNvPr>
          <p:cNvSpPr txBox="1"/>
          <p:nvPr/>
        </p:nvSpPr>
        <p:spPr>
          <a:xfrm>
            <a:off x="1465737" y="503769"/>
            <a:ext cx="10430820" cy="4351338"/>
          </a:xfrm>
          <a:prstGeom prst="rect">
            <a:avLst/>
          </a:prstGeom>
        </p:spPr>
        <p:txBody>
          <a:bodyPr vert="horz" lIns="91440" tIns="45720" rIns="91440" bIns="45720" rtlCol="0">
            <a:normAutofit/>
          </a:bodyPr>
          <a:lstStyle/>
          <a:p>
            <a:pPr>
              <a:lnSpc>
                <a:spcPct val="90000"/>
              </a:lnSpc>
              <a:spcAft>
                <a:spcPts val="600"/>
              </a:spcAft>
            </a:pPr>
            <a:r>
              <a:rPr lang="zh-TW" altLang="en-US" sz="3600" dirty="0">
                <a:solidFill>
                  <a:schemeClr val="bg1"/>
                </a:solidFill>
                <a:latin typeface="標楷體" panose="03000509000000000000" pitchFamily="65" charset="-120"/>
                <a:ea typeface="標楷體" panose="03000509000000000000" pitchFamily="65" charset="-120"/>
              </a:rPr>
              <a:t>虛擬地址的來源</a:t>
            </a:r>
          </a:p>
          <a:p>
            <a:pPr>
              <a:lnSpc>
                <a:spcPct val="90000"/>
              </a:lnSpc>
              <a:spcAft>
                <a:spcPts val="600"/>
              </a:spcAft>
            </a:pPr>
            <a:r>
              <a:rPr lang="en-US" altLang="zh-TW" sz="2000" dirty="0">
                <a:solidFill>
                  <a:schemeClr val="bg1"/>
                </a:solidFill>
                <a:latin typeface="標楷體" panose="03000509000000000000" pitchFamily="65" charset="-120"/>
                <a:ea typeface="標楷體" panose="03000509000000000000" pitchFamily="65" charset="-120"/>
              </a:rPr>
              <a:t>CPU</a:t>
            </a:r>
            <a:r>
              <a:rPr lang="zh-TW" altLang="en-US" sz="2000" dirty="0">
                <a:solidFill>
                  <a:schemeClr val="bg1"/>
                </a:solidFill>
                <a:latin typeface="標楷體" panose="03000509000000000000" pitchFamily="65" charset="-120"/>
                <a:ea typeface="標楷體" panose="03000509000000000000" pitchFamily="65" charset="-120"/>
              </a:rPr>
              <a:t>會根據程式執行的需求，生成一個虛擬地址。</a:t>
            </a:r>
          </a:p>
          <a:p>
            <a:pPr>
              <a:lnSpc>
                <a:spcPct val="90000"/>
              </a:lnSpc>
              <a:spcAft>
                <a:spcPts val="600"/>
              </a:spcAft>
            </a:pPr>
            <a:r>
              <a:rPr lang="zh-TW" altLang="en-US" sz="2000" dirty="0">
                <a:solidFill>
                  <a:schemeClr val="bg1"/>
                </a:solidFill>
                <a:latin typeface="標楷體" panose="03000509000000000000" pitchFamily="65" charset="-120"/>
                <a:ea typeface="標楷體" panose="03000509000000000000" pitchFamily="65" charset="-120"/>
              </a:rPr>
              <a:t>虛擬地址是為了讓程式運作在一個統一、抽象的記憶體空間中，而不用直接與實體記憶體硬體交互。</a:t>
            </a:r>
          </a:p>
        </p:txBody>
      </p:sp>
      <p:grpSp>
        <p:nvGrpSpPr>
          <p:cNvPr id="46" name="Group 45">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47" name="Freeform: Shape 46">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Freeform: Shape 47">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Freeform: Shape 48">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Freeform: Shape 49">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Freeform: Shape 50">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2" name="Freeform: Shape 51">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Freeform: Shape 52">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Freeform: Shape 53">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Freeform: Shape 54">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Freeform: Shape 55">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7" name="Freeform: Shape 56">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Freeform: Shape 57">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9" name="Freeform: Shape 58">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5" name="文字方塊 4">
            <a:extLst>
              <a:ext uri="{FF2B5EF4-FFF2-40B4-BE49-F238E27FC236}">
                <a16:creationId xmlns:a16="http://schemas.microsoft.com/office/drawing/2014/main" id="{ABBAD822-0210-42BA-C300-F415E151C3CC}"/>
              </a:ext>
            </a:extLst>
          </p:cNvPr>
          <p:cNvSpPr txBox="1"/>
          <p:nvPr/>
        </p:nvSpPr>
        <p:spPr>
          <a:xfrm>
            <a:off x="295443" y="2409085"/>
            <a:ext cx="11528195" cy="1800493"/>
          </a:xfrm>
          <a:prstGeom prst="rect">
            <a:avLst/>
          </a:prstGeom>
          <a:noFill/>
        </p:spPr>
        <p:txBody>
          <a:bodyPr wrap="square">
            <a:spAutoFit/>
          </a:bodyPr>
          <a:lstStyle/>
          <a:p>
            <a:pPr>
              <a:spcAft>
                <a:spcPts val="600"/>
              </a:spcAft>
            </a:pPr>
            <a:r>
              <a:rPr lang="zh-TW" altLang="en-US" sz="3600" dirty="0">
                <a:solidFill>
                  <a:schemeClr val="bg1"/>
                </a:solidFill>
                <a:latin typeface="標楷體" panose="03000509000000000000" pitchFamily="65" charset="-120"/>
                <a:ea typeface="標楷體" panose="03000509000000000000" pitchFamily="65" charset="-120"/>
              </a:rPr>
              <a:t>地址轉換</a:t>
            </a:r>
          </a:p>
          <a:p>
            <a:pPr>
              <a:spcAft>
                <a:spcPts val="600"/>
              </a:spcAft>
            </a:pP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接收從 </a:t>
            </a:r>
            <a:r>
              <a:rPr lang="en-US" altLang="zh-TW" sz="2000" dirty="0">
                <a:solidFill>
                  <a:schemeClr val="bg1"/>
                </a:solidFill>
                <a:latin typeface="標楷體" panose="03000509000000000000" pitchFamily="65" charset="-120"/>
                <a:ea typeface="標楷體" panose="03000509000000000000" pitchFamily="65" charset="-120"/>
              </a:rPr>
              <a:t>CPU </a:t>
            </a:r>
            <a:r>
              <a:rPr lang="zh-TW" altLang="en-US" sz="2000" dirty="0">
                <a:solidFill>
                  <a:schemeClr val="bg1"/>
                </a:solidFill>
                <a:latin typeface="標楷體" panose="03000509000000000000" pitchFamily="65" charset="-120"/>
                <a:ea typeface="標楷體" panose="03000509000000000000" pitchFamily="65" charset="-120"/>
              </a:rPr>
              <a:t>傳來的虛擬地址。</a:t>
            </a:r>
          </a:p>
          <a:p>
            <a:pPr>
              <a:spcAft>
                <a:spcPts val="600"/>
              </a:spcAft>
            </a:pPr>
            <a:r>
              <a:rPr lang="zh-TW" altLang="en-US" sz="2000" dirty="0">
                <a:solidFill>
                  <a:schemeClr val="bg1"/>
                </a:solidFill>
                <a:latin typeface="標楷體" panose="03000509000000000000" pitchFamily="65" charset="-120"/>
                <a:ea typeface="標楷體" panose="03000509000000000000" pitchFamily="65" charset="-120"/>
              </a:rPr>
              <a:t>使用頁表或其他映射機制，將虛擬地址轉換為對應的實體地址。</a:t>
            </a:r>
          </a:p>
          <a:p>
            <a:pPr>
              <a:spcAft>
                <a:spcPts val="600"/>
              </a:spcAft>
            </a:pPr>
            <a:r>
              <a:rPr lang="zh-TW" altLang="en-US" sz="2000" dirty="0">
                <a:solidFill>
                  <a:schemeClr val="bg1"/>
                </a:solidFill>
                <a:latin typeface="標楷體" panose="03000509000000000000" pitchFamily="65" charset="-120"/>
                <a:ea typeface="標楷體" panose="03000509000000000000" pitchFamily="65" charset="-120"/>
              </a:rPr>
              <a:t>如果所需的虛擬地址對應的資料尚未載入主記憶體，</a:t>
            </a: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可能觸發頁面錯誤，導致操作系統將資料載入。</a:t>
            </a:r>
          </a:p>
        </p:txBody>
      </p:sp>
      <p:sp>
        <p:nvSpPr>
          <p:cNvPr id="7" name="文字方塊 6">
            <a:extLst>
              <a:ext uri="{FF2B5EF4-FFF2-40B4-BE49-F238E27FC236}">
                <a16:creationId xmlns:a16="http://schemas.microsoft.com/office/drawing/2014/main" id="{43EFC814-B379-DBE0-2485-CE23593CB81C}"/>
              </a:ext>
            </a:extLst>
          </p:cNvPr>
          <p:cNvSpPr txBox="1"/>
          <p:nvPr/>
        </p:nvSpPr>
        <p:spPr>
          <a:xfrm>
            <a:off x="4685435" y="4656656"/>
            <a:ext cx="7063635" cy="1415772"/>
          </a:xfrm>
          <a:prstGeom prst="rect">
            <a:avLst/>
          </a:prstGeom>
          <a:noFill/>
        </p:spPr>
        <p:txBody>
          <a:bodyPr wrap="square">
            <a:spAutoFit/>
          </a:bodyPr>
          <a:lstStyle/>
          <a:p>
            <a:pPr>
              <a:spcAft>
                <a:spcPts val="600"/>
              </a:spcAft>
            </a:pPr>
            <a:r>
              <a:rPr lang="zh-TW" altLang="en-US" sz="3600" dirty="0">
                <a:solidFill>
                  <a:schemeClr val="bg1"/>
                </a:solidFill>
                <a:latin typeface="標楷體" panose="03000509000000000000" pitchFamily="65" charset="-120"/>
                <a:ea typeface="標楷體" panose="03000509000000000000" pitchFamily="65" charset="-120"/>
              </a:rPr>
              <a:t>存取主記憶體</a:t>
            </a:r>
          </a:p>
          <a:p>
            <a:pPr>
              <a:spcAft>
                <a:spcPts val="600"/>
              </a:spcAft>
            </a:pPr>
            <a:r>
              <a:rPr lang="zh-TW" altLang="en-US" sz="2000" dirty="0">
                <a:solidFill>
                  <a:schemeClr val="bg1"/>
                </a:solidFill>
                <a:latin typeface="標楷體" panose="03000509000000000000" pitchFamily="65" charset="-120"/>
                <a:ea typeface="標楷體" panose="03000509000000000000" pitchFamily="65" charset="-120"/>
              </a:rPr>
              <a:t>一旦 </a:t>
            </a:r>
            <a:r>
              <a:rPr lang="en-US" altLang="zh-TW" sz="2000" dirty="0">
                <a:solidFill>
                  <a:schemeClr val="bg1"/>
                </a:solidFill>
                <a:latin typeface="標楷體" panose="03000509000000000000" pitchFamily="65" charset="-120"/>
                <a:ea typeface="標楷體" panose="03000509000000000000" pitchFamily="65" charset="-120"/>
              </a:rPr>
              <a:t>MMU</a:t>
            </a:r>
            <a:r>
              <a:rPr lang="zh-TW" altLang="en-US" sz="2000" dirty="0">
                <a:solidFill>
                  <a:schemeClr val="bg1"/>
                </a:solidFill>
                <a:latin typeface="標楷體" panose="03000509000000000000" pitchFamily="65" charset="-120"/>
                <a:ea typeface="標楷體" panose="03000509000000000000" pitchFamily="65" charset="-120"/>
              </a:rPr>
              <a:t>完成地址轉換，實體地址會被用來存取主記憶體。</a:t>
            </a:r>
          </a:p>
          <a:p>
            <a:pPr>
              <a:spcAft>
                <a:spcPts val="600"/>
              </a:spcAft>
            </a:pPr>
            <a:r>
              <a:rPr lang="zh-TW" altLang="en-US" sz="2000" dirty="0">
                <a:solidFill>
                  <a:schemeClr val="bg1"/>
                </a:solidFill>
                <a:latin typeface="標楷體" panose="03000509000000000000" pitchFamily="65" charset="-120"/>
                <a:ea typeface="標楷體" panose="03000509000000000000" pitchFamily="65" charset="-120"/>
              </a:rPr>
              <a:t>主記憶體回傳所需的數據給</a:t>
            </a:r>
            <a:r>
              <a:rPr lang="en-US" altLang="zh-TW" sz="2000" dirty="0">
                <a:solidFill>
                  <a:schemeClr val="bg1"/>
                </a:solidFill>
                <a:latin typeface="標楷體" panose="03000509000000000000" pitchFamily="65" charset="-120"/>
                <a:ea typeface="標楷體" panose="03000509000000000000" pitchFamily="65" charset="-120"/>
              </a:rPr>
              <a:t>CPU</a:t>
            </a:r>
            <a:r>
              <a:rPr lang="zh-TW" altLang="en-US" sz="2000" dirty="0">
                <a:solidFill>
                  <a:schemeClr val="bg1"/>
                </a:solidFill>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0912847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1770</Words>
  <Application>Microsoft Office PowerPoint</Application>
  <PresentationFormat>寬螢幕</PresentationFormat>
  <Paragraphs>131</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標楷體</vt:lpstr>
      <vt:lpstr>Aptos</vt:lpstr>
      <vt:lpstr>Aptos Display</vt:lpstr>
      <vt:lpstr>Arial</vt:lpstr>
      <vt:lpstr>Segoe UI Historic</vt:lpstr>
      <vt:lpstr>Office 佈景主題</vt:lpstr>
      <vt:lpstr>主記憶體管理單元  MMU</vt:lpstr>
      <vt:lpstr>目錄</vt:lpstr>
      <vt:lpstr>主記憶體管理單元（Memory Management Unit，簡稱 MMU）是現代電腦系統中的一個關鍵硬體組件，主要負責管理 CPU 和主記憶體之間的資料交換與記憶體訪問。 MMU 的核心功能是將程式所使用的邏輯地址（虛擬地址）轉換為物理地址，並提供記憶體保護和資源分配。</vt:lpstr>
      <vt:lpstr>MMU功能介紹</vt:lpstr>
      <vt:lpstr>PowerPoint 簡報</vt:lpstr>
      <vt:lpstr>PowerPoint 簡報</vt:lpstr>
      <vt:lpstr>MMU工作機制</vt:lpstr>
      <vt:lpstr>MMU工作原理</vt:lpstr>
      <vt:lpstr>PowerPoint 簡報</vt:lpstr>
      <vt:lpstr>MMU技術實現</vt:lpstr>
      <vt:lpstr>PowerPoint 簡報</vt:lpstr>
      <vt:lpstr>PowerPoint 簡報</vt:lpstr>
      <vt:lpstr>PowerPoint 簡報</vt:lpstr>
      <vt:lpstr>MMU優勢與挑戰</vt:lpstr>
      <vt:lpstr>PowerPoint 簡報</vt:lpstr>
      <vt:lpstr>MMU應用</vt:lpstr>
      <vt:lpstr>PowerPoint 簡報</vt:lpstr>
      <vt:lpstr>PowerPoint 簡報</vt:lpstr>
      <vt:lpstr>總結</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宏傑 陳</dc:creator>
  <cp:lastModifiedBy>宏傑 陳</cp:lastModifiedBy>
  <cp:revision>1</cp:revision>
  <dcterms:created xsi:type="dcterms:W3CDTF">2024-12-21T05:33:05Z</dcterms:created>
  <dcterms:modified xsi:type="dcterms:W3CDTF">2024-12-22T07:21:42Z</dcterms:modified>
</cp:coreProperties>
</file>