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 id="280" r:id="rId26"/>
    <p:sldId id="286" r:id="rId27"/>
    <p:sldId id="282" r:id="rId28"/>
    <p:sldId id="284" r:id="rId29"/>
    <p:sldId id="285"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3B117-8653-4309-B119-603483E456E8}" v="199" dt="2024-12-28T20:44:20.953"/>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宏傑 陳" userId="d6d427fc14c2e5cb" providerId="LiveId" clId="{1D33B117-8653-4309-B119-603483E456E8}"/>
    <pc:docChg chg="undo custSel addSld delSld modSld">
      <pc:chgData name="宏傑 陳" userId="d6d427fc14c2e5cb" providerId="LiveId" clId="{1D33B117-8653-4309-B119-603483E456E8}" dt="2024-12-28T20:51:16.710" v="1749" actId="20577"/>
      <pc:docMkLst>
        <pc:docMk/>
      </pc:docMkLst>
      <pc:sldChg chg="addSp modSp mod setBg">
        <pc:chgData name="宏傑 陳" userId="d6d427fc14c2e5cb" providerId="LiveId" clId="{1D33B117-8653-4309-B119-603483E456E8}" dt="2024-12-28T19:39:00.028" v="691" actId="113"/>
        <pc:sldMkLst>
          <pc:docMk/>
          <pc:sldMk cId="2793139979" sldId="256"/>
        </pc:sldMkLst>
        <pc:spChg chg="mod">
          <ac:chgData name="宏傑 陳" userId="d6d427fc14c2e5cb" providerId="LiveId" clId="{1D33B117-8653-4309-B119-603483E456E8}" dt="2024-12-28T18:50:01.211" v="191" actId="14100"/>
          <ac:spMkLst>
            <pc:docMk/>
            <pc:sldMk cId="2793139979" sldId="256"/>
            <ac:spMk id="2" creationId="{C36D317C-1F1E-8D02-E6BE-01594ADE8321}"/>
          </ac:spMkLst>
        </pc:spChg>
        <pc:spChg chg="mod">
          <ac:chgData name="宏傑 陳" userId="d6d427fc14c2e5cb" providerId="LiveId" clId="{1D33B117-8653-4309-B119-603483E456E8}" dt="2024-12-28T19:39:00.028" v="691" actId="113"/>
          <ac:spMkLst>
            <pc:docMk/>
            <pc:sldMk cId="2793139979" sldId="256"/>
            <ac:spMk id="3" creationId="{E83418DA-CDFD-3E9B-D0FC-248549A64F45}"/>
          </ac:spMkLst>
        </pc:spChg>
        <pc:spChg chg="add">
          <ac:chgData name="宏傑 陳" userId="d6d427fc14c2e5cb" providerId="LiveId" clId="{1D33B117-8653-4309-B119-603483E456E8}" dt="2024-12-28T18:49:43.575" v="188" actId="26606"/>
          <ac:spMkLst>
            <pc:docMk/>
            <pc:sldMk cId="2793139979" sldId="256"/>
            <ac:spMk id="8" creationId="{6F5A5072-7B47-4D32-B52A-4EBBF590B8A5}"/>
          </ac:spMkLst>
        </pc:spChg>
        <pc:spChg chg="add">
          <ac:chgData name="宏傑 陳" userId="d6d427fc14c2e5cb" providerId="LiveId" clId="{1D33B117-8653-4309-B119-603483E456E8}" dt="2024-12-28T18:49:43.575" v="188" actId="26606"/>
          <ac:spMkLst>
            <pc:docMk/>
            <pc:sldMk cId="2793139979" sldId="256"/>
            <ac:spMk id="10" creationId="{9715DAF0-AE1B-46C9-8A6B-DB2AA05AB91D}"/>
          </ac:spMkLst>
        </pc:spChg>
        <pc:spChg chg="add">
          <ac:chgData name="宏傑 陳" userId="d6d427fc14c2e5cb" providerId="LiveId" clId="{1D33B117-8653-4309-B119-603483E456E8}" dt="2024-12-28T18:49:43.575" v="188" actId="26606"/>
          <ac:spMkLst>
            <pc:docMk/>
            <pc:sldMk cId="2793139979" sldId="256"/>
            <ac:spMk id="12" creationId="{6016219D-510E-4184-9090-6D5578A87BD1}"/>
          </ac:spMkLst>
        </pc:spChg>
        <pc:spChg chg="add">
          <ac:chgData name="宏傑 陳" userId="d6d427fc14c2e5cb" providerId="LiveId" clId="{1D33B117-8653-4309-B119-603483E456E8}" dt="2024-12-28T18:49:43.575" v="188" actId="26606"/>
          <ac:spMkLst>
            <pc:docMk/>
            <pc:sldMk cId="2793139979" sldId="256"/>
            <ac:spMk id="14" creationId="{AFF4A713-7B75-4B21-90D7-5AB19547C728}"/>
          </ac:spMkLst>
        </pc:spChg>
        <pc:spChg chg="add">
          <ac:chgData name="宏傑 陳" userId="d6d427fc14c2e5cb" providerId="LiveId" clId="{1D33B117-8653-4309-B119-603483E456E8}" dt="2024-12-28T18:49:43.575" v="188" actId="26606"/>
          <ac:spMkLst>
            <pc:docMk/>
            <pc:sldMk cId="2793139979" sldId="256"/>
            <ac:spMk id="16" creationId="{DC631C0B-6DA6-4E57-8231-CE32B3434A7E}"/>
          </ac:spMkLst>
        </pc:spChg>
        <pc:spChg chg="add">
          <ac:chgData name="宏傑 陳" userId="d6d427fc14c2e5cb" providerId="LiveId" clId="{1D33B117-8653-4309-B119-603483E456E8}" dt="2024-12-28T18:49:43.575" v="188" actId="26606"/>
          <ac:spMkLst>
            <pc:docMk/>
            <pc:sldMk cId="2793139979" sldId="256"/>
            <ac:spMk id="18" creationId="{C29501E6-A978-4A61-9689-9085AF97A53A}"/>
          </ac:spMkLst>
        </pc:spChg>
      </pc:sldChg>
      <pc:sldChg chg="addSp delSp modSp mod setBg">
        <pc:chgData name="宏傑 陳" userId="d6d427fc14c2e5cb" providerId="LiveId" clId="{1D33B117-8653-4309-B119-603483E456E8}" dt="2024-12-28T20:46:52.667" v="1713" actId="20577"/>
        <pc:sldMkLst>
          <pc:docMk/>
          <pc:sldMk cId="2703756997" sldId="257"/>
        </pc:sldMkLst>
        <pc:spChg chg="mod">
          <ac:chgData name="宏傑 陳" userId="d6d427fc14c2e5cb" providerId="LiveId" clId="{1D33B117-8653-4309-B119-603483E456E8}" dt="2024-12-28T18:50:46.971" v="203" actId="255"/>
          <ac:spMkLst>
            <pc:docMk/>
            <pc:sldMk cId="2703756997" sldId="257"/>
            <ac:spMk id="2" creationId="{879A6D4C-47EB-499A-DA87-8542861CDDB6}"/>
          </ac:spMkLst>
        </pc:spChg>
        <pc:spChg chg="mod">
          <ac:chgData name="宏傑 陳" userId="d6d427fc14c2e5cb" providerId="LiveId" clId="{1D33B117-8653-4309-B119-603483E456E8}" dt="2024-12-28T20:46:52.667" v="1713" actId="20577"/>
          <ac:spMkLst>
            <pc:docMk/>
            <pc:sldMk cId="2703756997" sldId="257"/>
            <ac:spMk id="3" creationId="{39A3BAC2-B27A-13B6-7C35-EC1BFADF967F}"/>
          </ac:spMkLst>
        </pc:spChg>
        <pc:spChg chg="add del">
          <ac:chgData name="宏傑 陳" userId="d6d427fc14c2e5cb" providerId="LiveId" clId="{1D33B117-8653-4309-B119-603483E456E8}" dt="2024-12-28T18:50:18.169" v="194" actId="26606"/>
          <ac:spMkLst>
            <pc:docMk/>
            <pc:sldMk cId="2703756997" sldId="257"/>
            <ac:spMk id="8" creationId="{1B15ED52-F352-441B-82BF-E0EA34836D08}"/>
          </ac:spMkLst>
        </pc:spChg>
        <pc:spChg chg="add del">
          <ac:chgData name="宏傑 陳" userId="d6d427fc14c2e5cb" providerId="LiveId" clId="{1D33B117-8653-4309-B119-603483E456E8}" dt="2024-12-28T18:50:18.169" v="194" actId="26606"/>
          <ac:spMkLst>
            <pc:docMk/>
            <pc:sldMk cId="2703756997" sldId="257"/>
            <ac:spMk id="10" creationId="{3B2E3793-BFE6-45A2-9B7B-E18844431C99}"/>
          </ac:spMkLst>
        </pc:spChg>
        <pc:spChg chg="add del">
          <ac:chgData name="宏傑 陳" userId="d6d427fc14c2e5cb" providerId="LiveId" clId="{1D33B117-8653-4309-B119-603483E456E8}" dt="2024-12-28T18:50:18.169" v="194" actId="26606"/>
          <ac:spMkLst>
            <pc:docMk/>
            <pc:sldMk cId="2703756997" sldId="257"/>
            <ac:spMk id="12" creationId="{BC4C4868-CB8F-4AF9-9CDB-8108F2C19B67}"/>
          </ac:spMkLst>
        </pc:spChg>
        <pc:spChg chg="add del">
          <ac:chgData name="宏傑 陳" userId="d6d427fc14c2e5cb" providerId="LiveId" clId="{1D33B117-8653-4309-B119-603483E456E8}" dt="2024-12-28T18:50:18.169" v="194" actId="26606"/>
          <ac:spMkLst>
            <pc:docMk/>
            <pc:sldMk cId="2703756997" sldId="257"/>
            <ac:spMk id="14" creationId="{375E0459-6403-40CD-989D-56A4407CA12E}"/>
          </ac:spMkLst>
        </pc:spChg>
        <pc:spChg chg="add del">
          <ac:chgData name="宏傑 陳" userId="d6d427fc14c2e5cb" providerId="LiveId" clId="{1D33B117-8653-4309-B119-603483E456E8}" dt="2024-12-28T18:50:18.169" v="194" actId="26606"/>
          <ac:spMkLst>
            <pc:docMk/>
            <pc:sldMk cId="2703756997" sldId="257"/>
            <ac:spMk id="16" creationId="{53E5B1A8-3AC9-4BD1-9BBC-78CA94F2D1BA}"/>
          </ac:spMkLst>
        </pc:spChg>
        <pc:spChg chg="add del">
          <ac:chgData name="宏傑 陳" userId="d6d427fc14c2e5cb" providerId="LiveId" clId="{1D33B117-8653-4309-B119-603483E456E8}" dt="2024-12-28T18:50:20.171" v="197" actId="26606"/>
          <ac:spMkLst>
            <pc:docMk/>
            <pc:sldMk cId="2703756997" sldId="257"/>
            <ac:spMk id="18" creationId="{C29501E6-A978-4A61-9689-9085AF97A53A}"/>
          </ac:spMkLst>
        </pc:spChg>
        <pc:spChg chg="add del">
          <ac:chgData name="宏傑 陳" userId="d6d427fc14c2e5cb" providerId="LiveId" clId="{1D33B117-8653-4309-B119-603483E456E8}" dt="2024-12-28T18:50:20.171" v="197" actId="26606"/>
          <ac:spMkLst>
            <pc:docMk/>
            <pc:sldMk cId="2703756997" sldId="257"/>
            <ac:spMk id="19" creationId="{6F5A5072-7B47-4D32-B52A-4EBBF590B8A5}"/>
          </ac:spMkLst>
        </pc:spChg>
        <pc:spChg chg="add del">
          <ac:chgData name="宏傑 陳" userId="d6d427fc14c2e5cb" providerId="LiveId" clId="{1D33B117-8653-4309-B119-603483E456E8}" dt="2024-12-28T18:50:20.171" v="197" actId="26606"/>
          <ac:spMkLst>
            <pc:docMk/>
            <pc:sldMk cId="2703756997" sldId="257"/>
            <ac:spMk id="20" creationId="{9715DAF0-AE1B-46C9-8A6B-DB2AA05AB91D}"/>
          </ac:spMkLst>
        </pc:spChg>
        <pc:spChg chg="add del">
          <ac:chgData name="宏傑 陳" userId="d6d427fc14c2e5cb" providerId="LiveId" clId="{1D33B117-8653-4309-B119-603483E456E8}" dt="2024-12-28T18:50:20.171" v="197" actId="26606"/>
          <ac:spMkLst>
            <pc:docMk/>
            <pc:sldMk cId="2703756997" sldId="257"/>
            <ac:spMk id="21" creationId="{6016219D-510E-4184-9090-6D5578A87BD1}"/>
          </ac:spMkLst>
        </pc:spChg>
        <pc:spChg chg="add del">
          <ac:chgData name="宏傑 陳" userId="d6d427fc14c2e5cb" providerId="LiveId" clId="{1D33B117-8653-4309-B119-603483E456E8}" dt="2024-12-28T18:50:20.171" v="197" actId="26606"/>
          <ac:spMkLst>
            <pc:docMk/>
            <pc:sldMk cId="2703756997" sldId="257"/>
            <ac:spMk id="22" creationId="{AFF4A713-7B75-4B21-90D7-5AB19547C728}"/>
          </ac:spMkLst>
        </pc:spChg>
        <pc:spChg chg="add del">
          <ac:chgData name="宏傑 陳" userId="d6d427fc14c2e5cb" providerId="LiveId" clId="{1D33B117-8653-4309-B119-603483E456E8}" dt="2024-12-28T18:50:20.171" v="197" actId="26606"/>
          <ac:spMkLst>
            <pc:docMk/>
            <pc:sldMk cId="2703756997" sldId="257"/>
            <ac:spMk id="23" creationId="{DC631C0B-6DA6-4E57-8231-CE32B3434A7E}"/>
          </ac:spMkLst>
        </pc:spChg>
        <pc:spChg chg="add del">
          <ac:chgData name="宏傑 陳" userId="d6d427fc14c2e5cb" providerId="LiveId" clId="{1D33B117-8653-4309-B119-603483E456E8}" dt="2024-12-28T18:50:33.269" v="200" actId="26606"/>
          <ac:spMkLst>
            <pc:docMk/>
            <pc:sldMk cId="2703756997" sldId="257"/>
            <ac:spMk id="25" creationId="{1B15ED52-F352-441B-82BF-E0EA34836D08}"/>
          </ac:spMkLst>
        </pc:spChg>
        <pc:spChg chg="add del">
          <ac:chgData name="宏傑 陳" userId="d6d427fc14c2e5cb" providerId="LiveId" clId="{1D33B117-8653-4309-B119-603483E456E8}" dt="2024-12-28T18:50:33.269" v="200" actId="26606"/>
          <ac:spMkLst>
            <pc:docMk/>
            <pc:sldMk cId="2703756997" sldId="257"/>
            <ac:spMk id="26" creationId="{3B2E3793-BFE6-45A2-9B7B-E18844431C99}"/>
          </ac:spMkLst>
        </pc:spChg>
        <pc:spChg chg="add del">
          <ac:chgData name="宏傑 陳" userId="d6d427fc14c2e5cb" providerId="LiveId" clId="{1D33B117-8653-4309-B119-603483E456E8}" dt="2024-12-28T18:50:33.269" v="200" actId="26606"/>
          <ac:spMkLst>
            <pc:docMk/>
            <pc:sldMk cId="2703756997" sldId="257"/>
            <ac:spMk id="27" creationId="{BC4C4868-CB8F-4AF9-9CDB-8108F2C19B67}"/>
          </ac:spMkLst>
        </pc:spChg>
        <pc:spChg chg="add del">
          <ac:chgData name="宏傑 陳" userId="d6d427fc14c2e5cb" providerId="LiveId" clId="{1D33B117-8653-4309-B119-603483E456E8}" dt="2024-12-28T18:50:33.269" v="200" actId="26606"/>
          <ac:spMkLst>
            <pc:docMk/>
            <pc:sldMk cId="2703756997" sldId="257"/>
            <ac:spMk id="28" creationId="{375E0459-6403-40CD-989D-56A4407CA12E}"/>
          </ac:spMkLst>
        </pc:spChg>
        <pc:spChg chg="add del">
          <ac:chgData name="宏傑 陳" userId="d6d427fc14c2e5cb" providerId="LiveId" clId="{1D33B117-8653-4309-B119-603483E456E8}" dt="2024-12-28T18:50:33.269" v="200" actId="26606"/>
          <ac:spMkLst>
            <pc:docMk/>
            <pc:sldMk cId="2703756997" sldId="257"/>
            <ac:spMk id="29" creationId="{53E5B1A8-3AC9-4BD1-9BBC-78CA94F2D1BA}"/>
          </ac:spMkLst>
        </pc:spChg>
        <pc:spChg chg="add">
          <ac:chgData name="宏傑 陳" userId="d6d427fc14c2e5cb" providerId="LiveId" clId="{1D33B117-8653-4309-B119-603483E456E8}" dt="2024-12-28T18:50:33.269" v="200" actId="26606"/>
          <ac:spMkLst>
            <pc:docMk/>
            <pc:sldMk cId="2703756997" sldId="257"/>
            <ac:spMk id="34" creationId="{1B15ED52-F352-441B-82BF-E0EA34836D08}"/>
          </ac:spMkLst>
        </pc:spChg>
        <pc:spChg chg="add">
          <ac:chgData name="宏傑 陳" userId="d6d427fc14c2e5cb" providerId="LiveId" clId="{1D33B117-8653-4309-B119-603483E456E8}" dt="2024-12-28T18:50:33.269" v="200" actId="26606"/>
          <ac:spMkLst>
            <pc:docMk/>
            <pc:sldMk cId="2703756997" sldId="257"/>
            <ac:spMk id="36" creationId="{3B2E3793-BFE6-45A2-9B7B-E18844431C99}"/>
          </ac:spMkLst>
        </pc:spChg>
        <pc:spChg chg="add">
          <ac:chgData name="宏傑 陳" userId="d6d427fc14c2e5cb" providerId="LiveId" clId="{1D33B117-8653-4309-B119-603483E456E8}" dt="2024-12-28T18:50:33.269" v="200" actId="26606"/>
          <ac:spMkLst>
            <pc:docMk/>
            <pc:sldMk cId="2703756997" sldId="257"/>
            <ac:spMk id="38" creationId="{BC4C4868-CB8F-4AF9-9CDB-8108F2C19B67}"/>
          </ac:spMkLst>
        </pc:spChg>
        <pc:spChg chg="add">
          <ac:chgData name="宏傑 陳" userId="d6d427fc14c2e5cb" providerId="LiveId" clId="{1D33B117-8653-4309-B119-603483E456E8}" dt="2024-12-28T18:50:33.269" v="200" actId="26606"/>
          <ac:spMkLst>
            <pc:docMk/>
            <pc:sldMk cId="2703756997" sldId="257"/>
            <ac:spMk id="40" creationId="{375E0459-6403-40CD-989D-56A4407CA12E}"/>
          </ac:spMkLst>
        </pc:spChg>
        <pc:spChg chg="add">
          <ac:chgData name="宏傑 陳" userId="d6d427fc14c2e5cb" providerId="LiveId" clId="{1D33B117-8653-4309-B119-603483E456E8}" dt="2024-12-28T18:50:33.269" v="200" actId="26606"/>
          <ac:spMkLst>
            <pc:docMk/>
            <pc:sldMk cId="2703756997" sldId="257"/>
            <ac:spMk id="42" creationId="{53E5B1A8-3AC9-4BD1-9BBC-78CA94F2D1BA}"/>
          </ac:spMkLst>
        </pc:spChg>
      </pc:sldChg>
      <pc:sldChg chg="addSp modSp mod setBg">
        <pc:chgData name="宏傑 陳" userId="d6d427fc14c2e5cb" providerId="LiveId" clId="{1D33B117-8653-4309-B119-603483E456E8}" dt="2024-12-28T19:46:47.994" v="764" actId="255"/>
        <pc:sldMkLst>
          <pc:docMk/>
          <pc:sldMk cId="3333808362" sldId="258"/>
        </pc:sldMkLst>
        <pc:spChg chg="mod">
          <ac:chgData name="宏傑 陳" userId="d6d427fc14c2e5cb" providerId="LiveId" clId="{1D33B117-8653-4309-B119-603483E456E8}" dt="2024-12-28T18:53:32.892" v="249" actId="1076"/>
          <ac:spMkLst>
            <pc:docMk/>
            <pc:sldMk cId="3333808362" sldId="258"/>
            <ac:spMk id="2" creationId="{A0EAC067-4296-DC2B-4F3E-70EF05A97B79}"/>
          </ac:spMkLst>
        </pc:spChg>
        <pc:spChg chg="mod">
          <ac:chgData name="宏傑 陳" userId="d6d427fc14c2e5cb" providerId="LiveId" clId="{1D33B117-8653-4309-B119-603483E456E8}" dt="2024-12-28T19:46:47.994" v="764" actId="255"/>
          <ac:spMkLst>
            <pc:docMk/>
            <pc:sldMk cId="3333808362" sldId="258"/>
            <ac:spMk id="3" creationId="{7B84A956-7AFD-4136-A0C4-2CC8E5E0FB6A}"/>
          </ac:spMkLst>
        </pc:spChg>
        <pc:spChg chg="add">
          <ac:chgData name="宏傑 陳" userId="d6d427fc14c2e5cb" providerId="LiveId" clId="{1D33B117-8653-4309-B119-603483E456E8}" dt="2024-12-28T18:51:28.409" v="213" actId="26606"/>
          <ac:spMkLst>
            <pc:docMk/>
            <pc:sldMk cId="3333808362" sldId="258"/>
            <ac:spMk id="10" creationId="{A8384FB5-9ADC-4DDC-881B-597D56F5B15D}"/>
          </ac:spMkLst>
        </pc:spChg>
        <pc:spChg chg="add">
          <ac:chgData name="宏傑 陳" userId="d6d427fc14c2e5cb" providerId="LiveId" clId="{1D33B117-8653-4309-B119-603483E456E8}" dt="2024-12-28T18:51:28.409" v="213" actId="26606"/>
          <ac:spMkLst>
            <pc:docMk/>
            <pc:sldMk cId="3333808362" sldId="258"/>
            <ac:spMk id="12" creationId="{91E5A9A7-95C6-4F4F-B00E-C82E07FE62EF}"/>
          </ac:spMkLst>
        </pc:spChg>
        <pc:spChg chg="add">
          <ac:chgData name="宏傑 陳" userId="d6d427fc14c2e5cb" providerId="LiveId" clId="{1D33B117-8653-4309-B119-603483E456E8}" dt="2024-12-28T18:51:28.409" v="213" actId="26606"/>
          <ac:spMkLst>
            <pc:docMk/>
            <pc:sldMk cId="3333808362" sldId="258"/>
            <ac:spMk id="14" creationId="{D07DD2DE-F619-49DD-B5E7-03A290FF4ED1}"/>
          </ac:spMkLst>
        </pc:spChg>
        <pc:spChg chg="add">
          <ac:chgData name="宏傑 陳" userId="d6d427fc14c2e5cb" providerId="LiveId" clId="{1D33B117-8653-4309-B119-603483E456E8}" dt="2024-12-28T18:51:28.409" v="213" actId="26606"/>
          <ac:spMkLst>
            <pc:docMk/>
            <pc:sldMk cId="3333808362" sldId="258"/>
            <ac:spMk id="16" creationId="{85149191-5F60-4A28-AAFF-039F96B0F3EC}"/>
          </ac:spMkLst>
        </pc:spChg>
        <pc:spChg chg="add">
          <ac:chgData name="宏傑 陳" userId="d6d427fc14c2e5cb" providerId="LiveId" clId="{1D33B117-8653-4309-B119-603483E456E8}" dt="2024-12-28T18:51:28.409" v="213" actId="26606"/>
          <ac:spMkLst>
            <pc:docMk/>
            <pc:sldMk cId="3333808362" sldId="258"/>
            <ac:spMk id="18" creationId="{F8260ED5-17F7-4158-B241-D51DD4CF1B7E}"/>
          </ac:spMkLst>
        </pc:spChg>
        <pc:picChg chg="add mod ord">
          <ac:chgData name="宏傑 陳" userId="d6d427fc14c2e5cb" providerId="LiveId" clId="{1D33B117-8653-4309-B119-603483E456E8}" dt="2024-12-28T18:52:02.997" v="223" actId="14100"/>
          <ac:picMkLst>
            <pc:docMk/>
            <pc:sldMk cId="3333808362" sldId="258"/>
            <ac:picMk id="5" creationId="{5F15C6DD-33FA-9398-8A0E-D8C2638BAC40}"/>
          </ac:picMkLst>
        </pc:picChg>
      </pc:sldChg>
      <pc:sldChg chg="addSp modSp mod setBg">
        <pc:chgData name="宏傑 陳" userId="d6d427fc14c2e5cb" providerId="LiveId" clId="{1D33B117-8653-4309-B119-603483E456E8}" dt="2024-12-28T20:06:25.455" v="1092" actId="27636"/>
        <pc:sldMkLst>
          <pc:docMk/>
          <pc:sldMk cId="346044871" sldId="259"/>
        </pc:sldMkLst>
        <pc:spChg chg="mod">
          <ac:chgData name="宏傑 陳" userId="d6d427fc14c2e5cb" providerId="LiveId" clId="{1D33B117-8653-4309-B119-603483E456E8}" dt="2024-12-28T18:55:35.279" v="276" actId="1076"/>
          <ac:spMkLst>
            <pc:docMk/>
            <pc:sldMk cId="346044871" sldId="259"/>
            <ac:spMk id="2" creationId="{58ADA5EE-B31B-8013-BA5A-6F7301A70BE2}"/>
          </ac:spMkLst>
        </pc:spChg>
        <pc:spChg chg="mod">
          <ac:chgData name="宏傑 陳" userId="d6d427fc14c2e5cb" providerId="LiveId" clId="{1D33B117-8653-4309-B119-603483E456E8}" dt="2024-12-28T20:06:25.455" v="1092" actId="27636"/>
          <ac:spMkLst>
            <pc:docMk/>
            <pc:sldMk cId="346044871" sldId="259"/>
            <ac:spMk id="3" creationId="{A019BC61-1071-3046-D777-D3D606CB6A0F}"/>
          </ac:spMkLst>
        </pc:spChg>
        <pc:spChg chg="add">
          <ac:chgData name="宏傑 陳" userId="d6d427fc14c2e5cb" providerId="LiveId" clId="{1D33B117-8653-4309-B119-603483E456E8}" dt="2024-12-28T18:54:23.877" v="259" actId="26606"/>
          <ac:spMkLst>
            <pc:docMk/>
            <pc:sldMk cId="346044871" sldId="259"/>
            <ac:spMk id="8" creationId="{1B15ED52-F352-441B-82BF-E0EA34836D08}"/>
          </ac:spMkLst>
        </pc:spChg>
        <pc:spChg chg="add">
          <ac:chgData name="宏傑 陳" userId="d6d427fc14c2e5cb" providerId="LiveId" clId="{1D33B117-8653-4309-B119-603483E456E8}" dt="2024-12-28T18:54:23.877" v="259" actId="26606"/>
          <ac:spMkLst>
            <pc:docMk/>
            <pc:sldMk cId="346044871" sldId="259"/>
            <ac:spMk id="10" creationId="{3B2E3793-BFE6-45A2-9B7B-E18844431C99}"/>
          </ac:spMkLst>
        </pc:spChg>
        <pc:spChg chg="add">
          <ac:chgData name="宏傑 陳" userId="d6d427fc14c2e5cb" providerId="LiveId" clId="{1D33B117-8653-4309-B119-603483E456E8}" dt="2024-12-28T18:54:23.877" v="259" actId="26606"/>
          <ac:spMkLst>
            <pc:docMk/>
            <pc:sldMk cId="346044871" sldId="259"/>
            <ac:spMk id="12" creationId="{BC4C4868-CB8F-4AF9-9CDB-8108F2C19B67}"/>
          </ac:spMkLst>
        </pc:spChg>
        <pc:spChg chg="add">
          <ac:chgData name="宏傑 陳" userId="d6d427fc14c2e5cb" providerId="LiveId" clId="{1D33B117-8653-4309-B119-603483E456E8}" dt="2024-12-28T18:54:23.877" v="259" actId="26606"/>
          <ac:spMkLst>
            <pc:docMk/>
            <pc:sldMk cId="346044871" sldId="259"/>
            <ac:spMk id="14" creationId="{375E0459-6403-40CD-989D-56A4407CA12E}"/>
          </ac:spMkLst>
        </pc:spChg>
        <pc:spChg chg="add">
          <ac:chgData name="宏傑 陳" userId="d6d427fc14c2e5cb" providerId="LiveId" clId="{1D33B117-8653-4309-B119-603483E456E8}" dt="2024-12-28T18:54:23.877" v="259" actId="26606"/>
          <ac:spMkLst>
            <pc:docMk/>
            <pc:sldMk cId="346044871" sldId="259"/>
            <ac:spMk id="16" creationId="{53E5B1A8-3AC9-4BD1-9BBC-78CA94F2D1BA}"/>
          </ac:spMkLst>
        </pc:spChg>
      </pc:sldChg>
      <pc:sldChg chg="addSp delSp modSp mod setBg">
        <pc:chgData name="宏傑 陳" userId="d6d427fc14c2e5cb" providerId="LiveId" clId="{1D33B117-8653-4309-B119-603483E456E8}" dt="2024-12-28T20:06:37.449" v="1093" actId="255"/>
        <pc:sldMkLst>
          <pc:docMk/>
          <pc:sldMk cId="1582194908" sldId="260"/>
        </pc:sldMkLst>
        <pc:spChg chg="mod">
          <ac:chgData name="宏傑 陳" userId="d6d427fc14c2e5cb" providerId="LiveId" clId="{1D33B117-8653-4309-B119-603483E456E8}" dt="2024-12-28T19:46:00.281" v="758" actId="255"/>
          <ac:spMkLst>
            <pc:docMk/>
            <pc:sldMk cId="1582194908" sldId="260"/>
            <ac:spMk id="2" creationId="{92CBA134-6460-1BA7-D2C0-1597608C48AC}"/>
          </ac:spMkLst>
        </pc:spChg>
        <pc:spChg chg="mod">
          <ac:chgData name="宏傑 陳" userId="d6d427fc14c2e5cb" providerId="LiveId" clId="{1D33B117-8653-4309-B119-603483E456E8}" dt="2024-12-28T20:06:37.449" v="1093" actId="255"/>
          <ac:spMkLst>
            <pc:docMk/>
            <pc:sldMk cId="1582194908" sldId="260"/>
            <ac:spMk id="7" creationId="{A4978797-69F1-2389-7F76-FE29F1AB9512}"/>
          </ac:spMkLst>
        </pc:spChg>
        <pc:spChg chg="add del">
          <ac:chgData name="宏傑 陳" userId="d6d427fc14c2e5cb" providerId="LiveId" clId="{1D33B117-8653-4309-B119-603483E456E8}" dt="2024-12-28T18:55:47.545" v="278" actId="26606"/>
          <ac:spMkLst>
            <pc:docMk/>
            <pc:sldMk cId="1582194908" sldId="260"/>
            <ac:spMk id="12" creationId="{2596F992-698C-48C0-9D89-70DA4CE927EF}"/>
          </ac:spMkLst>
        </pc:spChg>
        <pc:spChg chg="add del">
          <ac:chgData name="宏傑 陳" userId="d6d427fc14c2e5cb" providerId="LiveId" clId="{1D33B117-8653-4309-B119-603483E456E8}" dt="2024-12-28T18:55:47.545" v="278" actId="26606"/>
          <ac:spMkLst>
            <pc:docMk/>
            <pc:sldMk cId="1582194908" sldId="260"/>
            <ac:spMk id="14" creationId="{E7BFF8DC-0AE7-4AD2-9B28-2E5F26D62C30}"/>
          </ac:spMkLst>
        </pc:spChg>
        <pc:spChg chg="add del">
          <ac:chgData name="宏傑 陳" userId="d6d427fc14c2e5cb" providerId="LiveId" clId="{1D33B117-8653-4309-B119-603483E456E8}" dt="2024-12-28T18:55:47.545" v="278" actId="26606"/>
          <ac:spMkLst>
            <pc:docMk/>
            <pc:sldMk cId="1582194908" sldId="260"/>
            <ac:spMk id="16" creationId="{7E0162AD-C6E5-4BF8-A453-76ADB36877D3}"/>
          </ac:spMkLst>
        </pc:spChg>
        <pc:spChg chg="add del">
          <ac:chgData name="宏傑 陳" userId="d6d427fc14c2e5cb" providerId="LiveId" clId="{1D33B117-8653-4309-B119-603483E456E8}" dt="2024-12-28T18:55:50.130" v="280" actId="26606"/>
          <ac:spMkLst>
            <pc:docMk/>
            <pc:sldMk cId="1582194908" sldId="260"/>
            <ac:spMk id="18" creationId="{375E0459-6403-40CD-989D-56A4407CA12E}"/>
          </ac:spMkLst>
        </pc:spChg>
        <pc:spChg chg="add del">
          <ac:chgData name="宏傑 陳" userId="d6d427fc14c2e5cb" providerId="LiveId" clId="{1D33B117-8653-4309-B119-603483E456E8}" dt="2024-12-28T18:55:50.130" v="280" actId="26606"/>
          <ac:spMkLst>
            <pc:docMk/>
            <pc:sldMk cId="1582194908" sldId="260"/>
            <ac:spMk id="19" creationId="{1B15ED52-F352-441B-82BF-E0EA34836D08}"/>
          </ac:spMkLst>
        </pc:spChg>
        <pc:spChg chg="add del">
          <ac:chgData name="宏傑 陳" userId="d6d427fc14c2e5cb" providerId="LiveId" clId="{1D33B117-8653-4309-B119-603483E456E8}" dt="2024-12-28T18:55:50.130" v="280" actId="26606"/>
          <ac:spMkLst>
            <pc:docMk/>
            <pc:sldMk cId="1582194908" sldId="260"/>
            <ac:spMk id="20" creationId="{53E5B1A8-3AC9-4BD1-9BBC-78CA94F2D1BA}"/>
          </ac:spMkLst>
        </pc:spChg>
        <pc:spChg chg="add del">
          <ac:chgData name="宏傑 陳" userId="d6d427fc14c2e5cb" providerId="LiveId" clId="{1D33B117-8653-4309-B119-603483E456E8}" dt="2024-12-28T18:55:50.130" v="280" actId="26606"/>
          <ac:spMkLst>
            <pc:docMk/>
            <pc:sldMk cId="1582194908" sldId="260"/>
            <ac:spMk id="21" creationId="{3B2E3793-BFE6-45A2-9B7B-E18844431C99}"/>
          </ac:spMkLst>
        </pc:spChg>
        <pc:spChg chg="add del">
          <ac:chgData name="宏傑 陳" userId="d6d427fc14c2e5cb" providerId="LiveId" clId="{1D33B117-8653-4309-B119-603483E456E8}" dt="2024-12-28T18:55:50.130" v="280" actId="26606"/>
          <ac:spMkLst>
            <pc:docMk/>
            <pc:sldMk cId="1582194908" sldId="260"/>
            <ac:spMk id="22" creationId="{BC4C4868-CB8F-4AF9-9CDB-8108F2C19B67}"/>
          </ac:spMkLst>
        </pc:spChg>
        <pc:spChg chg="add del">
          <ac:chgData name="宏傑 陳" userId="d6d427fc14c2e5cb" providerId="LiveId" clId="{1D33B117-8653-4309-B119-603483E456E8}" dt="2024-12-28T18:56:10.590" v="283" actId="26606"/>
          <ac:spMkLst>
            <pc:docMk/>
            <pc:sldMk cId="1582194908" sldId="260"/>
            <ac:spMk id="24" creationId="{2EB492CD-616E-47F8-933B-5E2D952A0593}"/>
          </ac:spMkLst>
        </pc:spChg>
        <pc:spChg chg="add del">
          <ac:chgData name="宏傑 陳" userId="d6d427fc14c2e5cb" providerId="LiveId" clId="{1D33B117-8653-4309-B119-603483E456E8}" dt="2024-12-28T18:56:10.590" v="283" actId="26606"/>
          <ac:spMkLst>
            <pc:docMk/>
            <pc:sldMk cId="1582194908" sldId="260"/>
            <ac:spMk id="25" creationId="{59383CF9-23B5-4335-9B21-1791C4CF1C75}"/>
          </ac:spMkLst>
        </pc:spChg>
        <pc:spChg chg="add del">
          <ac:chgData name="宏傑 陳" userId="d6d427fc14c2e5cb" providerId="LiveId" clId="{1D33B117-8653-4309-B119-603483E456E8}" dt="2024-12-28T18:56:10.590" v="283" actId="26606"/>
          <ac:spMkLst>
            <pc:docMk/>
            <pc:sldMk cId="1582194908" sldId="260"/>
            <ac:spMk id="26" creationId="{0007FE00-9498-4706-B255-6437B0252C02}"/>
          </ac:spMkLst>
        </pc:spChg>
        <pc:spChg chg="add del">
          <ac:chgData name="宏傑 陳" userId="d6d427fc14c2e5cb" providerId="LiveId" clId="{1D33B117-8653-4309-B119-603483E456E8}" dt="2024-12-28T18:56:29.691" v="287" actId="26606"/>
          <ac:spMkLst>
            <pc:docMk/>
            <pc:sldMk cId="1582194908" sldId="260"/>
            <ac:spMk id="31" creationId="{FFB60E8C-7224-44A4-87A0-46A1711DD2ED}"/>
          </ac:spMkLst>
        </pc:spChg>
        <pc:spChg chg="add del">
          <ac:chgData name="宏傑 陳" userId="d6d427fc14c2e5cb" providerId="LiveId" clId="{1D33B117-8653-4309-B119-603483E456E8}" dt="2024-12-28T18:56:29.691" v="287" actId="26606"/>
          <ac:spMkLst>
            <pc:docMk/>
            <pc:sldMk cId="1582194908" sldId="260"/>
            <ac:spMk id="33" creationId="{5DA32751-37A2-45C0-BE94-63D375E27003}"/>
          </ac:spMkLst>
        </pc:spChg>
        <pc:spChg chg="add del">
          <ac:chgData name="宏傑 陳" userId="d6d427fc14c2e5cb" providerId="LiveId" clId="{1D33B117-8653-4309-B119-603483E456E8}" dt="2024-12-28T18:56:29.691" v="287" actId="26606"/>
          <ac:spMkLst>
            <pc:docMk/>
            <pc:sldMk cId="1582194908" sldId="260"/>
            <ac:spMk id="35" creationId="{E659831F-0D9A-4C63-9EBB-8435B85A440F}"/>
          </ac:spMkLst>
        </pc:spChg>
        <pc:spChg chg="add del">
          <ac:chgData name="宏傑 陳" userId="d6d427fc14c2e5cb" providerId="LiveId" clId="{1D33B117-8653-4309-B119-603483E456E8}" dt="2024-12-28T18:56:29.691" v="287" actId="26606"/>
          <ac:spMkLst>
            <pc:docMk/>
            <pc:sldMk cId="1582194908" sldId="260"/>
            <ac:spMk id="37" creationId="{5A55FBCD-CD42-40F5-8A1B-3203F9CAEEAA}"/>
          </ac:spMkLst>
        </pc:spChg>
        <pc:spChg chg="add del">
          <ac:chgData name="宏傑 陳" userId="d6d427fc14c2e5cb" providerId="LiveId" clId="{1D33B117-8653-4309-B119-603483E456E8}" dt="2024-12-28T18:57:14.732" v="299" actId="26606"/>
          <ac:spMkLst>
            <pc:docMk/>
            <pc:sldMk cId="1582194908" sldId="260"/>
            <ac:spMk id="42" creationId="{FFB60E8C-7224-44A4-87A0-46A1711DD2ED}"/>
          </ac:spMkLst>
        </pc:spChg>
        <pc:spChg chg="add del">
          <ac:chgData name="宏傑 陳" userId="d6d427fc14c2e5cb" providerId="LiveId" clId="{1D33B117-8653-4309-B119-603483E456E8}" dt="2024-12-28T18:57:14.732" v="299" actId="26606"/>
          <ac:spMkLst>
            <pc:docMk/>
            <pc:sldMk cId="1582194908" sldId="260"/>
            <ac:spMk id="44" creationId="{5DA32751-37A2-45C0-BE94-63D375E27003}"/>
          </ac:spMkLst>
        </pc:spChg>
        <pc:spChg chg="add del">
          <ac:chgData name="宏傑 陳" userId="d6d427fc14c2e5cb" providerId="LiveId" clId="{1D33B117-8653-4309-B119-603483E456E8}" dt="2024-12-28T18:57:14.732" v="299" actId="26606"/>
          <ac:spMkLst>
            <pc:docMk/>
            <pc:sldMk cId="1582194908" sldId="260"/>
            <ac:spMk id="46" creationId="{E659831F-0D9A-4C63-9EBB-8435B85A440F}"/>
          </ac:spMkLst>
        </pc:spChg>
        <pc:spChg chg="add del">
          <ac:chgData name="宏傑 陳" userId="d6d427fc14c2e5cb" providerId="LiveId" clId="{1D33B117-8653-4309-B119-603483E456E8}" dt="2024-12-28T18:57:14.732" v="299" actId="26606"/>
          <ac:spMkLst>
            <pc:docMk/>
            <pc:sldMk cId="1582194908" sldId="260"/>
            <ac:spMk id="48" creationId="{5A55FBCD-CD42-40F5-8A1B-3203F9CAEEAA}"/>
          </ac:spMkLst>
        </pc:spChg>
        <pc:spChg chg="add del">
          <ac:chgData name="宏傑 陳" userId="d6d427fc14c2e5cb" providerId="LiveId" clId="{1D33B117-8653-4309-B119-603483E456E8}" dt="2024-12-28T18:57:46.290" v="305" actId="26606"/>
          <ac:spMkLst>
            <pc:docMk/>
            <pc:sldMk cId="1582194908" sldId="260"/>
            <ac:spMk id="53" creationId="{FFB60E8C-7224-44A4-87A0-46A1711DD2ED}"/>
          </ac:spMkLst>
        </pc:spChg>
        <pc:spChg chg="add del">
          <ac:chgData name="宏傑 陳" userId="d6d427fc14c2e5cb" providerId="LiveId" clId="{1D33B117-8653-4309-B119-603483E456E8}" dt="2024-12-28T18:57:46.290" v="305" actId="26606"/>
          <ac:spMkLst>
            <pc:docMk/>
            <pc:sldMk cId="1582194908" sldId="260"/>
            <ac:spMk id="55" creationId="{5DA32751-37A2-45C0-BE94-63D375E27003}"/>
          </ac:spMkLst>
        </pc:spChg>
        <pc:spChg chg="add del">
          <ac:chgData name="宏傑 陳" userId="d6d427fc14c2e5cb" providerId="LiveId" clId="{1D33B117-8653-4309-B119-603483E456E8}" dt="2024-12-28T18:57:46.290" v="305" actId="26606"/>
          <ac:spMkLst>
            <pc:docMk/>
            <pc:sldMk cId="1582194908" sldId="260"/>
            <ac:spMk id="57" creationId="{E659831F-0D9A-4C63-9EBB-8435B85A440F}"/>
          </ac:spMkLst>
        </pc:spChg>
        <pc:spChg chg="add del">
          <ac:chgData name="宏傑 陳" userId="d6d427fc14c2e5cb" providerId="LiveId" clId="{1D33B117-8653-4309-B119-603483E456E8}" dt="2024-12-28T18:57:46.290" v="305" actId="26606"/>
          <ac:spMkLst>
            <pc:docMk/>
            <pc:sldMk cId="1582194908" sldId="260"/>
            <ac:spMk id="59" creationId="{5A55FBCD-CD42-40F5-8A1B-3203F9CAEEAA}"/>
          </ac:spMkLst>
        </pc:spChg>
        <pc:spChg chg="add del">
          <ac:chgData name="宏傑 陳" userId="d6d427fc14c2e5cb" providerId="LiveId" clId="{1D33B117-8653-4309-B119-603483E456E8}" dt="2024-12-28T18:57:46.283" v="304" actId="26606"/>
          <ac:spMkLst>
            <pc:docMk/>
            <pc:sldMk cId="1582194908" sldId="260"/>
            <ac:spMk id="64" creationId="{058A14AF-9FB5-4CC7-BA35-E8E85D3EDF0E}"/>
          </ac:spMkLst>
        </pc:spChg>
        <pc:spChg chg="add del">
          <ac:chgData name="宏傑 陳" userId="d6d427fc14c2e5cb" providerId="LiveId" clId="{1D33B117-8653-4309-B119-603483E456E8}" dt="2024-12-28T18:57:46.283" v="304" actId="26606"/>
          <ac:spMkLst>
            <pc:docMk/>
            <pc:sldMk cId="1582194908" sldId="260"/>
            <ac:spMk id="66" creationId="{3A9A4357-BD1D-4622-A4FE-766E6AB8DE84}"/>
          </ac:spMkLst>
        </pc:spChg>
        <pc:spChg chg="add del">
          <ac:chgData name="宏傑 陳" userId="d6d427fc14c2e5cb" providerId="LiveId" clId="{1D33B117-8653-4309-B119-603483E456E8}" dt="2024-12-28T18:57:46.283" v="304" actId="26606"/>
          <ac:spMkLst>
            <pc:docMk/>
            <pc:sldMk cId="1582194908" sldId="260"/>
            <ac:spMk id="68" creationId="{E659831F-0D9A-4C63-9EBB-8435B85A440F}"/>
          </ac:spMkLst>
        </pc:spChg>
        <pc:spChg chg="add del">
          <ac:chgData name="宏傑 陳" userId="d6d427fc14c2e5cb" providerId="LiveId" clId="{1D33B117-8653-4309-B119-603483E456E8}" dt="2024-12-28T18:57:46.283" v="304" actId="26606"/>
          <ac:spMkLst>
            <pc:docMk/>
            <pc:sldMk cId="1582194908" sldId="260"/>
            <ac:spMk id="70" creationId="{E6995CE5-F890-4ABA-82A2-26507CE8D2A3}"/>
          </ac:spMkLst>
        </pc:spChg>
        <pc:spChg chg="add del">
          <ac:chgData name="宏傑 陳" userId="d6d427fc14c2e5cb" providerId="LiveId" clId="{1D33B117-8653-4309-B119-603483E456E8}" dt="2024-12-28T18:57:50.430" v="307" actId="26606"/>
          <ac:spMkLst>
            <pc:docMk/>
            <pc:sldMk cId="1582194908" sldId="260"/>
            <ac:spMk id="72" creationId="{FFB60E8C-7224-44A4-87A0-46A1711DD2ED}"/>
          </ac:spMkLst>
        </pc:spChg>
        <pc:spChg chg="add del">
          <ac:chgData name="宏傑 陳" userId="d6d427fc14c2e5cb" providerId="LiveId" clId="{1D33B117-8653-4309-B119-603483E456E8}" dt="2024-12-28T18:57:50.430" v="307" actId="26606"/>
          <ac:spMkLst>
            <pc:docMk/>
            <pc:sldMk cId="1582194908" sldId="260"/>
            <ac:spMk id="73" creationId="{5DA32751-37A2-45C0-BE94-63D375E27003}"/>
          </ac:spMkLst>
        </pc:spChg>
        <pc:spChg chg="add del">
          <ac:chgData name="宏傑 陳" userId="d6d427fc14c2e5cb" providerId="LiveId" clId="{1D33B117-8653-4309-B119-603483E456E8}" dt="2024-12-28T18:57:50.430" v="307" actId="26606"/>
          <ac:spMkLst>
            <pc:docMk/>
            <pc:sldMk cId="1582194908" sldId="260"/>
            <ac:spMk id="74" creationId="{E659831F-0D9A-4C63-9EBB-8435B85A440F}"/>
          </ac:spMkLst>
        </pc:spChg>
        <pc:spChg chg="add del">
          <ac:chgData name="宏傑 陳" userId="d6d427fc14c2e5cb" providerId="LiveId" clId="{1D33B117-8653-4309-B119-603483E456E8}" dt="2024-12-28T18:57:50.430" v="307" actId="26606"/>
          <ac:spMkLst>
            <pc:docMk/>
            <pc:sldMk cId="1582194908" sldId="260"/>
            <ac:spMk id="75" creationId="{5A55FBCD-CD42-40F5-8A1B-3203F9CAEEAA}"/>
          </ac:spMkLst>
        </pc:spChg>
        <pc:spChg chg="add">
          <ac:chgData name="宏傑 陳" userId="d6d427fc14c2e5cb" providerId="LiveId" clId="{1D33B117-8653-4309-B119-603483E456E8}" dt="2024-12-28T18:57:50.430" v="307" actId="26606"/>
          <ac:spMkLst>
            <pc:docMk/>
            <pc:sldMk cId="1582194908" sldId="260"/>
            <ac:spMk id="80" creationId="{058A14AF-9FB5-4CC7-BA35-E8E85D3EDF0E}"/>
          </ac:spMkLst>
        </pc:spChg>
        <pc:spChg chg="add">
          <ac:chgData name="宏傑 陳" userId="d6d427fc14c2e5cb" providerId="LiveId" clId="{1D33B117-8653-4309-B119-603483E456E8}" dt="2024-12-28T18:57:50.430" v="307" actId="26606"/>
          <ac:spMkLst>
            <pc:docMk/>
            <pc:sldMk cId="1582194908" sldId="260"/>
            <ac:spMk id="82" creationId="{3A9A4357-BD1D-4622-A4FE-766E6AB8DE84}"/>
          </ac:spMkLst>
        </pc:spChg>
        <pc:spChg chg="add">
          <ac:chgData name="宏傑 陳" userId="d6d427fc14c2e5cb" providerId="LiveId" clId="{1D33B117-8653-4309-B119-603483E456E8}" dt="2024-12-28T18:57:50.430" v="307" actId="26606"/>
          <ac:spMkLst>
            <pc:docMk/>
            <pc:sldMk cId="1582194908" sldId="260"/>
            <ac:spMk id="84" creationId="{E659831F-0D9A-4C63-9EBB-8435B85A440F}"/>
          </ac:spMkLst>
        </pc:spChg>
        <pc:spChg chg="add">
          <ac:chgData name="宏傑 陳" userId="d6d427fc14c2e5cb" providerId="LiveId" clId="{1D33B117-8653-4309-B119-603483E456E8}" dt="2024-12-28T18:57:50.430" v="307" actId="26606"/>
          <ac:spMkLst>
            <pc:docMk/>
            <pc:sldMk cId="1582194908" sldId="260"/>
            <ac:spMk id="86" creationId="{E6995CE5-F890-4ABA-82A2-26507CE8D2A3}"/>
          </ac:spMkLst>
        </pc:spChg>
        <pc:graphicFrameChg chg="add mod ord modGraphic">
          <ac:chgData name="宏傑 陳" userId="d6d427fc14c2e5cb" providerId="LiveId" clId="{1D33B117-8653-4309-B119-603483E456E8}" dt="2024-12-28T19:01:18.400" v="342"/>
          <ac:graphicFrameMkLst>
            <pc:docMk/>
            <pc:sldMk cId="1582194908" sldId="260"/>
            <ac:graphicFrameMk id="5" creationId="{C0667FD4-3C50-2112-15C6-1C54913F14C0}"/>
          </ac:graphicFrameMkLst>
        </pc:graphicFrameChg>
      </pc:sldChg>
      <pc:sldChg chg="addSp delSp modSp mod setBg">
        <pc:chgData name="宏傑 陳" userId="d6d427fc14c2e5cb" providerId="LiveId" clId="{1D33B117-8653-4309-B119-603483E456E8}" dt="2024-12-28T20:07:04.029" v="1105" actId="1076"/>
        <pc:sldMkLst>
          <pc:docMk/>
          <pc:sldMk cId="3908512194" sldId="261"/>
        </pc:sldMkLst>
        <pc:spChg chg="mod">
          <ac:chgData name="宏傑 陳" userId="d6d427fc14c2e5cb" providerId="LiveId" clId="{1D33B117-8653-4309-B119-603483E456E8}" dt="2024-12-28T19:46:07.313" v="759" actId="255"/>
          <ac:spMkLst>
            <pc:docMk/>
            <pc:sldMk cId="3908512194" sldId="261"/>
            <ac:spMk id="2" creationId="{42EC8A3C-5DDF-82E9-35DB-5AE8103F80BE}"/>
          </ac:spMkLst>
        </pc:spChg>
        <pc:spChg chg="mod">
          <ac:chgData name="宏傑 陳" userId="d6d427fc14c2e5cb" providerId="LiveId" clId="{1D33B117-8653-4309-B119-603483E456E8}" dt="2024-12-28T20:07:04.029" v="1105" actId="1076"/>
          <ac:spMkLst>
            <pc:docMk/>
            <pc:sldMk cId="3908512194" sldId="261"/>
            <ac:spMk id="3" creationId="{D77D199C-E7B9-A2D2-A124-D1021EF9A197}"/>
          </ac:spMkLst>
        </pc:spChg>
        <pc:spChg chg="add del">
          <ac:chgData name="宏傑 陳" userId="d6d427fc14c2e5cb" providerId="LiveId" clId="{1D33B117-8653-4309-B119-603483E456E8}" dt="2024-12-28T19:02:17.876" v="349" actId="26606"/>
          <ac:spMkLst>
            <pc:docMk/>
            <pc:sldMk cId="3908512194" sldId="261"/>
            <ac:spMk id="8" creationId="{6F5A5072-7B47-4D32-B52A-4EBBF590B8A5}"/>
          </ac:spMkLst>
        </pc:spChg>
        <pc:spChg chg="add del">
          <ac:chgData name="宏傑 陳" userId="d6d427fc14c2e5cb" providerId="LiveId" clId="{1D33B117-8653-4309-B119-603483E456E8}" dt="2024-12-28T19:02:17.876" v="349" actId="26606"/>
          <ac:spMkLst>
            <pc:docMk/>
            <pc:sldMk cId="3908512194" sldId="261"/>
            <ac:spMk id="10" creationId="{9715DAF0-AE1B-46C9-8A6B-DB2AA05AB91D}"/>
          </ac:spMkLst>
        </pc:spChg>
        <pc:spChg chg="add del">
          <ac:chgData name="宏傑 陳" userId="d6d427fc14c2e5cb" providerId="LiveId" clId="{1D33B117-8653-4309-B119-603483E456E8}" dt="2024-12-28T19:02:17.876" v="349" actId="26606"/>
          <ac:spMkLst>
            <pc:docMk/>
            <pc:sldMk cId="3908512194" sldId="261"/>
            <ac:spMk id="12" creationId="{6016219D-510E-4184-9090-6D5578A87BD1}"/>
          </ac:spMkLst>
        </pc:spChg>
        <pc:spChg chg="add del">
          <ac:chgData name="宏傑 陳" userId="d6d427fc14c2e5cb" providerId="LiveId" clId="{1D33B117-8653-4309-B119-603483E456E8}" dt="2024-12-28T19:02:17.876" v="349" actId="26606"/>
          <ac:spMkLst>
            <pc:docMk/>
            <pc:sldMk cId="3908512194" sldId="261"/>
            <ac:spMk id="14" creationId="{AFF4A713-7B75-4B21-90D7-5AB19547C728}"/>
          </ac:spMkLst>
        </pc:spChg>
        <pc:spChg chg="add del">
          <ac:chgData name="宏傑 陳" userId="d6d427fc14c2e5cb" providerId="LiveId" clId="{1D33B117-8653-4309-B119-603483E456E8}" dt="2024-12-28T19:02:17.876" v="349" actId="26606"/>
          <ac:spMkLst>
            <pc:docMk/>
            <pc:sldMk cId="3908512194" sldId="261"/>
            <ac:spMk id="16" creationId="{DC631C0B-6DA6-4E57-8231-CE32B3434A7E}"/>
          </ac:spMkLst>
        </pc:spChg>
        <pc:spChg chg="add del">
          <ac:chgData name="宏傑 陳" userId="d6d427fc14c2e5cb" providerId="LiveId" clId="{1D33B117-8653-4309-B119-603483E456E8}" dt="2024-12-28T19:02:17.876" v="349" actId="26606"/>
          <ac:spMkLst>
            <pc:docMk/>
            <pc:sldMk cId="3908512194" sldId="261"/>
            <ac:spMk id="18" creationId="{C29501E6-A978-4A61-9689-9085AF97A53A}"/>
          </ac:spMkLst>
        </pc:spChg>
        <pc:spChg chg="add">
          <ac:chgData name="宏傑 陳" userId="d6d427fc14c2e5cb" providerId="LiveId" clId="{1D33B117-8653-4309-B119-603483E456E8}" dt="2024-12-28T19:02:17.882" v="350" actId="26606"/>
          <ac:spMkLst>
            <pc:docMk/>
            <pc:sldMk cId="3908512194" sldId="261"/>
            <ac:spMk id="20" creationId="{1B15ED52-F352-441B-82BF-E0EA34836D08}"/>
          </ac:spMkLst>
        </pc:spChg>
        <pc:spChg chg="add">
          <ac:chgData name="宏傑 陳" userId="d6d427fc14c2e5cb" providerId="LiveId" clId="{1D33B117-8653-4309-B119-603483E456E8}" dt="2024-12-28T19:02:17.882" v="350" actId="26606"/>
          <ac:spMkLst>
            <pc:docMk/>
            <pc:sldMk cId="3908512194" sldId="261"/>
            <ac:spMk id="21" creationId="{3B2E3793-BFE6-45A2-9B7B-E18844431C99}"/>
          </ac:spMkLst>
        </pc:spChg>
        <pc:spChg chg="add">
          <ac:chgData name="宏傑 陳" userId="d6d427fc14c2e5cb" providerId="LiveId" clId="{1D33B117-8653-4309-B119-603483E456E8}" dt="2024-12-28T19:02:17.882" v="350" actId="26606"/>
          <ac:spMkLst>
            <pc:docMk/>
            <pc:sldMk cId="3908512194" sldId="261"/>
            <ac:spMk id="22" creationId="{BC4C4868-CB8F-4AF9-9CDB-8108F2C19B67}"/>
          </ac:spMkLst>
        </pc:spChg>
        <pc:spChg chg="add">
          <ac:chgData name="宏傑 陳" userId="d6d427fc14c2e5cb" providerId="LiveId" clId="{1D33B117-8653-4309-B119-603483E456E8}" dt="2024-12-28T19:02:17.882" v="350" actId="26606"/>
          <ac:spMkLst>
            <pc:docMk/>
            <pc:sldMk cId="3908512194" sldId="261"/>
            <ac:spMk id="23" creationId="{375E0459-6403-40CD-989D-56A4407CA12E}"/>
          </ac:spMkLst>
        </pc:spChg>
        <pc:spChg chg="add">
          <ac:chgData name="宏傑 陳" userId="d6d427fc14c2e5cb" providerId="LiveId" clId="{1D33B117-8653-4309-B119-603483E456E8}" dt="2024-12-28T19:02:17.882" v="350" actId="26606"/>
          <ac:spMkLst>
            <pc:docMk/>
            <pc:sldMk cId="3908512194" sldId="261"/>
            <ac:spMk id="24" creationId="{53E5B1A8-3AC9-4BD1-9BBC-78CA94F2D1BA}"/>
          </ac:spMkLst>
        </pc:spChg>
      </pc:sldChg>
      <pc:sldChg chg="addSp modSp mod setBg">
        <pc:chgData name="宏傑 陳" userId="d6d427fc14c2e5cb" providerId="LiveId" clId="{1D33B117-8653-4309-B119-603483E456E8}" dt="2024-12-28T19:37:55.944" v="688" actId="20577"/>
        <pc:sldMkLst>
          <pc:docMk/>
          <pc:sldMk cId="652476398" sldId="262"/>
        </pc:sldMkLst>
        <pc:spChg chg="mod">
          <ac:chgData name="宏傑 陳" userId="d6d427fc14c2e5cb" providerId="LiveId" clId="{1D33B117-8653-4309-B119-603483E456E8}" dt="2024-12-28T19:37:55.944" v="688" actId="20577"/>
          <ac:spMkLst>
            <pc:docMk/>
            <pc:sldMk cId="652476398" sldId="262"/>
            <ac:spMk id="2" creationId="{F39E8EC3-6891-C1B8-19F2-9406838FB675}"/>
          </ac:spMkLst>
        </pc:spChg>
        <pc:spChg chg="add">
          <ac:chgData name="宏傑 陳" userId="d6d427fc14c2e5cb" providerId="LiveId" clId="{1D33B117-8653-4309-B119-603483E456E8}" dt="2024-12-28T19:03:24.944" v="359" actId="26606"/>
          <ac:spMkLst>
            <pc:docMk/>
            <pc:sldMk cId="652476398" sldId="262"/>
            <ac:spMk id="11" creationId="{A8384FB5-9ADC-4DDC-881B-597D56F5B15D}"/>
          </ac:spMkLst>
        </pc:spChg>
        <pc:spChg chg="add">
          <ac:chgData name="宏傑 陳" userId="d6d427fc14c2e5cb" providerId="LiveId" clId="{1D33B117-8653-4309-B119-603483E456E8}" dt="2024-12-28T19:03:24.944" v="359" actId="26606"/>
          <ac:spMkLst>
            <pc:docMk/>
            <pc:sldMk cId="652476398" sldId="262"/>
            <ac:spMk id="13" creationId="{1199E1B1-A8C0-4FE8-A5A8-1CB41D69F857}"/>
          </ac:spMkLst>
        </pc:spChg>
        <pc:spChg chg="add">
          <ac:chgData name="宏傑 陳" userId="d6d427fc14c2e5cb" providerId="LiveId" clId="{1D33B117-8653-4309-B119-603483E456E8}" dt="2024-12-28T19:03:24.944" v="359" actId="26606"/>
          <ac:spMkLst>
            <pc:docMk/>
            <pc:sldMk cId="652476398" sldId="262"/>
            <ac:spMk id="15" creationId="{84A8DE83-DE75-4B41-9DB4-A7EC0B0DEC0B}"/>
          </ac:spMkLst>
        </pc:spChg>
        <pc:spChg chg="add">
          <ac:chgData name="宏傑 陳" userId="d6d427fc14c2e5cb" providerId="LiveId" clId="{1D33B117-8653-4309-B119-603483E456E8}" dt="2024-12-28T19:03:24.944" v="359" actId="26606"/>
          <ac:spMkLst>
            <pc:docMk/>
            <pc:sldMk cId="652476398" sldId="262"/>
            <ac:spMk id="17" creationId="{A7009A0A-BEF5-4EAC-AF15-E4F9F002E239}"/>
          </ac:spMkLst>
        </pc:spChg>
        <pc:graphicFrameChg chg="mod modGraphic">
          <ac:chgData name="宏傑 陳" userId="d6d427fc14c2e5cb" providerId="LiveId" clId="{1D33B117-8653-4309-B119-603483E456E8}" dt="2024-12-28T19:05:08.016" v="378" actId="1076"/>
          <ac:graphicFrameMkLst>
            <pc:docMk/>
            <pc:sldMk cId="652476398" sldId="262"/>
            <ac:graphicFrameMk id="6" creationId="{3B3628F8-DA34-115D-F63B-80DA14677769}"/>
          </ac:graphicFrameMkLst>
        </pc:graphicFrameChg>
      </pc:sldChg>
      <pc:sldChg chg="addSp delSp modSp mod">
        <pc:chgData name="宏傑 陳" userId="d6d427fc14c2e5cb" providerId="LiveId" clId="{1D33B117-8653-4309-B119-603483E456E8}" dt="2024-12-28T20:48:00.699" v="1716" actId="20577"/>
        <pc:sldMkLst>
          <pc:docMk/>
          <pc:sldMk cId="772000174" sldId="263"/>
        </pc:sldMkLst>
        <pc:spChg chg="mod">
          <ac:chgData name="宏傑 陳" userId="d6d427fc14c2e5cb" providerId="LiveId" clId="{1D33B117-8653-4309-B119-603483E456E8}" dt="2024-12-28T20:48:00.699" v="1716" actId="20577"/>
          <ac:spMkLst>
            <pc:docMk/>
            <pc:sldMk cId="772000174" sldId="263"/>
            <ac:spMk id="3" creationId="{FF2C2682-F733-20AF-AC95-BF9B0BD008A6}"/>
          </ac:spMkLst>
        </pc:spChg>
        <pc:spChg chg="mod">
          <ac:chgData name="宏傑 陳" userId="d6d427fc14c2e5cb" providerId="LiveId" clId="{1D33B117-8653-4309-B119-603483E456E8}" dt="2024-12-28T20:07:18.345" v="1106" actId="255"/>
          <ac:spMkLst>
            <pc:docMk/>
            <pc:sldMk cId="772000174" sldId="263"/>
            <ac:spMk id="5" creationId="{539988F8-CC1D-23BA-1871-D80D1DF2A249}"/>
          </ac:spMkLst>
        </pc:spChg>
        <pc:spChg chg="del mod">
          <ac:chgData name="宏傑 陳" userId="d6d427fc14c2e5cb" providerId="LiveId" clId="{1D33B117-8653-4309-B119-603483E456E8}" dt="2024-12-28T19:10:23.253" v="406" actId="478"/>
          <ac:spMkLst>
            <pc:docMk/>
            <pc:sldMk cId="772000174" sldId="263"/>
            <ac:spMk id="7" creationId="{1357FE99-80AA-52BE-1BE0-73AFB9E77649}"/>
          </ac:spMkLst>
        </pc:spChg>
        <pc:graphicFrameChg chg="add mod">
          <ac:chgData name="宏傑 陳" userId="d6d427fc14c2e5cb" providerId="LiveId" clId="{1D33B117-8653-4309-B119-603483E456E8}" dt="2024-12-28T19:57:34.790" v="917" actId="1076"/>
          <ac:graphicFrameMkLst>
            <pc:docMk/>
            <pc:sldMk cId="772000174" sldId="263"/>
            <ac:graphicFrameMk id="2" creationId="{70902D49-F74B-A48F-C5D6-BBBCC862EB0F}"/>
          </ac:graphicFrameMkLst>
        </pc:graphicFrameChg>
      </pc:sldChg>
      <pc:sldChg chg="addSp delSp modSp mod setBg">
        <pc:chgData name="宏傑 陳" userId="d6d427fc14c2e5cb" providerId="LiveId" clId="{1D33B117-8653-4309-B119-603483E456E8}" dt="2024-12-28T20:48:02.651" v="1718" actId="20577"/>
        <pc:sldMkLst>
          <pc:docMk/>
          <pc:sldMk cId="1975180647" sldId="264"/>
        </pc:sldMkLst>
        <pc:spChg chg="mod">
          <ac:chgData name="宏傑 陳" userId="d6d427fc14c2e5cb" providerId="LiveId" clId="{1D33B117-8653-4309-B119-603483E456E8}" dt="2024-12-28T20:48:02.651" v="1718" actId="20577"/>
          <ac:spMkLst>
            <pc:docMk/>
            <pc:sldMk cId="1975180647" sldId="264"/>
            <ac:spMk id="3" creationId="{955D79F7-E5C9-4B98-BC5A-25D780A170B0}"/>
          </ac:spMkLst>
        </pc:spChg>
        <pc:spChg chg="mod">
          <ac:chgData name="宏傑 陳" userId="d6d427fc14c2e5cb" providerId="LiveId" clId="{1D33B117-8653-4309-B119-603483E456E8}" dt="2024-12-28T20:07:23.505" v="1107" actId="255"/>
          <ac:spMkLst>
            <pc:docMk/>
            <pc:sldMk cId="1975180647" sldId="264"/>
            <ac:spMk id="5" creationId="{7577BF35-621C-FF63-C741-C7A0AE6398DF}"/>
          </ac:spMkLst>
        </pc:spChg>
        <pc:spChg chg="del mod">
          <ac:chgData name="宏傑 陳" userId="d6d427fc14c2e5cb" providerId="LiveId" clId="{1D33B117-8653-4309-B119-603483E456E8}" dt="2024-12-28T19:06:28.613" v="379" actId="26606"/>
          <ac:spMkLst>
            <pc:docMk/>
            <pc:sldMk cId="1975180647" sldId="264"/>
            <ac:spMk id="7" creationId="{EBD51CB0-33A9-0418-4199-8C5B75172DF5}"/>
          </ac:spMkLst>
        </pc:spChg>
        <pc:spChg chg="add">
          <ac:chgData name="宏傑 陳" userId="d6d427fc14c2e5cb" providerId="LiveId" clId="{1D33B117-8653-4309-B119-603483E456E8}" dt="2024-12-28T19:07:27.013" v="381" actId="26606"/>
          <ac:spMkLst>
            <pc:docMk/>
            <pc:sldMk cId="1975180647" sldId="264"/>
            <ac:spMk id="15" creationId="{D93394DA-E684-47C2-9020-13225823F40A}"/>
          </ac:spMkLst>
        </pc:spChg>
        <pc:graphicFrameChg chg="add mod modGraphic">
          <ac:chgData name="宏傑 陳" userId="d6d427fc14c2e5cb" providerId="LiveId" clId="{1D33B117-8653-4309-B119-603483E456E8}" dt="2024-12-28T20:23:58.667" v="1327"/>
          <ac:graphicFrameMkLst>
            <pc:docMk/>
            <pc:sldMk cId="1975180647" sldId="264"/>
            <ac:graphicFrameMk id="9" creationId="{67729263-BFA9-B3B0-6C74-7FE5DAC1A965}"/>
          </ac:graphicFrameMkLst>
        </pc:graphicFrameChg>
        <pc:picChg chg="add del mod">
          <ac:chgData name="宏傑 陳" userId="d6d427fc14c2e5cb" providerId="LiveId" clId="{1D33B117-8653-4309-B119-603483E456E8}" dt="2024-12-28T19:07:39.393" v="383" actId="478"/>
          <ac:picMkLst>
            <pc:docMk/>
            <pc:sldMk cId="1975180647" sldId="264"/>
            <ac:picMk id="11" creationId="{88F3D44B-7CF4-7756-5E05-37E2E8728172}"/>
          </ac:picMkLst>
        </pc:picChg>
      </pc:sldChg>
      <pc:sldChg chg="addSp delSp modSp mod">
        <pc:chgData name="宏傑 陳" userId="d6d427fc14c2e5cb" providerId="LiveId" clId="{1D33B117-8653-4309-B119-603483E456E8}" dt="2024-12-28T20:48:04.606" v="1720" actId="20577"/>
        <pc:sldMkLst>
          <pc:docMk/>
          <pc:sldMk cId="2490074187" sldId="265"/>
        </pc:sldMkLst>
        <pc:spChg chg="mod">
          <ac:chgData name="宏傑 陳" userId="d6d427fc14c2e5cb" providerId="LiveId" clId="{1D33B117-8653-4309-B119-603483E456E8}" dt="2024-12-28T20:48:04.606" v="1720" actId="20577"/>
          <ac:spMkLst>
            <pc:docMk/>
            <pc:sldMk cId="2490074187" sldId="265"/>
            <ac:spMk id="3" creationId="{1A2A6BE6-CA3C-1F4B-25BD-25CA2487FA6A}"/>
          </ac:spMkLst>
        </pc:spChg>
        <pc:spChg chg="mod">
          <ac:chgData name="宏傑 陳" userId="d6d427fc14c2e5cb" providerId="LiveId" clId="{1D33B117-8653-4309-B119-603483E456E8}" dt="2024-12-28T20:07:29.708" v="1108" actId="255"/>
          <ac:spMkLst>
            <pc:docMk/>
            <pc:sldMk cId="2490074187" sldId="265"/>
            <ac:spMk id="5" creationId="{4C81DDE4-7AB2-4BC1-E6A6-5BB173B6D7BA}"/>
          </ac:spMkLst>
        </pc:spChg>
        <pc:spChg chg="del mod">
          <ac:chgData name="宏傑 陳" userId="d6d427fc14c2e5cb" providerId="LiveId" clId="{1D33B117-8653-4309-B119-603483E456E8}" dt="2024-12-28T19:11:22.538" v="417" actId="478"/>
          <ac:spMkLst>
            <pc:docMk/>
            <pc:sldMk cId="2490074187" sldId="265"/>
            <ac:spMk id="7" creationId="{36C304D7-9BB2-0F32-D7EC-DECC94BA6346}"/>
          </ac:spMkLst>
        </pc:spChg>
        <pc:graphicFrameChg chg="add mod">
          <ac:chgData name="宏傑 陳" userId="d6d427fc14c2e5cb" providerId="LiveId" clId="{1D33B117-8653-4309-B119-603483E456E8}" dt="2024-12-28T19:57:47.047" v="918" actId="1076"/>
          <ac:graphicFrameMkLst>
            <pc:docMk/>
            <pc:sldMk cId="2490074187" sldId="265"/>
            <ac:graphicFrameMk id="2" creationId="{38B3C9ED-C9CE-4A22-AB66-7929407C9734}"/>
          </ac:graphicFrameMkLst>
        </pc:graphicFrameChg>
      </pc:sldChg>
      <pc:sldChg chg="addSp delSp modSp mod setBg">
        <pc:chgData name="宏傑 陳" userId="d6d427fc14c2e5cb" providerId="LiveId" clId="{1D33B117-8653-4309-B119-603483E456E8}" dt="2024-12-28T20:50:13.615" v="1742" actId="1076"/>
        <pc:sldMkLst>
          <pc:docMk/>
          <pc:sldMk cId="1572276206" sldId="266"/>
        </pc:sldMkLst>
        <pc:spChg chg="add del mod">
          <ac:chgData name="宏傑 陳" userId="d6d427fc14c2e5cb" providerId="LiveId" clId="{1D33B117-8653-4309-B119-603483E456E8}" dt="2024-12-28T20:49:15.804" v="1727" actId="478"/>
          <ac:spMkLst>
            <pc:docMk/>
            <pc:sldMk cId="1572276206" sldId="266"/>
            <ac:spMk id="4" creationId="{FD378804-5445-3294-3E61-0EA1954EC4D8}"/>
          </ac:spMkLst>
        </pc:spChg>
        <pc:spChg chg="mod">
          <ac:chgData name="宏傑 陳" userId="d6d427fc14c2e5cb" providerId="LiveId" clId="{1D33B117-8653-4309-B119-603483E456E8}" dt="2024-12-28T19:57:57.107" v="919" actId="1076"/>
          <ac:spMkLst>
            <pc:docMk/>
            <pc:sldMk cId="1572276206" sldId="266"/>
            <ac:spMk id="5" creationId="{1C39D4AA-978A-4B2B-F01E-87C7452C1EC8}"/>
          </ac:spMkLst>
        </pc:spChg>
        <pc:spChg chg="add mod">
          <ac:chgData name="宏傑 陳" userId="d6d427fc14c2e5cb" providerId="LiveId" clId="{1D33B117-8653-4309-B119-603483E456E8}" dt="2024-12-28T20:50:13.615" v="1742" actId="1076"/>
          <ac:spMkLst>
            <pc:docMk/>
            <pc:sldMk cId="1572276206" sldId="266"/>
            <ac:spMk id="7" creationId="{2783A239-DFAD-E2D5-D819-F60781C7B547}"/>
          </ac:spMkLst>
        </pc:spChg>
        <pc:spChg chg="add">
          <ac:chgData name="宏傑 陳" userId="d6d427fc14c2e5cb" providerId="LiveId" clId="{1D33B117-8653-4309-B119-603483E456E8}" dt="2024-12-28T19:12:06.138" v="418" actId="26606"/>
          <ac:spMkLst>
            <pc:docMk/>
            <pc:sldMk cId="1572276206" sldId="266"/>
            <ac:spMk id="10" creationId="{FFB60E8C-7224-44A4-87A0-46A1711DD2ED}"/>
          </ac:spMkLst>
        </pc:spChg>
        <pc:spChg chg="add">
          <ac:chgData name="宏傑 陳" userId="d6d427fc14c2e5cb" providerId="LiveId" clId="{1D33B117-8653-4309-B119-603483E456E8}" dt="2024-12-28T19:12:06.138" v="418" actId="26606"/>
          <ac:spMkLst>
            <pc:docMk/>
            <pc:sldMk cId="1572276206" sldId="266"/>
            <ac:spMk id="12" creationId="{5DA32751-37A2-45C0-BE94-63D375E27003}"/>
          </ac:spMkLst>
        </pc:spChg>
        <pc:spChg chg="add">
          <ac:chgData name="宏傑 陳" userId="d6d427fc14c2e5cb" providerId="LiveId" clId="{1D33B117-8653-4309-B119-603483E456E8}" dt="2024-12-28T19:12:06.138" v="418" actId="26606"/>
          <ac:spMkLst>
            <pc:docMk/>
            <pc:sldMk cId="1572276206" sldId="266"/>
            <ac:spMk id="14" creationId="{E659831F-0D9A-4C63-9EBB-8435B85A440F}"/>
          </ac:spMkLst>
        </pc:spChg>
        <pc:spChg chg="add">
          <ac:chgData name="宏傑 陳" userId="d6d427fc14c2e5cb" providerId="LiveId" clId="{1D33B117-8653-4309-B119-603483E456E8}" dt="2024-12-28T19:12:06.138" v="418" actId="26606"/>
          <ac:spMkLst>
            <pc:docMk/>
            <pc:sldMk cId="1572276206" sldId="266"/>
            <ac:spMk id="16" creationId="{5A55FBCD-CD42-40F5-8A1B-3203F9CAEEAA}"/>
          </ac:spMkLst>
        </pc:spChg>
        <pc:picChg chg="mod">
          <ac:chgData name="宏傑 陳" userId="d6d427fc14c2e5cb" providerId="LiveId" clId="{1D33B117-8653-4309-B119-603483E456E8}" dt="2024-12-28T19:38:24.784" v="690" actId="1076"/>
          <ac:picMkLst>
            <pc:docMk/>
            <pc:sldMk cId="1572276206" sldId="266"/>
            <ac:picMk id="3" creationId="{218C99C1-C8A0-1A4F-32A9-BBD7CDC891E0}"/>
          </ac:picMkLst>
        </pc:picChg>
      </pc:sldChg>
      <pc:sldChg chg="addSp modSp mod setBg">
        <pc:chgData name="宏傑 陳" userId="d6d427fc14c2e5cb" providerId="LiveId" clId="{1D33B117-8653-4309-B119-603483E456E8}" dt="2024-12-28T20:08:06.233" v="1121" actId="1076"/>
        <pc:sldMkLst>
          <pc:docMk/>
          <pc:sldMk cId="1236333244" sldId="267"/>
        </pc:sldMkLst>
        <pc:spChg chg="mod">
          <ac:chgData name="宏傑 陳" userId="d6d427fc14c2e5cb" providerId="LiveId" clId="{1D33B117-8653-4309-B119-603483E456E8}" dt="2024-12-28T19:39:49.174" v="696" actId="20577"/>
          <ac:spMkLst>
            <pc:docMk/>
            <pc:sldMk cId="1236333244" sldId="267"/>
            <ac:spMk id="2" creationId="{2860656C-F4D7-A578-69E4-19EAD87F40B6}"/>
          </ac:spMkLst>
        </pc:spChg>
        <pc:spChg chg="mod">
          <ac:chgData name="宏傑 陳" userId="d6d427fc14c2e5cb" providerId="LiveId" clId="{1D33B117-8653-4309-B119-603483E456E8}" dt="2024-12-28T20:08:06.233" v="1121" actId="1076"/>
          <ac:spMkLst>
            <pc:docMk/>
            <pc:sldMk cId="1236333244" sldId="267"/>
            <ac:spMk id="3" creationId="{DBCB6D0B-8080-8CD9-D6DD-5757A9D52614}"/>
          </ac:spMkLst>
        </pc:spChg>
        <pc:spChg chg="add">
          <ac:chgData name="宏傑 陳" userId="d6d427fc14c2e5cb" providerId="LiveId" clId="{1D33B117-8653-4309-B119-603483E456E8}" dt="2024-12-28T19:13:42.848" v="439" actId="26606"/>
          <ac:spMkLst>
            <pc:docMk/>
            <pc:sldMk cId="1236333244" sldId="267"/>
            <ac:spMk id="8" creationId="{1B15ED52-F352-441B-82BF-E0EA34836D08}"/>
          </ac:spMkLst>
        </pc:spChg>
        <pc:spChg chg="add">
          <ac:chgData name="宏傑 陳" userId="d6d427fc14c2e5cb" providerId="LiveId" clId="{1D33B117-8653-4309-B119-603483E456E8}" dt="2024-12-28T19:13:42.848" v="439" actId="26606"/>
          <ac:spMkLst>
            <pc:docMk/>
            <pc:sldMk cId="1236333244" sldId="267"/>
            <ac:spMk id="10" creationId="{3B2E3793-BFE6-45A2-9B7B-E18844431C99}"/>
          </ac:spMkLst>
        </pc:spChg>
        <pc:spChg chg="add">
          <ac:chgData name="宏傑 陳" userId="d6d427fc14c2e5cb" providerId="LiveId" clId="{1D33B117-8653-4309-B119-603483E456E8}" dt="2024-12-28T19:13:42.848" v="439" actId="26606"/>
          <ac:spMkLst>
            <pc:docMk/>
            <pc:sldMk cId="1236333244" sldId="267"/>
            <ac:spMk id="12" creationId="{BC4C4868-CB8F-4AF9-9CDB-8108F2C19B67}"/>
          </ac:spMkLst>
        </pc:spChg>
        <pc:spChg chg="add">
          <ac:chgData name="宏傑 陳" userId="d6d427fc14c2e5cb" providerId="LiveId" clId="{1D33B117-8653-4309-B119-603483E456E8}" dt="2024-12-28T19:13:42.848" v="439" actId="26606"/>
          <ac:spMkLst>
            <pc:docMk/>
            <pc:sldMk cId="1236333244" sldId="267"/>
            <ac:spMk id="14" creationId="{375E0459-6403-40CD-989D-56A4407CA12E}"/>
          </ac:spMkLst>
        </pc:spChg>
        <pc:spChg chg="add">
          <ac:chgData name="宏傑 陳" userId="d6d427fc14c2e5cb" providerId="LiveId" clId="{1D33B117-8653-4309-B119-603483E456E8}" dt="2024-12-28T19:13:42.848" v="439" actId="26606"/>
          <ac:spMkLst>
            <pc:docMk/>
            <pc:sldMk cId="1236333244" sldId="267"/>
            <ac:spMk id="16" creationId="{53E5B1A8-3AC9-4BD1-9BBC-78CA94F2D1BA}"/>
          </ac:spMkLst>
        </pc:spChg>
      </pc:sldChg>
      <pc:sldChg chg="addSp delSp modSp mod setBg">
        <pc:chgData name="宏傑 陳" userId="d6d427fc14c2e5cb" providerId="LiveId" clId="{1D33B117-8653-4309-B119-603483E456E8}" dt="2024-12-28T20:08:16.520" v="1123" actId="27636"/>
        <pc:sldMkLst>
          <pc:docMk/>
          <pc:sldMk cId="3084892290" sldId="268"/>
        </pc:sldMkLst>
        <pc:spChg chg="mod">
          <ac:chgData name="宏傑 陳" userId="d6d427fc14c2e5cb" providerId="LiveId" clId="{1D33B117-8653-4309-B119-603483E456E8}" dt="2024-12-28T20:01:50.784" v="973" actId="1076"/>
          <ac:spMkLst>
            <pc:docMk/>
            <pc:sldMk cId="3084892290" sldId="268"/>
            <ac:spMk id="2" creationId="{8AF439FF-7C3F-4BC1-60F0-7E82911966E2}"/>
          </ac:spMkLst>
        </pc:spChg>
        <pc:spChg chg="mod">
          <ac:chgData name="宏傑 陳" userId="d6d427fc14c2e5cb" providerId="LiveId" clId="{1D33B117-8653-4309-B119-603483E456E8}" dt="2024-12-28T20:08:16.520" v="1123" actId="27636"/>
          <ac:spMkLst>
            <pc:docMk/>
            <pc:sldMk cId="3084892290" sldId="268"/>
            <ac:spMk id="3" creationId="{7D4E3D8C-C48E-F2EA-C75C-876B7E4B03BC}"/>
          </ac:spMkLst>
        </pc:spChg>
        <pc:spChg chg="add del">
          <ac:chgData name="宏傑 陳" userId="d6d427fc14c2e5cb" providerId="LiveId" clId="{1D33B117-8653-4309-B119-603483E456E8}" dt="2024-12-28T19:15:30.975" v="448" actId="26606"/>
          <ac:spMkLst>
            <pc:docMk/>
            <pc:sldMk cId="3084892290" sldId="268"/>
            <ac:spMk id="10" creationId="{0DBF1ABE-8590-450D-BB49-BDDCCF3EEA9E}"/>
          </ac:spMkLst>
        </pc:spChg>
        <pc:spChg chg="add del">
          <ac:chgData name="宏傑 陳" userId="d6d427fc14c2e5cb" providerId="LiveId" clId="{1D33B117-8653-4309-B119-603483E456E8}" dt="2024-12-28T19:15:30.975" v="448" actId="26606"/>
          <ac:spMkLst>
            <pc:docMk/>
            <pc:sldMk cId="3084892290" sldId="268"/>
            <ac:spMk id="12" creationId="{F6DD4703-FD80-4610-ACE9-01DCD86D8C18}"/>
          </ac:spMkLst>
        </pc:spChg>
        <pc:spChg chg="add del">
          <ac:chgData name="宏傑 陳" userId="d6d427fc14c2e5cb" providerId="LiveId" clId="{1D33B117-8653-4309-B119-603483E456E8}" dt="2024-12-28T19:15:30.975" v="448" actId="26606"/>
          <ac:spMkLst>
            <pc:docMk/>
            <pc:sldMk cId="3084892290" sldId="268"/>
            <ac:spMk id="14" creationId="{9CEFCBC2-6F82-4011-8D8D-90F43DCB1DAF}"/>
          </ac:spMkLst>
        </pc:spChg>
        <pc:spChg chg="add del">
          <ac:chgData name="宏傑 陳" userId="d6d427fc14c2e5cb" providerId="LiveId" clId="{1D33B117-8653-4309-B119-603483E456E8}" dt="2024-12-28T19:15:30.975" v="448" actId="26606"/>
          <ac:spMkLst>
            <pc:docMk/>
            <pc:sldMk cId="3084892290" sldId="268"/>
            <ac:spMk id="16" creationId="{2E9DED9E-DE30-402A-B9D1-AC3C24025AD4}"/>
          </ac:spMkLst>
        </pc:spChg>
        <pc:spChg chg="add del">
          <ac:chgData name="宏傑 陳" userId="d6d427fc14c2e5cb" providerId="LiveId" clId="{1D33B117-8653-4309-B119-603483E456E8}" dt="2024-12-28T19:15:30.975" v="448" actId="26606"/>
          <ac:spMkLst>
            <pc:docMk/>
            <pc:sldMk cId="3084892290" sldId="268"/>
            <ac:spMk id="18" creationId="{5CCB7C65-BA06-49C5-8D3C-51F97B409D65}"/>
          </ac:spMkLst>
        </pc:spChg>
        <pc:spChg chg="add del">
          <ac:chgData name="宏傑 陳" userId="d6d427fc14c2e5cb" providerId="LiveId" clId="{1D33B117-8653-4309-B119-603483E456E8}" dt="2024-12-28T19:15:32.956" v="450" actId="26606"/>
          <ac:spMkLst>
            <pc:docMk/>
            <pc:sldMk cId="3084892290" sldId="268"/>
            <ac:spMk id="20" creationId="{D47766EE-4192-4B2D-A5A0-F60F9A5F743F}"/>
          </ac:spMkLst>
        </pc:spChg>
        <pc:spChg chg="add del">
          <ac:chgData name="宏傑 陳" userId="d6d427fc14c2e5cb" providerId="LiveId" clId="{1D33B117-8653-4309-B119-603483E456E8}" dt="2024-12-28T19:15:32.956" v="450" actId="26606"/>
          <ac:spMkLst>
            <pc:docMk/>
            <pc:sldMk cId="3084892290" sldId="268"/>
            <ac:spMk id="21" creationId="{D6705569-F545-4F47-A260-A9202826EA20}"/>
          </ac:spMkLst>
        </pc:spChg>
        <pc:spChg chg="add del">
          <ac:chgData name="宏傑 陳" userId="d6d427fc14c2e5cb" providerId="LiveId" clId="{1D33B117-8653-4309-B119-603483E456E8}" dt="2024-12-28T19:15:53.087" v="453" actId="26606"/>
          <ac:spMkLst>
            <pc:docMk/>
            <pc:sldMk cId="3084892290" sldId="268"/>
            <ac:spMk id="23" creationId="{A4E37431-20F0-4DD6-84A9-ED2B644943A2}"/>
          </ac:spMkLst>
        </pc:spChg>
        <pc:spChg chg="add del">
          <ac:chgData name="宏傑 陳" userId="d6d427fc14c2e5cb" providerId="LiveId" clId="{1D33B117-8653-4309-B119-603483E456E8}" dt="2024-12-28T19:15:53.087" v="453" actId="26606"/>
          <ac:spMkLst>
            <pc:docMk/>
            <pc:sldMk cId="3084892290" sldId="268"/>
            <ac:spMk id="24" creationId="{0AE98B72-66C6-4AB4-AF0D-BA830DE86393}"/>
          </ac:spMkLst>
        </pc:spChg>
        <pc:spChg chg="add del">
          <ac:chgData name="宏傑 陳" userId="d6d427fc14c2e5cb" providerId="LiveId" clId="{1D33B117-8653-4309-B119-603483E456E8}" dt="2024-12-28T19:15:53.087" v="453" actId="26606"/>
          <ac:spMkLst>
            <pc:docMk/>
            <pc:sldMk cId="3084892290" sldId="268"/>
            <ac:spMk id="25" creationId="{407EAFC6-733F-403D-BB4D-05A3A28742F1}"/>
          </ac:spMkLst>
        </pc:spChg>
        <pc:spChg chg="add del">
          <ac:chgData name="宏傑 陳" userId="d6d427fc14c2e5cb" providerId="LiveId" clId="{1D33B117-8653-4309-B119-603483E456E8}" dt="2024-12-28T19:15:53.087" v="453" actId="26606"/>
          <ac:spMkLst>
            <pc:docMk/>
            <pc:sldMk cId="3084892290" sldId="268"/>
            <ac:spMk id="26" creationId="{17A36730-4CB0-4F61-AD11-A44C9765833F}"/>
          </ac:spMkLst>
        </pc:spChg>
        <pc:spChg chg="add del">
          <ac:chgData name="宏傑 陳" userId="d6d427fc14c2e5cb" providerId="LiveId" clId="{1D33B117-8653-4309-B119-603483E456E8}" dt="2024-12-28T19:15:53.087" v="453" actId="26606"/>
          <ac:spMkLst>
            <pc:docMk/>
            <pc:sldMk cId="3084892290" sldId="268"/>
            <ac:spMk id="27" creationId="{C69C79E1-F916-4929-A4F3-DE763D4BFA57}"/>
          </ac:spMkLst>
        </pc:spChg>
        <pc:spChg chg="add del">
          <ac:chgData name="宏傑 陳" userId="d6d427fc14c2e5cb" providerId="LiveId" clId="{1D33B117-8653-4309-B119-603483E456E8}" dt="2024-12-28T19:15:53.087" v="453" actId="26606"/>
          <ac:spMkLst>
            <pc:docMk/>
            <pc:sldMk cId="3084892290" sldId="268"/>
            <ac:spMk id="28" creationId="{767334AB-16BD-4EC7-8C6B-4B5171600933}"/>
          </ac:spMkLst>
        </pc:spChg>
        <pc:spChg chg="add">
          <ac:chgData name="宏傑 陳" userId="d6d427fc14c2e5cb" providerId="LiveId" clId="{1D33B117-8653-4309-B119-603483E456E8}" dt="2024-12-28T19:15:53.087" v="453" actId="26606"/>
          <ac:spMkLst>
            <pc:docMk/>
            <pc:sldMk cId="3084892290" sldId="268"/>
            <ac:spMk id="33" creationId="{A8384FB5-9ADC-4DDC-881B-597D56F5B15D}"/>
          </ac:spMkLst>
        </pc:spChg>
        <pc:spChg chg="add">
          <ac:chgData name="宏傑 陳" userId="d6d427fc14c2e5cb" providerId="LiveId" clId="{1D33B117-8653-4309-B119-603483E456E8}" dt="2024-12-28T19:15:53.087" v="453" actId="26606"/>
          <ac:spMkLst>
            <pc:docMk/>
            <pc:sldMk cId="3084892290" sldId="268"/>
            <ac:spMk id="35" creationId="{BC05CA36-AD6A-4ABF-9A05-52E5A143D2BB}"/>
          </ac:spMkLst>
        </pc:spChg>
        <pc:spChg chg="add">
          <ac:chgData name="宏傑 陳" userId="d6d427fc14c2e5cb" providerId="LiveId" clId="{1D33B117-8653-4309-B119-603483E456E8}" dt="2024-12-28T19:15:53.087" v="453" actId="26606"/>
          <ac:spMkLst>
            <pc:docMk/>
            <pc:sldMk cId="3084892290" sldId="268"/>
            <ac:spMk id="37" creationId="{D4331EE8-85A4-4588-8D9E-70E534D477DB}"/>
          </ac:spMkLst>
        </pc:spChg>
        <pc:spChg chg="add">
          <ac:chgData name="宏傑 陳" userId="d6d427fc14c2e5cb" providerId="LiveId" clId="{1D33B117-8653-4309-B119-603483E456E8}" dt="2024-12-28T19:15:53.087" v="453" actId="26606"/>
          <ac:spMkLst>
            <pc:docMk/>
            <pc:sldMk cId="3084892290" sldId="268"/>
            <ac:spMk id="39" creationId="{49D6C862-61CC-4B46-8080-96583D653BAB}"/>
          </ac:spMkLst>
        </pc:spChg>
        <pc:spChg chg="add">
          <ac:chgData name="宏傑 陳" userId="d6d427fc14c2e5cb" providerId="LiveId" clId="{1D33B117-8653-4309-B119-603483E456E8}" dt="2024-12-28T19:15:53.087" v="453" actId="26606"/>
          <ac:spMkLst>
            <pc:docMk/>
            <pc:sldMk cId="3084892290" sldId="268"/>
            <ac:spMk id="41" creationId="{E37EECFC-A684-4391-AE85-4CDAF5565F61}"/>
          </ac:spMkLst>
        </pc:spChg>
        <pc:picChg chg="add mod ord">
          <ac:chgData name="宏傑 陳" userId="d6d427fc14c2e5cb" providerId="LiveId" clId="{1D33B117-8653-4309-B119-603483E456E8}" dt="2024-12-28T20:01:47.947" v="972" actId="1076"/>
          <ac:picMkLst>
            <pc:docMk/>
            <pc:sldMk cId="3084892290" sldId="268"/>
            <ac:picMk id="5" creationId="{501D582A-EF00-E3F7-79AB-6C00F4ADC402}"/>
          </ac:picMkLst>
        </pc:picChg>
      </pc:sldChg>
      <pc:sldChg chg="addSp modSp mod setBg">
        <pc:chgData name="宏傑 陳" userId="d6d427fc14c2e5cb" providerId="LiveId" clId="{1D33B117-8653-4309-B119-603483E456E8}" dt="2024-12-28T20:05:43.910" v="1079" actId="1076"/>
        <pc:sldMkLst>
          <pc:docMk/>
          <pc:sldMk cId="2363422317" sldId="269"/>
        </pc:sldMkLst>
        <pc:spChg chg="mod">
          <ac:chgData name="宏傑 陳" userId="d6d427fc14c2e5cb" providerId="LiveId" clId="{1D33B117-8653-4309-B119-603483E456E8}" dt="2024-12-28T20:05:43.910" v="1079" actId="1076"/>
          <ac:spMkLst>
            <pc:docMk/>
            <pc:sldMk cId="2363422317" sldId="269"/>
            <ac:spMk id="3" creationId="{98FF1B6B-86EB-0656-2B5B-6AE012AD8221}"/>
          </ac:spMkLst>
        </pc:spChg>
        <pc:spChg chg="add">
          <ac:chgData name="宏傑 陳" userId="d6d427fc14c2e5cb" providerId="LiveId" clId="{1D33B117-8653-4309-B119-603483E456E8}" dt="2024-12-28T19:17:55.410" v="470" actId="26606"/>
          <ac:spMkLst>
            <pc:docMk/>
            <pc:sldMk cId="2363422317" sldId="269"/>
            <ac:spMk id="8" creationId="{56D63398-EEE4-4E6A-BEF3-E92924A2821E}"/>
          </ac:spMkLst>
        </pc:spChg>
        <pc:spChg chg="add">
          <ac:chgData name="宏傑 陳" userId="d6d427fc14c2e5cb" providerId="LiveId" clId="{1D33B117-8653-4309-B119-603483E456E8}" dt="2024-12-28T19:17:55.410" v="470" actId="26606"/>
          <ac:spMkLst>
            <pc:docMk/>
            <pc:sldMk cId="2363422317" sldId="269"/>
            <ac:spMk id="10" creationId="{5CEAD642-85CF-4750-8432-7C80C901F001}"/>
          </ac:spMkLst>
        </pc:spChg>
        <pc:spChg chg="add">
          <ac:chgData name="宏傑 陳" userId="d6d427fc14c2e5cb" providerId="LiveId" clId="{1D33B117-8653-4309-B119-603483E456E8}" dt="2024-12-28T19:17:55.410" v="470" actId="26606"/>
          <ac:spMkLst>
            <pc:docMk/>
            <pc:sldMk cId="2363422317" sldId="269"/>
            <ac:spMk id="12" creationId="{C6804B24-17AC-406D-9636-1332F5DF9AE7}"/>
          </ac:spMkLst>
        </pc:spChg>
        <pc:spChg chg="add">
          <ac:chgData name="宏傑 陳" userId="d6d427fc14c2e5cb" providerId="LiveId" clId="{1D33B117-8653-4309-B119-603483E456E8}" dt="2024-12-28T19:17:55.410" v="470" actId="26606"/>
          <ac:spMkLst>
            <pc:docMk/>
            <pc:sldMk cId="2363422317" sldId="269"/>
            <ac:spMk id="14" creationId="{730D8B3B-9B80-4025-B934-26DC7D7CD231}"/>
          </ac:spMkLst>
        </pc:spChg>
        <pc:spChg chg="add">
          <ac:chgData name="宏傑 陳" userId="d6d427fc14c2e5cb" providerId="LiveId" clId="{1D33B117-8653-4309-B119-603483E456E8}" dt="2024-12-28T19:17:55.410" v="470" actId="26606"/>
          <ac:spMkLst>
            <pc:docMk/>
            <pc:sldMk cId="2363422317" sldId="269"/>
            <ac:spMk id="16" creationId="{B5A1B09C-1565-46F8-B70F-621C5EB48A09}"/>
          </ac:spMkLst>
        </pc:spChg>
        <pc:spChg chg="add">
          <ac:chgData name="宏傑 陳" userId="d6d427fc14c2e5cb" providerId="LiveId" clId="{1D33B117-8653-4309-B119-603483E456E8}" dt="2024-12-28T19:17:55.410" v="470" actId="26606"/>
          <ac:spMkLst>
            <pc:docMk/>
            <pc:sldMk cId="2363422317" sldId="269"/>
            <ac:spMk id="18" creationId="{570DF94D-F28F-435E-AD56-C40FC99AFAA1}"/>
          </ac:spMkLst>
        </pc:spChg>
        <pc:spChg chg="add">
          <ac:chgData name="宏傑 陳" userId="d6d427fc14c2e5cb" providerId="LiveId" clId="{1D33B117-8653-4309-B119-603483E456E8}" dt="2024-12-28T19:17:55.410" v="470" actId="26606"/>
          <ac:spMkLst>
            <pc:docMk/>
            <pc:sldMk cId="2363422317" sldId="269"/>
            <ac:spMk id="20" creationId="{84F952EE-9AAE-4D81-BF98-35DF71334053}"/>
          </ac:spMkLst>
        </pc:spChg>
      </pc:sldChg>
      <pc:sldChg chg="addSp delSp modSp mod setBg">
        <pc:chgData name="宏傑 陳" userId="d6d427fc14c2e5cb" providerId="LiveId" clId="{1D33B117-8653-4309-B119-603483E456E8}" dt="2024-12-28T20:50:31.612" v="1744" actId="20577"/>
        <pc:sldMkLst>
          <pc:docMk/>
          <pc:sldMk cId="811067426" sldId="270"/>
        </pc:sldMkLst>
        <pc:spChg chg="mod">
          <ac:chgData name="宏傑 陳" userId="d6d427fc14c2e5cb" providerId="LiveId" clId="{1D33B117-8653-4309-B119-603483E456E8}" dt="2024-12-28T20:10:09.868" v="1159" actId="20577"/>
          <ac:spMkLst>
            <pc:docMk/>
            <pc:sldMk cId="811067426" sldId="270"/>
            <ac:spMk id="2" creationId="{3BBA06BC-62B2-4504-FB1B-9B55303B4B95}"/>
          </ac:spMkLst>
        </pc:spChg>
        <pc:spChg chg="mod ord">
          <ac:chgData name="宏傑 陳" userId="d6d427fc14c2e5cb" providerId="LiveId" clId="{1D33B117-8653-4309-B119-603483E456E8}" dt="2024-12-28T20:50:31.612" v="1744" actId="20577"/>
          <ac:spMkLst>
            <pc:docMk/>
            <pc:sldMk cId="811067426" sldId="270"/>
            <ac:spMk id="3" creationId="{3C7F983F-5197-F236-EC76-948624B7164B}"/>
          </ac:spMkLst>
        </pc:spChg>
        <pc:spChg chg="add del">
          <ac:chgData name="宏傑 陳" userId="d6d427fc14c2e5cb" providerId="LiveId" clId="{1D33B117-8653-4309-B119-603483E456E8}" dt="2024-12-28T19:19:21.906" v="485" actId="26606"/>
          <ac:spMkLst>
            <pc:docMk/>
            <pc:sldMk cId="811067426" sldId="270"/>
            <ac:spMk id="9" creationId="{3ECBE1F1-D69B-4AFA-ABD5-8E41720EF6DE}"/>
          </ac:spMkLst>
        </pc:spChg>
        <pc:spChg chg="add del">
          <ac:chgData name="宏傑 陳" userId="d6d427fc14c2e5cb" providerId="LiveId" clId="{1D33B117-8653-4309-B119-603483E456E8}" dt="2024-12-28T19:19:21.906" v="485" actId="26606"/>
          <ac:spMkLst>
            <pc:docMk/>
            <pc:sldMk cId="811067426" sldId="270"/>
            <ac:spMk id="11" creationId="{603A6265-E10C-4B85-9C20-E75FCAF9CC63}"/>
          </ac:spMkLst>
        </pc:spChg>
        <pc:spChg chg="add del">
          <ac:chgData name="宏傑 陳" userId="d6d427fc14c2e5cb" providerId="LiveId" clId="{1D33B117-8653-4309-B119-603483E456E8}" dt="2024-12-28T19:20:18.447" v="499" actId="26606"/>
          <ac:spMkLst>
            <pc:docMk/>
            <pc:sldMk cId="811067426" sldId="270"/>
            <ac:spMk id="16" creationId="{04812C46-200A-4DEB-A05E-3ED6C68C2387}"/>
          </ac:spMkLst>
        </pc:spChg>
        <pc:spChg chg="add del">
          <ac:chgData name="宏傑 陳" userId="d6d427fc14c2e5cb" providerId="LiveId" clId="{1D33B117-8653-4309-B119-603483E456E8}" dt="2024-12-28T19:20:18.447" v="499" actId="26606"/>
          <ac:spMkLst>
            <pc:docMk/>
            <pc:sldMk cId="811067426" sldId="270"/>
            <ac:spMk id="18" creationId="{D1EA859B-E555-4109-94F3-6700E046E008}"/>
          </ac:spMkLst>
        </pc:spChg>
        <pc:spChg chg="add del">
          <ac:chgData name="宏傑 陳" userId="d6d427fc14c2e5cb" providerId="LiveId" clId="{1D33B117-8653-4309-B119-603483E456E8}" dt="2024-12-28T19:20:27.449" v="502" actId="26606"/>
          <ac:spMkLst>
            <pc:docMk/>
            <pc:sldMk cId="811067426" sldId="270"/>
            <ac:spMk id="23" creationId="{8D0D6D3E-D7F9-4591-9CA9-DDF4DB1F73DA}"/>
          </ac:spMkLst>
        </pc:spChg>
        <pc:spChg chg="add del">
          <ac:chgData name="宏傑 陳" userId="d6d427fc14c2e5cb" providerId="LiveId" clId="{1D33B117-8653-4309-B119-603483E456E8}" dt="2024-12-28T19:20:27.449" v="502" actId="26606"/>
          <ac:spMkLst>
            <pc:docMk/>
            <pc:sldMk cId="811067426" sldId="270"/>
            <ac:spMk id="25" creationId="{C4C9F2B0-1044-46EB-8AEB-C3BFFDE6C2CC}"/>
          </ac:spMkLst>
        </pc:spChg>
        <pc:spChg chg="add del">
          <ac:chgData name="宏傑 陳" userId="d6d427fc14c2e5cb" providerId="LiveId" clId="{1D33B117-8653-4309-B119-603483E456E8}" dt="2024-12-28T19:20:27.449" v="502" actId="26606"/>
          <ac:spMkLst>
            <pc:docMk/>
            <pc:sldMk cId="811067426" sldId="270"/>
            <ac:spMk id="27" creationId="{D28B54C3-B57B-472A-B96E-1FCB67093DC2}"/>
          </ac:spMkLst>
        </pc:spChg>
        <pc:spChg chg="add del">
          <ac:chgData name="宏傑 陳" userId="d6d427fc14c2e5cb" providerId="LiveId" clId="{1D33B117-8653-4309-B119-603483E456E8}" dt="2024-12-28T19:20:27.449" v="502" actId="26606"/>
          <ac:spMkLst>
            <pc:docMk/>
            <pc:sldMk cId="811067426" sldId="270"/>
            <ac:spMk id="29" creationId="{7DB3C429-F8DA-49B9-AF84-21996FCF78B5}"/>
          </ac:spMkLst>
        </pc:spChg>
        <pc:spChg chg="add">
          <ac:chgData name="宏傑 陳" userId="d6d427fc14c2e5cb" providerId="LiveId" clId="{1D33B117-8653-4309-B119-603483E456E8}" dt="2024-12-28T19:20:27.449" v="502" actId="26606"/>
          <ac:spMkLst>
            <pc:docMk/>
            <pc:sldMk cId="811067426" sldId="270"/>
            <ac:spMk id="34" creationId="{06DA9DF9-31F7-4056-B42E-878CC92417B8}"/>
          </ac:spMkLst>
        </pc:spChg>
        <pc:picChg chg="add mod ord">
          <ac:chgData name="宏傑 陳" userId="d6d427fc14c2e5cb" providerId="LiveId" clId="{1D33B117-8653-4309-B119-603483E456E8}" dt="2024-12-28T19:21:05.137" v="513" actId="166"/>
          <ac:picMkLst>
            <pc:docMk/>
            <pc:sldMk cId="811067426" sldId="270"/>
            <ac:picMk id="5" creationId="{64D8F3E0-0FF0-FA41-DF95-00468A9BF990}"/>
          </ac:picMkLst>
        </pc:picChg>
      </pc:sldChg>
      <pc:sldChg chg="addSp modSp mod setBg">
        <pc:chgData name="宏傑 陳" userId="d6d427fc14c2e5cb" providerId="LiveId" clId="{1D33B117-8653-4309-B119-603483E456E8}" dt="2024-12-28T20:50:42.764" v="1745" actId="14100"/>
        <pc:sldMkLst>
          <pc:docMk/>
          <pc:sldMk cId="1884921002" sldId="271"/>
        </pc:sldMkLst>
        <pc:spChg chg="mod">
          <ac:chgData name="宏傑 陳" userId="d6d427fc14c2e5cb" providerId="LiveId" clId="{1D33B117-8653-4309-B119-603483E456E8}" dt="2024-12-28T19:22:06.210" v="524" actId="255"/>
          <ac:spMkLst>
            <pc:docMk/>
            <pc:sldMk cId="1884921002" sldId="271"/>
            <ac:spMk id="2" creationId="{58833CC8-57A1-DF89-490D-6633B133A6A4}"/>
          </ac:spMkLst>
        </pc:spChg>
        <pc:spChg chg="mod">
          <ac:chgData name="宏傑 陳" userId="d6d427fc14c2e5cb" providerId="LiveId" clId="{1D33B117-8653-4309-B119-603483E456E8}" dt="2024-12-28T20:50:42.764" v="1745" actId="14100"/>
          <ac:spMkLst>
            <pc:docMk/>
            <pc:sldMk cId="1884921002" sldId="271"/>
            <ac:spMk id="3" creationId="{7CDFC8B2-CB1E-169A-7D07-210C430341FD}"/>
          </ac:spMkLst>
        </pc:spChg>
        <pc:spChg chg="add">
          <ac:chgData name="宏傑 陳" userId="d6d427fc14c2e5cb" providerId="LiveId" clId="{1D33B117-8653-4309-B119-603483E456E8}" dt="2024-12-28T19:21:40.578" v="519" actId="26606"/>
          <ac:spMkLst>
            <pc:docMk/>
            <pc:sldMk cId="1884921002" sldId="271"/>
            <ac:spMk id="8" creationId="{1B15ED52-F352-441B-82BF-E0EA34836D08}"/>
          </ac:spMkLst>
        </pc:spChg>
        <pc:spChg chg="add">
          <ac:chgData name="宏傑 陳" userId="d6d427fc14c2e5cb" providerId="LiveId" clId="{1D33B117-8653-4309-B119-603483E456E8}" dt="2024-12-28T19:21:40.578" v="519" actId="26606"/>
          <ac:spMkLst>
            <pc:docMk/>
            <pc:sldMk cId="1884921002" sldId="271"/>
            <ac:spMk id="10" creationId="{3B2E3793-BFE6-45A2-9B7B-E18844431C99}"/>
          </ac:spMkLst>
        </pc:spChg>
        <pc:spChg chg="add">
          <ac:chgData name="宏傑 陳" userId="d6d427fc14c2e5cb" providerId="LiveId" clId="{1D33B117-8653-4309-B119-603483E456E8}" dt="2024-12-28T19:21:40.578" v="519" actId="26606"/>
          <ac:spMkLst>
            <pc:docMk/>
            <pc:sldMk cId="1884921002" sldId="271"/>
            <ac:spMk id="12" creationId="{BC4C4868-CB8F-4AF9-9CDB-8108F2C19B67}"/>
          </ac:spMkLst>
        </pc:spChg>
        <pc:spChg chg="add">
          <ac:chgData name="宏傑 陳" userId="d6d427fc14c2e5cb" providerId="LiveId" clId="{1D33B117-8653-4309-B119-603483E456E8}" dt="2024-12-28T19:21:40.578" v="519" actId="26606"/>
          <ac:spMkLst>
            <pc:docMk/>
            <pc:sldMk cId="1884921002" sldId="271"/>
            <ac:spMk id="14" creationId="{375E0459-6403-40CD-989D-56A4407CA12E}"/>
          </ac:spMkLst>
        </pc:spChg>
        <pc:spChg chg="add">
          <ac:chgData name="宏傑 陳" userId="d6d427fc14c2e5cb" providerId="LiveId" clId="{1D33B117-8653-4309-B119-603483E456E8}" dt="2024-12-28T19:21:40.578" v="519" actId="26606"/>
          <ac:spMkLst>
            <pc:docMk/>
            <pc:sldMk cId="1884921002" sldId="271"/>
            <ac:spMk id="16" creationId="{53E5B1A8-3AC9-4BD1-9BBC-78CA94F2D1BA}"/>
          </ac:spMkLst>
        </pc:spChg>
      </pc:sldChg>
      <pc:sldChg chg="addSp modSp mod setBg">
        <pc:chgData name="宏傑 陳" userId="d6d427fc14c2e5cb" providerId="LiveId" clId="{1D33B117-8653-4309-B119-603483E456E8}" dt="2024-12-28T20:20:30.236" v="1302" actId="1076"/>
        <pc:sldMkLst>
          <pc:docMk/>
          <pc:sldMk cId="3339796563" sldId="272"/>
        </pc:sldMkLst>
        <pc:spChg chg="mod">
          <ac:chgData name="宏傑 陳" userId="d6d427fc14c2e5cb" providerId="LiveId" clId="{1D33B117-8653-4309-B119-603483E456E8}" dt="2024-12-28T20:20:30.236" v="1302" actId="1076"/>
          <ac:spMkLst>
            <pc:docMk/>
            <pc:sldMk cId="3339796563" sldId="272"/>
            <ac:spMk id="3" creationId="{B97AF882-0456-47BD-EFB6-49CF0D1C660F}"/>
          </ac:spMkLst>
        </pc:spChg>
        <pc:spChg chg="add">
          <ac:chgData name="宏傑 陳" userId="d6d427fc14c2e5cb" providerId="LiveId" clId="{1D33B117-8653-4309-B119-603483E456E8}" dt="2024-12-28T19:25:22.717" v="547" actId="26606"/>
          <ac:spMkLst>
            <pc:docMk/>
            <pc:sldMk cId="3339796563" sldId="272"/>
            <ac:spMk id="8" creationId="{8C790BE2-4E4F-4AAF-81A2-4A6F4885EBE6}"/>
          </ac:spMkLst>
        </pc:spChg>
        <pc:spChg chg="add">
          <ac:chgData name="宏傑 陳" userId="d6d427fc14c2e5cb" providerId="LiveId" clId="{1D33B117-8653-4309-B119-603483E456E8}" dt="2024-12-28T19:25:22.717" v="547" actId="26606"/>
          <ac:spMkLst>
            <pc:docMk/>
            <pc:sldMk cId="3339796563" sldId="272"/>
            <ac:spMk id="10" creationId="{D28B54C3-B57B-472A-B96E-1FCB67093DC2}"/>
          </ac:spMkLst>
        </pc:spChg>
        <pc:spChg chg="add">
          <ac:chgData name="宏傑 陳" userId="d6d427fc14c2e5cb" providerId="LiveId" clId="{1D33B117-8653-4309-B119-603483E456E8}" dt="2024-12-28T19:25:22.717" v="547" actId="26606"/>
          <ac:spMkLst>
            <pc:docMk/>
            <pc:sldMk cId="3339796563" sldId="272"/>
            <ac:spMk id="12" creationId="{7DB3C429-F8DA-49B9-AF84-21996FCF78B5}"/>
          </ac:spMkLst>
        </pc:spChg>
        <pc:spChg chg="add">
          <ac:chgData name="宏傑 陳" userId="d6d427fc14c2e5cb" providerId="LiveId" clId="{1D33B117-8653-4309-B119-603483E456E8}" dt="2024-12-28T19:25:22.717" v="547" actId="26606"/>
          <ac:spMkLst>
            <pc:docMk/>
            <pc:sldMk cId="3339796563" sldId="272"/>
            <ac:spMk id="14" creationId="{E12088DD-B1AD-40E0-8B86-1D87A2CCD9BE}"/>
          </ac:spMkLst>
        </pc:spChg>
        <pc:spChg chg="add">
          <ac:chgData name="宏傑 陳" userId="d6d427fc14c2e5cb" providerId="LiveId" clId="{1D33B117-8653-4309-B119-603483E456E8}" dt="2024-12-28T19:25:22.717" v="547" actId="26606"/>
          <ac:spMkLst>
            <pc:docMk/>
            <pc:sldMk cId="3339796563" sldId="272"/>
            <ac:spMk id="16" creationId="{C4C9F2B0-1044-46EB-8AEB-C3BFFDE6C2CC}"/>
          </ac:spMkLst>
        </pc:spChg>
        <pc:spChg chg="add">
          <ac:chgData name="宏傑 陳" userId="d6d427fc14c2e5cb" providerId="LiveId" clId="{1D33B117-8653-4309-B119-603483E456E8}" dt="2024-12-28T19:25:22.717" v="547" actId="26606"/>
          <ac:spMkLst>
            <pc:docMk/>
            <pc:sldMk cId="3339796563" sldId="272"/>
            <ac:spMk id="18" creationId="{0C395952-4E26-45A2-8756-2ADFD6E53C6E}"/>
          </ac:spMkLst>
        </pc:spChg>
        <pc:spChg chg="add">
          <ac:chgData name="宏傑 陳" userId="d6d427fc14c2e5cb" providerId="LiveId" clId="{1D33B117-8653-4309-B119-603483E456E8}" dt="2024-12-28T19:25:22.717" v="547" actId="26606"/>
          <ac:spMkLst>
            <pc:docMk/>
            <pc:sldMk cId="3339796563" sldId="272"/>
            <ac:spMk id="20" creationId="{4734BADF-9461-4621-B112-2D7BABEA7DD0}"/>
          </ac:spMkLst>
        </pc:spChg>
      </pc:sldChg>
      <pc:sldChg chg="addSp modSp mod setBg">
        <pc:chgData name="宏傑 陳" userId="d6d427fc14c2e5cb" providerId="LiveId" clId="{1D33B117-8653-4309-B119-603483E456E8}" dt="2024-12-28T20:50:50.545" v="1746" actId="20577"/>
        <pc:sldMkLst>
          <pc:docMk/>
          <pc:sldMk cId="3059331281" sldId="273"/>
        </pc:sldMkLst>
        <pc:spChg chg="mod">
          <ac:chgData name="宏傑 陳" userId="d6d427fc14c2e5cb" providerId="LiveId" clId="{1D33B117-8653-4309-B119-603483E456E8}" dt="2024-12-28T20:50:50.545" v="1746" actId="20577"/>
          <ac:spMkLst>
            <pc:docMk/>
            <pc:sldMk cId="3059331281" sldId="273"/>
            <ac:spMk id="3" creationId="{0B6DCE16-9E0E-32CD-3840-EEC2312F4C61}"/>
          </ac:spMkLst>
        </pc:spChg>
        <pc:spChg chg="add">
          <ac:chgData name="宏傑 陳" userId="d6d427fc14c2e5cb" providerId="LiveId" clId="{1D33B117-8653-4309-B119-603483E456E8}" dt="2024-12-28T19:25:53.303" v="554" actId="26606"/>
          <ac:spMkLst>
            <pc:docMk/>
            <pc:sldMk cId="3059331281" sldId="273"/>
            <ac:spMk id="8" creationId="{DA9C8D46-54D8-4DF1-99A2-E651C7B132F4}"/>
          </ac:spMkLst>
        </pc:spChg>
        <pc:spChg chg="add">
          <ac:chgData name="宏傑 陳" userId="d6d427fc14c2e5cb" providerId="LiveId" clId="{1D33B117-8653-4309-B119-603483E456E8}" dt="2024-12-28T19:25:53.303" v="554" actId="26606"/>
          <ac:spMkLst>
            <pc:docMk/>
            <pc:sldMk cId="3059331281" sldId="273"/>
            <ac:spMk id="10" creationId="{9715DAF0-AE1B-46C9-8A6B-DB2AA05AB91D}"/>
          </ac:spMkLst>
        </pc:spChg>
        <pc:spChg chg="add">
          <ac:chgData name="宏傑 陳" userId="d6d427fc14c2e5cb" providerId="LiveId" clId="{1D33B117-8653-4309-B119-603483E456E8}" dt="2024-12-28T19:25:53.303" v="554" actId="26606"/>
          <ac:spMkLst>
            <pc:docMk/>
            <pc:sldMk cId="3059331281" sldId="273"/>
            <ac:spMk id="12" creationId="{DE12BF4D-F47A-41C1-85FC-652E412D3B47}"/>
          </ac:spMkLst>
        </pc:spChg>
        <pc:spChg chg="add">
          <ac:chgData name="宏傑 陳" userId="d6d427fc14c2e5cb" providerId="LiveId" clId="{1D33B117-8653-4309-B119-603483E456E8}" dt="2024-12-28T19:25:53.303" v="554" actId="26606"/>
          <ac:spMkLst>
            <pc:docMk/>
            <pc:sldMk cId="3059331281" sldId="273"/>
            <ac:spMk id="14" creationId="{AAF055B3-1F95-4ABA-BFE4-A58320A8206E}"/>
          </ac:spMkLst>
        </pc:spChg>
        <pc:spChg chg="add">
          <ac:chgData name="宏傑 陳" userId="d6d427fc14c2e5cb" providerId="LiveId" clId="{1D33B117-8653-4309-B119-603483E456E8}" dt="2024-12-28T19:25:53.303" v="554" actId="26606"/>
          <ac:spMkLst>
            <pc:docMk/>
            <pc:sldMk cId="3059331281" sldId="273"/>
            <ac:spMk id="16" creationId="{65FBF53F-BBBA-4974-AD72-0E8CD294E50F}"/>
          </ac:spMkLst>
        </pc:spChg>
        <pc:spChg chg="add">
          <ac:chgData name="宏傑 陳" userId="d6d427fc14c2e5cb" providerId="LiveId" clId="{1D33B117-8653-4309-B119-603483E456E8}" dt="2024-12-28T19:25:53.303" v="554" actId="26606"/>
          <ac:spMkLst>
            <pc:docMk/>
            <pc:sldMk cId="3059331281" sldId="273"/>
            <ac:spMk id="18" creationId="{5A2875D7-3769-4291-959E-9FAD764A760C}"/>
          </ac:spMkLst>
        </pc:spChg>
      </pc:sldChg>
      <pc:sldChg chg="addSp delSp modSp mod setBg addAnim delAnim">
        <pc:chgData name="宏傑 陳" userId="d6d427fc14c2e5cb" providerId="LiveId" clId="{1D33B117-8653-4309-B119-603483E456E8}" dt="2024-12-28T20:21:01.514" v="1305" actId="255"/>
        <pc:sldMkLst>
          <pc:docMk/>
          <pc:sldMk cId="3151341417" sldId="274"/>
        </pc:sldMkLst>
        <pc:spChg chg="mod">
          <ac:chgData name="宏傑 陳" userId="d6d427fc14c2e5cb" providerId="LiveId" clId="{1D33B117-8653-4309-B119-603483E456E8}" dt="2024-12-28T19:28:12.068" v="579" actId="1076"/>
          <ac:spMkLst>
            <pc:docMk/>
            <pc:sldMk cId="3151341417" sldId="274"/>
            <ac:spMk id="2" creationId="{D46A7353-A682-A83C-10B6-720002CF97F2}"/>
          </ac:spMkLst>
        </pc:spChg>
        <pc:spChg chg="mod">
          <ac:chgData name="宏傑 陳" userId="d6d427fc14c2e5cb" providerId="LiveId" clId="{1D33B117-8653-4309-B119-603483E456E8}" dt="2024-12-28T20:21:01.514" v="1305" actId="255"/>
          <ac:spMkLst>
            <pc:docMk/>
            <pc:sldMk cId="3151341417" sldId="274"/>
            <ac:spMk id="3" creationId="{51E27306-52E8-E422-C89B-9F9BD7F6D96F}"/>
          </ac:spMkLst>
        </pc:spChg>
        <pc:spChg chg="add del">
          <ac:chgData name="宏傑 陳" userId="d6d427fc14c2e5cb" providerId="LiveId" clId="{1D33B117-8653-4309-B119-603483E456E8}" dt="2024-12-28T19:27:28.441" v="572" actId="26606"/>
          <ac:spMkLst>
            <pc:docMk/>
            <pc:sldMk cId="3151341417" sldId="274"/>
            <ac:spMk id="8" creationId="{6F5A5072-7B47-4D32-B52A-4EBBF590B8A5}"/>
          </ac:spMkLst>
        </pc:spChg>
        <pc:spChg chg="add del">
          <ac:chgData name="宏傑 陳" userId="d6d427fc14c2e5cb" providerId="LiveId" clId="{1D33B117-8653-4309-B119-603483E456E8}" dt="2024-12-28T19:27:28.441" v="572" actId="26606"/>
          <ac:spMkLst>
            <pc:docMk/>
            <pc:sldMk cId="3151341417" sldId="274"/>
            <ac:spMk id="10" creationId="{9715DAF0-AE1B-46C9-8A6B-DB2AA05AB91D}"/>
          </ac:spMkLst>
        </pc:spChg>
        <pc:spChg chg="add del">
          <ac:chgData name="宏傑 陳" userId="d6d427fc14c2e5cb" providerId="LiveId" clId="{1D33B117-8653-4309-B119-603483E456E8}" dt="2024-12-28T19:27:28.441" v="572" actId="26606"/>
          <ac:spMkLst>
            <pc:docMk/>
            <pc:sldMk cId="3151341417" sldId="274"/>
            <ac:spMk id="12" creationId="{6016219D-510E-4184-9090-6D5578A87BD1}"/>
          </ac:spMkLst>
        </pc:spChg>
        <pc:spChg chg="add del">
          <ac:chgData name="宏傑 陳" userId="d6d427fc14c2e5cb" providerId="LiveId" clId="{1D33B117-8653-4309-B119-603483E456E8}" dt="2024-12-28T19:27:28.441" v="572" actId="26606"/>
          <ac:spMkLst>
            <pc:docMk/>
            <pc:sldMk cId="3151341417" sldId="274"/>
            <ac:spMk id="14" creationId="{AFF4A713-7B75-4B21-90D7-5AB19547C728}"/>
          </ac:spMkLst>
        </pc:spChg>
        <pc:spChg chg="add del">
          <ac:chgData name="宏傑 陳" userId="d6d427fc14c2e5cb" providerId="LiveId" clId="{1D33B117-8653-4309-B119-603483E456E8}" dt="2024-12-28T19:27:28.441" v="572" actId="26606"/>
          <ac:spMkLst>
            <pc:docMk/>
            <pc:sldMk cId="3151341417" sldId="274"/>
            <ac:spMk id="16" creationId="{DC631C0B-6DA6-4E57-8231-CE32B3434A7E}"/>
          </ac:spMkLst>
        </pc:spChg>
        <pc:spChg chg="add del">
          <ac:chgData name="宏傑 陳" userId="d6d427fc14c2e5cb" providerId="LiveId" clId="{1D33B117-8653-4309-B119-603483E456E8}" dt="2024-12-28T19:27:28.441" v="572" actId="26606"/>
          <ac:spMkLst>
            <pc:docMk/>
            <pc:sldMk cId="3151341417" sldId="274"/>
            <ac:spMk id="18" creationId="{C29501E6-A978-4A61-9689-9085AF97A53A}"/>
          </ac:spMkLst>
        </pc:spChg>
        <pc:spChg chg="add del">
          <ac:chgData name="宏傑 陳" userId="d6d427fc14c2e5cb" providerId="LiveId" clId="{1D33B117-8653-4309-B119-603483E456E8}" dt="2024-12-28T19:27:27.399" v="569" actId="26606"/>
          <ac:spMkLst>
            <pc:docMk/>
            <pc:sldMk cId="3151341417" sldId="274"/>
            <ac:spMk id="23" creationId="{6F5A5072-7B47-4D32-B52A-4EBBF590B8A5}"/>
          </ac:spMkLst>
        </pc:spChg>
        <pc:spChg chg="add del">
          <ac:chgData name="宏傑 陳" userId="d6d427fc14c2e5cb" providerId="LiveId" clId="{1D33B117-8653-4309-B119-603483E456E8}" dt="2024-12-28T19:27:27.399" v="569" actId="26606"/>
          <ac:spMkLst>
            <pc:docMk/>
            <pc:sldMk cId="3151341417" sldId="274"/>
            <ac:spMk id="25" creationId="{9715DAF0-AE1B-46C9-8A6B-DB2AA05AB91D}"/>
          </ac:spMkLst>
        </pc:spChg>
        <pc:spChg chg="add del">
          <ac:chgData name="宏傑 陳" userId="d6d427fc14c2e5cb" providerId="LiveId" clId="{1D33B117-8653-4309-B119-603483E456E8}" dt="2024-12-28T19:27:27.399" v="569" actId="26606"/>
          <ac:spMkLst>
            <pc:docMk/>
            <pc:sldMk cId="3151341417" sldId="274"/>
            <ac:spMk id="27" creationId="{6016219D-510E-4184-9090-6D5578A87BD1}"/>
          </ac:spMkLst>
        </pc:spChg>
        <pc:spChg chg="add del">
          <ac:chgData name="宏傑 陳" userId="d6d427fc14c2e5cb" providerId="LiveId" clId="{1D33B117-8653-4309-B119-603483E456E8}" dt="2024-12-28T19:27:27.399" v="569" actId="26606"/>
          <ac:spMkLst>
            <pc:docMk/>
            <pc:sldMk cId="3151341417" sldId="274"/>
            <ac:spMk id="29" creationId="{AFF4A713-7B75-4B21-90D7-5AB19547C728}"/>
          </ac:spMkLst>
        </pc:spChg>
        <pc:spChg chg="add del">
          <ac:chgData name="宏傑 陳" userId="d6d427fc14c2e5cb" providerId="LiveId" clId="{1D33B117-8653-4309-B119-603483E456E8}" dt="2024-12-28T19:27:27.399" v="569" actId="26606"/>
          <ac:spMkLst>
            <pc:docMk/>
            <pc:sldMk cId="3151341417" sldId="274"/>
            <ac:spMk id="31" creationId="{DC631C0B-6DA6-4E57-8231-CE32B3434A7E}"/>
          </ac:spMkLst>
        </pc:spChg>
        <pc:spChg chg="add del">
          <ac:chgData name="宏傑 陳" userId="d6d427fc14c2e5cb" providerId="LiveId" clId="{1D33B117-8653-4309-B119-603483E456E8}" dt="2024-12-28T19:27:27.399" v="569" actId="26606"/>
          <ac:spMkLst>
            <pc:docMk/>
            <pc:sldMk cId="3151341417" sldId="274"/>
            <ac:spMk id="33" creationId="{C29501E6-A978-4A61-9689-9085AF97A53A}"/>
          </ac:spMkLst>
        </pc:spChg>
        <pc:spChg chg="add del">
          <ac:chgData name="宏傑 陳" userId="d6d427fc14c2e5cb" providerId="LiveId" clId="{1D33B117-8653-4309-B119-603483E456E8}" dt="2024-12-28T19:27:28.435" v="571" actId="26606"/>
          <ac:spMkLst>
            <pc:docMk/>
            <pc:sldMk cId="3151341417" sldId="274"/>
            <ac:spMk id="35" creationId="{4734BADF-9461-4621-B112-2D7BABEA7DD0}"/>
          </ac:spMkLst>
        </pc:spChg>
        <pc:spChg chg="add del">
          <ac:chgData name="宏傑 陳" userId="d6d427fc14c2e5cb" providerId="LiveId" clId="{1D33B117-8653-4309-B119-603483E456E8}" dt="2024-12-28T19:27:28.435" v="571" actId="26606"/>
          <ac:spMkLst>
            <pc:docMk/>
            <pc:sldMk cId="3151341417" sldId="274"/>
            <ac:spMk id="36" creationId="{8C790BE2-4E4F-4AAF-81A2-4A6F4885EBE6}"/>
          </ac:spMkLst>
        </pc:spChg>
        <pc:spChg chg="add del">
          <ac:chgData name="宏傑 陳" userId="d6d427fc14c2e5cb" providerId="LiveId" clId="{1D33B117-8653-4309-B119-603483E456E8}" dt="2024-12-28T19:27:28.435" v="571" actId="26606"/>
          <ac:spMkLst>
            <pc:docMk/>
            <pc:sldMk cId="3151341417" sldId="274"/>
            <ac:spMk id="37" creationId="{D28B54C3-B57B-472A-B96E-1FCB67093DC2}"/>
          </ac:spMkLst>
        </pc:spChg>
        <pc:spChg chg="add del">
          <ac:chgData name="宏傑 陳" userId="d6d427fc14c2e5cb" providerId="LiveId" clId="{1D33B117-8653-4309-B119-603483E456E8}" dt="2024-12-28T19:27:28.435" v="571" actId="26606"/>
          <ac:spMkLst>
            <pc:docMk/>
            <pc:sldMk cId="3151341417" sldId="274"/>
            <ac:spMk id="38" creationId="{7DB3C429-F8DA-49B9-AF84-21996FCF78B5}"/>
          </ac:spMkLst>
        </pc:spChg>
        <pc:spChg chg="add del">
          <ac:chgData name="宏傑 陳" userId="d6d427fc14c2e5cb" providerId="LiveId" clId="{1D33B117-8653-4309-B119-603483E456E8}" dt="2024-12-28T19:27:28.435" v="571" actId="26606"/>
          <ac:spMkLst>
            <pc:docMk/>
            <pc:sldMk cId="3151341417" sldId="274"/>
            <ac:spMk id="39" creationId="{E12088DD-B1AD-40E0-8B86-1D87A2CCD9BE}"/>
          </ac:spMkLst>
        </pc:spChg>
        <pc:spChg chg="add del">
          <ac:chgData name="宏傑 陳" userId="d6d427fc14c2e5cb" providerId="LiveId" clId="{1D33B117-8653-4309-B119-603483E456E8}" dt="2024-12-28T19:27:28.435" v="571" actId="26606"/>
          <ac:spMkLst>
            <pc:docMk/>
            <pc:sldMk cId="3151341417" sldId="274"/>
            <ac:spMk id="40" creationId="{C4C9F2B0-1044-46EB-8AEB-C3BFFDE6C2CC}"/>
          </ac:spMkLst>
        </pc:spChg>
        <pc:spChg chg="add del">
          <ac:chgData name="宏傑 陳" userId="d6d427fc14c2e5cb" providerId="LiveId" clId="{1D33B117-8653-4309-B119-603483E456E8}" dt="2024-12-28T19:27:28.435" v="571" actId="26606"/>
          <ac:spMkLst>
            <pc:docMk/>
            <pc:sldMk cId="3151341417" sldId="274"/>
            <ac:spMk id="41" creationId="{0C395952-4E26-45A2-8756-2ADFD6E53C6E}"/>
          </ac:spMkLst>
        </pc:spChg>
        <pc:spChg chg="add del">
          <ac:chgData name="宏傑 陳" userId="d6d427fc14c2e5cb" providerId="LiveId" clId="{1D33B117-8653-4309-B119-603483E456E8}" dt="2024-12-28T19:27:46.127" v="575" actId="26606"/>
          <ac:spMkLst>
            <pc:docMk/>
            <pc:sldMk cId="3151341417" sldId="274"/>
            <ac:spMk id="43" creationId="{43C48B49-6135-48B6-AC0F-97E5D8D1F03F}"/>
          </ac:spMkLst>
        </pc:spChg>
        <pc:spChg chg="add del">
          <ac:chgData name="宏傑 陳" userId="d6d427fc14c2e5cb" providerId="LiveId" clId="{1D33B117-8653-4309-B119-603483E456E8}" dt="2024-12-28T19:27:46.127" v="575" actId="26606"/>
          <ac:spMkLst>
            <pc:docMk/>
            <pc:sldMk cId="3151341417" sldId="274"/>
            <ac:spMk id="44" creationId="{9715DAF0-AE1B-46C9-8A6B-DB2AA05AB91D}"/>
          </ac:spMkLst>
        </pc:spChg>
        <pc:spChg chg="add del">
          <ac:chgData name="宏傑 陳" userId="d6d427fc14c2e5cb" providerId="LiveId" clId="{1D33B117-8653-4309-B119-603483E456E8}" dt="2024-12-28T19:27:46.127" v="575" actId="26606"/>
          <ac:spMkLst>
            <pc:docMk/>
            <pc:sldMk cId="3151341417" sldId="274"/>
            <ac:spMk id="45" creationId="{DC631C0B-6DA6-4E57-8231-CE32B3434A7E}"/>
          </ac:spMkLst>
        </pc:spChg>
        <pc:spChg chg="add del">
          <ac:chgData name="宏傑 陳" userId="d6d427fc14c2e5cb" providerId="LiveId" clId="{1D33B117-8653-4309-B119-603483E456E8}" dt="2024-12-28T19:27:46.127" v="575" actId="26606"/>
          <ac:spMkLst>
            <pc:docMk/>
            <pc:sldMk cId="3151341417" sldId="274"/>
            <ac:spMk id="46" creationId="{F256AC18-FB41-4977-8B0C-F5082335AB7D}"/>
          </ac:spMkLst>
        </pc:spChg>
        <pc:spChg chg="add del">
          <ac:chgData name="宏傑 陳" userId="d6d427fc14c2e5cb" providerId="LiveId" clId="{1D33B117-8653-4309-B119-603483E456E8}" dt="2024-12-28T19:27:46.127" v="575" actId="26606"/>
          <ac:spMkLst>
            <pc:docMk/>
            <pc:sldMk cId="3151341417" sldId="274"/>
            <ac:spMk id="47" creationId="{AFF4A713-7B75-4B21-90D7-5AB19547C728}"/>
          </ac:spMkLst>
        </pc:spChg>
        <pc:spChg chg="add">
          <ac:chgData name="宏傑 陳" userId="d6d427fc14c2e5cb" providerId="LiveId" clId="{1D33B117-8653-4309-B119-603483E456E8}" dt="2024-12-28T19:27:46.127" v="575" actId="26606"/>
          <ac:spMkLst>
            <pc:docMk/>
            <pc:sldMk cId="3151341417" sldId="274"/>
            <ac:spMk id="52" creationId="{6F5A5072-7B47-4D32-B52A-4EBBF590B8A5}"/>
          </ac:spMkLst>
        </pc:spChg>
        <pc:spChg chg="add">
          <ac:chgData name="宏傑 陳" userId="d6d427fc14c2e5cb" providerId="LiveId" clId="{1D33B117-8653-4309-B119-603483E456E8}" dt="2024-12-28T19:27:46.127" v="575" actId="26606"/>
          <ac:spMkLst>
            <pc:docMk/>
            <pc:sldMk cId="3151341417" sldId="274"/>
            <ac:spMk id="54" creationId="{9715DAF0-AE1B-46C9-8A6B-DB2AA05AB91D}"/>
          </ac:spMkLst>
        </pc:spChg>
        <pc:spChg chg="add">
          <ac:chgData name="宏傑 陳" userId="d6d427fc14c2e5cb" providerId="LiveId" clId="{1D33B117-8653-4309-B119-603483E456E8}" dt="2024-12-28T19:27:46.127" v="575" actId="26606"/>
          <ac:spMkLst>
            <pc:docMk/>
            <pc:sldMk cId="3151341417" sldId="274"/>
            <ac:spMk id="56" creationId="{6016219D-510E-4184-9090-6D5578A87BD1}"/>
          </ac:spMkLst>
        </pc:spChg>
        <pc:spChg chg="add">
          <ac:chgData name="宏傑 陳" userId="d6d427fc14c2e5cb" providerId="LiveId" clId="{1D33B117-8653-4309-B119-603483E456E8}" dt="2024-12-28T19:27:46.127" v="575" actId="26606"/>
          <ac:spMkLst>
            <pc:docMk/>
            <pc:sldMk cId="3151341417" sldId="274"/>
            <ac:spMk id="58" creationId="{AFF4A713-7B75-4B21-90D7-5AB19547C728}"/>
          </ac:spMkLst>
        </pc:spChg>
        <pc:spChg chg="add">
          <ac:chgData name="宏傑 陳" userId="d6d427fc14c2e5cb" providerId="LiveId" clId="{1D33B117-8653-4309-B119-603483E456E8}" dt="2024-12-28T19:27:46.127" v="575" actId="26606"/>
          <ac:spMkLst>
            <pc:docMk/>
            <pc:sldMk cId="3151341417" sldId="274"/>
            <ac:spMk id="60" creationId="{DC631C0B-6DA6-4E57-8231-CE32B3434A7E}"/>
          </ac:spMkLst>
        </pc:spChg>
        <pc:spChg chg="add">
          <ac:chgData name="宏傑 陳" userId="d6d427fc14c2e5cb" providerId="LiveId" clId="{1D33B117-8653-4309-B119-603483E456E8}" dt="2024-12-28T19:27:46.127" v="575" actId="26606"/>
          <ac:spMkLst>
            <pc:docMk/>
            <pc:sldMk cId="3151341417" sldId="274"/>
            <ac:spMk id="62" creationId="{C29501E6-A978-4A61-9689-9085AF97A53A}"/>
          </ac:spMkLst>
        </pc:spChg>
      </pc:sldChg>
      <pc:sldChg chg="addSp modSp mod setBg">
        <pc:chgData name="宏傑 陳" userId="d6d427fc14c2e5cb" providerId="LiveId" clId="{1D33B117-8653-4309-B119-603483E456E8}" dt="2024-12-28T20:33:19.751" v="1488" actId="1076"/>
        <pc:sldMkLst>
          <pc:docMk/>
          <pc:sldMk cId="3913839044" sldId="275"/>
        </pc:sldMkLst>
        <pc:spChg chg="mod">
          <ac:chgData name="宏傑 陳" userId="d6d427fc14c2e5cb" providerId="LiveId" clId="{1D33B117-8653-4309-B119-603483E456E8}" dt="2024-12-28T20:33:19.751" v="1488" actId="1076"/>
          <ac:spMkLst>
            <pc:docMk/>
            <pc:sldMk cId="3913839044" sldId="275"/>
            <ac:spMk id="3" creationId="{726BE297-2A7C-14C5-7972-87D3FC1354DE}"/>
          </ac:spMkLst>
        </pc:spChg>
        <pc:spChg chg="add">
          <ac:chgData name="宏傑 陳" userId="d6d427fc14c2e5cb" providerId="LiveId" clId="{1D33B117-8653-4309-B119-603483E456E8}" dt="2024-12-28T19:29:50.593" v="590" actId="26606"/>
          <ac:spMkLst>
            <pc:docMk/>
            <pc:sldMk cId="3913839044" sldId="275"/>
            <ac:spMk id="8" creationId="{8C790BE2-4E4F-4AAF-81A2-4A6F4885EBE6}"/>
          </ac:spMkLst>
        </pc:spChg>
        <pc:spChg chg="add">
          <ac:chgData name="宏傑 陳" userId="d6d427fc14c2e5cb" providerId="LiveId" clId="{1D33B117-8653-4309-B119-603483E456E8}" dt="2024-12-28T19:29:50.593" v="590" actId="26606"/>
          <ac:spMkLst>
            <pc:docMk/>
            <pc:sldMk cId="3913839044" sldId="275"/>
            <ac:spMk id="10" creationId="{D28B54C3-B57B-472A-B96E-1FCB67093DC2}"/>
          </ac:spMkLst>
        </pc:spChg>
        <pc:spChg chg="add">
          <ac:chgData name="宏傑 陳" userId="d6d427fc14c2e5cb" providerId="LiveId" clId="{1D33B117-8653-4309-B119-603483E456E8}" dt="2024-12-28T19:29:50.593" v="590" actId="26606"/>
          <ac:spMkLst>
            <pc:docMk/>
            <pc:sldMk cId="3913839044" sldId="275"/>
            <ac:spMk id="12" creationId="{7DB3C429-F8DA-49B9-AF84-21996FCF78B5}"/>
          </ac:spMkLst>
        </pc:spChg>
        <pc:spChg chg="add">
          <ac:chgData name="宏傑 陳" userId="d6d427fc14c2e5cb" providerId="LiveId" clId="{1D33B117-8653-4309-B119-603483E456E8}" dt="2024-12-28T19:29:50.593" v="590" actId="26606"/>
          <ac:spMkLst>
            <pc:docMk/>
            <pc:sldMk cId="3913839044" sldId="275"/>
            <ac:spMk id="14" creationId="{E12088DD-B1AD-40E0-8B86-1D87A2CCD9BE}"/>
          </ac:spMkLst>
        </pc:spChg>
        <pc:spChg chg="add">
          <ac:chgData name="宏傑 陳" userId="d6d427fc14c2e5cb" providerId="LiveId" clId="{1D33B117-8653-4309-B119-603483E456E8}" dt="2024-12-28T19:29:50.593" v="590" actId="26606"/>
          <ac:spMkLst>
            <pc:docMk/>
            <pc:sldMk cId="3913839044" sldId="275"/>
            <ac:spMk id="16" creationId="{C4C9F2B0-1044-46EB-8AEB-C3BFFDE6C2CC}"/>
          </ac:spMkLst>
        </pc:spChg>
        <pc:spChg chg="add">
          <ac:chgData name="宏傑 陳" userId="d6d427fc14c2e5cb" providerId="LiveId" clId="{1D33B117-8653-4309-B119-603483E456E8}" dt="2024-12-28T19:29:50.593" v="590" actId="26606"/>
          <ac:spMkLst>
            <pc:docMk/>
            <pc:sldMk cId="3913839044" sldId="275"/>
            <ac:spMk id="18" creationId="{0C395952-4E26-45A2-8756-2ADFD6E53C6E}"/>
          </ac:spMkLst>
        </pc:spChg>
        <pc:spChg chg="add">
          <ac:chgData name="宏傑 陳" userId="d6d427fc14c2e5cb" providerId="LiveId" clId="{1D33B117-8653-4309-B119-603483E456E8}" dt="2024-12-28T19:29:50.593" v="590" actId="26606"/>
          <ac:spMkLst>
            <pc:docMk/>
            <pc:sldMk cId="3913839044" sldId="275"/>
            <ac:spMk id="20" creationId="{4734BADF-9461-4621-B112-2D7BABEA7DD0}"/>
          </ac:spMkLst>
        </pc:spChg>
      </pc:sldChg>
      <pc:sldChg chg="addSp modSp mod setBg">
        <pc:chgData name="宏傑 陳" userId="d6d427fc14c2e5cb" providerId="LiveId" clId="{1D33B117-8653-4309-B119-603483E456E8}" dt="2024-12-28T20:34:58.407" v="1524" actId="1076"/>
        <pc:sldMkLst>
          <pc:docMk/>
          <pc:sldMk cId="1714248740" sldId="276"/>
        </pc:sldMkLst>
        <pc:spChg chg="mod">
          <ac:chgData name="宏傑 陳" userId="d6d427fc14c2e5cb" providerId="LiveId" clId="{1D33B117-8653-4309-B119-603483E456E8}" dt="2024-12-28T20:34:58.407" v="1524" actId="1076"/>
          <ac:spMkLst>
            <pc:docMk/>
            <pc:sldMk cId="1714248740" sldId="276"/>
            <ac:spMk id="3" creationId="{056B20CF-5B0D-870A-D41E-EFBA42276A59}"/>
          </ac:spMkLst>
        </pc:spChg>
        <pc:spChg chg="add">
          <ac:chgData name="宏傑 陳" userId="d6d427fc14c2e5cb" providerId="LiveId" clId="{1D33B117-8653-4309-B119-603483E456E8}" dt="2024-12-28T19:30:22.972" v="596" actId="26606"/>
          <ac:spMkLst>
            <pc:docMk/>
            <pc:sldMk cId="1714248740" sldId="276"/>
            <ac:spMk id="8" creationId="{56D63398-EEE4-4E6A-BEF3-E92924A2821E}"/>
          </ac:spMkLst>
        </pc:spChg>
        <pc:spChg chg="add">
          <ac:chgData name="宏傑 陳" userId="d6d427fc14c2e5cb" providerId="LiveId" clId="{1D33B117-8653-4309-B119-603483E456E8}" dt="2024-12-28T19:30:22.972" v="596" actId="26606"/>
          <ac:spMkLst>
            <pc:docMk/>
            <pc:sldMk cId="1714248740" sldId="276"/>
            <ac:spMk id="10" creationId="{5CEAD642-85CF-4750-8432-7C80C901F001}"/>
          </ac:spMkLst>
        </pc:spChg>
        <pc:spChg chg="add">
          <ac:chgData name="宏傑 陳" userId="d6d427fc14c2e5cb" providerId="LiveId" clId="{1D33B117-8653-4309-B119-603483E456E8}" dt="2024-12-28T19:30:22.972" v="596" actId="26606"/>
          <ac:spMkLst>
            <pc:docMk/>
            <pc:sldMk cId="1714248740" sldId="276"/>
            <ac:spMk id="12" creationId="{C6804B24-17AC-406D-9636-1332F5DF9AE7}"/>
          </ac:spMkLst>
        </pc:spChg>
        <pc:spChg chg="add">
          <ac:chgData name="宏傑 陳" userId="d6d427fc14c2e5cb" providerId="LiveId" clId="{1D33B117-8653-4309-B119-603483E456E8}" dt="2024-12-28T19:30:22.972" v="596" actId="26606"/>
          <ac:spMkLst>
            <pc:docMk/>
            <pc:sldMk cId="1714248740" sldId="276"/>
            <ac:spMk id="14" creationId="{730D8B3B-9B80-4025-B934-26DC7D7CD231}"/>
          </ac:spMkLst>
        </pc:spChg>
        <pc:spChg chg="add">
          <ac:chgData name="宏傑 陳" userId="d6d427fc14c2e5cb" providerId="LiveId" clId="{1D33B117-8653-4309-B119-603483E456E8}" dt="2024-12-28T19:30:22.972" v="596" actId="26606"/>
          <ac:spMkLst>
            <pc:docMk/>
            <pc:sldMk cId="1714248740" sldId="276"/>
            <ac:spMk id="16" creationId="{B5A1B09C-1565-46F8-B70F-621C5EB48A09}"/>
          </ac:spMkLst>
        </pc:spChg>
        <pc:spChg chg="add">
          <ac:chgData name="宏傑 陳" userId="d6d427fc14c2e5cb" providerId="LiveId" clId="{1D33B117-8653-4309-B119-603483E456E8}" dt="2024-12-28T19:30:22.972" v="596" actId="26606"/>
          <ac:spMkLst>
            <pc:docMk/>
            <pc:sldMk cId="1714248740" sldId="276"/>
            <ac:spMk id="18" creationId="{570DF94D-F28F-435E-AD56-C40FC99AFAA1}"/>
          </ac:spMkLst>
        </pc:spChg>
        <pc:spChg chg="add">
          <ac:chgData name="宏傑 陳" userId="d6d427fc14c2e5cb" providerId="LiveId" clId="{1D33B117-8653-4309-B119-603483E456E8}" dt="2024-12-28T19:30:22.972" v="596" actId="26606"/>
          <ac:spMkLst>
            <pc:docMk/>
            <pc:sldMk cId="1714248740" sldId="276"/>
            <ac:spMk id="20" creationId="{84F952EE-9AAE-4D81-BF98-35DF71334053}"/>
          </ac:spMkLst>
        </pc:spChg>
      </pc:sldChg>
      <pc:sldChg chg="addSp modSp mod setBg">
        <pc:chgData name="宏傑 陳" userId="d6d427fc14c2e5cb" providerId="LiveId" clId="{1D33B117-8653-4309-B119-603483E456E8}" dt="2024-12-28T20:31:50.493" v="1459" actId="255"/>
        <pc:sldMkLst>
          <pc:docMk/>
          <pc:sldMk cId="4169548381" sldId="277"/>
        </pc:sldMkLst>
        <pc:spChg chg="mod">
          <ac:chgData name="宏傑 陳" userId="d6d427fc14c2e5cb" providerId="LiveId" clId="{1D33B117-8653-4309-B119-603483E456E8}" dt="2024-12-28T20:31:50.493" v="1459" actId="255"/>
          <ac:spMkLst>
            <pc:docMk/>
            <pc:sldMk cId="4169548381" sldId="277"/>
            <ac:spMk id="3" creationId="{3141784B-8F30-DEB0-4252-9B7CF974603E}"/>
          </ac:spMkLst>
        </pc:spChg>
        <pc:spChg chg="add">
          <ac:chgData name="宏傑 陳" userId="d6d427fc14c2e5cb" providerId="LiveId" clId="{1D33B117-8653-4309-B119-603483E456E8}" dt="2024-12-28T19:28:56.272" v="581" actId="26606"/>
          <ac:spMkLst>
            <pc:docMk/>
            <pc:sldMk cId="4169548381" sldId="277"/>
            <ac:spMk id="8" creationId="{0E30439A-8A5B-46EC-8283-9B6B031D40D0}"/>
          </ac:spMkLst>
        </pc:spChg>
        <pc:spChg chg="add">
          <ac:chgData name="宏傑 陳" userId="d6d427fc14c2e5cb" providerId="LiveId" clId="{1D33B117-8653-4309-B119-603483E456E8}" dt="2024-12-28T19:28:56.272" v="581" actId="26606"/>
          <ac:spMkLst>
            <pc:docMk/>
            <pc:sldMk cId="4169548381" sldId="277"/>
            <ac:spMk id="10" creationId="{5CEAD642-85CF-4750-8432-7C80C901F001}"/>
          </ac:spMkLst>
        </pc:spChg>
        <pc:spChg chg="add">
          <ac:chgData name="宏傑 陳" userId="d6d427fc14c2e5cb" providerId="LiveId" clId="{1D33B117-8653-4309-B119-603483E456E8}" dt="2024-12-28T19:28:56.272" v="581" actId="26606"/>
          <ac:spMkLst>
            <pc:docMk/>
            <pc:sldMk cId="4169548381" sldId="277"/>
            <ac:spMk id="12" creationId="{FA33EEAE-15D5-4119-8C1E-89D943F911EF}"/>
          </ac:spMkLst>
        </pc:spChg>
        <pc:spChg chg="add">
          <ac:chgData name="宏傑 陳" userId="d6d427fc14c2e5cb" providerId="LiveId" clId="{1D33B117-8653-4309-B119-603483E456E8}" dt="2024-12-28T19:28:56.272" v="581" actId="26606"/>
          <ac:spMkLst>
            <pc:docMk/>
            <pc:sldMk cId="4169548381" sldId="277"/>
            <ac:spMk id="14" creationId="{730D8B3B-9B80-4025-B934-26DC7D7CD231}"/>
          </ac:spMkLst>
        </pc:spChg>
        <pc:spChg chg="add">
          <ac:chgData name="宏傑 陳" userId="d6d427fc14c2e5cb" providerId="LiveId" clId="{1D33B117-8653-4309-B119-603483E456E8}" dt="2024-12-28T19:28:56.272" v="581" actId="26606"/>
          <ac:spMkLst>
            <pc:docMk/>
            <pc:sldMk cId="4169548381" sldId="277"/>
            <ac:spMk id="16" creationId="{B5A1B09C-1565-46F8-B70F-621C5EB48A09}"/>
          </ac:spMkLst>
        </pc:spChg>
        <pc:spChg chg="add">
          <ac:chgData name="宏傑 陳" userId="d6d427fc14c2e5cb" providerId="LiveId" clId="{1D33B117-8653-4309-B119-603483E456E8}" dt="2024-12-28T19:28:56.272" v="581" actId="26606"/>
          <ac:spMkLst>
            <pc:docMk/>
            <pc:sldMk cId="4169548381" sldId="277"/>
            <ac:spMk id="18" creationId="{8C516CC8-80AC-446C-A56E-9F54B7210402}"/>
          </ac:spMkLst>
        </pc:spChg>
        <pc:spChg chg="add">
          <ac:chgData name="宏傑 陳" userId="d6d427fc14c2e5cb" providerId="LiveId" clId="{1D33B117-8653-4309-B119-603483E456E8}" dt="2024-12-28T19:28:56.272" v="581" actId="26606"/>
          <ac:spMkLst>
            <pc:docMk/>
            <pc:sldMk cId="4169548381" sldId="277"/>
            <ac:spMk id="20" creationId="{53947E58-F088-49F1-A3D1-DEA690192E84}"/>
          </ac:spMkLst>
        </pc:spChg>
      </pc:sldChg>
      <pc:sldChg chg="addSp modSp mod setBg">
        <pc:chgData name="宏傑 陳" userId="d6d427fc14c2e5cb" providerId="LiveId" clId="{1D33B117-8653-4309-B119-603483E456E8}" dt="2024-12-28T20:51:09.572" v="1747" actId="20577"/>
        <pc:sldMkLst>
          <pc:docMk/>
          <pc:sldMk cId="2189477163" sldId="278"/>
        </pc:sldMkLst>
        <pc:spChg chg="mod">
          <ac:chgData name="宏傑 陳" userId="d6d427fc14c2e5cb" providerId="LiveId" clId="{1D33B117-8653-4309-B119-603483E456E8}" dt="2024-12-28T20:21:46.985" v="1316" actId="1076"/>
          <ac:spMkLst>
            <pc:docMk/>
            <pc:sldMk cId="2189477163" sldId="278"/>
            <ac:spMk id="2" creationId="{C0BFAB3D-6B9A-52E6-0553-D2474D2EBB2D}"/>
          </ac:spMkLst>
        </pc:spChg>
        <pc:spChg chg="mod">
          <ac:chgData name="宏傑 陳" userId="d6d427fc14c2e5cb" providerId="LiveId" clId="{1D33B117-8653-4309-B119-603483E456E8}" dt="2024-12-28T20:51:09.572" v="1747" actId="20577"/>
          <ac:spMkLst>
            <pc:docMk/>
            <pc:sldMk cId="2189477163" sldId="278"/>
            <ac:spMk id="3" creationId="{86E62DF7-D03E-F181-598E-E7FBF75AAF35}"/>
          </ac:spMkLst>
        </pc:spChg>
        <pc:spChg chg="add">
          <ac:chgData name="宏傑 陳" userId="d6d427fc14c2e5cb" providerId="LiveId" clId="{1D33B117-8653-4309-B119-603483E456E8}" dt="2024-12-28T19:30:48.145" v="603" actId="26606"/>
          <ac:spMkLst>
            <pc:docMk/>
            <pc:sldMk cId="2189477163" sldId="278"/>
            <ac:spMk id="10" creationId="{A8384FB5-9ADC-4DDC-881B-597D56F5B15D}"/>
          </ac:spMkLst>
        </pc:spChg>
        <pc:spChg chg="add">
          <ac:chgData name="宏傑 陳" userId="d6d427fc14c2e5cb" providerId="LiveId" clId="{1D33B117-8653-4309-B119-603483E456E8}" dt="2024-12-28T19:30:48.145" v="603" actId="26606"/>
          <ac:spMkLst>
            <pc:docMk/>
            <pc:sldMk cId="2189477163" sldId="278"/>
            <ac:spMk id="12" creationId="{BC05CA36-AD6A-4ABF-9A05-52E5A143D2BB}"/>
          </ac:spMkLst>
        </pc:spChg>
        <pc:spChg chg="add">
          <ac:chgData name="宏傑 陳" userId="d6d427fc14c2e5cb" providerId="LiveId" clId="{1D33B117-8653-4309-B119-603483E456E8}" dt="2024-12-28T19:30:48.145" v="603" actId="26606"/>
          <ac:spMkLst>
            <pc:docMk/>
            <pc:sldMk cId="2189477163" sldId="278"/>
            <ac:spMk id="14" creationId="{D4331EE8-85A4-4588-8D9E-70E534D477DB}"/>
          </ac:spMkLst>
        </pc:spChg>
        <pc:spChg chg="add">
          <ac:chgData name="宏傑 陳" userId="d6d427fc14c2e5cb" providerId="LiveId" clId="{1D33B117-8653-4309-B119-603483E456E8}" dt="2024-12-28T19:30:48.145" v="603" actId="26606"/>
          <ac:spMkLst>
            <pc:docMk/>
            <pc:sldMk cId="2189477163" sldId="278"/>
            <ac:spMk id="16" creationId="{49D6C862-61CC-4B46-8080-96583D653BAB}"/>
          </ac:spMkLst>
        </pc:spChg>
        <pc:spChg chg="add">
          <ac:chgData name="宏傑 陳" userId="d6d427fc14c2e5cb" providerId="LiveId" clId="{1D33B117-8653-4309-B119-603483E456E8}" dt="2024-12-28T19:30:48.145" v="603" actId="26606"/>
          <ac:spMkLst>
            <pc:docMk/>
            <pc:sldMk cId="2189477163" sldId="278"/>
            <ac:spMk id="18" creationId="{E37EECFC-A684-4391-AE85-4CDAF5565F61}"/>
          </ac:spMkLst>
        </pc:spChg>
        <pc:picChg chg="add mod ord">
          <ac:chgData name="宏傑 陳" userId="d6d427fc14c2e5cb" providerId="LiveId" clId="{1D33B117-8653-4309-B119-603483E456E8}" dt="2024-12-28T19:31:03.901" v="607" actId="1076"/>
          <ac:picMkLst>
            <pc:docMk/>
            <pc:sldMk cId="2189477163" sldId="278"/>
            <ac:picMk id="5" creationId="{69487372-B5DA-0A49-ACC3-745FDC4627C1}"/>
          </ac:picMkLst>
        </pc:picChg>
      </pc:sldChg>
      <pc:sldChg chg="addSp modSp mod setBg">
        <pc:chgData name="宏傑 陳" userId="d6d427fc14c2e5cb" providerId="LiveId" clId="{1D33B117-8653-4309-B119-603483E456E8}" dt="2024-12-28T20:51:16.710" v="1749" actId="20577"/>
        <pc:sldMkLst>
          <pc:docMk/>
          <pc:sldMk cId="2353335655" sldId="279"/>
        </pc:sldMkLst>
        <pc:spChg chg="mod">
          <ac:chgData name="宏傑 陳" userId="d6d427fc14c2e5cb" providerId="LiveId" clId="{1D33B117-8653-4309-B119-603483E456E8}" dt="2024-12-28T20:51:16.710" v="1749" actId="20577"/>
          <ac:spMkLst>
            <pc:docMk/>
            <pc:sldMk cId="2353335655" sldId="279"/>
            <ac:spMk id="3" creationId="{3B90E56B-0C18-1C61-FF57-7ABA4F662DD9}"/>
          </ac:spMkLst>
        </pc:spChg>
        <pc:spChg chg="add">
          <ac:chgData name="宏傑 陳" userId="d6d427fc14c2e5cb" providerId="LiveId" clId="{1D33B117-8653-4309-B119-603483E456E8}" dt="2024-12-28T19:37:01.740" v="680" actId="26606"/>
          <ac:spMkLst>
            <pc:docMk/>
            <pc:sldMk cId="2353335655" sldId="279"/>
            <ac:spMk id="8" creationId="{0E30439A-8A5B-46EC-8283-9B6B031D40D0}"/>
          </ac:spMkLst>
        </pc:spChg>
        <pc:spChg chg="add">
          <ac:chgData name="宏傑 陳" userId="d6d427fc14c2e5cb" providerId="LiveId" clId="{1D33B117-8653-4309-B119-603483E456E8}" dt="2024-12-28T19:37:01.740" v="680" actId="26606"/>
          <ac:spMkLst>
            <pc:docMk/>
            <pc:sldMk cId="2353335655" sldId="279"/>
            <ac:spMk id="10" creationId="{5CEAD642-85CF-4750-8432-7C80C901F001}"/>
          </ac:spMkLst>
        </pc:spChg>
        <pc:spChg chg="add">
          <ac:chgData name="宏傑 陳" userId="d6d427fc14c2e5cb" providerId="LiveId" clId="{1D33B117-8653-4309-B119-603483E456E8}" dt="2024-12-28T19:37:01.740" v="680" actId="26606"/>
          <ac:spMkLst>
            <pc:docMk/>
            <pc:sldMk cId="2353335655" sldId="279"/>
            <ac:spMk id="12" creationId="{FA33EEAE-15D5-4119-8C1E-89D943F911EF}"/>
          </ac:spMkLst>
        </pc:spChg>
        <pc:spChg chg="add">
          <ac:chgData name="宏傑 陳" userId="d6d427fc14c2e5cb" providerId="LiveId" clId="{1D33B117-8653-4309-B119-603483E456E8}" dt="2024-12-28T19:37:01.740" v="680" actId="26606"/>
          <ac:spMkLst>
            <pc:docMk/>
            <pc:sldMk cId="2353335655" sldId="279"/>
            <ac:spMk id="14" creationId="{730D8B3B-9B80-4025-B934-26DC7D7CD231}"/>
          </ac:spMkLst>
        </pc:spChg>
        <pc:spChg chg="add">
          <ac:chgData name="宏傑 陳" userId="d6d427fc14c2e5cb" providerId="LiveId" clId="{1D33B117-8653-4309-B119-603483E456E8}" dt="2024-12-28T19:37:01.740" v="680" actId="26606"/>
          <ac:spMkLst>
            <pc:docMk/>
            <pc:sldMk cId="2353335655" sldId="279"/>
            <ac:spMk id="16" creationId="{B5A1B09C-1565-46F8-B70F-621C5EB48A09}"/>
          </ac:spMkLst>
        </pc:spChg>
        <pc:spChg chg="add">
          <ac:chgData name="宏傑 陳" userId="d6d427fc14c2e5cb" providerId="LiveId" clId="{1D33B117-8653-4309-B119-603483E456E8}" dt="2024-12-28T19:37:01.740" v="680" actId="26606"/>
          <ac:spMkLst>
            <pc:docMk/>
            <pc:sldMk cId="2353335655" sldId="279"/>
            <ac:spMk id="18" creationId="{8C516CC8-80AC-446C-A56E-9F54B7210402}"/>
          </ac:spMkLst>
        </pc:spChg>
        <pc:spChg chg="add">
          <ac:chgData name="宏傑 陳" userId="d6d427fc14c2e5cb" providerId="LiveId" clId="{1D33B117-8653-4309-B119-603483E456E8}" dt="2024-12-28T19:37:01.740" v="680" actId="26606"/>
          <ac:spMkLst>
            <pc:docMk/>
            <pc:sldMk cId="2353335655" sldId="279"/>
            <ac:spMk id="20" creationId="{53947E58-F088-49F1-A3D1-DEA690192E84}"/>
          </ac:spMkLst>
        </pc:spChg>
      </pc:sldChg>
      <pc:sldChg chg="addSp modSp mod setBg">
        <pc:chgData name="宏傑 陳" userId="d6d427fc14c2e5cb" providerId="LiveId" clId="{1D33B117-8653-4309-B119-603483E456E8}" dt="2024-12-28T20:38:42.595" v="1561" actId="255"/>
        <pc:sldMkLst>
          <pc:docMk/>
          <pc:sldMk cId="2361662618" sldId="280"/>
        </pc:sldMkLst>
        <pc:spChg chg="mod">
          <ac:chgData name="宏傑 陳" userId="d6d427fc14c2e5cb" providerId="LiveId" clId="{1D33B117-8653-4309-B119-603483E456E8}" dt="2024-12-28T20:38:42.595" v="1561" actId="255"/>
          <ac:spMkLst>
            <pc:docMk/>
            <pc:sldMk cId="2361662618" sldId="280"/>
            <ac:spMk id="3" creationId="{E9CF67DA-6992-197B-1D2F-5A864A30B996}"/>
          </ac:spMkLst>
        </pc:spChg>
        <pc:spChg chg="add">
          <ac:chgData name="宏傑 陳" userId="d6d427fc14c2e5cb" providerId="LiveId" clId="{1D33B117-8653-4309-B119-603483E456E8}" dt="2024-12-28T19:37:22.727" v="685" actId="26606"/>
          <ac:spMkLst>
            <pc:docMk/>
            <pc:sldMk cId="2361662618" sldId="280"/>
            <ac:spMk id="8" creationId="{577D6B2E-37A3-429E-A37C-F30ED6487282}"/>
          </ac:spMkLst>
        </pc:spChg>
        <pc:spChg chg="add">
          <ac:chgData name="宏傑 陳" userId="d6d427fc14c2e5cb" providerId="LiveId" clId="{1D33B117-8653-4309-B119-603483E456E8}" dt="2024-12-28T19:37:22.727" v="685" actId="26606"/>
          <ac:spMkLst>
            <pc:docMk/>
            <pc:sldMk cId="2361662618" sldId="280"/>
            <ac:spMk id="10" creationId="{5CEAD642-85CF-4750-8432-7C80C901F001}"/>
          </ac:spMkLst>
        </pc:spChg>
        <pc:spChg chg="add">
          <ac:chgData name="宏傑 陳" userId="d6d427fc14c2e5cb" providerId="LiveId" clId="{1D33B117-8653-4309-B119-603483E456E8}" dt="2024-12-28T19:37:22.727" v="685" actId="26606"/>
          <ac:spMkLst>
            <pc:docMk/>
            <pc:sldMk cId="2361662618" sldId="280"/>
            <ac:spMk id="12" creationId="{FA33EEAE-15D5-4119-8C1E-89D943F911EF}"/>
          </ac:spMkLst>
        </pc:spChg>
        <pc:spChg chg="add">
          <ac:chgData name="宏傑 陳" userId="d6d427fc14c2e5cb" providerId="LiveId" clId="{1D33B117-8653-4309-B119-603483E456E8}" dt="2024-12-28T19:37:22.727" v="685" actId="26606"/>
          <ac:spMkLst>
            <pc:docMk/>
            <pc:sldMk cId="2361662618" sldId="280"/>
            <ac:spMk id="14" creationId="{730D8B3B-9B80-4025-B934-26DC7D7CD231}"/>
          </ac:spMkLst>
        </pc:spChg>
        <pc:spChg chg="add">
          <ac:chgData name="宏傑 陳" userId="d6d427fc14c2e5cb" providerId="LiveId" clId="{1D33B117-8653-4309-B119-603483E456E8}" dt="2024-12-28T19:37:22.727" v="685" actId="26606"/>
          <ac:spMkLst>
            <pc:docMk/>
            <pc:sldMk cId="2361662618" sldId="280"/>
            <ac:spMk id="16" creationId="{1064D5D5-227B-4F66-9AEA-46F570E793BD}"/>
          </ac:spMkLst>
        </pc:spChg>
        <pc:spChg chg="add">
          <ac:chgData name="宏傑 陳" userId="d6d427fc14c2e5cb" providerId="LiveId" clId="{1D33B117-8653-4309-B119-603483E456E8}" dt="2024-12-28T19:37:22.727" v="685" actId="26606"/>
          <ac:spMkLst>
            <pc:docMk/>
            <pc:sldMk cId="2361662618" sldId="280"/>
            <ac:spMk id="18" creationId="{646B67A4-D328-4747-A82B-65E84FA46368}"/>
          </ac:spMkLst>
        </pc:spChg>
        <pc:spChg chg="add">
          <ac:chgData name="宏傑 陳" userId="d6d427fc14c2e5cb" providerId="LiveId" clId="{1D33B117-8653-4309-B119-603483E456E8}" dt="2024-12-28T19:37:22.727" v="685" actId="26606"/>
          <ac:spMkLst>
            <pc:docMk/>
            <pc:sldMk cId="2361662618" sldId="280"/>
            <ac:spMk id="20" creationId="{B5A1B09C-1565-46F8-B70F-621C5EB48A09}"/>
          </ac:spMkLst>
        </pc:spChg>
        <pc:spChg chg="add">
          <ac:chgData name="宏傑 陳" userId="d6d427fc14c2e5cb" providerId="LiveId" clId="{1D33B117-8653-4309-B119-603483E456E8}" dt="2024-12-28T19:37:22.727" v="685" actId="26606"/>
          <ac:spMkLst>
            <pc:docMk/>
            <pc:sldMk cId="2361662618" sldId="280"/>
            <ac:spMk id="22" creationId="{8C516CC8-80AC-446C-A56E-9F54B7210402}"/>
          </ac:spMkLst>
        </pc:spChg>
      </pc:sldChg>
      <pc:sldChg chg="addSp delSp modSp del mod setBg">
        <pc:chgData name="宏傑 陳" userId="d6d427fc14c2e5cb" providerId="LiveId" clId="{1D33B117-8653-4309-B119-603483E456E8}" dt="2024-12-28T19:36:32.490" v="677" actId="47"/>
        <pc:sldMkLst>
          <pc:docMk/>
          <pc:sldMk cId="706085969" sldId="281"/>
        </pc:sldMkLst>
        <pc:spChg chg="mod">
          <ac:chgData name="宏傑 陳" userId="d6d427fc14c2e5cb" providerId="LiveId" clId="{1D33B117-8653-4309-B119-603483E456E8}" dt="2024-12-28T19:35:43.048" v="668" actId="26606"/>
          <ac:spMkLst>
            <pc:docMk/>
            <pc:sldMk cId="706085969" sldId="281"/>
            <ac:spMk id="2" creationId="{B8D2AA94-1974-54B6-1441-9B4420ADEFBF}"/>
          </ac:spMkLst>
        </pc:spChg>
        <pc:spChg chg="mod">
          <ac:chgData name="宏傑 陳" userId="d6d427fc14c2e5cb" providerId="LiveId" clId="{1D33B117-8653-4309-B119-603483E456E8}" dt="2024-12-28T19:35:45.011" v="669" actId="1076"/>
          <ac:spMkLst>
            <pc:docMk/>
            <pc:sldMk cId="706085969" sldId="281"/>
            <ac:spMk id="3" creationId="{A5AFC082-9AA1-D3E5-6220-98C197E1A4F3}"/>
          </ac:spMkLst>
        </pc:spChg>
        <pc:spChg chg="add del">
          <ac:chgData name="宏傑 陳" userId="d6d427fc14c2e5cb" providerId="LiveId" clId="{1D33B117-8653-4309-B119-603483E456E8}" dt="2024-12-28T19:35:28.448" v="651" actId="26606"/>
          <ac:spMkLst>
            <pc:docMk/>
            <pc:sldMk cId="706085969" sldId="281"/>
            <ac:spMk id="8" creationId="{C3896A03-3945-419A-B66B-4EE266EDD152}"/>
          </ac:spMkLst>
        </pc:spChg>
        <pc:spChg chg="add del">
          <ac:chgData name="宏傑 陳" userId="d6d427fc14c2e5cb" providerId="LiveId" clId="{1D33B117-8653-4309-B119-603483E456E8}" dt="2024-12-28T19:35:28.448" v="651" actId="26606"/>
          <ac:spMkLst>
            <pc:docMk/>
            <pc:sldMk cId="706085969" sldId="281"/>
            <ac:spMk id="10" creationId="{B34F5AD2-EDBD-4BBD-A55C-EAFFD0C7097A}"/>
          </ac:spMkLst>
        </pc:spChg>
        <pc:spChg chg="add del">
          <ac:chgData name="宏傑 陳" userId="d6d427fc14c2e5cb" providerId="LiveId" clId="{1D33B117-8653-4309-B119-603483E456E8}" dt="2024-12-28T19:35:28.448" v="651" actId="26606"/>
          <ac:spMkLst>
            <pc:docMk/>
            <pc:sldMk cId="706085969" sldId="281"/>
            <ac:spMk id="12" creationId="{6832F003-FCA6-4CFB-A2EA-308F3AA257D1}"/>
          </ac:spMkLst>
        </pc:spChg>
        <pc:spChg chg="add">
          <ac:chgData name="宏傑 陳" userId="d6d427fc14c2e5cb" providerId="LiveId" clId="{1D33B117-8653-4309-B119-603483E456E8}" dt="2024-12-28T19:35:43.048" v="668" actId="26606"/>
          <ac:spMkLst>
            <pc:docMk/>
            <pc:sldMk cId="706085969" sldId="281"/>
            <ac:spMk id="14" creationId="{730D8B3B-9B80-4025-B934-26DC7D7CD231}"/>
          </ac:spMkLst>
        </pc:spChg>
        <pc:spChg chg="add del">
          <ac:chgData name="宏傑 陳" userId="d6d427fc14c2e5cb" providerId="LiveId" clId="{1D33B117-8653-4309-B119-603483E456E8}" dt="2024-12-28T19:35:29.417" v="653" actId="26606"/>
          <ac:spMkLst>
            <pc:docMk/>
            <pc:sldMk cId="706085969" sldId="281"/>
            <ac:spMk id="17" creationId="{787F4F1C-8D3D-4EC1-B72D-A0470A5A08B8}"/>
          </ac:spMkLst>
        </pc:spChg>
        <pc:spChg chg="add del">
          <ac:chgData name="宏傑 陳" userId="d6d427fc14c2e5cb" providerId="LiveId" clId="{1D33B117-8653-4309-B119-603483E456E8}" dt="2024-12-28T19:35:38.518" v="663" actId="26606"/>
          <ac:spMkLst>
            <pc:docMk/>
            <pc:sldMk cId="706085969" sldId="281"/>
            <ac:spMk id="20" creationId="{B5A1B09C-1565-46F8-B70F-621C5EB48A09}"/>
          </ac:spMkLst>
        </pc:spChg>
        <pc:spChg chg="add del">
          <ac:chgData name="宏傑 陳" userId="d6d427fc14c2e5cb" providerId="LiveId" clId="{1D33B117-8653-4309-B119-603483E456E8}" dt="2024-12-28T19:35:30.539" v="655" actId="26606"/>
          <ac:spMkLst>
            <pc:docMk/>
            <pc:sldMk cId="706085969" sldId="281"/>
            <ac:spMk id="21" creationId="{C3896A03-3945-419A-B66B-4EE266EDD152}"/>
          </ac:spMkLst>
        </pc:spChg>
        <pc:spChg chg="add del">
          <ac:chgData name="宏傑 陳" userId="d6d427fc14c2e5cb" providerId="LiveId" clId="{1D33B117-8653-4309-B119-603483E456E8}" dt="2024-12-28T19:35:30.539" v="655" actId="26606"/>
          <ac:spMkLst>
            <pc:docMk/>
            <pc:sldMk cId="706085969" sldId="281"/>
            <ac:spMk id="22" creationId="{B34F5AD2-EDBD-4BBD-A55C-EAFFD0C7097A}"/>
          </ac:spMkLst>
        </pc:spChg>
        <pc:spChg chg="add del">
          <ac:chgData name="宏傑 陳" userId="d6d427fc14c2e5cb" providerId="LiveId" clId="{1D33B117-8653-4309-B119-603483E456E8}" dt="2024-12-28T19:35:31.295" v="657" actId="26606"/>
          <ac:spMkLst>
            <pc:docMk/>
            <pc:sldMk cId="706085969" sldId="281"/>
            <ac:spMk id="24" creationId="{C7D023E4-8DE1-436E-9847-ED6A4B4B04FD}"/>
          </ac:spMkLst>
        </pc:spChg>
        <pc:spChg chg="add del">
          <ac:chgData name="宏傑 陳" userId="d6d427fc14c2e5cb" providerId="LiveId" clId="{1D33B117-8653-4309-B119-603483E456E8}" dt="2024-12-28T19:35:31.295" v="657" actId="26606"/>
          <ac:spMkLst>
            <pc:docMk/>
            <pc:sldMk cId="706085969" sldId="281"/>
            <ac:spMk id="25" creationId="{6BE11944-ED05-4FE9-9927-06C110BB3A36}"/>
          </ac:spMkLst>
        </pc:spChg>
        <pc:spChg chg="add del">
          <ac:chgData name="宏傑 陳" userId="d6d427fc14c2e5cb" providerId="LiveId" clId="{1D33B117-8653-4309-B119-603483E456E8}" dt="2024-12-28T19:35:33.087" v="659" actId="26606"/>
          <ac:spMkLst>
            <pc:docMk/>
            <pc:sldMk cId="706085969" sldId="281"/>
            <ac:spMk id="32" creationId="{0E30439A-8A5B-46EC-8283-9B6B031D40D0}"/>
          </ac:spMkLst>
        </pc:spChg>
        <pc:spChg chg="add del">
          <ac:chgData name="宏傑 陳" userId="d6d427fc14c2e5cb" providerId="LiveId" clId="{1D33B117-8653-4309-B119-603483E456E8}" dt="2024-12-28T19:35:33.087" v="659" actId="26606"/>
          <ac:spMkLst>
            <pc:docMk/>
            <pc:sldMk cId="706085969" sldId="281"/>
            <ac:spMk id="33" creationId="{5CEAD642-85CF-4750-8432-7C80C901F001}"/>
          </ac:spMkLst>
        </pc:spChg>
        <pc:spChg chg="add del">
          <ac:chgData name="宏傑 陳" userId="d6d427fc14c2e5cb" providerId="LiveId" clId="{1D33B117-8653-4309-B119-603483E456E8}" dt="2024-12-28T19:35:33.087" v="659" actId="26606"/>
          <ac:spMkLst>
            <pc:docMk/>
            <pc:sldMk cId="706085969" sldId="281"/>
            <ac:spMk id="34" creationId="{FA33EEAE-15D5-4119-8C1E-89D943F911EF}"/>
          </ac:spMkLst>
        </pc:spChg>
        <pc:spChg chg="add del">
          <ac:chgData name="宏傑 陳" userId="d6d427fc14c2e5cb" providerId="LiveId" clId="{1D33B117-8653-4309-B119-603483E456E8}" dt="2024-12-28T19:35:33.087" v="659" actId="26606"/>
          <ac:spMkLst>
            <pc:docMk/>
            <pc:sldMk cId="706085969" sldId="281"/>
            <ac:spMk id="35" creationId="{730D8B3B-9B80-4025-B934-26DC7D7CD231}"/>
          </ac:spMkLst>
        </pc:spChg>
        <pc:spChg chg="add del">
          <ac:chgData name="宏傑 陳" userId="d6d427fc14c2e5cb" providerId="LiveId" clId="{1D33B117-8653-4309-B119-603483E456E8}" dt="2024-12-28T19:35:33.087" v="659" actId="26606"/>
          <ac:spMkLst>
            <pc:docMk/>
            <pc:sldMk cId="706085969" sldId="281"/>
            <ac:spMk id="36" creationId="{B5A1B09C-1565-46F8-B70F-621C5EB48A09}"/>
          </ac:spMkLst>
        </pc:spChg>
        <pc:spChg chg="add del">
          <ac:chgData name="宏傑 陳" userId="d6d427fc14c2e5cb" providerId="LiveId" clId="{1D33B117-8653-4309-B119-603483E456E8}" dt="2024-12-28T19:35:33.087" v="659" actId="26606"/>
          <ac:spMkLst>
            <pc:docMk/>
            <pc:sldMk cId="706085969" sldId="281"/>
            <ac:spMk id="37" creationId="{8C516CC8-80AC-446C-A56E-9F54B7210402}"/>
          </ac:spMkLst>
        </pc:spChg>
        <pc:spChg chg="add del">
          <ac:chgData name="宏傑 陳" userId="d6d427fc14c2e5cb" providerId="LiveId" clId="{1D33B117-8653-4309-B119-603483E456E8}" dt="2024-12-28T19:35:33.087" v="659" actId="26606"/>
          <ac:spMkLst>
            <pc:docMk/>
            <pc:sldMk cId="706085969" sldId="281"/>
            <ac:spMk id="38" creationId="{53947E58-F088-49F1-A3D1-DEA690192E84}"/>
          </ac:spMkLst>
        </pc:spChg>
        <pc:spChg chg="add del">
          <ac:chgData name="宏傑 陳" userId="d6d427fc14c2e5cb" providerId="LiveId" clId="{1D33B117-8653-4309-B119-603483E456E8}" dt="2024-12-28T19:35:37.027" v="661" actId="26606"/>
          <ac:spMkLst>
            <pc:docMk/>
            <pc:sldMk cId="706085969" sldId="281"/>
            <ac:spMk id="40" creationId="{787F4F1C-8D3D-4EC1-B72D-A0470A5A08B8}"/>
          </ac:spMkLst>
        </pc:spChg>
        <pc:spChg chg="add del">
          <ac:chgData name="宏傑 陳" userId="d6d427fc14c2e5cb" providerId="LiveId" clId="{1D33B117-8653-4309-B119-603483E456E8}" dt="2024-12-28T19:35:38.518" v="663" actId="26606"/>
          <ac:spMkLst>
            <pc:docMk/>
            <pc:sldMk cId="706085969" sldId="281"/>
            <ac:spMk id="45" creationId="{577D6B2E-37A3-429E-A37C-F30ED6487282}"/>
          </ac:spMkLst>
        </pc:spChg>
        <pc:spChg chg="add del">
          <ac:chgData name="宏傑 陳" userId="d6d427fc14c2e5cb" providerId="LiveId" clId="{1D33B117-8653-4309-B119-603483E456E8}" dt="2024-12-28T19:35:38.518" v="663" actId="26606"/>
          <ac:spMkLst>
            <pc:docMk/>
            <pc:sldMk cId="706085969" sldId="281"/>
            <ac:spMk id="46" creationId="{5CEAD642-85CF-4750-8432-7C80C901F001}"/>
          </ac:spMkLst>
        </pc:spChg>
        <pc:spChg chg="add del">
          <ac:chgData name="宏傑 陳" userId="d6d427fc14c2e5cb" providerId="LiveId" clId="{1D33B117-8653-4309-B119-603483E456E8}" dt="2024-12-28T19:35:38.518" v="663" actId="26606"/>
          <ac:spMkLst>
            <pc:docMk/>
            <pc:sldMk cId="706085969" sldId="281"/>
            <ac:spMk id="47" creationId="{FA33EEAE-15D5-4119-8C1E-89D943F911EF}"/>
          </ac:spMkLst>
        </pc:spChg>
        <pc:spChg chg="add del">
          <ac:chgData name="宏傑 陳" userId="d6d427fc14c2e5cb" providerId="LiveId" clId="{1D33B117-8653-4309-B119-603483E456E8}" dt="2024-12-28T19:35:38.518" v="663" actId="26606"/>
          <ac:spMkLst>
            <pc:docMk/>
            <pc:sldMk cId="706085969" sldId="281"/>
            <ac:spMk id="48" creationId="{730D8B3B-9B80-4025-B934-26DC7D7CD231}"/>
          </ac:spMkLst>
        </pc:spChg>
        <pc:spChg chg="add del">
          <ac:chgData name="宏傑 陳" userId="d6d427fc14c2e5cb" providerId="LiveId" clId="{1D33B117-8653-4309-B119-603483E456E8}" dt="2024-12-28T19:35:38.518" v="663" actId="26606"/>
          <ac:spMkLst>
            <pc:docMk/>
            <pc:sldMk cId="706085969" sldId="281"/>
            <ac:spMk id="49" creationId="{1064D5D5-227B-4F66-9AEA-46F570E793BD}"/>
          </ac:spMkLst>
        </pc:spChg>
        <pc:spChg chg="add del">
          <ac:chgData name="宏傑 陳" userId="d6d427fc14c2e5cb" providerId="LiveId" clId="{1D33B117-8653-4309-B119-603483E456E8}" dt="2024-12-28T19:35:38.518" v="663" actId="26606"/>
          <ac:spMkLst>
            <pc:docMk/>
            <pc:sldMk cId="706085969" sldId="281"/>
            <ac:spMk id="50" creationId="{646B67A4-D328-4747-A82B-65E84FA46368}"/>
          </ac:spMkLst>
        </pc:spChg>
        <pc:spChg chg="add del">
          <ac:chgData name="宏傑 陳" userId="d6d427fc14c2e5cb" providerId="LiveId" clId="{1D33B117-8653-4309-B119-603483E456E8}" dt="2024-12-28T19:35:38.518" v="663" actId="26606"/>
          <ac:spMkLst>
            <pc:docMk/>
            <pc:sldMk cId="706085969" sldId="281"/>
            <ac:spMk id="51" creationId="{8C516CC8-80AC-446C-A56E-9F54B7210402}"/>
          </ac:spMkLst>
        </pc:spChg>
        <pc:spChg chg="add del">
          <ac:chgData name="宏傑 陳" userId="d6d427fc14c2e5cb" providerId="LiveId" clId="{1D33B117-8653-4309-B119-603483E456E8}" dt="2024-12-28T19:35:39.482" v="665" actId="26606"/>
          <ac:spMkLst>
            <pc:docMk/>
            <pc:sldMk cId="706085969" sldId="281"/>
            <ac:spMk id="53" creationId="{FB5B0058-AF13-4859-B429-4EDDE2A26F7F}"/>
          </ac:spMkLst>
        </pc:spChg>
        <pc:spChg chg="add del">
          <ac:chgData name="宏傑 陳" userId="d6d427fc14c2e5cb" providerId="LiveId" clId="{1D33B117-8653-4309-B119-603483E456E8}" dt="2024-12-28T19:35:43.042" v="667" actId="26606"/>
          <ac:spMkLst>
            <pc:docMk/>
            <pc:sldMk cId="706085969" sldId="281"/>
            <ac:spMk id="57" creationId="{C7FAE6E8-1D9E-4905-AAFE-978D331822BA}"/>
          </ac:spMkLst>
        </pc:spChg>
        <pc:spChg chg="add">
          <ac:chgData name="宏傑 陳" userId="d6d427fc14c2e5cb" providerId="LiveId" clId="{1D33B117-8653-4309-B119-603483E456E8}" dt="2024-12-28T19:35:43.048" v="668" actId="26606"/>
          <ac:spMkLst>
            <pc:docMk/>
            <pc:sldMk cId="706085969" sldId="281"/>
            <ac:spMk id="61" creationId="{56D63398-EEE4-4E6A-BEF3-E92924A2821E}"/>
          </ac:spMkLst>
        </pc:spChg>
        <pc:spChg chg="add">
          <ac:chgData name="宏傑 陳" userId="d6d427fc14c2e5cb" providerId="LiveId" clId="{1D33B117-8653-4309-B119-603483E456E8}" dt="2024-12-28T19:35:43.048" v="668" actId="26606"/>
          <ac:spMkLst>
            <pc:docMk/>
            <pc:sldMk cId="706085969" sldId="281"/>
            <ac:spMk id="62" creationId="{5CEAD642-85CF-4750-8432-7C80C901F001}"/>
          </ac:spMkLst>
        </pc:spChg>
        <pc:spChg chg="add">
          <ac:chgData name="宏傑 陳" userId="d6d427fc14c2e5cb" providerId="LiveId" clId="{1D33B117-8653-4309-B119-603483E456E8}" dt="2024-12-28T19:35:43.048" v="668" actId="26606"/>
          <ac:spMkLst>
            <pc:docMk/>
            <pc:sldMk cId="706085969" sldId="281"/>
            <ac:spMk id="63" creationId="{C6804B24-17AC-406D-9636-1332F5DF9AE7}"/>
          </ac:spMkLst>
        </pc:spChg>
        <pc:spChg chg="add">
          <ac:chgData name="宏傑 陳" userId="d6d427fc14c2e5cb" providerId="LiveId" clId="{1D33B117-8653-4309-B119-603483E456E8}" dt="2024-12-28T19:35:43.048" v="668" actId="26606"/>
          <ac:spMkLst>
            <pc:docMk/>
            <pc:sldMk cId="706085969" sldId="281"/>
            <ac:spMk id="64" creationId="{B5A1B09C-1565-46F8-B70F-621C5EB48A09}"/>
          </ac:spMkLst>
        </pc:spChg>
        <pc:spChg chg="add">
          <ac:chgData name="宏傑 陳" userId="d6d427fc14c2e5cb" providerId="LiveId" clId="{1D33B117-8653-4309-B119-603483E456E8}" dt="2024-12-28T19:35:43.048" v="668" actId="26606"/>
          <ac:spMkLst>
            <pc:docMk/>
            <pc:sldMk cId="706085969" sldId="281"/>
            <ac:spMk id="65" creationId="{570DF94D-F28F-435E-AD56-C40FC99AFAA1}"/>
          </ac:spMkLst>
        </pc:spChg>
        <pc:spChg chg="add">
          <ac:chgData name="宏傑 陳" userId="d6d427fc14c2e5cb" providerId="LiveId" clId="{1D33B117-8653-4309-B119-603483E456E8}" dt="2024-12-28T19:35:43.048" v="668" actId="26606"/>
          <ac:spMkLst>
            <pc:docMk/>
            <pc:sldMk cId="706085969" sldId="281"/>
            <ac:spMk id="66" creationId="{84F952EE-9AAE-4D81-BF98-35DF71334053}"/>
          </ac:spMkLst>
        </pc:spChg>
        <pc:grpChg chg="add del">
          <ac:chgData name="宏傑 陳" userId="d6d427fc14c2e5cb" providerId="LiveId" clId="{1D33B117-8653-4309-B119-603483E456E8}" dt="2024-12-28T19:35:31.295" v="657" actId="26606"/>
          <ac:grpSpMkLst>
            <pc:docMk/>
            <pc:sldMk cId="706085969" sldId="281"/>
            <ac:grpSpMk id="16" creationId="{43F5E015-E085-4624-B431-B42414448684}"/>
          </ac:grpSpMkLst>
        </pc:grpChg>
        <pc:grpChg chg="add del">
          <ac:chgData name="宏傑 陳" userId="d6d427fc14c2e5cb" providerId="LiveId" clId="{1D33B117-8653-4309-B119-603483E456E8}" dt="2024-12-28T19:35:29.417" v="653" actId="26606"/>
          <ac:grpSpMkLst>
            <pc:docMk/>
            <pc:sldMk cId="706085969" sldId="281"/>
            <ac:grpSpMk id="18" creationId="{D1E3DD61-64DB-46AD-B249-E273CD86B051}"/>
          </ac:grpSpMkLst>
        </pc:grpChg>
        <pc:grpChg chg="add del">
          <ac:chgData name="宏傑 陳" userId="d6d427fc14c2e5cb" providerId="LiveId" clId="{1D33B117-8653-4309-B119-603483E456E8}" dt="2024-12-28T19:35:31.295" v="657" actId="26606"/>
          <ac:grpSpMkLst>
            <pc:docMk/>
            <pc:sldMk cId="706085969" sldId="281"/>
            <ac:grpSpMk id="26" creationId="{A2812508-238C-4BCD-BDD3-25C99C5CA233}"/>
          </ac:grpSpMkLst>
        </pc:grpChg>
        <pc:grpChg chg="add del">
          <ac:chgData name="宏傑 陳" userId="d6d427fc14c2e5cb" providerId="LiveId" clId="{1D33B117-8653-4309-B119-603483E456E8}" dt="2024-12-28T19:35:37.027" v="661" actId="26606"/>
          <ac:grpSpMkLst>
            <pc:docMk/>
            <pc:sldMk cId="706085969" sldId="281"/>
            <ac:grpSpMk id="41" creationId="{D1E3DD61-64DB-46AD-B249-E273CD86B051}"/>
          </ac:grpSpMkLst>
        </pc:grpChg>
        <pc:grpChg chg="add del">
          <ac:chgData name="宏傑 陳" userId="d6d427fc14c2e5cb" providerId="LiveId" clId="{1D33B117-8653-4309-B119-603483E456E8}" dt="2024-12-28T19:35:43.042" v="667" actId="26606"/>
          <ac:grpSpMkLst>
            <pc:docMk/>
            <pc:sldMk cId="706085969" sldId="281"/>
            <ac:grpSpMk id="58" creationId="{5F9D1CBF-A219-4C01-85A0-9DF6151EE270}"/>
          </ac:grpSpMkLst>
        </pc:grpChg>
        <pc:cxnChg chg="add del">
          <ac:chgData name="宏傑 陳" userId="d6d427fc14c2e5cb" providerId="LiveId" clId="{1D33B117-8653-4309-B119-603483E456E8}" dt="2024-12-28T19:35:39.482" v="665" actId="26606"/>
          <ac:cxnSpMkLst>
            <pc:docMk/>
            <pc:sldMk cId="706085969" sldId="281"/>
            <ac:cxnSpMk id="54" creationId="{EC4521DE-248E-440D-AAD6-FD9E7D34B3BF}"/>
          </ac:cxnSpMkLst>
        </pc:cxnChg>
        <pc:cxnChg chg="add del">
          <ac:chgData name="宏傑 陳" userId="d6d427fc14c2e5cb" providerId="LiveId" clId="{1D33B117-8653-4309-B119-603483E456E8}" dt="2024-12-28T19:35:39.482" v="665" actId="26606"/>
          <ac:cxnSpMkLst>
            <pc:docMk/>
            <pc:sldMk cId="706085969" sldId="281"/>
            <ac:cxnSpMk id="55" creationId="{442C13FA-4C0F-42D0-9626-5BA6040D8C31}"/>
          </ac:cxnSpMkLst>
        </pc:cxnChg>
      </pc:sldChg>
      <pc:sldChg chg="addSp delSp modSp mod setBg">
        <pc:chgData name="宏傑 陳" userId="d6d427fc14c2e5cb" providerId="LiveId" clId="{1D33B117-8653-4309-B119-603483E456E8}" dt="2024-12-28T20:45:18.268" v="1683" actId="20577"/>
        <pc:sldMkLst>
          <pc:docMk/>
          <pc:sldMk cId="1081826759" sldId="282"/>
        </pc:sldMkLst>
        <pc:spChg chg="mod">
          <ac:chgData name="宏傑 陳" userId="d6d427fc14c2e5cb" providerId="LiveId" clId="{1D33B117-8653-4309-B119-603483E456E8}" dt="2024-12-28T20:45:18.268" v="1683" actId="20577"/>
          <ac:spMkLst>
            <pc:docMk/>
            <pc:sldMk cId="1081826759" sldId="282"/>
            <ac:spMk id="2" creationId="{4334C5B0-6921-DC90-84C7-6684323F0E5F}"/>
          </ac:spMkLst>
        </pc:spChg>
        <pc:spChg chg="mod">
          <ac:chgData name="宏傑 陳" userId="d6d427fc14c2e5cb" providerId="LiveId" clId="{1D33B117-8653-4309-B119-603483E456E8}" dt="2024-12-28T20:44:37.768" v="1677" actId="20577"/>
          <ac:spMkLst>
            <pc:docMk/>
            <pc:sldMk cId="1081826759" sldId="282"/>
            <ac:spMk id="4" creationId="{30298E67-9E2D-D2BE-2F49-0C2390569F37}"/>
          </ac:spMkLst>
        </pc:spChg>
        <pc:spChg chg="add del">
          <ac:chgData name="宏傑 陳" userId="d6d427fc14c2e5cb" providerId="LiveId" clId="{1D33B117-8653-4309-B119-603483E456E8}" dt="2024-12-28T19:34:56.334" v="643" actId="26606"/>
          <ac:spMkLst>
            <pc:docMk/>
            <pc:sldMk cId="1081826759" sldId="282"/>
            <ac:spMk id="9" creationId="{6F5A5072-7B47-4D32-B52A-4EBBF590B8A5}"/>
          </ac:spMkLst>
        </pc:spChg>
        <pc:spChg chg="add del">
          <ac:chgData name="宏傑 陳" userId="d6d427fc14c2e5cb" providerId="LiveId" clId="{1D33B117-8653-4309-B119-603483E456E8}" dt="2024-12-28T19:34:56.334" v="643" actId="26606"/>
          <ac:spMkLst>
            <pc:docMk/>
            <pc:sldMk cId="1081826759" sldId="282"/>
            <ac:spMk id="11" creationId="{9715DAF0-AE1B-46C9-8A6B-DB2AA05AB91D}"/>
          </ac:spMkLst>
        </pc:spChg>
        <pc:spChg chg="add del">
          <ac:chgData name="宏傑 陳" userId="d6d427fc14c2e5cb" providerId="LiveId" clId="{1D33B117-8653-4309-B119-603483E456E8}" dt="2024-12-28T19:34:56.334" v="643" actId="26606"/>
          <ac:spMkLst>
            <pc:docMk/>
            <pc:sldMk cId="1081826759" sldId="282"/>
            <ac:spMk id="13" creationId="{6016219D-510E-4184-9090-6D5578A87BD1}"/>
          </ac:spMkLst>
        </pc:spChg>
        <pc:spChg chg="add del">
          <ac:chgData name="宏傑 陳" userId="d6d427fc14c2e5cb" providerId="LiveId" clId="{1D33B117-8653-4309-B119-603483E456E8}" dt="2024-12-28T19:34:56.334" v="643" actId="26606"/>
          <ac:spMkLst>
            <pc:docMk/>
            <pc:sldMk cId="1081826759" sldId="282"/>
            <ac:spMk id="15" creationId="{AFF4A713-7B75-4B21-90D7-5AB19547C728}"/>
          </ac:spMkLst>
        </pc:spChg>
        <pc:spChg chg="add del">
          <ac:chgData name="宏傑 陳" userId="d6d427fc14c2e5cb" providerId="LiveId" clId="{1D33B117-8653-4309-B119-603483E456E8}" dt="2024-12-28T19:34:56.334" v="643" actId="26606"/>
          <ac:spMkLst>
            <pc:docMk/>
            <pc:sldMk cId="1081826759" sldId="282"/>
            <ac:spMk id="17" creationId="{DC631C0B-6DA6-4E57-8231-CE32B3434A7E}"/>
          </ac:spMkLst>
        </pc:spChg>
        <pc:spChg chg="add del">
          <ac:chgData name="宏傑 陳" userId="d6d427fc14c2e5cb" providerId="LiveId" clId="{1D33B117-8653-4309-B119-603483E456E8}" dt="2024-12-28T19:34:56.334" v="643" actId="26606"/>
          <ac:spMkLst>
            <pc:docMk/>
            <pc:sldMk cId="1081826759" sldId="282"/>
            <ac:spMk id="19" creationId="{C29501E6-A978-4A61-9689-9085AF97A53A}"/>
          </ac:spMkLst>
        </pc:spChg>
        <pc:spChg chg="add">
          <ac:chgData name="宏傑 陳" userId="d6d427fc14c2e5cb" providerId="LiveId" clId="{1D33B117-8653-4309-B119-603483E456E8}" dt="2024-12-28T19:34:56.342" v="644" actId="26606"/>
          <ac:spMkLst>
            <pc:docMk/>
            <pc:sldMk cId="1081826759" sldId="282"/>
            <ac:spMk id="21" creationId="{1B15ED52-F352-441B-82BF-E0EA34836D08}"/>
          </ac:spMkLst>
        </pc:spChg>
        <pc:spChg chg="add">
          <ac:chgData name="宏傑 陳" userId="d6d427fc14c2e5cb" providerId="LiveId" clId="{1D33B117-8653-4309-B119-603483E456E8}" dt="2024-12-28T19:34:56.342" v="644" actId="26606"/>
          <ac:spMkLst>
            <pc:docMk/>
            <pc:sldMk cId="1081826759" sldId="282"/>
            <ac:spMk id="22" creationId="{3B2E3793-BFE6-45A2-9B7B-E18844431C99}"/>
          </ac:spMkLst>
        </pc:spChg>
        <pc:spChg chg="add">
          <ac:chgData name="宏傑 陳" userId="d6d427fc14c2e5cb" providerId="LiveId" clId="{1D33B117-8653-4309-B119-603483E456E8}" dt="2024-12-28T19:34:56.342" v="644" actId="26606"/>
          <ac:spMkLst>
            <pc:docMk/>
            <pc:sldMk cId="1081826759" sldId="282"/>
            <ac:spMk id="23" creationId="{BC4C4868-CB8F-4AF9-9CDB-8108F2C19B67}"/>
          </ac:spMkLst>
        </pc:spChg>
        <pc:spChg chg="add">
          <ac:chgData name="宏傑 陳" userId="d6d427fc14c2e5cb" providerId="LiveId" clId="{1D33B117-8653-4309-B119-603483E456E8}" dt="2024-12-28T19:34:56.342" v="644" actId="26606"/>
          <ac:spMkLst>
            <pc:docMk/>
            <pc:sldMk cId="1081826759" sldId="282"/>
            <ac:spMk id="24" creationId="{375E0459-6403-40CD-989D-56A4407CA12E}"/>
          </ac:spMkLst>
        </pc:spChg>
        <pc:spChg chg="add">
          <ac:chgData name="宏傑 陳" userId="d6d427fc14c2e5cb" providerId="LiveId" clId="{1D33B117-8653-4309-B119-603483E456E8}" dt="2024-12-28T19:34:56.342" v="644" actId="26606"/>
          <ac:spMkLst>
            <pc:docMk/>
            <pc:sldMk cId="1081826759" sldId="282"/>
            <ac:spMk id="25" creationId="{53E5B1A8-3AC9-4BD1-9BBC-78CA94F2D1BA}"/>
          </ac:spMkLst>
        </pc:spChg>
      </pc:sldChg>
      <pc:sldChg chg="addSp delSp modSp del mod setBg">
        <pc:chgData name="宏傑 陳" userId="d6d427fc14c2e5cb" providerId="LiveId" clId="{1D33B117-8653-4309-B119-603483E456E8}" dt="2024-12-28T20:46:46.122" v="1710" actId="47"/>
        <pc:sldMkLst>
          <pc:docMk/>
          <pc:sldMk cId="3811812461" sldId="283"/>
        </pc:sldMkLst>
        <pc:spChg chg="mod">
          <ac:chgData name="宏傑 陳" userId="d6d427fc14c2e5cb" providerId="LiveId" clId="{1D33B117-8653-4309-B119-603483E456E8}" dt="2024-12-28T20:45:28.865" v="1685" actId="255"/>
          <ac:spMkLst>
            <pc:docMk/>
            <pc:sldMk cId="3811812461" sldId="283"/>
            <ac:spMk id="2" creationId="{21C72B55-A20C-3F48-46AE-F07EAEFE9EC4}"/>
          </ac:spMkLst>
        </pc:spChg>
        <pc:spChg chg="add del">
          <ac:chgData name="宏傑 陳" userId="d6d427fc14c2e5cb" providerId="LiveId" clId="{1D33B117-8653-4309-B119-603483E456E8}" dt="2024-12-28T19:33:47.261" v="626" actId="478"/>
          <ac:spMkLst>
            <pc:docMk/>
            <pc:sldMk cId="3811812461" sldId="283"/>
            <ac:spMk id="3" creationId="{832170F0-D724-C1AB-EFB8-C025585D9E12}"/>
          </ac:spMkLst>
        </pc:spChg>
        <pc:spChg chg="del mod">
          <ac:chgData name="宏傑 陳" userId="d6d427fc14c2e5cb" providerId="LiveId" clId="{1D33B117-8653-4309-B119-603483E456E8}" dt="2024-12-28T19:33:59.217" v="629" actId="478"/>
          <ac:spMkLst>
            <pc:docMk/>
            <pc:sldMk cId="3811812461" sldId="283"/>
            <ac:spMk id="4" creationId="{7AFE92AD-0CF6-0189-69A6-A4591F06CB58}"/>
          </ac:spMkLst>
        </pc:spChg>
        <pc:spChg chg="add del">
          <ac:chgData name="宏傑 陳" userId="d6d427fc14c2e5cb" providerId="LiveId" clId="{1D33B117-8653-4309-B119-603483E456E8}" dt="2024-12-28T19:33:51.693" v="627" actId="478"/>
          <ac:spMkLst>
            <pc:docMk/>
            <pc:sldMk cId="3811812461" sldId="283"/>
            <ac:spMk id="5" creationId="{32C22698-3339-7F62-55D8-AE308BF2FF79}"/>
          </ac:spMkLst>
        </pc:spChg>
        <pc:spChg chg="add del">
          <ac:chgData name="宏傑 陳" userId="d6d427fc14c2e5cb" providerId="LiveId" clId="{1D33B117-8653-4309-B119-603483E456E8}" dt="2024-12-28T19:33:44.827" v="625" actId="478"/>
          <ac:spMkLst>
            <pc:docMk/>
            <pc:sldMk cId="3811812461" sldId="283"/>
            <ac:spMk id="6" creationId="{C6849184-FA53-8394-0469-EFA9AA865F7A}"/>
          </ac:spMkLst>
        </pc:spChg>
        <pc:spChg chg="add del">
          <ac:chgData name="宏傑 陳" userId="d6d427fc14c2e5cb" providerId="LiveId" clId="{1D33B117-8653-4309-B119-603483E456E8}" dt="2024-12-28T19:33:59.217" v="629" actId="478"/>
          <ac:spMkLst>
            <pc:docMk/>
            <pc:sldMk cId="3811812461" sldId="283"/>
            <ac:spMk id="7" creationId="{54DCB5CB-E57C-EA97-97FF-2AEE94BBB39B}"/>
          </ac:spMkLst>
        </pc:spChg>
        <pc:spChg chg="add del">
          <ac:chgData name="宏傑 陳" userId="d6d427fc14c2e5cb" providerId="LiveId" clId="{1D33B117-8653-4309-B119-603483E456E8}" dt="2024-12-28T19:33:59.217" v="629" actId="478"/>
          <ac:spMkLst>
            <pc:docMk/>
            <pc:sldMk cId="3811812461" sldId="283"/>
            <ac:spMk id="8" creationId="{BFB26765-168C-A10F-6861-38AE319E34BF}"/>
          </ac:spMkLst>
        </pc:spChg>
        <pc:spChg chg="add del">
          <ac:chgData name="宏傑 陳" userId="d6d427fc14c2e5cb" providerId="LiveId" clId="{1D33B117-8653-4309-B119-603483E456E8}" dt="2024-12-28T20:45:04.652" v="1681" actId="26606"/>
          <ac:spMkLst>
            <pc:docMk/>
            <pc:sldMk cId="3811812461" sldId="283"/>
            <ac:spMk id="9" creationId="{6F5A5072-7B47-4D32-B52A-4EBBF590B8A5}"/>
          </ac:spMkLst>
        </pc:spChg>
        <pc:spChg chg="add del">
          <ac:chgData name="宏傑 陳" userId="d6d427fc14c2e5cb" providerId="LiveId" clId="{1D33B117-8653-4309-B119-603483E456E8}" dt="2024-12-28T19:33:59.217" v="629" actId="478"/>
          <ac:spMkLst>
            <pc:docMk/>
            <pc:sldMk cId="3811812461" sldId="283"/>
            <ac:spMk id="10" creationId="{D8BD23F1-6D83-F424-5F8C-2273BC92C2CF}"/>
          </ac:spMkLst>
        </pc:spChg>
        <pc:spChg chg="add del">
          <ac:chgData name="宏傑 陳" userId="d6d427fc14c2e5cb" providerId="LiveId" clId="{1D33B117-8653-4309-B119-603483E456E8}" dt="2024-12-28T20:45:04.652" v="1681" actId="26606"/>
          <ac:spMkLst>
            <pc:docMk/>
            <pc:sldMk cId="3811812461" sldId="283"/>
            <ac:spMk id="11" creationId="{9715DAF0-AE1B-46C9-8A6B-DB2AA05AB91D}"/>
          </ac:spMkLst>
        </pc:spChg>
        <pc:spChg chg="add del mod">
          <ac:chgData name="宏傑 陳" userId="d6d427fc14c2e5cb" providerId="LiveId" clId="{1D33B117-8653-4309-B119-603483E456E8}" dt="2024-12-28T19:34:11.134" v="633" actId="478"/>
          <ac:spMkLst>
            <pc:docMk/>
            <pc:sldMk cId="3811812461" sldId="283"/>
            <ac:spMk id="12" creationId="{FC68A255-DFC4-E98B-8837-498F606B84B5}"/>
          </ac:spMkLst>
        </pc:spChg>
        <pc:spChg chg="add del">
          <ac:chgData name="宏傑 陳" userId="d6d427fc14c2e5cb" providerId="LiveId" clId="{1D33B117-8653-4309-B119-603483E456E8}" dt="2024-12-28T20:45:04.652" v="1681" actId="26606"/>
          <ac:spMkLst>
            <pc:docMk/>
            <pc:sldMk cId="3811812461" sldId="283"/>
            <ac:spMk id="13" creationId="{6016219D-510E-4184-9090-6D5578A87BD1}"/>
          </ac:spMkLst>
        </pc:spChg>
        <pc:spChg chg="add del mod">
          <ac:chgData name="宏傑 陳" userId="d6d427fc14c2e5cb" providerId="LiveId" clId="{1D33B117-8653-4309-B119-603483E456E8}" dt="2024-12-28T19:34:11.134" v="633" actId="478"/>
          <ac:spMkLst>
            <pc:docMk/>
            <pc:sldMk cId="3811812461" sldId="283"/>
            <ac:spMk id="14" creationId="{CDCAA7C7-8911-958A-6E66-38B41C15DD98}"/>
          </ac:spMkLst>
        </pc:spChg>
        <pc:spChg chg="add del">
          <ac:chgData name="宏傑 陳" userId="d6d427fc14c2e5cb" providerId="LiveId" clId="{1D33B117-8653-4309-B119-603483E456E8}" dt="2024-12-28T20:45:04.652" v="1681" actId="26606"/>
          <ac:spMkLst>
            <pc:docMk/>
            <pc:sldMk cId="3811812461" sldId="283"/>
            <ac:spMk id="15" creationId="{AFF4A713-7B75-4B21-90D7-5AB19547C728}"/>
          </ac:spMkLst>
        </pc:spChg>
        <pc:spChg chg="add del mod">
          <ac:chgData name="宏傑 陳" userId="d6d427fc14c2e5cb" providerId="LiveId" clId="{1D33B117-8653-4309-B119-603483E456E8}" dt="2024-12-28T19:34:11.134" v="633" actId="478"/>
          <ac:spMkLst>
            <pc:docMk/>
            <pc:sldMk cId="3811812461" sldId="283"/>
            <ac:spMk id="16" creationId="{366F0BBF-0973-6771-73BC-A1DDD1466173}"/>
          </ac:spMkLst>
        </pc:spChg>
        <pc:spChg chg="add del">
          <ac:chgData name="宏傑 陳" userId="d6d427fc14c2e5cb" providerId="LiveId" clId="{1D33B117-8653-4309-B119-603483E456E8}" dt="2024-12-28T20:45:04.652" v="1681" actId="26606"/>
          <ac:spMkLst>
            <pc:docMk/>
            <pc:sldMk cId="3811812461" sldId="283"/>
            <ac:spMk id="17" creationId="{DC631C0B-6DA6-4E57-8231-CE32B3434A7E}"/>
          </ac:spMkLst>
        </pc:spChg>
        <pc:spChg chg="add del mod">
          <ac:chgData name="宏傑 陳" userId="d6d427fc14c2e5cb" providerId="LiveId" clId="{1D33B117-8653-4309-B119-603483E456E8}" dt="2024-12-28T19:34:11.134" v="633" actId="478"/>
          <ac:spMkLst>
            <pc:docMk/>
            <pc:sldMk cId="3811812461" sldId="283"/>
            <ac:spMk id="18" creationId="{E4B10E85-C5BD-646D-F85C-AD3ADBAA1432}"/>
          </ac:spMkLst>
        </pc:spChg>
        <pc:spChg chg="add del">
          <ac:chgData name="宏傑 陳" userId="d6d427fc14c2e5cb" providerId="LiveId" clId="{1D33B117-8653-4309-B119-603483E456E8}" dt="2024-12-28T20:45:04.652" v="1681" actId="26606"/>
          <ac:spMkLst>
            <pc:docMk/>
            <pc:sldMk cId="3811812461" sldId="283"/>
            <ac:spMk id="19" creationId="{C29501E6-A978-4A61-9689-9085AF97A53A}"/>
          </ac:spMkLst>
        </pc:spChg>
        <pc:spChg chg="add del">
          <ac:chgData name="宏傑 陳" userId="d6d427fc14c2e5cb" providerId="LiveId" clId="{1D33B117-8653-4309-B119-603483E456E8}" dt="2024-12-28T19:34:20.962" v="635" actId="478"/>
          <ac:spMkLst>
            <pc:docMk/>
            <pc:sldMk cId="3811812461" sldId="283"/>
            <ac:spMk id="20" creationId="{54DE6D16-0E83-FEB4-9703-BE623A466E97}"/>
          </ac:spMkLst>
        </pc:spChg>
        <pc:spChg chg="add del">
          <ac:chgData name="宏傑 陳" userId="d6d427fc14c2e5cb" providerId="LiveId" clId="{1D33B117-8653-4309-B119-603483E456E8}" dt="2024-12-28T19:34:20.962" v="635" actId="478"/>
          <ac:spMkLst>
            <pc:docMk/>
            <pc:sldMk cId="3811812461" sldId="283"/>
            <ac:spMk id="21" creationId="{B3BB0902-B027-10FD-239B-7AC76E36DAB7}"/>
          </ac:spMkLst>
        </pc:spChg>
        <pc:spChg chg="add del">
          <ac:chgData name="宏傑 陳" userId="d6d427fc14c2e5cb" providerId="LiveId" clId="{1D33B117-8653-4309-B119-603483E456E8}" dt="2024-12-28T19:34:20.962" v="635" actId="478"/>
          <ac:spMkLst>
            <pc:docMk/>
            <pc:sldMk cId="3811812461" sldId="283"/>
            <ac:spMk id="22" creationId="{42E1A098-21F5-AACB-B56B-80788A0458B0}"/>
          </ac:spMkLst>
        </pc:spChg>
        <pc:spChg chg="add mod">
          <ac:chgData name="宏傑 陳" userId="d6d427fc14c2e5cb" providerId="LiveId" clId="{1D33B117-8653-4309-B119-603483E456E8}" dt="2024-12-28T20:46:20.948" v="1706" actId="5793"/>
          <ac:spMkLst>
            <pc:docMk/>
            <pc:sldMk cId="3811812461" sldId="283"/>
            <ac:spMk id="24" creationId="{37BE1F04-B705-F18D-C047-453661A0A513}"/>
          </ac:spMkLst>
        </pc:spChg>
        <pc:spChg chg="add del mod">
          <ac:chgData name="宏傑 陳" userId="d6d427fc14c2e5cb" providerId="LiveId" clId="{1D33B117-8653-4309-B119-603483E456E8}" dt="2024-12-28T20:29:05.115" v="1422" actId="478"/>
          <ac:spMkLst>
            <pc:docMk/>
            <pc:sldMk cId="3811812461" sldId="283"/>
            <ac:spMk id="26" creationId="{011F9F1C-5C86-839B-D19E-1C3301D810ED}"/>
          </ac:spMkLst>
        </pc:spChg>
        <pc:spChg chg="add">
          <ac:chgData name="宏傑 陳" userId="d6d427fc14c2e5cb" providerId="LiveId" clId="{1D33B117-8653-4309-B119-603483E456E8}" dt="2024-12-28T20:45:04.652" v="1681" actId="26606"/>
          <ac:spMkLst>
            <pc:docMk/>
            <pc:sldMk cId="3811812461" sldId="283"/>
            <ac:spMk id="29" creationId="{1B15ED52-F352-441B-82BF-E0EA34836D08}"/>
          </ac:spMkLst>
        </pc:spChg>
        <pc:spChg chg="add">
          <ac:chgData name="宏傑 陳" userId="d6d427fc14c2e5cb" providerId="LiveId" clId="{1D33B117-8653-4309-B119-603483E456E8}" dt="2024-12-28T20:45:04.652" v="1681" actId="26606"/>
          <ac:spMkLst>
            <pc:docMk/>
            <pc:sldMk cId="3811812461" sldId="283"/>
            <ac:spMk id="31" creationId="{3B2E3793-BFE6-45A2-9B7B-E18844431C99}"/>
          </ac:spMkLst>
        </pc:spChg>
        <pc:spChg chg="add">
          <ac:chgData name="宏傑 陳" userId="d6d427fc14c2e5cb" providerId="LiveId" clId="{1D33B117-8653-4309-B119-603483E456E8}" dt="2024-12-28T20:45:04.652" v="1681" actId="26606"/>
          <ac:spMkLst>
            <pc:docMk/>
            <pc:sldMk cId="3811812461" sldId="283"/>
            <ac:spMk id="33" creationId="{BC4C4868-CB8F-4AF9-9CDB-8108F2C19B67}"/>
          </ac:spMkLst>
        </pc:spChg>
        <pc:spChg chg="add">
          <ac:chgData name="宏傑 陳" userId="d6d427fc14c2e5cb" providerId="LiveId" clId="{1D33B117-8653-4309-B119-603483E456E8}" dt="2024-12-28T20:45:04.652" v="1681" actId="26606"/>
          <ac:spMkLst>
            <pc:docMk/>
            <pc:sldMk cId="3811812461" sldId="283"/>
            <ac:spMk id="35" creationId="{375E0459-6403-40CD-989D-56A4407CA12E}"/>
          </ac:spMkLst>
        </pc:spChg>
        <pc:spChg chg="add">
          <ac:chgData name="宏傑 陳" userId="d6d427fc14c2e5cb" providerId="LiveId" clId="{1D33B117-8653-4309-B119-603483E456E8}" dt="2024-12-28T20:45:04.652" v="1681" actId="26606"/>
          <ac:spMkLst>
            <pc:docMk/>
            <pc:sldMk cId="3811812461" sldId="283"/>
            <ac:spMk id="37" creationId="{53E5B1A8-3AC9-4BD1-9BBC-78CA94F2D1BA}"/>
          </ac:spMkLst>
        </pc:spChg>
      </pc:sldChg>
      <pc:sldChg chg="addSp modSp mod setBg">
        <pc:chgData name="宏傑 陳" userId="d6d427fc14c2e5cb" providerId="LiveId" clId="{1D33B117-8653-4309-B119-603483E456E8}" dt="2024-12-28T20:42:21.003" v="1636" actId="20577"/>
        <pc:sldMkLst>
          <pc:docMk/>
          <pc:sldMk cId="2016808867" sldId="284"/>
        </pc:sldMkLst>
        <pc:spChg chg="mod">
          <ac:chgData name="宏傑 陳" userId="d6d427fc14c2e5cb" providerId="LiveId" clId="{1D33B117-8653-4309-B119-603483E456E8}" dt="2024-12-28T19:42:43.559" v="721" actId="113"/>
          <ac:spMkLst>
            <pc:docMk/>
            <pc:sldMk cId="2016808867" sldId="284"/>
            <ac:spMk id="2" creationId="{7A9BD32B-88F9-984A-A3C8-281C1AAEA62B}"/>
          </ac:spMkLst>
        </pc:spChg>
        <pc:spChg chg="mod">
          <ac:chgData name="宏傑 陳" userId="d6d427fc14c2e5cb" providerId="LiveId" clId="{1D33B117-8653-4309-B119-603483E456E8}" dt="2024-12-28T20:42:21.003" v="1636" actId="20577"/>
          <ac:spMkLst>
            <pc:docMk/>
            <pc:sldMk cId="2016808867" sldId="284"/>
            <ac:spMk id="3" creationId="{7BDB2706-8286-2326-7181-B92F89B45D8E}"/>
          </ac:spMkLst>
        </pc:spChg>
        <pc:spChg chg="add">
          <ac:chgData name="宏傑 陳" userId="d6d427fc14c2e5cb" providerId="LiveId" clId="{1D33B117-8653-4309-B119-603483E456E8}" dt="2024-12-28T19:22:55.806" v="528" actId="26606"/>
          <ac:spMkLst>
            <pc:docMk/>
            <pc:sldMk cId="2016808867" sldId="284"/>
            <ac:spMk id="8" creationId="{1B15ED52-F352-441B-82BF-E0EA34836D08}"/>
          </ac:spMkLst>
        </pc:spChg>
        <pc:spChg chg="add">
          <ac:chgData name="宏傑 陳" userId="d6d427fc14c2e5cb" providerId="LiveId" clId="{1D33B117-8653-4309-B119-603483E456E8}" dt="2024-12-28T19:22:55.806" v="528" actId="26606"/>
          <ac:spMkLst>
            <pc:docMk/>
            <pc:sldMk cId="2016808867" sldId="284"/>
            <ac:spMk id="10" creationId="{3B2E3793-BFE6-45A2-9B7B-E18844431C99}"/>
          </ac:spMkLst>
        </pc:spChg>
        <pc:spChg chg="add">
          <ac:chgData name="宏傑 陳" userId="d6d427fc14c2e5cb" providerId="LiveId" clId="{1D33B117-8653-4309-B119-603483E456E8}" dt="2024-12-28T19:22:55.806" v="528" actId="26606"/>
          <ac:spMkLst>
            <pc:docMk/>
            <pc:sldMk cId="2016808867" sldId="284"/>
            <ac:spMk id="12" creationId="{BC4C4868-CB8F-4AF9-9CDB-8108F2C19B67}"/>
          </ac:spMkLst>
        </pc:spChg>
        <pc:spChg chg="add">
          <ac:chgData name="宏傑 陳" userId="d6d427fc14c2e5cb" providerId="LiveId" clId="{1D33B117-8653-4309-B119-603483E456E8}" dt="2024-12-28T19:22:55.806" v="528" actId="26606"/>
          <ac:spMkLst>
            <pc:docMk/>
            <pc:sldMk cId="2016808867" sldId="284"/>
            <ac:spMk id="14" creationId="{375E0459-6403-40CD-989D-56A4407CA12E}"/>
          </ac:spMkLst>
        </pc:spChg>
        <pc:spChg chg="add">
          <ac:chgData name="宏傑 陳" userId="d6d427fc14c2e5cb" providerId="LiveId" clId="{1D33B117-8653-4309-B119-603483E456E8}" dt="2024-12-28T19:22:55.806" v="528" actId="26606"/>
          <ac:spMkLst>
            <pc:docMk/>
            <pc:sldMk cId="2016808867" sldId="284"/>
            <ac:spMk id="16" creationId="{53E5B1A8-3AC9-4BD1-9BBC-78CA94F2D1BA}"/>
          </ac:spMkLst>
        </pc:spChg>
      </pc:sldChg>
      <pc:sldChg chg="addSp modSp mod setBg">
        <pc:chgData name="宏傑 陳" userId="d6d427fc14c2e5cb" providerId="LiveId" clId="{1D33B117-8653-4309-B119-603483E456E8}" dt="2024-12-28T19:24:10.313" v="545" actId="1076"/>
        <pc:sldMkLst>
          <pc:docMk/>
          <pc:sldMk cId="3182206448" sldId="285"/>
        </pc:sldMkLst>
        <pc:spChg chg="mod">
          <ac:chgData name="宏傑 陳" userId="d6d427fc14c2e5cb" providerId="LiveId" clId="{1D33B117-8653-4309-B119-603483E456E8}" dt="2024-12-28T19:23:34.661" v="539" actId="255"/>
          <ac:spMkLst>
            <pc:docMk/>
            <pc:sldMk cId="3182206448" sldId="285"/>
            <ac:spMk id="2" creationId="{AB91DCD5-9D4C-074A-B8F0-9E2490B9AE9A}"/>
          </ac:spMkLst>
        </pc:spChg>
        <pc:spChg chg="mod">
          <ac:chgData name="宏傑 陳" userId="d6d427fc14c2e5cb" providerId="LiveId" clId="{1D33B117-8653-4309-B119-603483E456E8}" dt="2024-12-28T19:24:10.313" v="545" actId="1076"/>
          <ac:spMkLst>
            <pc:docMk/>
            <pc:sldMk cId="3182206448" sldId="285"/>
            <ac:spMk id="3" creationId="{0D9204CC-29A4-1A7C-F75A-FD609C997B8B}"/>
          </ac:spMkLst>
        </pc:spChg>
        <pc:spChg chg="add">
          <ac:chgData name="宏傑 陳" userId="d6d427fc14c2e5cb" providerId="LiveId" clId="{1D33B117-8653-4309-B119-603483E456E8}" dt="2024-12-28T19:23:24.789" v="535" actId="26606"/>
          <ac:spMkLst>
            <pc:docMk/>
            <pc:sldMk cId="3182206448" sldId="285"/>
            <ac:spMk id="8" creationId="{1B15ED52-F352-441B-82BF-E0EA34836D08}"/>
          </ac:spMkLst>
        </pc:spChg>
        <pc:spChg chg="add">
          <ac:chgData name="宏傑 陳" userId="d6d427fc14c2e5cb" providerId="LiveId" clId="{1D33B117-8653-4309-B119-603483E456E8}" dt="2024-12-28T19:23:24.789" v="535" actId="26606"/>
          <ac:spMkLst>
            <pc:docMk/>
            <pc:sldMk cId="3182206448" sldId="285"/>
            <ac:spMk id="10" creationId="{3B2E3793-BFE6-45A2-9B7B-E18844431C99}"/>
          </ac:spMkLst>
        </pc:spChg>
        <pc:spChg chg="add">
          <ac:chgData name="宏傑 陳" userId="d6d427fc14c2e5cb" providerId="LiveId" clId="{1D33B117-8653-4309-B119-603483E456E8}" dt="2024-12-28T19:23:24.789" v="535" actId="26606"/>
          <ac:spMkLst>
            <pc:docMk/>
            <pc:sldMk cId="3182206448" sldId="285"/>
            <ac:spMk id="12" creationId="{BC4C4868-CB8F-4AF9-9CDB-8108F2C19B67}"/>
          </ac:spMkLst>
        </pc:spChg>
        <pc:spChg chg="add">
          <ac:chgData name="宏傑 陳" userId="d6d427fc14c2e5cb" providerId="LiveId" clId="{1D33B117-8653-4309-B119-603483E456E8}" dt="2024-12-28T19:23:24.789" v="535" actId="26606"/>
          <ac:spMkLst>
            <pc:docMk/>
            <pc:sldMk cId="3182206448" sldId="285"/>
            <ac:spMk id="14" creationId="{375E0459-6403-40CD-989D-56A4407CA12E}"/>
          </ac:spMkLst>
        </pc:spChg>
        <pc:spChg chg="add">
          <ac:chgData name="宏傑 陳" userId="d6d427fc14c2e5cb" providerId="LiveId" clId="{1D33B117-8653-4309-B119-603483E456E8}" dt="2024-12-28T19:23:24.789" v="535" actId="26606"/>
          <ac:spMkLst>
            <pc:docMk/>
            <pc:sldMk cId="3182206448" sldId="285"/>
            <ac:spMk id="16" creationId="{53E5B1A8-3AC9-4BD1-9BBC-78CA94F2D1BA}"/>
          </ac:spMkLst>
        </pc:spChg>
      </pc:sldChg>
      <pc:sldChg chg="addSp delSp modSp add mod setBg delDesignElem">
        <pc:chgData name="宏傑 陳" userId="d6d427fc14c2e5cb" providerId="LiveId" clId="{1D33B117-8653-4309-B119-603483E456E8}" dt="2024-12-28T20:46:34.015" v="1709" actId="20577"/>
        <pc:sldMkLst>
          <pc:docMk/>
          <pc:sldMk cId="220861328" sldId="286"/>
        </pc:sldMkLst>
        <pc:spChg chg="mod">
          <ac:chgData name="宏傑 陳" userId="d6d427fc14c2e5cb" providerId="LiveId" clId="{1D33B117-8653-4309-B119-603483E456E8}" dt="2024-12-28T20:46:34.015" v="1709" actId="20577"/>
          <ac:spMkLst>
            <pc:docMk/>
            <pc:sldMk cId="220861328" sldId="286"/>
            <ac:spMk id="2" creationId="{E70E664A-F634-7A65-2E68-2B7CAB715A36}"/>
          </ac:spMkLst>
        </pc:spChg>
        <pc:spChg chg="mod">
          <ac:chgData name="宏傑 陳" userId="d6d427fc14c2e5cb" providerId="LiveId" clId="{1D33B117-8653-4309-B119-603483E456E8}" dt="2024-12-28T19:36:18.432" v="674"/>
          <ac:spMkLst>
            <pc:docMk/>
            <pc:sldMk cId="220861328" sldId="286"/>
            <ac:spMk id="4" creationId="{E40B3DFE-1B5C-0615-ABA0-38770D3155FC}"/>
          </ac:spMkLst>
        </pc:spChg>
        <pc:spChg chg="add mod">
          <ac:chgData name="宏傑 陳" userId="d6d427fc14c2e5cb" providerId="LiveId" clId="{1D33B117-8653-4309-B119-603483E456E8}" dt="2024-12-28T20:22:26.297" v="1324" actId="1076"/>
          <ac:spMkLst>
            <pc:docMk/>
            <pc:sldMk cId="220861328" sldId="286"/>
            <ac:spMk id="5" creationId="{B502241F-6826-00A9-2590-7A74F333A7D5}"/>
          </ac:spMkLst>
        </pc:spChg>
        <pc:spChg chg="add">
          <ac:chgData name="宏傑 陳" userId="d6d427fc14c2e5cb" providerId="LiveId" clId="{1D33B117-8653-4309-B119-603483E456E8}" dt="2024-12-28T19:35:58.552" v="672" actId="26606"/>
          <ac:spMkLst>
            <pc:docMk/>
            <pc:sldMk cId="220861328" sldId="286"/>
            <ac:spMk id="9" creationId="{1B15ED52-F352-441B-82BF-E0EA34836D08}"/>
          </ac:spMkLst>
        </pc:spChg>
        <pc:spChg chg="add">
          <ac:chgData name="宏傑 陳" userId="d6d427fc14c2e5cb" providerId="LiveId" clId="{1D33B117-8653-4309-B119-603483E456E8}" dt="2024-12-28T19:35:58.552" v="672" actId="26606"/>
          <ac:spMkLst>
            <pc:docMk/>
            <pc:sldMk cId="220861328" sldId="286"/>
            <ac:spMk id="11" creationId="{3B2E3793-BFE6-45A2-9B7B-E18844431C99}"/>
          </ac:spMkLst>
        </pc:spChg>
        <pc:spChg chg="add">
          <ac:chgData name="宏傑 陳" userId="d6d427fc14c2e5cb" providerId="LiveId" clId="{1D33B117-8653-4309-B119-603483E456E8}" dt="2024-12-28T19:35:58.552" v="672" actId="26606"/>
          <ac:spMkLst>
            <pc:docMk/>
            <pc:sldMk cId="220861328" sldId="286"/>
            <ac:spMk id="13" creationId="{BC4C4868-CB8F-4AF9-9CDB-8108F2C19B67}"/>
          </ac:spMkLst>
        </pc:spChg>
        <pc:spChg chg="add">
          <ac:chgData name="宏傑 陳" userId="d6d427fc14c2e5cb" providerId="LiveId" clId="{1D33B117-8653-4309-B119-603483E456E8}" dt="2024-12-28T19:35:58.552" v="672" actId="26606"/>
          <ac:spMkLst>
            <pc:docMk/>
            <pc:sldMk cId="220861328" sldId="286"/>
            <ac:spMk id="15" creationId="{375E0459-6403-40CD-989D-56A4407CA12E}"/>
          </ac:spMkLst>
        </pc:spChg>
        <pc:spChg chg="add">
          <ac:chgData name="宏傑 陳" userId="d6d427fc14c2e5cb" providerId="LiveId" clId="{1D33B117-8653-4309-B119-603483E456E8}" dt="2024-12-28T19:35:58.552" v="672" actId="26606"/>
          <ac:spMkLst>
            <pc:docMk/>
            <pc:sldMk cId="220861328" sldId="286"/>
            <ac:spMk id="17" creationId="{53E5B1A8-3AC9-4BD1-9BBC-78CA94F2D1BA}"/>
          </ac:spMkLst>
        </pc:spChg>
        <pc:spChg chg="del">
          <ac:chgData name="宏傑 陳" userId="d6d427fc14c2e5cb" providerId="LiveId" clId="{1D33B117-8653-4309-B119-603483E456E8}" dt="2024-12-28T19:35:50.215" v="671"/>
          <ac:spMkLst>
            <pc:docMk/>
            <pc:sldMk cId="220861328" sldId="286"/>
            <ac:spMk id="21" creationId="{AC6C90EE-931E-9063-A467-ED0CAC8FB9C0}"/>
          </ac:spMkLst>
        </pc:spChg>
        <pc:spChg chg="del">
          <ac:chgData name="宏傑 陳" userId="d6d427fc14c2e5cb" providerId="LiveId" clId="{1D33B117-8653-4309-B119-603483E456E8}" dt="2024-12-28T19:35:50.215" v="671"/>
          <ac:spMkLst>
            <pc:docMk/>
            <pc:sldMk cId="220861328" sldId="286"/>
            <ac:spMk id="22" creationId="{382E3550-6E1F-098C-0280-7ACD6D9F6E14}"/>
          </ac:spMkLst>
        </pc:spChg>
        <pc:spChg chg="del">
          <ac:chgData name="宏傑 陳" userId="d6d427fc14c2e5cb" providerId="LiveId" clId="{1D33B117-8653-4309-B119-603483E456E8}" dt="2024-12-28T19:35:50.215" v="671"/>
          <ac:spMkLst>
            <pc:docMk/>
            <pc:sldMk cId="220861328" sldId="286"/>
            <ac:spMk id="23" creationId="{8F6E70EA-E6F0-65B8-528C-BF17016FDD28}"/>
          </ac:spMkLst>
        </pc:spChg>
        <pc:spChg chg="del">
          <ac:chgData name="宏傑 陳" userId="d6d427fc14c2e5cb" providerId="LiveId" clId="{1D33B117-8653-4309-B119-603483E456E8}" dt="2024-12-28T19:35:50.215" v="671"/>
          <ac:spMkLst>
            <pc:docMk/>
            <pc:sldMk cId="220861328" sldId="286"/>
            <ac:spMk id="24" creationId="{F018C18E-FA40-2543-BB75-C95577079EA8}"/>
          </ac:spMkLst>
        </pc:spChg>
        <pc:spChg chg="del">
          <ac:chgData name="宏傑 陳" userId="d6d427fc14c2e5cb" providerId="LiveId" clId="{1D33B117-8653-4309-B119-603483E456E8}" dt="2024-12-28T19:35:50.215" v="671"/>
          <ac:spMkLst>
            <pc:docMk/>
            <pc:sldMk cId="220861328" sldId="286"/>
            <ac:spMk id="25" creationId="{5A129931-C9FE-8093-7269-25D011B6095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95C978-C85E-473D-A9BB-809C0463150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213EE7FC-B5E9-488D-816E-8F8DF132023A}">
      <dgm:prSet custT="1"/>
      <dgm:spPr/>
      <dgm:t>
        <a:bodyPr/>
        <a:lstStyle/>
        <a:p>
          <a:pPr algn="ctr"/>
          <a:r>
            <a:rPr lang="zh-TW" sz="4000" dirty="0">
              <a:latin typeface="標楷體" panose="03000509000000000000" pitchFamily="65" charset="-120"/>
              <a:ea typeface="標楷體" panose="03000509000000000000" pitchFamily="65" charset="-120"/>
            </a:rPr>
            <a:t>常見類型：</a:t>
          </a:r>
          <a:endParaRPr lang="en-US" sz="4000" dirty="0">
            <a:latin typeface="標楷體" panose="03000509000000000000" pitchFamily="65" charset="-120"/>
            <a:ea typeface="標楷體" panose="03000509000000000000" pitchFamily="65" charset="-120"/>
          </a:endParaRPr>
        </a:p>
      </dgm:t>
    </dgm:pt>
    <dgm:pt modelId="{66B38560-E000-40A6-B553-4978BED74CAD}" type="parTrans" cxnId="{9BFFA3C6-D850-42C1-9575-B76C3CB71AAA}">
      <dgm:prSet/>
      <dgm:spPr/>
      <dgm:t>
        <a:bodyPr/>
        <a:lstStyle/>
        <a:p>
          <a:endParaRPr lang="en-US"/>
        </a:p>
      </dgm:t>
    </dgm:pt>
    <dgm:pt modelId="{012CA9B6-97A0-42FE-BEAD-B8C7125694DD}" type="sibTrans" cxnId="{9BFFA3C6-D850-42C1-9575-B76C3CB71AAA}">
      <dgm:prSet/>
      <dgm:spPr/>
      <dgm:t>
        <a:bodyPr/>
        <a:lstStyle/>
        <a:p>
          <a:endParaRPr lang="en-US"/>
        </a:p>
      </dgm:t>
    </dgm:pt>
    <dgm:pt modelId="{B99244F3-55BF-4646-B255-E4273A12AF82}">
      <dgm:prSet custT="1"/>
      <dgm:spPr/>
      <dgm:t>
        <a:bodyPr/>
        <a:lstStyle/>
        <a:p>
          <a:r>
            <a:rPr lang="en-US" altLang="zh-TW" sz="3200" dirty="0">
              <a:latin typeface="標楷體" panose="03000509000000000000" pitchFamily="65" charset="-120"/>
              <a:ea typeface="標楷體" panose="03000509000000000000" pitchFamily="65" charset="-120"/>
            </a:rPr>
            <a:t>UDP Flood</a:t>
          </a:r>
          <a:endParaRPr lang="en-US" sz="3200" dirty="0"/>
        </a:p>
      </dgm:t>
    </dgm:pt>
    <dgm:pt modelId="{CBA97BEF-0C2B-45D6-9D56-6DBFDED9EC7A}" type="parTrans" cxnId="{DC2A2787-F8DA-4902-A243-F534B8A4FD7C}">
      <dgm:prSet/>
      <dgm:spPr/>
      <dgm:t>
        <a:bodyPr/>
        <a:lstStyle/>
        <a:p>
          <a:endParaRPr lang="en-US"/>
        </a:p>
      </dgm:t>
    </dgm:pt>
    <dgm:pt modelId="{02EEAEEB-9559-4306-A40D-DF8F6FA9EDCA}" type="sibTrans" cxnId="{DC2A2787-F8DA-4902-A243-F534B8A4FD7C}">
      <dgm:prSet/>
      <dgm:spPr/>
      <dgm:t>
        <a:bodyPr/>
        <a:lstStyle/>
        <a:p>
          <a:endParaRPr lang="en-US"/>
        </a:p>
      </dgm:t>
    </dgm:pt>
    <dgm:pt modelId="{768BA4E8-4C39-43EB-BC0A-FD2F41272B44}">
      <dgm:prSet/>
      <dgm:spPr/>
      <dgm:t>
        <a:bodyPr/>
        <a:lstStyle/>
        <a:p>
          <a:r>
            <a:rPr lang="zh-TW" altLang="en-US" dirty="0">
              <a:latin typeface="標楷體" panose="03000509000000000000" pitchFamily="65" charset="-120"/>
              <a:ea typeface="標楷體" panose="03000509000000000000" pitchFamily="65" charset="-120"/>
            </a:rPr>
            <a:t>攻擊者向目標發送大量的</a:t>
          </a:r>
          <a:r>
            <a:rPr lang="en-US" altLang="zh-TW" dirty="0">
              <a:latin typeface="標楷體" panose="03000509000000000000" pitchFamily="65" charset="-120"/>
              <a:ea typeface="標楷體" panose="03000509000000000000" pitchFamily="65" charset="-120"/>
            </a:rPr>
            <a:t>UDP</a:t>
          </a:r>
          <a:r>
            <a:rPr lang="zh-TW" altLang="en-US" dirty="0">
              <a:latin typeface="標楷體" panose="03000509000000000000" pitchFamily="65" charset="-120"/>
              <a:ea typeface="標楷體" panose="03000509000000000000" pitchFamily="65" charset="-120"/>
            </a:rPr>
            <a:t>封包，這些封包通常發送至無用的端口，迫使伺服器檢查端口狀態並回應「不可達」錯誤。這過程耗費系統資源。</a:t>
          </a:r>
          <a:endParaRPr lang="en-US" dirty="0"/>
        </a:p>
      </dgm:t>
    </dgm:pt>
    <dgm:pt modelId="{432C7186-DC75-4336-B6BA-FF44433F949C}" type="parTrans" cxnId="{30C6C180-D71C-4F63-BB10-8F55A1A7F965}">
      <dgm:prSet/>
      <dgm:spPr/>
      <dgm:t>
        <a:bodyPr/>
        <a:lstStyle/>
        <a:p>
          <a:endParaRPr lang="en-US"/>
        </a:p>
      </dgm:t>
    </dgm:pt>
    <dgm:pt modelId="{B8F1D825-00BB-41E1-9241-71946F1E8584}" type="sibTrans" cxnId="{30C6C180-D71C-4F63-BB10-8F55A1A7F965}">
      <dgm:prSet/>
      <dgm:spPr/>
      <dgm:t>
        <a:bodyPr/>
        <a:lstStyle/>
        <a:p>
          <a:endParaRPr lang="en-US"/>
        </a:p>
      </dgm:t>
    </dgm:pt>
    <dgm:pt modelId="{E9815C6D-519A-4210-B997-8987DB30458F}">
      <dgm:prSet custT="1"/>
      <dgm:spPr/>
      <dgm:t>
        <a:bodyPr/>
        <a:lstStyle/>
        <a:p>
          <a:r>
            <a:rPr lang="en-US" altLang="zh-TW" sz="3200" dirty="0">
              <a:latin typeface="標楷體" panose="03000509000000000000" pitchFamily="65" charset="-120"/>
              <a:ea typeface="標楷體" panose="03000509000000000000" pitchFamily="65" charset="-120"/>
            </a:rPr>
            <a:t>ICMP Flood</a:t>
          </a:r>
          <a:endParaRPr lang="en-US" sz="3200" dirty="0"/>
        </a:p>
      </dgm:t>
    </dgm:pt>
    <dgm:pt modelId="{5F68988C-8FF1-4E43-98B2-170C6B09379C}" type="parTrans" cxnId="{64CA4E8B-A71D-4AAF-A111-D465218ADA75}">
      <dgm:prSet/>
      <dgm:spPr/>
      <dgm:t>
        <a:bodyPr/>
        <a:lstStyle/>
        <a:p>
          <a:endParaRPr lang="en-US"/>
        </a:p>
      </dgm:t>
    </dgm:pt>
    <dgm:pt modelId="{59141999-A86B-4DB2-9D3A-BFC9C65F1149}" type="sibTrans" cxnId="{64CA4E8B-A71D-4AAF-A111-D465218ADA75}">
      <dgm:prSet/>
      <dgm:spPr/>
      <dgm:t>
        <a:bodyPr/>
        <a:lstStyle/>
        <a:p>
          <a:endParaRPr lang="en-US"/>
        </a:p>
      </dgm:t>
    </dgm:pt>
    <dgm:pt modelId="{E4FDA510-361F-425E-9F2C-880BD4F83B60}">
      <dgm:prSet/>
      <dgm:spPr/>
      <dgm:t>
        <a:bodyPr/>
        <a:lstStyle/>
        <a:p>
          <a:r>
            <a:rPr lang="zh-TW" altLang="en-US" dirty="0">
              <a:latin typeface="標楷體" panose="03000509000000000000" pitchFamily="65" charset="-120"/>
              <a:ea typeface="標楷體" panose="03000509000000000000" pitchFamily="65" charset="-120"/>
            </a:rPr>
            <a:t>攻擊者發送大量的</a:t>
          </a:r>
          <a:r>
            <a:rPr lang="en-US" altLang="zh-TW" dirty="0">
              <a:latin typeface="標楷體" panose="03000509000000000000" pitchFamily="65" charset="-120"/>
              <a:ea typeface="標楷體" panose="03000509000000000000" pitchFamily="65" charset="-120"/>
            </a:rPr>
            <a:t>ICMP Echo</a:t>
          </a:r>
          <a:r>
            <a:rPr lang="zh-TW" altLang="en-US" dirty="0">
              <a:latin typeface="標楷體" panose="03000509000000000000" pitchFamily="65" charset="-120"/>
              <a:ea typeface="標楷體" panose="03000509000000000000" pitchFamily="65" charset="-120"/>
            </a:rPr>
            <a:t>請求封包，消耗目標系統的頻寬和計算能力。</a:t>
          </a:r>
          <a:endParaRPr lang="en-US" dirty="0"/>
        </a:p>
      </dgm:t>
    </dgm:pt>
    <dgm:pt modelId="{A8AE9EFD-F40D-4F43-AC4D-DC78C078EF2A}" type="parTrans" cxnId="{44DD06A3-0881-4EDA-9A83-F97E9AEF3069}">
      <dgm:prSet/>
      <dgm:spPr/>
      <dgm:t>
        <a:bodyPr/>
        <a:lstStyle/>
        <a:p>
          <a:endParaRPr lang="en-US"/>
        </a:p>
      </dgm:t>
    </dgm:pt>
    <dgm:pt modelId="{6B2E07BA-8EFD-4BBB-85F8-ACF80DC7CCC9}" type="sibTrans" cxnId="{44DD06A3-0881-4EDA-9A83-F97E9AEF3069}">
      <dgm:prSet/>
      <dgm:spPr/>
      <dgm:t>
        <a:bodyPr/>
        <a:lstStyle/>
        <a:p>
          <a:endParaRPr lang="en-US"/>
        </a:p>
      </dgm:t>
    </dgm:pt>
    <dgm:pt modelId="{701838E1-2CB6-42DC-A228-A507A30F5696}" type="pres">
      <dgm:prSet presAssocID="{6E95C978-C85E-473D-A9BB-809C04631500}" presName="Name0" presStyleCnt="0">
        <dgm:presLayoutVars>
          <dgm:dir/>
          <dgm:animLvl val="lvl"/>
          <dgm:resizeHandles val="exact"/>
        </dgm:presLayoutVars>
      </dgm:prSet>
      <dgm:spPr/>
    </dgm:pt>
    <dgm:pt modelId="{106A4EFA-AB91-4A7B-8D10-2AE7B625230C}" type="pres">
      <dgm:prSet presAssocID="{213EE7FC-B5E9-488D-816E-8F8DF132023A}" presName="linNode" presStyleCnt="0"/>
      <dgm:spPr/>
    </dgm:pt>
    <dgm:pt modelId="{640C8A63-C4CB-413D-A724-DC65DB0DEACF}" type="pres">
      <dgm:prSet presAssocID="{213EE7FC-B5E9-488D-816E-8F8DF132023A}" presName="parentText" presStyleLbl="node1" presStyleIdx="0" presStyleCnt="3" custScaleX="98916" custScaleY="33062">
        <dgm:presLayoutVars>
          <dgm:chMax val="1"/>
          <dgm:bulletEnabled val="1"/>
        </dgm:presLayoutVars>
      </dgm:prSet>
      <dgm:spPr/>
    </dgm:pt>
    <dgm:pt modelId="{889AF3AC-B9EF-4DD2-8016-13361EE15CE9}" type="pres">
      <dgm:prSet presAssocID="{012CA9B6-97A0-42FE-BEAD-B8C7125694DD}" presName="sp" presStyleCnt="0"/>
      <dgm:spPr/>
    </dgm:pt>
    <dgm:pt modelId="{3EEF649B-438E-4457-BD41-6260C9FAF314}" type="pres">
      <dgm:prSet presAssocID="{B99244F3-55BF-4646-B255-E4273A12AF82}" presName="linNode" presStyleCnt="0"/>
      <dgm:spPr/>
    </dgm:pt>
    <dgm:pt modelId="{30763C7A-8939-46C8-8F7B-D8431B2CC118}" type="pres">
      <dgm:prSet presAssocID="{B99244F3-55BF-4646-B255-E4273A12AF82}" presName="parentText" presStyleLbl="node1" presStyleIdx="1" presStyleCnt="3" custScaleX="98242" custScaleY="83553">
        <dgm:presLayoutVars>
          <dgm:chMax val="1"/>
          <dgm:bulletEnabled val="1"/>
        </dgm:presLayoutVars>
      </dgm:prSet>
      <dgm:spPr/>
    </dgm:pt>
    <dgm:pt modelId="{48F46B42-1204-4B16-85A0-A52463055FB6}" type="pres">
      <dgm:prSet presAssocID="{B99244F3-55BF-4646-B255-E4273A12AF82}" presName="descendantText" presStyleLbl="alignAccFollowNode1" presStyleIdx="0" presStyleCnt="2" custLinFactNeighborX="-7404" custLinFactNeighborY="-519">
        <dgm:presLayoutVars>
          <dgm:bulletEnabled val="1"/>
        </dgm:presLayoutVars>
      </dgm:prSet>
      <dgm:spPr/>
    </dgm:pt>
    <dgm:pt modelId="{3D6404A7-106A-4E82-ACF7-3D667A4EAC74}" type="pres">
      <dgm:prSet presAssocID="{02EEAEEB-9559-4306-A40D-DF8F6FA9EDCA}" presName="sp" presStyleCnt="0"/>
      <dgm:spPr/>
    </dgm:pt>
    <dgm:pt modelId="{72F1C604-79B9-49DE-B0B7-9FCF818D8150}" type="pres">
      <dgm:prSet presAssocID="{E9815C6D-519A-4210-B997-8987DB30458F}" presName="linNode" presStyleCnt="0"/>
      <dgm:spPr/>
    </dgm:pt>
    <dgm:pt modelId="{8677A8B4-3181-43A0-B106-E2945CAD7DE0}" type="pres">
      <dgm:prSet presAssocID="{E9815C6D-519A-4210-B997-8987DB30458F}" presName="parentText" presStyleLbl="node1" presStyleIdx="2" presStyleCnt="3" custScaleX="103118" custScaleY="93313" custLinFactNeighborX="-427" custLinFactNeighborY="-3318">
        <dgm:presLayoutVars>
          <dgm:chMax val="1"/>
          <dgm:bulletEnabled val="1"/>
        </dgm:presLayoutVars>
      </dgm:prSet>
      <dgm:spPr/>
    </dgm:pt>
    <dgm:pt modelId="{5F620F14-C312-4CC1-8049-CCCC5FE9F314}" type="pres">
      <dgm:prSet presAssocID="{E9815C6D-519A-4210-B997-8987DB30458F}" presName="descendantText" presStyleLbl="alignAccFollowNode1" presStyleIdx="1" presStyleCnt="2" custScaleX="101647" custLinFactNeighborX="-7698" custLinFactNeighborY="-3114">
        <dgm:presLayoutVars>
          <dgm:bulletEnabled val="1"/>
        </dgm:presLayoutVars>
      </dgm:prSet>
      <dgm:spPr/>
    </dgm:pt>
  </dgm:ptLst>
  <dgm:cxnLst>
    <dgm:cxn modelId="{3A3A1334-B2C9-4040-B738-A33D46AF1896}" type="presOf" srcId="{E4FDA510-361F-425E-9F2C-880BD4F83B60}" destId="{5F620F14-C312-4CC1-8049-CCCC5FE9F314}" srcOrd="0" destOrd="0" presId="urn:microsoft.com/office/officeart/2005/8/layout/vList5"/>
    <dgm:cxn modelId="{DE74E74D-165E-45A6-B94F-80A0C4895345}" type="presOf" srcId="{6E95C978-C85E-473D-A9BB-809C04631500}" destId="{701838E1-2CB6-42DC-A228-A507A30F5696}" srcOrd="0" destOrd="0" presId="urn:microsoft.com/office/officeart/2005/8/layout/vList5"/>
    <dgm:cxn modelId="{9B7D774E-082C-482C-BD26-E08BE74A6E51}" type="presOf" srcId="{B99244F3-55BF-4646-B255-E4273A12AF82}" destId="{30763C7A-8939-46C8-8F7B-D8431B2CC118}" srcOrd="0" destOrd="0" presId="urn:microsoft.com/office/officeart/2005/8/layout/vList5"/>
    <dgm:cxn modelId="{30C6C180-D71C-4F63-BB10-8F55A1A7F965}" srcId="{B99244F3-55BF-4646-B255-E4273A12AF82}" destId="{768BA4E8-4C39-43EB-BC0A-FD2F41272B44}" srcOrd="0" destOrd="0" parTransId="{432C7186-DC75-4336-B6BA-FF44433F949C}" sibTransId="{B8F1D825-00BB-41E1-9241-71946F1E8584}"/>
    <dgm:cxn modelId="{DC2A2787-F8DA-4902-A243-F534B8A4FD7C}" srcId="{6E95C978-C85E-473D-A9BB-809C04631500}" destId="{B99244F3-55BF-4646-B255-E4273A12AF82}" srcOrd="1" destOrd="0" parTransId="{CBA97BEF-0C2B-45D6-9D56-6DBFDED9EC7A}" sibTransId="{02EEAEEB-9559-4306-A40D-DF8F6FA9EDCA}"/>
    <dgm:cxn modelId="{64CA4E8B-A71D-4AAF-A111-D465218ADA75}" srcId="{6E95C978-C85E-473D-A9BB-809C04631500}" destId="{E9815C6D-519A-4210-B997-8987DB30458F}" srcOrd="2" destOrd="0" parTransId="{5F68988C-8FF1-4E43-98B2-170C6B09379C}" sibTransId="{59141999-A86B-4DB2-9D3A-BFC9C65F1149}"/>
    <dgm:cxn modelId="{44DD06A3-0881-4EDA-9A83-F97E9AEF3069}" srcId="{E9815C6D-519A-4210-B997-8987DB30458F}" destId="{E4FDA510-361F-425E-9F2C-880BD4F83B60}" srcOrd="0" destOrd="0" parTransId="{A8AE9EFD-F40D-4F43-AC4D-DC78C078EF2A}" sibTransId="{6B2E07BA-8EFD-4BBB-85F8-ACF80DC7CCC9}"/>
    <dgm:cxn modelId="{F0AC1FC2-E51F-4C7A-96F9-A87D15260C73}" type="presOf" srcId="{768BA4E8-4C39-43EB-BC0A-FD2F41272B44}" destId="{48F46B42-1204-4B16-85A0-A52463055FB6}" srcOrd="0" destOrd="0" presId="urn:microsoft.com/office/officeart/2005/8/layout/vList5"/>
    <dgm:cxn modelId="{9BFFA3C6-D850-42C1-9575-B76C3CB71AAA}" srcId="{6E95C978-C85E-473D-A9BB-809C04631500}" destId="{213EE7FC-B5E9-488D-816E-8F8DF132023A}" srcOrd="0" destOrd="0" parTransId="{66B38560-E000-40A6-B553-4978BED74CAD}" sibTransId="{012CA9B6-97A0-42FE-BEAD-B8C7125694DD}"/>
    <dgm:cxn modelId="{436516C7-A0FE-4962-BAB8-E0F23919083F}" type="presOf" srcId="{213EE7FC-B5E9-488D-816E-8F8DF132023A}" destId="{640C8A63-C4CB-413D-A724-DC65DB0DEACF}" srcOrd="0" destOrd="0" presId="urn:microsoft.com/office/officeart/2005/8/layout/vList5"/>
    <dgm:cxn modelId="{852AB9E4-B8B2-48D4-B449-68FE63CE2492}" type="presOf" srcId="{E9815C6D-519A-4210-B997-8987DB30458F}" destId="{8677A8B4-3181-43A0-B106-E2945CAD7DE0}" srcOrd="0" destOrd="0" presId="urn:microsoft.com/office/officeart/2005/8/layout/vList5"/>
    <dgm:cxn modelId="{6929A617-4DFE-4C4B-9C22-5C96C3C9DC74}" type="presParOf" srcId="{701838E1-2CB6-42DC-A228-A507A30F5696}" destId="{106A4EFA-AB91-4A7B-8D10-2AE7B625230C}" srcOrd="0" destOrd="0" presId="urn:microsoft.com/office/officeart/2005/8/layout/vList5"/>
    <dgm:cxn modelId="{51E06E4E-CFDD-4486-8EC6-2A1CA3C681F1}" type="presParOf" srcId="{106A4EFA-AB91-4A7B-8D10-2AE7B625230C}" destId="{640C8A63-C4CB-413D-A724-DC65DB0DEACF}" srcOrd="0" destOrd="0" presId="urn:microsoft.com/office/officeart/2005/8/layout/vList5"/>
    <dgm:cxn modelId="{461A33AF-160B-45F3-853B-CFCD164192B8}" type="presParOf" srcId="{701838E1-2CB6-42DC-A228-A507A30F5696}" destId="{889AF3AC-B9EF-4DD2-8016-13361EE15CE9}" srcOrd="1" destOrd="0" presId="urn:microsoft.com/office/officeart/2005/8/layout/vList5"/>
    <dgm:cxn modelId="{E918C00F-EE00-4E69-9990-D104371E2C65}" type="presParOf" srcId="{701838E1-2CB6-42DC-A228-A507A30F5696}" destId="{3EEF649B-438E-4457-BD41-6260C9FAF314}" srcOrd="2" destOrd="0" presId="urn:microsoft.com/office/officeart/2005/8/layout/vList5"/>
    <dgm:cxn modelId="{AC6535E3-AC46-4F8E-A83A-1D12F63A491D}" type="presParOf" srcId="{3EEF649B-438E-4457-BD41-6260C9FAF314}" destId="{30763C7A-8939-46C8-8F7B-D8431B2CC118}" srcOrd="0" destOrd="0" presId="urn:microsoft.com/office/officeart/2005/8/layout/vList5"/>
    <dgm:cxn modelId="{AE350CAF-3A6E-4D5C-8347-25AAB92CB306}" type="presParOf" srcId="{3EEF649B-438E-4457-BD41-6260C9FAF314}" destId="{48F46B42-1204-4B16-85A0-A52463055FB6}" srcOrd="1" destOrd="0" presId="urn:microsoft.com/office/officeart/2005/8/layout/vList5"/>
    <dgm:cxn modelId="{E1FE0EF7-1873-4648-964F-261A8B290BD2}" type="presParOf" srcId="{701838E1-2CB6-42DC-A228-A507A30F5696}" destId="{3D6404A7-106A-4E82-ACF7-3D667A4EAC74}" srcOrd="3" destOrd="0" presId="urn:microsoft.com/office/officeart/2005/8/layout/vList5"/>
    <dgm:cxn modelId="{3B3F647D-675D-4046-AE30-B6BB853C5F3C}" type="presParOf" srcId="{701838E1-2CB6-42DC-A228-A507A30F5696}" destId="{72F1C604-79B9-49DE-B0B7-9FCF818D8150}" srcOrd="4" destOrd="0" presId="urn:microsoft.com/office/officeart/2005/8/layout/vList5"/>
    <dgm:cxn modelId="{2733650D-BAAF-4CB3-AD7E-A141E3DC0498}" type="presParOf" srcId="{72F1C604-79B9-49DE-B0B7-9FCF818D8150}" destId="{8677A8B4-3181-43A0-B106-E2945CAD7DE0}" srcOrd="0" destOrd="0" presId="urn:microsoft.com/office/officeart/2005/8/layout/vList5"/>
    <dgm:cxn modelId="{66CBF631-FB72-4FD0-AC27-DD422895F9D9}" type="presParOf" srcId="{72F1C604-79B9-49DE-B0B7-9FCF818D8150}" destId="{5F620F14-C312-4CC1-8049-CCCC5FE9F31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95C978-C85E-473D-A9BB-809C0463150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213EE7FC-B5E9-488D-816E-8F8DF132023A}">
      <dgm:prSet/>
      <dgm:spPr/>
      <dgm:t>
        <a:bodyPr/>
        <a:lstStyle/>
        <a:p>
          <a:r>
            <a:rPr lang="zh-TW" dirty="0">
              <a:latin typeface="標楷體" panose="03000509000000000000" pitchFamily="65" charset="-120"/>
              <a:ea typeface="標楷體" panose="03000509000000000000" pitchFamily="65" charset="-120"/>
            </a:rPr>
            <a:t>常見類型：</a:t>
          </a:r>
          <a:endParaRPr lang="en-US" dirty="0">
            <a:latin typeface="標楷體" panose="03000509000000000000" pitchFamily="65" charset="-120"/>
            <a:ea typeface="標楷體" panose="03000509000000000000" pitchFamily="65" charset="-120"/>
          </a:endParaRPr>
        </a:p>
      </dgm:t>
    </dgm:pt>
    <dgm:pt modelId="{66B38560-E000-40A6-B553-4978BED74CAD}" type="parTrans" cxnId="{9BFFA3C6-D850-42C1-9575-B76C3CB71AAA}">
      <dgm:prSet/>
      <dgm:spPr/>
      <dgm:t>
        <a:bodyPr/>
        <a:lstStyle/>
        <a:p>
          <a:endParaRPr lang="en-US"/>
        </a:p>
      </dgm:t>
    </dgm:pt>
    <dgm:pt modelId="{012CA9B6-97A0-42FE-BEAD-B8C7125694DD}" type="sibTrans" cxnId="{9BFFA3C6-D850-42C1-9575-B76C3CB71AAA}">
      <dgm:prSet/>
      <dgm:spPr/>
      <dgm:t>
        <a:bodyPr/>
        <a:lstStyle/>
        <a:p>
          <a:endParaRPr lang="en-US"/>
        </a:p>
      </dgm:t>
    </dgm:pt>
    <dgm:pt modelId="{B99244F3-55BF-4646-B255-E4273A12AF82}">
      <dgm:prSet/>
      <dgm:spPr/>
      <dgm:t>
        <a:bodyPr/>
        <a:lstStyle/>
        <a:p>
          <a:r>
            <a:rPr lang="en-US" dirty="0">
              <a:latin typeface="標楷體" panose="03000509000000000000" pitchFamily="65" charset="-120"/>
              <a:ea typeface="標楷體" panose="03000509000000000000" pitchFamily="65" charset="-120"/>
            </a:rPr>
            <a:t>SYN Flood</a:t>
          </a:r>
        </a:p>
      </dgm:t>
    </dgm:pt>
    <dgm:pt modelId="{CBA97BEF-0C2B-45D6-9D56-6DBFDED9EC7A}" type="parTrans" cxnId="{DC2A2787-F8DA-4902-A243-F534B8A4FD7C}">
      <dgm:prSet/>
      <dgm:spPr/>
      <dgm:t>
        <a:bodyPr/>
        <a:lstStyle/>
        <a:p>
          <a:endParaRPr lang="en-US"/>
        </a:p>
      </dgm:t>
    </dgm:pt>
    <dgm:pt modelId="{02EEAEEB-9559-4306-A40D-DF8F6FA9EDCA}" type="sibTrans" cxnId="{DC2A2787-F8DA-4902-A243-F534B8A4FD7C}">
      <dgm:prSet/>
      <dgm:spPr/>
      <dgm:t>
        <a:bodyPr/>
        <a:lstStyle/>
        <a:p>
          <a:endParaRPr lang="en-US"/>
        </a:p>
      </dgm:t>
    </dgm:pt>
    <dgm:pt modelId="{768BA4E8-4C39-43EB-BC0A-FD2F41272B44}">
      <dgm:prSet/>
      <dgm:spPr/>
      <dgm:t>
        <a:bodyPr/>
        <a:lstStyle/>
        <a:p>
          <a:r>
            <a:rPr lang="zh-TW" dirty="0">
              <a:latin typeface="標楷體" panose="03000509000000000000" pitchFamily="65" charset="-120"/>
              <a:ea typeface="標楷體" panose="03000509000000000000" pitchFamily="65" charset="-120"/>
            </a:rPr>
            <a:t>攻擊者發送大量的 </a:t>
          </a:r>
          <a:r>
            <a:rPr lang="en-US" dirty="0">
              <a:latin typeface="標楷體" panose="03000509000000000000" pitchFamily="65" charset="-120"/>
              <a:ea typeface="標楷體" panose="03000509000000000000" pitchFamily="65" charset="-120"/>
            </a:rPr>
            <a:t>TCP SYN</a:t>
          </a:r>
          <a:r>
            <a:rPr lang="zh-TW" dirty="0">
              <a:latin typeface="標楷體" panose="03000509000000000000" pitchFamily="65" charset="-120"/>
              <a:ea typeface="標楷體" panose="03000509000000000000" pitchFamily="65" charset="-120"/>
            </a:rPr>
            <a:t>封包，但不完成後續的連接握手，導致伺服器保持大量「半開」狀態，消耗伺服器的資源。</a:t>
          </a:r>
          <a:endParaRPr lang="en-US" dirty="0">
            <a:latin typeface="標楷體" panose="03000509000000000000" pitchFamily="65" charset="-120"/>
            <a:ea typeface="標楷體" panose="03000509000000000000" pitchFamily="65" charset="-120"/>
          </a:endParaRPr>
        </a:p>
      </dgm:t>
    </dgm:pt>
    <dgm:pt modelId="{432C7186-DC75-4336-B6BA-FF44433F949C}" type="parTrans" cxnId="{30C6C180-D71C-4F63-BB10-8F55A1A7F965}">
      <dgm:prSet/>
      <dgm:spPr/>
      <dgm:t>
        <a:bodyPr/>
        <a:lstStyle/>
        <a:p>
          <a:endParaRPr lang="en-US"/>
        </a:p>
      </dgm:t>
    </dgm:pt>
    <dgm:pt modelId="{B8F1D825-00BB-41E1-9241-71946F1E8584}" type="sibTrans" cxnId="{30C6C180-D71C-4F63-BB10-8F55A1A7F965}">
      <dgm:prSet/>
      <dgm:spPr/>
      <dgm:t>
        <a:bodyPr/>
        <a:lstStyle/>
        <a:p>
          <a:endParaRPr lang="en-US"/>
        </a:p>
      </dgm:t>
    </dgm:pt>
    <dgm:pt modelId="{E9815C6D-519A-4210-B997-8987DB30458F}">
      <dgm:prSet/>
      <dgm:spPr/>
      <dgm:t>
        <a:bodyPr/>
        <a:lstStyle/>
        <a:p>
          <a:r>
            <a:rPr lang="en-US" dirty="0">
              <a:latin typeface="標楷體" panose="03000509000000000000" pitchFamily="65" charset="-120"/>
              <a:ea typeface="標楷體" panose="03000509000000000000" pitchFamily="65" charset="-120"/>
            </a:rPr>
            <a:t>ACK Flood</a:t>
          </a:r>
        </a:p>
      </dgm:t>
    </dgm:pt>
    <dgm:pt modelId="{5F68988C-8FF1-4E43-98B2-170C6B09379C}" type="parTrans" cxnId="{64CA4E8B-A71D-4AAF-A111-D465218ADA75}">
      <dgm:prSet/>
      <dgm:spPr/>
      <dgm:t>
        <a:bodyPr/>
        <a:lstStyle/>
        <a:p>
          <a:endParaRPr lang="en-US"/>
        </a:p>
      </dgm:t>
    </dgm:pt>
    <dgm:pt modelId="{59141999-A86B-4DB2-9D3A-BFC9C65F1149}" type="sibTrans" cxnId="{64CA4E8B-A71D-4AAF-A111-D465218ADA75}">
      <dgm:prSet/>
      <dgm:spPr/>
      <dgm:t>
        <a:bodyPr/>
        <a:lstStyle/>
        <a:p>
          <a:endParaRPr lang="en-US"/>
        </a:p>
      </dgm:t>
    </dgm:pt>
    <dgm:pt modelId="{E4FDA510-361F-425E-9F2C-880BD4F83B60}">
      <dgm:prSet/>
      <dgm:spPr/>
      <dgm:t>
        <a:bodyPr/>
        <a:lstStyle/>
        <a:p>
          <a:r>
            <a:rPr lang="zh-TW" dirty="0">
              <a:latin typeface="標楷體" panose="03000509000000000000" pitchFamily="65" charset="-120"/>
              <a:ea typeface="標楷體" panose="03000509000000000000" pitchFamily="65" charset="-120"/>
            </a:rPr>
            <a:t>攻擊者發送大量的 </a:t>
          </a:r>
          <a:r>
            <a:rPr lang="en-US" dirty="0">
              <a:latin typeface="標楷體" panose="03000509000000000000" pitchFamily="65" charset="-120"/>
              <a:ea typeface="標楷體" panose="03000509000000000000" pitchFamily="65" charset="-120"/>
            </a:rPr>
            <a:t>TCP ACK </a:t>
          </a:r>
          <a:r>
            <a:rPr lang="zh-TW" dirty="0">
              <a:latin typeface="標楷體" panose="03000509000000000000" pitchFamily="65" charset="-120"/>
              <a:ea typeface="標楷體" panose="03000509000000000000" pitchFamily="65" charset="-120"/>
            </a:rPr>
            <a:t>封包，模擬合法的連接確認，消耗目標伺服器的計算資源。</a:t>
          </a:r>
          <a:endParaRPr lang="en-US" dirty="0">
            <a:latin typeface="標楷體" panose="03000509000000000000" pitchFamily="65" charset="-120"/>
            <a:ea typeface="標楷體" panose="03000509000000000000" pitchFamily="65" charset="-120"/>
          </a:endParaRPr>
        </a:p>
      </dgm:t>
    </dgm:pt>
    <dgm:pt modelId="{A8AE9EFD-F40D-4F43-AC4D-DC78C078EF2A}" type="parTrans" cxnId="{44DD06A3-0881-4EDA-9A83-F97E9AEF3069}">
      <dgm:prSet/>
      <dgm:spPr/>
      <dgm:t>
        <a:bodyPr/>
        <a:lstStyle/>
        <a:p>
          <a:endParaRPr lang="en-US"/>
        </a:p>
      </dgm:t>
    </dgm:pt>
    <dgm:pt modelId="{6B2E07BA-8EFD-4BBB-85F8-ACF80DC7CCC9}" type="sibTrans" cxnId="{44DD06A3-0881-4EDA-9A83-F97E9AEF3069}">
      <dgm:prSet/>
      <dgm:spPr/>
      <dgm:t>
        <a:bodyPr/>
        <a:lstStyle/>
        <a:p>
          <a:endParaRPr lang="en-US"/>
        </a:p>
      </dgm:t>
    </dgm:pt>
    <dgm:pt modelId="{701838E1-2CB6-42DC-A228-A507A30F5696}" type="pres">
      <dgm:prSet presAssocID="{6E95C978-C85E-473D-A9BB-809C04631500}" presName="Name0" presStyleCnt="0">
        <dgm:presLayoutVars>
          <dgm:dir/>
          <dgm:animLvl val="lvl"/>
          <dgm:resizeHandles val="exact"/>
        </dgm:presLayoutVars>
      </dgm:prSet>
      <dgm:spPr/>
    </dgm:pt>
    <dgm:pt modelId="{106A4EFA-AB91-4A7B-8D10-2AE7B625230C}" type="pres">
      <dgm:prSet presAssocID="{213EE7FC-B5E9-488D-816E-8F8DF132023A}" presName="linNode" presStyleCnt="0"/>
      <dgm:spPr/>
    </dgm:pt>
    <dgm:pt modelId="{640C8A63-C4CB-413D-A724-DC65DB0DEACF}" type="pres">
      <dgm:prSet presAssocID="{213EE7FC-B5E9-488D-816E-8F8DF132023A}" presName="parentText" presStyleLbl="node1" presStyleIdx="0" presStyleCnt="3" custScaleX="101199" custScaleY="49024">
        <dgm:presLayoutVars>
          <dgm:chMax val="1"/>
          <dgm:bulletEnabled val="1"/>
        </dgm:presLayoutVars>
      </dgm:prSet>
      <dgm:spPr/>
    </dgm:pt>
    <dgm:pt modelId="{889AF3AC-B9EF-4DD2-8016-13361EE15CE9}" type="pres">
      <dgm:prSet presAssocID="{012CA9B6-97A0-42FE-BEAD-B8C7125694DD}" presName="sp" presStyleCnt="0"/>
      <dgm:spPr/>
    </dgm:pt>
    <dgm:pt modelId="{3EEF649B-438E-4457-BD41-6260C9FAF314}" type="pres">
      <dgm:prSet presAssocID="{B99244F3-55BF-4646-B255-E4273A12AF82}" presName="linNode" presStyleCnt="0"/>
      <dgm:spPr/>
    </dgm:pt>
    <dgm:pt modelId="{30763C7A-8939-46C8-8F7B-D8431B2CC118}" type="pres">
      <dgm:prSet presAssocID="{B99244F3-55BF-4646-B255-E4273A12AF82}" presName="parentText" presStyleLbl="node1" presStyleIdx="1" presStyleCnt="3" custScaleX="123382" custScaleY="91195">
        <dgm:presLayoutVars>
          <dgm:chMax val="1"/>
          <dgm:bulletEnabled val="1"/>
        </dgm:presLayoutVars>
      </dgm:prSet>
      <dgm:spPr/>
    </dgm:pt>
    <dgm:pt modelId="{48F46B42-1204-4B16-85A0-A52463055FB6}" type="pres">
      <dgm:prSet presAssocID="{B99244F3-55BF-4646-B255-E4273A12AF82}" presName="descendantText" presStyleLbl="alignAccFollowNode1" presStyleIdx="0" presStyleCnt="2" custLinFactNeighborX="-9174" custLinFactNeighborY="1286">
        <dgm:presLayoutVars>
          <dgm:bulletEnabled val="1"/>
        </dgm:presLayoutVars>
      </dgm:prSet>
      <dgm:spPr/>
    </dgm:pt>
    <dgm:pt modelId="{3D6404A7-106A-4E82-ACF7-3D667A4EAC74}" type="pres">
      <dgm:prSet presAssocID="{02EEAEEB-9559-4306-A40D-DF8F6FA9EDCA}" presName="sp" presStyleCnt="0"/>
      <dgm:spPr/>
    </dgm:pt>
    <dgm:pt modelId="{72F1C604-79B9-49DE-B0B7-9FCF818D8150}" type="pres">
      <dgm:prSet presAssocID="{E9815C6D-519A-4210-B997-8987DB30458F}" presName="linNode" presStyleCnt="0"/>
      <dgm:spPr/>
    </dgm:pt>
    <dgm:pt modelId="{8677A8B4-3181-43A0-B106-E2945CAD7DE0}" type="pres">
      <dgm:prSet presAssocID="{E9815C6D-519A-4210-B997-8987DB30458F}" presName="parentText" presStyleLbl="node1" presStyleIdx="2" presStyleCnt="3" custScaleX="126271" custScaleY="90419">
        <dgm:presLayoutVars>
          <dgm:chMax val="1"/>
          <dgm:bulletEnabled val="1"/>
        </dgm:presLayoutVars>
      </dgm:prSet>
      <dgm:spPr/>
    </dgm:pt>
    <dgm:pt modelId="{5F620F14-C312-4CC1-8049-CCCC5FE9F314}" type="pres">
      <dgm:prSet presAssocID="{E9815C6D-519A-4210-B997-8987DB30458F}" presName="descendantText" presStyleLbl="alignAccFollowNode1" presStyleIdx="1" presStyleCnt="2" custScaleX="95580" custLinFactNeighborX="-8172" custLinFactNeighborY="-687">
        <dgm:presLayoutVars>
          <dgm:bulletEnabled val="1"/>
        </dgm:presLayoutVars>
      </dgm:prSet>
      <dgm:spPr/>
    </dgm:pt>
  </dgm:ptLst>
  <dgm:cxnLst>
    <dgm:cxn modelId="{3A3A1334-B2C9-4040-B738-A33D46AF1896}" type="presOf" srcId="{E4FDA510-361F-425E-9F2C-880BD4F83B60}" destId="{5F620F14-C312-4CC1-8049-CCCC5FE9F314}" srcOrd="0" destOrd="0" presId="urn:microsoft.com/office/officeart/2005/8/layout/vList5"/>
    <dgm:cxn modelId="{DE74E74D-165E-45A6-B94F-80A0C4895345}" type="presOf" srcId="{6E95C978-C85E-473D-A9BB-809C04631500}" destId="{701838E1-2CB6-42DC-A228-A507A30F5696}" srcOrd="0" destOrd="0" presId="urn:microsoft.com/office/officeart/2005/8/layout/vList5"/>
    <dgm:cxn modelId="{9B7D774E-082C-482C-BD26-E08BE74A6E51}" type="presOf" srcId="{B99244F3-55BF-4646-B255-E4273A12AF82}" destId="{30763C7A-8939-46C8-8F7B-D8431B2CC118}" srcOrd="0" destOrd="0" presId="urn:microsoft.com/office/officeart/2005/8/layout/vList5"/>
    <dgm:cxn modelId="{30C6C180-D71C-4F63-BB10-8F55A1A7F965}" srcId="{B99244F3-55BF-4646-B255-E4273A12AF82}" destId="{768BA4E8-4C39-43EB-BC0A-FD2F41272B44}" srcOrd="0" destOrd="0" parTransId="{432C7186-DC75-4336-B6BA-FF44433F949C}" sibTransId="{B8F1D825-00BB-41E1-9241-71946F1E8584}"/>
    <dgm:cxn modelId="{DC2A2787-F8DA-4902-A243-F534B8A4FD7C}" srcId="{6E95C978-C85E-473D-A9BB-809C04631500}" destId="{B99244F3-55BF-4646-B255-E4273A12AF82}" srcOrd="1" destOrd="0" parTransId="{CBA97BEF-0C2B-45D6-9D56-6DBFDED9EC7A}" sibTransId="{02EEAEEB-9559-4306-A40D-DF8F6FA9EDCA}"/>
    <dgm:cxn modelId="{64CA4E8B-A71D-4AAF-A111-D465218ADA75}" srcId="{6E95C978-C85E-473D-A9BB-809C04631500}" destId="{E9815C6D-519A-4210-B997-8987DB30458F}" srcOrd="2" destOrd="0" parTransId="{5F68988C-8FF1-4E43-98B2-170C6B09379C}" sibTransId="{59141999-A86B-4DB2-9D3A-BFC9C65F1149}"/>
    <dgm:cxn modelId="{44DD06A3-0881-4EDA-9A83-F97E9AEF3069}" srcId="{E9815C6D-519A-4210-B997-8987DB30458F}" destId="{E4FDA510-361F-425E-9F2C-880BD4F83B60}" srcOrd="0" destOrd="0" parTransId="{A8AE9EFD-F40D-4F43-AC4D-DC78C078EF2A}" sibTransId="{6B2E07BA-8EFD-4BBB-85F8-ACF80DC7CCC9}"/>
    <dgm:cxn modelId="{F0AC1FC2-E51F-4C7A-96F9-A87D15260C73}" type="presOf" srcId="{768BA4E8-4C39-43EB-BC0A-FD2F41272B44}" destId="{48F46B42-1204-4B16-85A0-A52463055FB6}" srcOrd="0" destOrd="0" presId="urn:microsoft.com/office/officeart/2005/8/layout/vList5"/>
    <dgm:cxn modelId="{9BFFA3C6-D850-42C1-9575-B76C3CB71AAA}" srcId="{6E95C978-C85E-473D-A9BB-809C04631500}" destId="{213EE7FC-B5E9-488D-816E-8F8DF132023A}" srcOrd="0" destOrd="0" parTransId="{66B38560-E000-40A6-B553-4978BED74CAD}" sibTransId="{012CA9B6-97A0-42FE-BEAD-B8C7125694DD}"/>
    <dgm:cxn modelId="{436516C7-A0FE-4962-BAB8-E0F23919083F}" type="presOf" srcId="{213EE7FC-B5E9-488D-816E-8F8DF132023A}" destId="{640C8A63-C4CB-413D-A724-DC65DB0DEACF}" srcOrd="0" destOrd="0" presId="urn:microsoft.com/office/officeart/2005/8/layout/vList5"/>
    <dgm:cxn modelId="{852AB9E4-B8B2-48D4-B449-68FE63CE2492}" type="presOf" srcId="{E9815C6D-519A-4210-B997-8987DB30458F}" destId="{8677A8B4-3181-43A0-B106-E2945CAD7DE0}" srcOrd="0" destOrd="0" presId="urn:microsoft.com/office/officeart/2005/8/layout/vList5"/>
    <dgm:cxn modelId="{6929A617-4DFE-4C4B-9C22-5C96C3C9DC74}" type="presParOf" srcId="{701838E1-2CB6-42DC-A228-A507A30F5696}" destId="{106A4EFA-AB91-4A7B-8D10-2AE7B625230C}" srcOrd="0" destOrd="0" presId="urn:microsoft.com/office/officeart/2005/8/layout/vList5"/>
    <dgm:cxn modelId="{51E06E4E-CFDD-4486-8EC6-2A1CA3C681F1}" type="presParOf" srcId="{106A4EFA-AB91-4A7B-8D10-2AE7B625230C}" destId="{640C8A63-C4CB-413D-A724-DC65DB0DEACF}" srcOrd="0" destOrd="0" presId="urn:microsoft.com/office/officeart/2005/8/layout/vList5"/>
    <dgm:cxn modelId="{461A33AF-160B-45F3-853B-CFCD164192B8}" type="presParOf" srcId="{701838E1-2CB6-42DC-A228-A507A30F5696}" destId="{889AF3AC-B9EF-4DD2-8016-13361EE15CE9}" srcOrd="1" destOrd="0" presId="urn:microsoft.com/office/officeart/2005/8/layout/vList5"/>
    <dgm:cxn modelId="{E918C00F-EE00-4E69-9990-D104371E2C65}" type="presParOf" srcId="{701838E1-2CB6-42DC-A228-A507A30F5696}" destId="{3EEF649B-438E-4457-BD41-6260C9FAF314}" srcOrd="2" destOrd="0" presId="urn:microsoft.com/office/officeart/2005/8/layout/vList5"/>
    <dgm:cxn modelId="{AC6535E3-AC46-4F8E-A83A-1D12F63A491D}" type="presParOf" srcId="{3EEF649B-438E-4457-BD41-6260C9FAF314}" destId="{30763C7A-8939-46C8-8F7B-D8431B2CC118}" srcOrd="0" destOrd="0" presId="urn:microsoft.com/office/officeart/2005/8/layout/vList5"/>
    <dgm:cxn modelId="{AE350CAF-3A6E-4D5C-8347-25AAB92CB306}" type="presParOf" srcId="{3EEF649B-438E-4457-BD41-6260C9FAF314}" destId="{48F46B42-1204-4B16-85A0-A52463055FB6}" srcOrd="1" destOrd="0" presId="urn:microsoft.com/office/officeart/2005/8/layout/vList5"/>
    <dgm:cxn modelId="{E1FE0EF7-1873-4648-964F-261A8B290BD2}" type="presParOf" srcId="{701838E1-2CB6-42DC-A228-A507A30F5696}" destId="{3D6404A7-106A-4E82-ACF7-3D667A4EAC74}" srcOrd="3" destOrd="0" presId="urn:microsoft.com/office/officeart/2005/8/layout/vList5"/>
    <dgm:cxn modelId="{3B3F647D-675D-4046-AE30-B6BB853C5F3C}" type="presParOf" srcId="{701838E1-2CB6-42DC-A228-A507A30F5696}" destId="{72F1C604-79B9-49DE-B0B7-9FCF818D8150}" srcOrd="4" destOrd="0" presId="urn:microsoft.com/office/officeart/2005/8/layout/vList5"/>
    <dgm:cxn modelId="{2733650D-BAAF-4CB3-AD7E-A141E3DC0498}" type="presParOf" srcId="{72F1C604-79B9-49DE-B0B7-9FCF818D8150}" destId="{8677A8B4-3181-43A0-B106-E2945CAD7DE0}" srcOrd="0" destOrd="0" presId="urn:microsoft.com/office/officeart/2005/8/layout/vList5"/>
    <dgm:cxn modelId="{66CBF631-FB72-4FD0-AC27-DD422895F9D9}" type="presParOf" srcId="{72F1C604-79B9-49DE-B0B7-9FCF818D8150}" destId="{5F620F14-C312-4CC1-8049-CCCC5FE9F31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95C978-C85E-473D-A9BB-809C0463150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213EE7FC-B5E9-488D-816E-8F8DF132023A}">
      <dgm:prSet/>
      <dgm:spPr/>
      <dgm:t>
        <a:bodyPr/>
        <a:lstStyle/>
        <a:p>
          <a:r>
            <a:rPr lang="zh-TW" dirty="0"/>
            <a:t>常見類型：</a:t>
          </a:r>
          <a:endParaRPr lang="en-US" dirty="0"/>
        </a:p>
      </dgm:t>
    </dgm:pt>
    <dgm:pt modelId="{66B38560-E000-40A6-B553-4978BED74CAD}" type="parTrans" cxnId="{9BFFA3C6-D850-42C1-9575-B76C3CB71AAA}">
      <dgm:prSet/>
      <dgm:spPr/>
      <dgm:t>
        <a:bodyPr/>
        <a:lstStyle/>
        <a:p>
          <a:endParaRPr lang="en-US"/>
        </a:p>
      </dgm:t>
    </dgm:pt>
    <dgm:pt modelId="{012CA9B6-97A0-42FE-BEAD-B8C7125694DD}" type="sibTrans" cxnId="{9BFFA3C6-D850-42C1-9575-B76C3CB71AAA}">
      <dgm:prSet/>
      <dgm:spPr/>
      <dgm:t>
        <a:bodyPr/>
        <a:lstStyle/>
        <a:p>
          <a:endParaRPr lang="en-US"/>
        </a:p>
      </dgm:t>
    </dgm:pt>
    <dgm:pt modelId="{B99244F3-55BF-4646-B255-E4273A12AF82}">
      <dgm:prSet/>
      <dgm:spPr/>
      <dgm:t>
        <a:bodyPr/>
        <a:lstStyle/>
        <a:p>
          <a:r>
            <a:rPr lang="en-US" altLang="zh-TW" dirty="0">
              <a:latin typeface="標楷體" panose="03000509000000000000" pitchFamily="65" charset="-120"/>
              <a:ea typeface="標楷體" panose="03000509000000000000" pitchFamily="65" charset="-120"/>
            </a:rPr>
            <a:t>HTTP Flood</a:t>
          </a:r>
          <a:endParaRPr lang="en-US" dirty="0"/>
        </a:p>
      </dgm:t>
    </dgm:pt>
    <dgm:pt modelId="{CBA97BEF-0C2B-45D6-9D56-6DBFDED9EC7A}" type="parTrans" cxnId="{DC2A2787-F8DA-4902-A243-F534B8A4FD7C}">
      <dgm:prSet/>
      <dgm:spPr/>
      <dgm:t>
        <a:bodyPr/>
        <a:lstStyle/>
        <a:p>
          <a:endParaRPr lang="en-US"/>
        </a:p>
      </dgm:t>
    </dgm:pt>
    <dgm:pt modelId="{02EEAEEB-9559-4306-A40D-DF8F6FA9EDCA}" type="sibTrans" cxnId="{DC2A2787-F8DA-4902-A243-F534B8A4FD7C}">
      <dgm:prSet/>
      <dgm:spPr/>
      <dgm:t>
        <a:bodyPr/>
        <a:lstStyle/>
        <a:p>
          <a:endParaRPr lang="en-US"/>
        </a:p>
      </dgm:t>
    </dgm:pt>
    <dgm:pt modelId="{768BA4E8-4C39-43EB-BC0A-FD2F41272B44}">
      <dgm:prSet/>
      <dgm:spPr/>
      <dgm:t>
        <a:bodyPr/>
        <a:lstStyle/>
        <a:p>
          <a:r>
            <a:rPr lang="zh-TW" altLang="en-US" dirty="0">
              <a:latin typeface="標楷體" panose="03000509000000000000" pitchFamily="65" charset="-120"/>
              <a:ea typeface="標楷體" panose="03000509000000000000" pitchFamily="65" charset="-120"/>
            </a:rPr>
            <a:t>攻擊者向目標伺服器發送大量的</a:t>
          </a:r>
          <a:r>
            <a:rPr lang="en-US" altLang="zh-TW" dirty="0">
              <a:latin typeface="標楷體" panose="03000509000000000000" pitchFamily="65" charset="-120"/>
              <a:ea typeface="標楷體" panose="03000509000000000000" pitchFamily="65" charset="-120"/>
            </a:rPr>
            <a:t>HTTP</a:t>
          </a:r>
          <a:r>
            <a:rPr lang="zh-TW" altLang="en-US" dirty="0">
              <a:latin typeface="標楷體" panose="03000509000000000000" pitchFamily="65" charset="-120"/>
              <a:ea typeface="標楷體" panose="03000509000000000000" pitchFamily="65" charset="-120"/>
            </a:rPr>
            <a:t>請求，讓伺服器過載，無法響應合法用戶的請求。</a:t>
          </a:r>
          <a:endParaRPr lang="en-US" dirty="0"/>
        </a:p>
      </dgm:t>
    </dgm:pt>
    <dgm:pt modelId="{432C7186-DC75-4336-B6BA-FF44433F949C}" type="parTrans" cxnId="{30C6C180-D71C-4F63-BB10-8F55A1A7F965}">
      <dgm:prSet/>
      <dgm:spPr/>
      <dgm:t>
        <a:bodyPr/>
        <a:lstStyle/>
        <a:p>
          <a:endParaRPr lang="en-US"/>
        </a:p>
      </dgm:t>
    </dgm:pt>
    <dgm:pt modelId="{B8F1D825-00BB-41E1-9241-71946F1E8584}" type="sibTrans" cxnId="{30C6C180-D71C-4F63-BB10-8F55A1A7F965}">
      <dgm:prSet/>
      <dgm:spPr/>
      <dgm:t>
        <a:bodyPr/>
        <a:lstStyle/>
        <a:p>
          <a:endParaRPr lang="en-US"/>
        </a:p>
      </dgm:t>
    </dgm:pt>
    <dgm:pt modelId="{E9815C6D-519A-4210-B997-8987DB30458F}">
      <dgm:prSet/>
      <dgm:spPr/>
      <dgm:t>
        <a:bodyPr/>
        <a:lstStyle/>
        <a:p>
          <a:r>
            <a:rPr lang="en-US" altLang="zh-TW" dirty="0" err="1">
              <a:latin typeface="標楷體" panose="03000509000000000000" pitchFamily="65" charset="-120"/>
              <a:ea typeface="標楷體" panose="03000509000000000000" pitchFamily="65" charset="-120"/>
            </a:rPr>
            <a:t>Slowloris</a:t>
          </a:r>
          <a:endParaRPr lang="en-US" dirty="0"/>
        </a:p>
      </dgm:t>
    </dgm:pt>
    <dgm:pt modelId="{5F68988C-8FF1-4E43-98B2-170C6B09379C}" type="parTrans" cxnId="{64CA4E8B-A71D-4AAF-A111-D465218ADA75}">
      <dgm:prSet/>
      <dgm:spPr/>
      <dgm:t>
        <a:bodyPr/>
        <a:lstStyle/>
        <a:p>
          <a:endParaRPr lang="en-US"/>
        </a:p>
      </dgm:t>
    </dgm:pt>
    <dgm:pt modelId="{59141999-A86B-4DB2-9D3A-BFC9C65F1149}" type="sibTrans" cxnId="{64CA4E8B-A71D-4AAF-A111-D465218ADA75}">
      <dgm:prSet/>
      <dgm:spPr/>
      <dgm:t>
        <a:bodyPr/>
        <a:lstStyle/>
        <a:p>
          <a:endParaRPr lang="en-US"/>
        </a:p>
      </dgm:t>
    </dgm:pt>
    <dgm:pt modelId="{E4FDA510-361F-425E-9F2C-880BD4F83B60}">
      <dgm:prSet/>
      <dgm:spPr/>
      <dgm:t>
        <a:bodyPr/>
        <a:lstStyle/>
        <a:p>
          <a:r>
            <a:rPr lang="zh-TW" altLang="en-US" dirty="0">
              <a:latin typeface="標楷體" panose="03000509000000000000" pitchFamily="65" charset="-120"/>
              <a:ea typeface="標楷體" panose="03000509000000000000" pitchFamily="65" charset="-120"/>
            </a:rPr>
            <a:t>攻擊者與伺服器建立</a:t>
          </a:r>
          <a:r>
            <a:rPr lang="en-US" altLang="zh-TW" dirty="0">
              <a:latin typeface="標楷體" panose="03000509000000000000" pitchFamily="65" charset="-120"/>
              <a:ea typeface="標楷體" panose="03000509000000000000" pitchFamily="65" charset="-120"/>
            </a:rPr>
            <a:t>HTTP</a:t>
          </a:r>
          <a:r>
            <a:rPr lang="zh-TW" altLang="en-US" dirty="0">
              <a:latin typeface="標楷體" panose="03000509000000000000" pitchFamily="65" charset="-120"/>
              <a:ea typeface="標楷體" panose="03000509000000000000" pitchFamily="65" charset="-120"/>
            </a:rPr>
            <a:t>連接，但故意以非常慢的速度發送請求，讓伺服器持續等待，資源被耗盡。</a:t>
          </a:r>
          <a:endParaRPr lang="en-US" dirty="0"/>
        </a:p>
      </dgm:t>
    </dgm:pt>
    <dgm:pt modelId="{A8AE9EFD-F40D-4F43-AC4D-DC78C078EF2A}" type="parTrans" cxnId="{44DD06A3-0881-4EDA-9A83-F97E9AEF3069}">
      <dgm:prSet/>
      <dgm:spPr/>
      <dgm:t>
        <a:bodyPr/>
        <a:lstStyle/>
        <a:p>
          <a:endParaRPr lang="en-US"/>
        </a:p>
      </dgm:t>
    </dgm:pt>
    <dgm:pt modelId="{6B2E07BA-8EFD-4BBB-85F8-ACF80DC7CCC9}" type="sibTrans" cxnId="{44DD06A3-0881-4EDA-9A83-F97E9AEF3069}">
      <dgm:prSet/>
      <dgm:spPr/>
      <dgm:t>
        <a:bodyPr/>
        <a:lstStyle/>
        <a:p>
          <a:endParaRPr lang="en-US"/>
        </a:p>
      </dgm:t>
    </dgm:pt>
    <dgm:pt modelId="{701838E1-2CB6-42DC-A228-A507A30F5696}" type="pres">
      <dgm:prSet presAssocID="{6E95C978-C85E-473D-A9BB-809C04631500}" presName="Name0" presStyleCnt="0">
        <dgm:presLayoutVars>
          <dgm:dir/>
          <dgm:animLvl val="lvl"/>
          <dgm:resizeHandles val="exact"/>
        </dgm:presLayoutVars>
      </dgm:prSet>
      <dgm:spPr/>
    </dgm:pt>
    <dgm:pt modelId="{106A4EFA-AB91-4A7B-8D10-2AE7B625230C}" type="pres">
      <dgm:prSet presAssocID="{213EE7FC-B5E9-488D-816E-8F8DF132023A}" presName="linNode" presStyleCnt="0"/>
      <dgm:spPr/>
    </dgm:pt>
    <dgm:pt modelId="{640C8A63-C4CB-413D-A724-DC65DB0DEACF}" type="pres">
      <dgm:prSet presAssocID="{213EE7FC-B5E9-488D-816E-8F8DF132023A}" presName="parentText" presStyleLbl="node1" presStyleIdx="0" presStyleCnt="3" custScaleX="99257" custScaleY="46214">
        <dgm:presLayoutVars>
          <dgm:chMax val="1"/>
          <dgm:bulletEnabled val="1"/>
        </dgm:presLayoutVars>
      </dgm:prSet>
      <dgm:spPr/>
    </dgm:pt>
    <dgm:pt modelId="{889AF3AC-B9EF-4DD2-8016-13361EE15CE9}" type="pres">
      <dgm:prSet presAssocID="{012CA9B6-97A0-42FE-BEAD-B8C7125694DD}" presName="sp" presStyleCnt="0"/>
      <dgm:spPr/>
    </dgm:pt>
    <dgm:pt modelId="{3EEF649B-438E-4457-BD41-6260C9FAF314}" type="pres">
      <dgm:prSet presAssocID="{B99244F3-55BF-4646-B255-E4273A12AF82}" presName="linNode" presStyleCnt="0"/>
      <dgm:spPr/>
    </dgm:pt>
    <dgm:pt modelId="{30763C7A-8939-46C8-8F7B-D8431B2CC118}" type="pres">
      <dgm:prSet presAssocID="{B99244F3-55BF-4646-B255-E4273A12AF82}" presName="parentText" presStyleLbl="node1" presStyleIdx="1" presStyleCnt="3">
        <dgm:presLayoutVars>
          <dgm:chMax val="1"/>
          <dgm:bulletEnabled val="1"/>
        </dgm:presLayoutVars>
      </dgm:prSet>
      <dgm:spPr/>
    </dgm:pt>
    <dgm:pt modelId="{48F46B42-1204-4B16-85A0-A52463055FB6}" type="pres">
      <dgm:prSet presAssocID="{B99244F3-55BF-4646-B255-E4273A12AF82}" presName="descendantText" presStyleLbl="alignAccFollowNode1" presStyleIdx="0" presStyleCnt="2" custLinFactNeighborX="-7960" custLinFactNeighborY="732">
        <dgm:presLayoutVars>
          <dgm:bulletEnabled val="1"/>
        </dgm:presLayoutVars>
      </dgm:prSet>
      <dgm:spPr/>
    </dgm:pt>
    <dgm:pt modelId="{3D6404A7-106A-4E82-ACF7-3D667A4EAC74}" type="pres">
      <dgm:prSet presAssocID="{02EEAEEB-9559-4306-A40D-DF8F6FA9EDCA}" presName="sp" presStyleCnt="0"/>
      <dgm:spPr/>
    </dgm:pt>
    <dgm:pt modelId="{72F1C604-79B9-49DE-B0B7-9FCF818D8150}" type="pres">
      <dgm:prSet presAssocID="{E9815C6D-519A-4210-B997-8987DB30458F}" presName="linNode" presStyleCnt="0"/>
      <dgm:spPr/>
    </dgm:pt>
    <dgm:pt modelId="{8677A8B4-3181-43A0-B106-E2945CAD7DE0}" type="pres">
      <dgm:prSet presAssocID="{E9815C6D-519A-4210-B997-8987DB30458F}" presName="parentText" presStyleLbl="node1" presStyleIdx="2" presStyleCnt="3">
        <dgm:presLayoutVars>
          <dgm:chMax val="1"/>
          <dgm:bulletEnabled val="1"/>
        </dgm:presLayoutVars>
      </dgm:prSet>
      <dgm:spPr/>
    </dgm:pt>
    <dgm:pt modelId="{5F620F14-C312-4CC1-8049-CCCC5FE9F314}" type="pres">
      <dgm:prSet presAssocID="{E9815C6D-519A-4210-B997-8987DB30458F}" presName="descendantText" presStyleLbl="alignAccFollowNode1" presStyleIdx="1" presStyleCnt="2" custLinFactNeighborX="-6965" custLinFactNeighborY="414">
        <dgm:presLayoutVars>
          <dgm:bulletEnabled val="1"/>
        </dgm:presLayoutVars>
      </dgm:prSet>
      <dgm:spPr/>
    </dgm:pt>
  </dgm:ptLst>
  <dgm:cxnLst>
    <dgm:cxn modelId="{3A3A1334-B2C9-4040-B738-A33D46AF1896}" type="presOf" srcId="{E4FDA510-361F-425E-9F2C-880BD4F83B60}" destId="{5F620F14-C312-4CC1-8049-CCCC5FE9F314}" srcOrd="0" destOrd="0" presId="urn:microsoft.com/office/officeart/2005/8/layout/vList5"/>
    <dgm:cxn modelId="{DE74E74D-165E-45A6-B94F-80A0C4895345}" type="presOf" srcId="{6E95C978-C85E-473D-A9BB-809C04631500}" destId="{701838E1-2CB6-42DC-A228-A507A30F5696}" srcOrd="0" destOrd="0" presId="urn:microsoft.com/office/officeart/2005/8/layout/vList5"/>
    <dgm:cxn modelId="{9B7D774E-082C-482C-BD26-E08BE74A6E51}" type="presOf" srcId="{B99244F3-55BF-4646-B255-E4273A12AF82}" destId="{30763C7A-8939-46C8-8F7B-D8431B2CC118}" srcOrd="0" destOrd="0" presId="urn:microsoft.com/office/officeart/2005/8/layout/vList5"/>
    <dgm:cxn modelId="{30C6C180-D71C-4F63-BB10-8F55A1A7F965}" srcId="{B99244F3-55BF-4646-B255-E4273A12AF82}" destId="{768BA4E8-4C39-43EB-BC0A-FD2F41272B44}" srcOrd="0" destOrd="0" parTransId="{432C7186-DC75-4336-B6BA-FF44433F949C}" sibTransId="{B8F1D825-00BB-41E1-9241-71946F1E8584}"/>
    <dgm:cxn modelId="{DC2A2787-F8DA-4902-A243-F534B8A4FD7C}" srcId="{6E95C978-C85E-473D-A9BB-809C04631500}" destId="{B99244F3-55BF-4646-B255-E4273A12AF82}" srcOrd="1" destOrd="0" parTransId="{CBA97BEF-0C2B-45D6-9D56-6DBFDED9EC7A}" sibTransId="{02EEAEEB-9559-4306-A40D-DF8F6FA9EDCA}"/>
    <dgm:cxn modelId="{64CA4E8B-A71D-4AAF-A111-D465218ADA75}" srcId="{6E95C978-C85E-473D-A9BB-809C04631500}" destId="{E9815C6D-519A-4210-B997-8987DB30458F}" srcOrd="2" destOrd="0" parTransId="{5F68988C-8FF1-4E43-98B2-170C6B09379C}" sibTransId="{59141999-A86B-4DB2-9D3A-BFC9C65F1149}"/>
    <dgm:cxn modelId="{44DD06A3-0881-4EDA-9A83-F97E9AEF3069}" srcId="{E9815C6D-519A-4210-B997-8987DB30458F}" destId="{E4FDA510-361F-425E-9F2C-880BD4F83B60}" srcOrd="0" destOrd="0" parTransId="{A8AE9EFD-F40D-4F43-AC4D-DC78C078EF2A}" sibTransId="{6B2E07BA-8EFD-4BBB-85F8-ACF80DC7CCC9}"/>
    <dgm:cxn modelId="{F0AC1FC2-E51F-4C7A-96F9-A87D15260C73}" type="presOf" srcId="{768BA4E8-4C39-43EB-BC0A-FD2F41272B44}" destId="{48F46B42-1204-4B16-85A0-A52463055FB6}" srcOrd="0" destOrd="0" presId="urn:microsoft.com/office/officeart/2005/8/layout/vList5"/>
    <dgm:cxn modelId="{9BFFA3C6-D850-42C1-9575-B76C3CB71AAA}" srcId="{6E95C978-C85E-473D-A9BB-809C04631500}" destId="{213EE7FC-B5E9-488D-816E-8F8DF132023A}" srcOrd="0" destOrd="0" parTransId="{66B38560-E000-40A6-B553-4978BED74CAD}" sibTransId="{012CA9B6-97A0-42FE-BEAD-B8C7125694DD}"/>
    <dgm:cxn modelId="{436516C7-A0FE-4962-BAB8-E0F23919083F}" type="presOf" srcId="{213EE7FC-B5E9-488D-816E-8F8DF132023A}" destId="{640C8A63-C4CB-413D-A724-DC65DB0DEACF}" srcOrd="0" destOrd="0" presId="urn:microsoft.com/office/officeart/2005/8/layout/vList5"/>
    <dgm:cxn modelId="{852AB9E4-B8B2-48D4-B449-68FE63CE2492}" type="presOf" srcId="{E9815C6D-519A-4210-B997-8987DB30458F}" destId="{8677A8B4-3181-43A0-B106-E2945CAD7DE0}" srcOrd="0" destOrd="0" presId="urn:microsoft.com/office/officeart/2005/8/layout/vList5"/>
    <dgm:cxn modelId="{6929A617-4DFE-4C4B-9C22-5C96C3C9DC74}" type="presParOf" srcId="{701838E1-2CB6-42DC-A228-A507A30F5696}" destId="{106A4EFA-AB91-4A7B-8D10-2AE7B625230C}" srcOrd="0" destOrd="0" presId="urn:microsoft.com/office/officeart/2005/8/layout/vList5"/>
    <dgm:cxn modelId="{51E06E4E-CFDD-4486-8EC6-2A1CA3C681F1}" type="presParOf" srcId="{106A4EFA-AB91-4A7B-8D10-2AE7B625230C}" destId="{640C8A63-C4CB-413D-A724-DC65DB0DEACF}" srcOrd="0" destOrd="0" presId="urn:microsoft.com/office/officeart/2005/8/layout/vList5"/>
    <dgm:cxn modelId="{461A33AF-160B-45F3-853B-CFCD164192B8}" type="presParOf" srcId="{701838E1-2CB6-42DC-A228-A507A30F5696}" destId="{889AF3AC-B9EF-4DD2-8016-13361EE15CE9}" srcOrd="1" destOrd="0" presId="urn:microsoft.com/office/officeart/2005/8/layout/vList5"/>
    <dgm:cxn modelId="{E918C00F-EE00-4E69-9990-D104371E2C65}" type="presParOf" srcId="{701838E1-2CB6-42DC-A228-A507A30F5696}" destId="{3EEF649B-438E-4457-BD41-6260C9FAF314}" srcOrd="2" destOrd="0" presId="urn:microsoft.com/office/officeart/2005/8/layout/vList5"/>
    <dgm:cxn modelId="{AC6535E3-AC46-4F8E-A83A-1D12F63A491D}" type="presParOf" srcId="{3EEF649B-438E-4457-BD41-6260C9FAF314}" destId="{30763C7A-8939-46C8-8F7B-D8431B2CC118}" srcOrd="0" destOrd="0" presId="urn:microsoft.com/office/officeart/2005/8/layout/vList5"/>
    <dgm:cxn modelId="{AE350CAF-3A6E-4D5C-8347-25AAB92CB306}" type="presParOf" srcId="{3EEF649B-438E-4457-BD41-6260C9FAF314}" destId="{48F46B42-1204-4B16-85A0-A52463055FB6}" srcOrd="1" destOrd="0" presId="urn:microsoft.com/office/officeart/2005/8/layout/vList5"/>
    <dgm:cxn modelId="{E1FE0EF7-1873-4648-964F-261A8B290BD2}" type="presParOf" srcId="{701838E1-2CB6-42DC-A228-A507A30F5696}" destId="{3D6404A7-106A-4E82-ACF7-3D667A4EAC74}" srcOrd="3" destOrd="0" presId="urn:microsoft.com/office/officeart/2005/8/layout/vList5"/>
    <dgm:cxn modelId="{3B3F647D-675D-4046-AE30-B6BB853C5F3C}" type="presParOf" srcId="{701838E1-2CB6-42DC-A228-A507A30F5696}" destId="{72F1C604-79B9-49DE-B0B7-9FCF818D8150}" srcOrd="4" destOrd="0" presId="urn:microsoft.com/office/officeart/2005/8/layout/vList5"/>
    <dgm:cxn modelId="{2733650D-BAAF-4CB3-AD7E-A141E3DC0498}" type="presParOf" srcId="{72F1C604-79B9-49DE-B0B7-9FCF818D8150}" destId="{8677A8B4-3181-43A0-B106-E2945CAD7DE0}" srcOrd="0" destOrd="0" presId="urn:microsoft.com/office/officeart/2005/8/layout/vList5"/>
    <dgm:cxn modelId="{66CBF631-FB72-4FD0-AC27-DD422895F9D9}" type="presParOf" srcId="{72F1C604-79B9-49DE-B0B7-9FCF818D8150}" destId="{5F620F14-C312-4CC1-8049-CCCC5FE9F31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C8A63-C4CB-413D-A724-DC65DB0DEACF}">
      <dsp:nvSpPr>
        <dsp:cNvPr id="0" name=""/>
        <dsp:cNvSpPr/>
      </dsp:nvSpPr>
      <dsp:spPr>
        <a:xfrm>
          <a:off x="1065" y="594"/>
          <a:ext cx="4071946" cy="7780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zh-TW" sz="4000" kern="1200" dirty="0">
              <a:latin typeface="標楷體" panose="03000509000000000000" pitchFamily="65" charset="-120"/>
              <a:ea typeface="標楷體" panose="03000509000000000000" pitchFamily="65" charset="-120"/>
            </a:rPr>
            <a:t>常見類型：</a:t>
          </a:r>
          <a:endParaRPr lang="en-US" sz="4000" kern="1200" dirty="0">
            <a:latin typeface="標楷體" panose="03000509000000000000" pitchFamily="65" charset="-120"/>
            <a:ea typeface="標楷體" panose="03000509000000000000" pitchFamily="65" charset="-120"/>
          </a:endParaRPr>
        </a:p>
      </dsp:txBody>
      <dsp:txXfrm>
        <a:off x="39046" y="38575"/>
        <a:ext cx="3995984" cy="702075"/>
      </dsp:txXfrm>
    </dsp:sp>
    <dsp:sp modelId="{48F46B42-1204-4B16-85A0-A52463055FB6}">
      <dsp:nvSpPr>
        <dsp:cNvPr id="0" name=""/>
        <dsp:cNvSpPr/>
      </dsp:nvSpPr>
      <dsp:spPr>
        <a:xfrm rot="5400000">
          <a:off x="6458341" y="-1789535"/>
          <a:ext cx="1882614" cy="731834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zh-TW" altLang="en-US" sz="2600" kern="1200" dirty="0">
              <a:latin typeface="標楷體" panose="03000509000000000000" pitchFamily="65" charset="-120"/>
              <a:ea typeface="標楷體" panose="03000509000000000000" pitchFamily="65" charset="-120"/>
            </a:rPr>
            <a:t>攻擊者向目標發送大量的</a:t>
          </a:r>
          <a:r>
            <a:rPr lang="en-US" altLang="zh-TW" sz="2600" kern="1200" dirty="0">
              <a:latin typeface="標楷體" panose="03000509000000000000" pitchFamily="65" charset="-120"/>
              <a:ea typeface="標楷體" panose="03000509000000000000" pitchFamily="65" charset="-120"/>
            </a:rPr>
            <a:t>UDP</a:t>
          </a:r>
          <a:r>
            <a:rPr lang="zh-TW" altLang="en-US" sz="2600" kern="1200" dirty="0">
              <a:latin typeface="標楷體" panose="03000509000000000000" pitchFamily="65" charset="-120"/>
              <a:ea typeface="標楷體" panose="03000509000000000000" pitchFamily="65" charset="-120"/>
            </a:rPr>
            <a:t>封包，這些封包通常發送至無用的端口，迫使伺服器檢查端口狀態並回應「不可達」錯誤。這過程耗費系統資源。</a:t>
          </a:r>
          <a:endParaRPr lang="en-US" sz="2600" kern="1200" dirty="0"/>
        </a:p>
      </dsp:txBody>
      <dsp:txXfrm rot="-5400000">
        <a:off x="3740475" y="1020233"/>
        <a:ext cx="7226444" cy="1698810"/>
      </dsp:txXfrm>
    </dsp:sp>
    <dsp:sp modelId="{30763C7A-8939-46C8-8F7B-D8431B2CC118}">
      <dsp:nvSpPr>
        <dsp:cNvPr id="0" name=""/>
        <dsp:cNvSpPr/>
      </dsp:nvSpPr>
      <dsp:spPr>
        <a:xfrm>
          <a:off x="1065" y="896295"/>
          <a:ext cx="4044200" cy="19662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altLang="zh-TW" sz="3200" kern="1200" dirty="0">
              <a:latin typeface="標楷體" panose="03000509000000000000" pitchFamily="65" charset="-120"/>
              <a:ea typeface="標楷體" panose="03000509000000000000" pitchFamily="65" charset="-120"/>
            </a:rPr>
            <a:t>UDP Flood</a:t>
          </a:r>
          <a:endParaRPr lang="en-US" sz="3200" kern="1200" dirty="0"/>
        </a:p>
      </dsp:txBody>
      <dsp:txXfrm>
        <a:off x="97048" y="992278"/>
        <a:ext cx="3852234" cy="1774259"/>
      </dsp:txXfrm>
    </dsp:sp>
    <dsp:sp modelId="{5F620F14-C312-4CC1-8049-CCCC5FE9F314}">
      <dsp:nvSpPr>
        <dsp:cNvPr id="0" name=""/>
        <dsp:cNvSpPr/>
      </dsp:nvSpPr>
      <dsp:spPr>
        <a:xfrm rot="5400000">
          <a:off x="6542927" y="379982"/>
          <a:ext cx="1882614" cy="727905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zh-TW" altLang="en-US" sz="2600" kern="1200" dirty="0">
              <a:latin typeface="標楷體" panose="03000509000000000000" pitchFamily="65" charset="-120"/>
              <a:ea typeface="標楷體" panose="03000509000000000000" pitchFamily="65" charset="-120"/>
            </a:rPr>
            <a:t>攻擊者發送大量的</a:t>
          </a:r>
          <a:r>
            <a:rPr lang="en-US" altLang="zh-TW" sz="2600" kern="1200" dirty="0">
              <a:latin typeface="標楷體" panose="03000509000000000000" pitchFamily="65" charset="-120"/>
              <a:ea typeface="標楷體" panose="03000509000000000000" pitchFamily="65" charset="-120"/>
            </a:rPr>
            <a:t>ICMP Echo</a:t>
          </a:r>
          <a:r>
            <a:rPr lang="zh-TW" altLang="en-US" sz="2600" kern="1200" dirty="0">
              <a:latin typeface="標楷體" panose="03000509000000000000" pitchFamily="65" charset="-120"/>
              <a:ea typeface="標楷體" panose="03000509000000000000" pitchFamily="65" charset="-120"/>
            </a:rPr>
            <a:t>請求封包，消耗目標系統的頻寬和計算能力。</a:t>
          </a:r>
          <a:endParaRPr lang="en-US" sz="2600" kern="1200" dirty="0"/>
        </a:p>
      </dsp:txBody>
      <dsp:txXfrm rot="-5400000">
        <a:off x="3844705" y="3170106"/>
        <a:ext cx="7187157" cy="1698810"/>
      </dsp:txXfrm>
    </dsp:sp>
    <dsp:sp modelId="{8677A8B4-3181-43A0-B106-E2945CAD7DE0}">
      <dsp:nvSpPr>
        <dsp:cNvPr id="0" name=""/>
        <dsp:cNvSpPr/>
      </dsp:nvSpPr>
      <dsp:spPr>
        <a:xfrm>
          <a:off x="0" y="2902103"/>
          <a:ext cx="4153724" cy="219590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altLang="zh-TW" sz="3200" kern="1200" dirty="0">
              <a:latin typeface="標楷體" panose="03000509000000000000" pitchFamily="65" charset="-120"/>
              <a:ea typeface="標楷體" panose="03000509000000000000" pitchFamily="65" charset="-120"/>
            </a:rPr>
            <a:t>ICMP Flood</a:t>
          </a:r>
          <a:endParaRPr lang="en-US" sz="3200" kern="1200" dirty="0"/>
        </a:p>
      </dsp:txBody>
      <dsp:txXfrm>
        <a:off x="107195" y="3009298"/>
        <a:ext cx="3939334" cy="1981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C8A63-C4CB-413D-A724-DC65DB0DEACF}">
      <dsp:nvSpPr>
        <dsp:cNvPr id="0" name=""/>
        <dsp:cNvSpPr/>
      </dsp:nvSpPr>
      <dsp:spPr>
        <a:xfrm>
          <a:off x="1951" y="179"/>
          <a:ext cx="4000257" cy="8766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TW" sz="4100" kern="1200" dirty="0">
              <a:latin typeface="標楷體" panose="03000509000000000000" pitchFamily="65" charset="-120"/>
              <a:ea typeface="標楷體" panose="03000509000000000000" pitchFamily="65" charset="-120"/>
            </a:rPr>
            <a:t>常見類型：</a:t>
          </a:r>
          <a:endParaRPr lang="en-US" sz="4100" kern="1200" dirty="0">
            <a:latin typeface="標楷體" panose="03000509000000000000" pitchFamily="65" charset="-120"/>
            <a:ea typeface="標楷體" panose="03000509000000000000" pitchFamily="65" charset="-120"/>
          </a:endParaRPr>
        </a:p>
      </dsp:txBody>
      <dsp:txXfrm>
        <a:off x="44746" y="42974"/>
        <a:ext cx="3914667" cy="791060"/>
      </dsp:txXfrm>
    </dsp:sp>
    <dsp:sp modelId="{48F46B42-1204-4B16-85A0-A52463055FB6}">
      <dsp:nvSpPr>
        <dsp:cNvPr id="0" name=""/>
        <dsp:cNvSpPr/>
      </dsp:nvSpPr>
      <dsp:spPr>
        <a:xfrm rot="5400000">
          <a:off x="6687610" y="-1439135"/>
          <a:ext cx="1430565" cy="647830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zh-TW" sz="2600" kern="1200" dirty="0">
              <a:latin typeface="標楷體" panose="03000509000000000000" pitchFamily="65" charset="-120"/>
              <a:ea typeface="標楷體" panose="03000509000000000000" pitchFamily="65" charset="-120"/>
            </a:rPr>
            <a:t>攻擊者發送大量的 </a:t>
          </a:r>
          <a:r>
            <a:rPr lang="en-US" sz="2600" kern="1200" dirty="0">
              <a:latin typeface="標楷體" panose="03000509000000000000" pitchFamily="65" charset="-120"/>
              <a:ea typeface="標楷體" panose="03000509000000000000" pitchFamily="65" charset="-120"/>
            </a:rPr>
            <a:t>TCP SYN</a:t>
          </a:r>
          <a:r>
            <a:rPr lang="zh-TW" sz="2600" kern="1200" dirty="0">
              <a:latin typeface="標楷體" panose="03000509000000000000" pitchFamily="65" charset="-120"/>
              <a:ea typeface="標楷體" panose="03000509000000000000" pitchFamily="65" charset="-120"/>
            </a:rPr>
            <a:t>封包，但不完成後續的連接握手，導致伺服器保持大量「半開」狀態，消耗伺服器的資源。</a:t>
          </a:r>
          <a:endParaRPr lang="en-US" sz="2600" kern="1200" dirty="0">
            <a:latin typeface="標楷體" panose="03000509000000000000" pitchFamily="65" charset="-120"/>
            <a:ea typeface="標楷體" panose="03000509000000000000" pitchFamily="65" charset="-120"/>
          </a:endParaRPr>
        </a:p>
      </dsp:txBody>
      <dsp:txXfrm rot="-5400000">
        <a:off x="4163742" y="1154567"/>
        <a:ext cx="6408468" cy="1290897"/>
      </dsp:txXfrm>
    </dsp:sp>
    <dsp:sp modelId="{30763C7A-8939-46C8-8F7B-D8431B2CC118}">
      <dsp:nvSpPr>
        <dsp:cNvPr id="0" name=""/>
        <dsp:cNvSpPr/>
      </dsp:nvSpPr>
      <dsp:spPr>
        <a:xfrm>
          <a:off x="1951" y="966240"/>
          <a:ext cx="4496095" cy="16307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latin typeface="標楷體" panose="03000509000000000000" pitchFamily="65" charset="-120"/>
              <a:ea typeface="標楷體" panose="03000509000000000000" pitchFamily="65" charset="-120"/>
            </a:rPr>
            <a:t>SYN Flood</a:t>
          </a:r>
        </a:p>
      </dsp:txBody>
      <dsp:txXfrm>
        <a:off x="81558" y="1045847"/>
        <a:ext cx="4336881" cy="1471541"/>
      </dsp:txXfrm>
    </dsp:sp>
    <dsp:sp modelId="{5F620F14-C312-4CC1-8049-CCCC5FE9F314}">
      <dsp:nvSpPr>
        <dsp:cNvPr id="0" name=""/>
        <dsp:cNvSpPr/>
      </dsp:nvSpPr>
      <dsp:spPr>
        <a:xfrm rot="5400000">
          <a:off x="6811646" y="336563"/>
          <a:ext cx="1430565" cy="629691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zh-TW" sz="2600" kern="1200" dirty="0">
              <a:latin typeface="標楷體" panose="03000509000000000000" pitchFamily="65" charset="-120"/>
              <a:ea typeface="標楷體" panose="03000509000000000000" pitchFamily="65" charset="-120"/>
            </a:rPr>
            <a:t>攻擊者發送大量的 </a:t>
          </a:r>
          <a:r>
            <a:rPr lang="en-US" sz="2600" kern="1200" dirty="0">
              <a:latin typeface="標楷體" panose="03000509000000000000" pitchFamily="65" charset="-120"/>
              <a:ea typeface="標楷體" panose="03000509000000000000" pitchFamily="65" charset="-120"/>
            </a:rPr>
            <a:t>TCP ACK </a:t>
          </a:r>
          <a:r>
            <a:rPr lang="zh-TW" sz="2600" kern="1200" dirty="0">
              <a:latin typeface="標楷體" panose="03000509000000000000" pitchFamily="65" charset="-120"/>
              <a:ea typeface="標楷體" panose="03000509000000000000" pitchFamily="65" charset="-120"/>
            </a:rPr>
            <a:t>封包，模擬合法的連接確認，消耗目標伺服器的計算資源。</a:t>
          </a:r>
          <a:endParaRPr lang="en-US" sz="2600" kern="1200" dirty="0">
            <a:latin typeface="標楷體" panose="03000509000000000000" pitchFamily="65" charset="-120"/>
            <a:ea typeface="標楷體" panose="03000509000000000000" pitchFamily="65" charset="-120"/>
          </a:endParaRPr>
        </a:p>
      </dsp:txBody>
      <dsp:txXfrm rot="-5400000">
        <a:off x="4378474" y="2839569"/>
        <a:ext cx="6227076" cy="1290897"/>
      </dsp:txXfrm>
    </dsp:sp>
    <dsp:sp modelId="{8677A8B4-3181-43A0-B106-E2945CAD7DE0}">
      <dsp:nvSpPr>
        <dsp:cNvPr id="0" name=""/>
        <dsp:cNvSpPr/>
      </dsp:nvSpPr>
      <dsp:spPr>
        <a:xfrm>
          <a:off x="1951" y="2686406"/>
          <a:ext cx="4679361" cy="161687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latin typeface="標楷體" panose="03000509000000000000" pitchFamily="65" charset="-120"/>
              <a:ea typeface="標楷體" panose="03000509000000000000" pitchFamily="65" charset="-120"/>
            </a:rPr>
            <a:t>ACK Flood</a:t>
          </a:r>
        </a:p>
      </dsp:txBody>
      <dsp:txXfrm>
        <a:off x="80881" y="2765336"/>
        <a:ext cx="4521501" cy="1459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C8A63-C4CB-413D-A724-DC65DB0DEACF}">
      <dsp:nvSpPr>
        <dsp:cNvPr id="0" name=""/>
        <dsp:cNvSpPr/>
      </dsp:nvSpPr>
      <dsp:spPr>
        <a:xfrm>
          <a:off x="0" y="893"/>
          <a:ext cx="3923492" cy="77590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zh-TW" sz="3600" kern="1200" dirty="0"/>
            <a:t>常見類型：</a:t>
          </a:r>
          <a:endParaRPr lang="en-US" sz="3600" kern="1200" dirty="0"/>
        </a:p>
      </dsp:txBody>
      <dsp:txXfrm>
        <a:off x="37877" y="38770"/>
        <a:ext cx="3847738" cy="700151"/>
      </dsp:txXfrm>
    </dsp:sp>
    <dsp:sp modelId="{48F46B42-1204-4B16-85A0-A52463055FB6}">
      <dsp:nvSpPr>
        <dsp:cNvPr id="0" name=""/>
        <dsp:cNvSpPr/>
      </dsp:nvSpPr>
      <dsp:spPr>
        <a:xfrm rot="5400000">
          <a:off x="6480294" y="-1803608"/>
          <a:ext cx="1343151" cy="702731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zh-TW" altLang="en-US" sz="2400" kern="1200" dirty="0">
              <a:latin typeface="標楷體" panose="03000509000000000000" pitchFamily="65" charset="-120"/>
              <a:ea typeface="標楷體" panose="03000509000000000000" pitchFamily="65" charset="-120"/>
            </a:rPr>
            <a:t>攻擊者向目標伺服器發送大量的</a:t>
          </a:r>
          <a:r>
            <a:rPr lang="en-US" altLang="zh-TW" sz="2400" kern="1200" dirty="0">
              <a:latin typeface="標楷體" panose="03000509000000000000" pitchFamily="65" charset="-120"/>
              <a:ea typeface="標楷體" panose="03000509000000000000" pitchFamily="65" charset="-120"/>
            </a:rPr>
            <a:t>HTTP</a:t>
          </a:r>
          <a:r>
            <a:rPr lang="zh-TW" altLang="en-US" sz="2400" kern="1200" dirty="0">
              <a:latin typeface="標楷體" panose="03000509000000000000" pitchFamily="65" charset="-120"/>
              <a:ea typeface="標楷體" panose="03000509000000000000" pitchFamily="65" charset="-120"/>
            </a:rPr>
            <a:t>請求，讓伺服器過載，無法響應合法用戶的請求。</a:t>
          </a:r>
          <a:endParaRPr lang="en-US" sz="2400" kern="1200" dirty="0"/>
        </a:p>
      </dsp:txBody>
      <dsp:txXfrm rot="-5400000">
        <a:off x="3638215" y="1104038"/>
        <a:ext cx="6961744" cy="1212017"/>
      </dsp:txXfrm>
    </dsp:sp>
    <dsp:sp modelId="{30763C7A-8939-46C8-8F7B-D8431B2CC118}">
      <dsp:nvSpPr>
        <dsp:cNvPr id="0" name=""/>
        <dsp:cNvSpPr/>
      </dsp:nvSpPr>
      <dsp:spPr>
        <a:xfrm>
          <a:off x="0" y="860745"/>
          <a:ext cx="3952862" cy="167893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altLang="zh-TW" sz="3600" kern="1200" dirty="0">
              <a:latin typeface="標楷體" panose="03000509000000000000" pitchFamily="65" charset="-120"/>
              <a:ea typeface="標楷體" panose="03000509000000000000" pitchFamily="65" charset="-120"/>
            </a:rPr>
            <a:t>HTTP Flood</a:t>
          </a:r>
          <a:endParaRPr lang="en-US" sz="3600" kern="1200" dirty="0"/>
        </a:p>
      </dsp:txBody>
      <dsp:txXfrm>
        <a:off x="81959" y="942704"/>
        <a:ext cx="3788944" cy="1515021"/>
      </dsp:txXfrm>
    </dsp:sp>
    <dsp:sp modelId="{5F620F14-C312-4CC1-8049-CCCC5FE9F314}">
      <dsp:nvSpPr>
        <dsp:cNvPr id="0" name=""/>
        <dsp:cNvSpPr/>
      </dsp:nvSpPr>
      <dsp:spPr>
        <a:xfrm rot="5400000">
          <a:off x="6519625" y="-44993"/>
          <a:ext cx="1343151" cy="702731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zh-TW" altLang="en-US" sz="2400" kern="1200" dirty="0">
              <a:latin typeface="標楷體" panose="03000509000000000000" pitchFamily="65" charset="-120"/>
              <a:ea typeface="標楷體" panose="03000509000000000000" pitchFamily="65" charset="-120"/>
            </a:rPr>
            <a:t>攻擊者與伺服器建立</a:t>
          </a:r>
          <a:r>
            <a:rPr lang="en-US" altLang="zh-TW" sz="2400" kern="1200" dirty="0">
              <a:latin typeface="標楷體" panose="03000509000000000000" pitchFamily="65" charset="-120"/>
              <a:ea typeface="標楷體" panose="03000509000000000000" pitchFamily="65" charset="-120"/>
            </a:rPr>
            <a:t>HTTP</a:t>
          </a:r>
          <a:r>
            <a:rPr lang="zh-TW" altLang="en-US" sz="2400" kern="1200" dirty="0">
              <a:latin typeface="標楷體" panose="03000509000000000000" pitchFamily="65" charset="-120"/>
              <a:ea typeface="標楷體" panose="03000509000000000000" pitchFamily="65" charset="-120"/>
            </a:rPr>
            <a:t>連接，但故意以非常慢的速度發送請求，讓伺服器持續等待，資源被耗盡。</a:t>
          </a:r>
          <a:endParaRPr lang="en-US" sz="2400" kern="1200" dirty="0"/>
        </a:p>
      </dsp:txBody>
      <dsp:txXfrm rot="-5400000">
        <a:off x="3677546" y="2862653"/>
        <a:ext cx="6961744" cy="1212017"/>
      </dsp:txXfrm>
    </dsp:sp>
    <dsp:sp modelId="{8677A8B4-3181-43A0-B106-E2945CAD7DE0}">
      <dsp:nvSpPr>
        <dsp:cNvPr id="0" name=""/>
        <dsp:cNvSpPr/>
      </dsp:nvSpPr>
      <dsp:spPr>
        <a:xfrm>
          <a:off x="0" y="2623632"/>
          <a:ext cx="3952862" cy="167893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altLang="zh-TW" sz="3600" kern="1200" dirty="0" err="1">
              <a:latin typeface="標楷體" panose="03000509000000000000" pitchFamily="65" charset="-120"/>
              <a:ea typeface="標楷體" panose="03000509000000000000" pitchFamily="65" charset="-120"/>
            </a:rPr>
            <a:t>Slowloris</a:t>
          </a:r>
          <a:endParaRPr lang="en-US" sz="3600" kern="1200" dirty="0"/>
        </a:p>
      </dsp:txBody>
      <dsp:txXfrm>
        <a:off x="81959" y="2705591"/>
        <a:ext cx="3788944" cy="15150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2408EB-916A-C982-EF4F-5372E31B62A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8A4087D-DC59-0165-1089-3FF5492AE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FA81DE3-3C34-7F48-E0C7-660058A72C75}"/>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5" name="頁尾版面配置區 4">
            <a:extLst>
              <a:ext uri="{FF2B5EF4-FFF2-40B4-BE49-F238E27FC236}">
                <a16:creationId xmlns:a16="http://schemas.microsoft.com/office/drawing/2014/main" id="{30F12185-E851-FB3B-45C3-7A78053554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F8B039-85C9-5F0B-CD71-FFC4061822AF}"/>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125504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C35CD1-66D7-786E-E6AC-9C2E527EDE9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63E80AB-FD29-0967-D2AC-E1F4F6EB165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46447FF-96F0-9461-6E0B-BDB18617BF1F}"/>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5" name="頁尾版面配置區 4">
            <a:extLst>
              <a:ext uri="{FF2B5EF4-FFF2-40B4-BE49-F238E27FC236}">
                <a16:creationId xmlns:a16="http://schemas.microsoft.com/office/drawing/2014/main" id="{062A299B-A251-BEA9-55FA-728DF50D36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FF2464B-451E-F6ED-386E-3A3650E3B600}"/>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170471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DB83B32-AEF6-723B-074C-F39F980D483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9B81476-1859-EFA5-503B-0C4CF26ECFB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46413B5-A081-54D4-D7F3-3F3872D7A04A}"/>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5" name="頁尾版面配置區 4">
            <a:extLst>
              <a:ext uri="{FF2B5EF4-FFF2-40B4-BE49-F238E27FC236}">
                <a16:creationId xmlns:a16="http://schemas.microsoft.com/office/drawing/2014/main" id="{F76FB6A8-04E6-D133-62C7-7873D56C97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3DEF9B8-EC19-3814-163E-81716BD68BE7}"/>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185868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AFD31B-A5F8-064A-9C59-CDECA245BF0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89E4BDC-94D6-5B8E-B094-0E2F42CDE11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65EC9D-749C-25C9-81B1-78AE7C50B618}"/>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5" name="頁尾版面配置區 4">
            <a:extLst>
              <a:ext uri="{FF2B5EF4-FFF2-40B4-BE49-F238E27FC236}">
                <a16:creationId xmlns:a16="http://schemas.microsoft.com/office/drawing/2014/main" id="{E766EA59-2644-A031-9641-C5EEC2498F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D6F59D2-CE0C-6D90-0C8C-F68B47902BB8}"/>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426749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B5F73B-0FD1-EBA3-14EB-9310E320095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2FB087F-3D8F-47A1-A21B-07E8BD96B3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4AED613-D1DB-126E-6F34-8A222A4B4A01}"/>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5" name="頁尾版面配置區 4">
            <a:extLst>
              <a:ext uri="{FF2B5EF4-FFF2-40B4-BE49-F238E27FC236}">
                <a16:creationId xmlns:a16="http://schemas.microsoft.com/office/drawing/2014/main" id="{10D4AFCB-4035-42B6-3F71-B6A5437320B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8451FBC-A4E1-9ED7-AE51-2708469416A3}"/>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25331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E5EA51-3BF5-AB4C-18BA-86A69A95ACB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32F2391-2474-DFD9-7572-9CDD008723D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259E3E9-693C-8AB6-62A2-754DD9E007A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FAE0883-3FFC-934E-70EC-6C28825082A5}"/>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6" name="頁尾版面配置區 5">
            <a:extLst>
              <a:ext uri="{FF2B5EF4-FFF2-40B4-BE49-F238E27FC236}">
                <a16:creationId xmlns:a16="http://schemas.microsoft.com/office/drawing/2014/main" id="{C76FD4FF-0AFB-3C16-81EF-B7135366CD1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E6CD8CE-A5C3-3FEB-493C-DE663EE1FC2F}"/>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283149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97073A-6A3C-1A0F-9375-5C6B486DAEB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3F9F749-02B3-B1E5-3C64-FFBC7FBA5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A9D032E-77FD-10D7-F54A-A250C4D391E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4FE2659-005C-09A3-805A-360AA5354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752BEB5-A6AF-F03F-C96A-137C7F21928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3E14E6A-DEF9-7718-CA6C-463E817FB823}"/>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8" name="頁尾版面配置區 7">
            <a:extLst>
              <a:ext uri="{FF2B5EF4-FFF2-40B4-BE49-F238E27FC236}">
                <a16:creationId xmlns:a16="http://schemas.microsoft.com/office/drawing/2014/main" id="{0D8BBFFA-4CDC-13EA-8EB8-89372A86C76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6DD88A5-CDD3-55A6-73F0-79E911B12501}"/>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908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662757-FBAC-CA6C-17E8-3CEE53A1A6B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76D42D9-A694-5AB0-D7B6-DB2D94D8DC47}"/>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4" name="頁尾版面配置區 3">
            <a:extLst>
              <a:ext uri="{FF2B5EF4-FFF2-40B4-BE49-F238E27FC236}">
                <a16:creationId xmlns:a16="http://schemas.microsoft.com/office/drawing/2014/main" id="{1F80EB7C-C54F-7F56-6597-41012FCAD86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B84AD33-3EF7-381F-ED0F-C5D6ECB0C744}"/>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96294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70AC6FD-EE19-8F45-3167-D1DD1537EDA1}"/>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3" name="頁尾版面配置區 2">
            <a:extLst>
              <a:ext uri="{FF2B5EF4-FFF2-40B4-BE49-F238E27FC236}">
                <a16:creationId xmlns:a16="http://schemas.microsoft.com/office/drawing/2014/main" id="{91E26ABF-1BC4-554E-4A39-9E352C2B3F9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59ED2F8-CCBD-750E-38B3-FE699E1C0A72}"/>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6986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9EB3F-995B-E2B8-F6D8-5E908A533E8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C0C3FF2-1197-4B72-AFD6-9A3F8FEF0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692DD52-4909-CF80-2696-85E813B49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3D9D7D1-EEF8-90FB-20CF-A67EE5EA7861}"/>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6" name="頁尾版面配置區 5">
            <a:extLst>
              <a:ext uri="{FF2B5EF4-FFF2-40B4-BE49-F238E27FC236}">
                <a16:creationId xmlns:a16="http://schemas.microsoft.com/office/drawing/2014/main" id="{7FF43AAD-B9A3-51E3-D81D-94E1B15ABA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7CB3628-206B-411E-C96C-78859DD65F1B}"/>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365352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760322-64B7-7449-40CF-B41FD252C8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1A6EA3E-85EB-2CDC-B327-98DED8040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8F64885-0478-E202-18A8-98771D8D0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8A39154-C2C0-747D-6C3D-6699144168B0}"/>
              </a:ext>
            </a:extLst>
          </p:cNvPr>
          <p:cNvSpPr>
            <a:spLocks noGrp="1"/>
          </p:cNvSpPr>
          <p:nvPr>
            <p:ph type="dt" sz="half" idx="10"/>
          </p:nvPr>
        </p:nvSpPr>
        <p:spPr/>
        <p:txBody>
          <a:bodyPr/>
          <a:lstStyle/>
          <a:p>
            <a:fld id="{531F85C4-E3EB-4019-825A-2D362433D2A1}" type="datetimeFigureOut">
              <a:rPr lang="zh-TW" altLang="en-US" smtClean="0"/>
              <a:t>2024/12/29</a:t>
            </a:fld>
            <a:endParaRPr lang="zh-TW" altLang="en-US"/>
          </a:p>
        </p:txBody>
      </p:sp>
      <p:sp>
        <p:nvSpPr>
          <p:cNvPr id="6" name="頁尾版面配置區 5">
            <a:extLst>
              <a:ext uri="{FF2B5EF4-FFF2-40B4-BE49-F238E27FC236}">
                <a16:creationId xmlns:a16="http://schemas.microsoft.com/office/drawing/2014/main" id="{5924D3A6-ECA4-A053-11F0-8845BF96C71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AA5D43A-77B9-52F9-0112-4213D2A9526B}"/>
              </a:ext>
            </a:extLst>
          </p:cNvPr>
          <p:cNvSpPr>
            <a:spLocks noGrp="1"/>
          </p:cNvSpPr>
          <p:nvPr>
            <p:ph type="sldNum" sz="quarter" idx="12"/>
          </p:nvPr>
        </p:nvSpPr>
        <p:spPr/>
        <p:txBody>
          <a:body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302045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29D37B9-256F-D6FC-BC48-939AE3635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F58BEF7-0D8D-E3E9-8139-3F61D1773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8A77E0-3AE0-7893-B67E-FA55E3530B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1F85C4-E3EB-4019-825A-2D362433D2A1}" type="datetimeFigureOut">
              <a:rPr lang="zh-TW" altLang="en-US" smtClean="0"/>
              <a:t>2024/12/29</a:t>
            </a:fld>
            <a:endParaRPr lang="zh-TW" altLang="en-US"/>
          </a:p>
        </p:txBody>
      </p:sp>
      <p:sp>
        <p:nvSpPr>
          <p:cNvPr id="5" name="頁尾版面配置區 4">
            <a:extLst>
              <a:ext uri="{FF2B5EF4-FFF2-40B4-BE49-F238E27FC236}">
                <a16:creationId xmlns:a16="http://schemas.microsoft.com/office/drawing/2014/main" id="{61B45F70-2070-443A-0D5C-91862CE2D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C1EE75D-C2DB-BA75-CB1E-6B23478FC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1F4874-08A7-4D01-8155-B58711F4F844}" type="slidenum">
              <a:rPr lang="zh-TW" altLang="en-US" smtClean="0"/>
              <a:t>‹#›</a:t>
            </a:fld>
            <a:endParaRPr lang="zh-TW" altLang="en-US"/>
          </a:p>
        </p:txBody>
      </p:sp>
    </p:spTree>
    <p:extLst>
      <p:ext uri="{BB962C8B-B14F-4D97-AF65-F5344CB8AC3E}">
        <p14:creationId xmlns:p14="http://schemas.microsoft.com/office/powerpoint/2010/main" val="169666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cloudflare.com/zh-tw/learning/ddos/what-is-a-ddos-attack/" TargetMode="External"/><Relationship Id="rId7" Type="http://schemas.openxmlformats.org/officeDocument/2006/relationships/hyperlink" Target="https://en.wikipedia.org/wiki/GitHub" TargetMode="External"/><Relationship Id="rId2" Type="http://schemas.openxmlformats.org/officeDocument/2006/relationships/hyperlink" Target="https://zh.wikipedia.org/zh-tw/%E9%98%BB%E6%96%B7%E6%9C%8D%E5%8B%99%E6%94%BB%E6%93%8A" TargetMode="External"/><Relationship Id="rId1" Type="http://schemas.openxmlformats.org/officeDocument/2006/relationships/slideLayout" Target="../slideLayouts/slideLayout1.xml"/><Relationship Id="rId6" Type="http://schemas.openxmlformats.org/officeDocument/2006/relationships/hyperlink" Target="https://www.ithome.com.tw/news/121588" TargetMode="External"/><Relationship Id="rId5" Type="http://schemas.openxmlformats.org/officeDocument/2006/relationships/hyperlink" Target="https://www.cloudflare.com/zh-tw/learning/ddos/glossary/mirai-botnet/" TargetMode="External"/><Relationship Id="rId4" Type="http://schemas.openxmlformats.org/officeDocument/2006/relationships/hyperlink" Target="https://www.cloudflare.com/zh-tw/learning/ddos/glossary/open-systems-interconnection-model-os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C36D317C-1F1E-8D02-E6BE-01594ADE8321}"/>
              </a:ext>
            </a:extLst>
          </p:cNvPr>
          <p:cNvSpPr>
            <a:spLocks noGrp="1"/>
          </p:cNvSpPr>
          <p:nvPr>
            <p:ph type="ctrTitle"/>
          </p:nvPr>
        </p:nvSpPr>
        <p:spPr>
          <a:xfrm>
            <a:off x="1314824" y="735106"/>
            <a:ext cx="10572376" cy="2928470"/>
          </a:xfrm>
        </p:spPr>
        <p:txBody>
          <a:bodyPr anchor="b">
            <a:normAutofit/>
          </a:bodyPr>
          <a:lstStyle/>
          <a:p>
            <a:pPr algn="l"/>
            <a:r>
              <a:rPr lang="zh-TW" altLang="en-US" sz="6600" b="1" i="0" dirty="0">
                <a:solidFill>
                  <a:srgbClr val="FFFFFF"/>
                </a:solidFill>
                <a:effectLst/>
                <a:latin typeface="標楷體" panose="03000509000000000000" pitchFamily="65" charset="-120"/>
                <a:ea typeface="標楷體" panose="03000509000000000000" pitchFamily="65" charset="-120"/>
              </a:rPr>
              <a:t>分散式阻斷服務攻擊</a:t>
            </a:r>
            <a:r>
              <a:rPr lang="en-US" altLang="zh-TW" sz="6600" b="1" dirty="0">
                <a:solidFill>
                  <a:srgbClr val="FFFFFF"/>
                </a:solidFill>
                <a:latin typeface="標楷體" panose="03000509000000000000" pitchFamily="65" charset="-120"/>
                <a:ea typeface="標楷體" panose="03000509000000000000" pitchFamily="65" charset="-120"/>
              </a:rPr>
              <a:t>DDOS</a:t>
            </a:r>
            <a:endParaRPr lang="zh-TW" altLang="en-US" sz="6600" b="1" dirty="0">
              <a:solidFill>
                <a:srgbClr val="FFFFFF"/>
              </a:solidFill>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E83418DA-CDFD-3E9B-D0FC-248549A64F45}"/>
              </a:ext>
            </a:extLst>
          </p:cNvPr>
          <p:cNvSpPr>
            <a:spLocks noGrp="1"/>
          </p:cNvSpPr>
          <p:nvPr>
            <p:ph type="subTitle" idx="1"/>
          </p:nvPr>
        </p:nvSpPr>
        <p:spPr>
          <a:xfrm>
            <a:off x="1350682" y="4870824"/>
            <a:ext cx="10005951" cy="1458258"/>
          </a:xfrm>
        </p:spPr>
        <p:txBody>
          <a:bodyPr anchor="ctr">
            <a:normAutofit/>
          </a:bodyPr>
          <a:lstStyle/>
          <a:p>
            <a:pPr algn="l"/>
            <a:r>
              <a:rPr lang="en-US" altLang="zh-TW" sz="3600" b="1" dirty="0">
                <a:latin typeface="標楷體" panose="03000509000000000000" pitchFamily="65" charset="-120"/>
                <a:ea typeface="標楷體" panose="03000509000000000000" pitchFamily="65" charset="-120"/>
              </a:rPr>
              <a:t>111210529</a:t>
            </a:r>
            <a:r>
              <a:rPr lang="zh-TW" altLang="en-US" sz="3600" b="1" dirty="0">
                <a:latin typeface="標楷體" panose="03000509000000000000" pitchFamily="65" charset="-120"/>
                <a:ea typeface="標楷體" panose="03000509000000000000" pitchFamily="65" charset="-120"/>
              </a:rPr>
              <a:t>陳宏傑</a:t>
            </a:r>
          </a:p>
        </p:txBody>
      </p:sp>
    </p:spTree>
    <p:extLst>
      <p:ext uri="{BB962C8B-B14F-4D97-AF65-F5344CB8AC3E}">
        <p14:creationId xmlns:p14="http://schemas.microsoft.com/office/powerpoint/2010/main" val="279313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A2A6BE6-CA3C-1F4B-25BD-25CA2487FA6A}"/>
              </a:ext>
            </a:extLst>
          </p:cNvPr>
          <p:cNvSpPr txBox="1"/>
          <p:nvPr/>
        </p:nvSpPr>
        <p:spPr>
          <a:xfrm>
            <a:off x="-1" y="0"/>
            <a:ext cx="6096000" cy="646331"/>
          </a:xfrm>
          <a:prstGeom prst="rect">
            <a:avLst/>
          </a:prstGeom>
          <a:noFill/>
        </p:spPr>
        <p:txBody>
          <a:bodyPr wrap="square">
            <a:spAutoFit/>
          </a:bodyPr>
          <a:lstStyle/>
          <a:p>
            <a:r>
              <a:rPr lang="zh-TW" altLang="en-US" sz="3600" dirty="0">
                <a:latin typeface="標楷體" panose="03000509000000000000" pitchFamily="65" charset="-120"/>
                <a:ea typeface="標楷體" panose="03000509000000000000" pitchFamily="65" charset="-120"/>
              </a:rPr>
              <a:t>應用層攻擊</a:t>
            </a:r>
          </a:p>
        </p:txBody>
      </p:sp>
      <p:sp>
        <p:nvSpPr>
          <p:cNvPr id="5" name="文字方塊 4">
            <a:extLst>
              <a:ext uri="{FF2B5EF4-FFF2-40B4-BE49-F238E27FC236}">
                <a16:creationId xmlns:a16="http://schemas.microsoft.com/office/drawing/2014/main" id="{4C81DDE4-7AB2-4BC1-E6A6-5BB173B6D7BA}"/>
              </a:ext>
            </a:extLst>
          </p:cNvPr>
          <p:cNvSpPr txBox="1"/>
          <p:nvPr/>
        </p:nvSpPr>
        <p:spPr>
          <a:xfrm>
            <a:off x="-1" y="646331"/>
            <a:ext cx="12015019" cy="830997"/>
          </a:xfrm>
          <a:prstGeom prst="rect">
            <a:avLst/>
          </a:prstGeom>
          <a:noFill/>
        </p:spPr>
        <p:txBody>
          <a:bodyPr wrap="square">
            <a:spAutoFit/>
          </a:bodyPr>
          <a:lstStyle/>
          <a:p>
            <a:r>
              <a:rPr lang="zh-TW" altLang="en-US" sz="2400" dirty="0">
                <a:latin typeface="標楷體" panose="03000509000000000000" pitchFamily="65" charset="-120"/>
                <a:ea typeface="標楷體" panose="03000509000000000000" pitchFamily="65" charset="-120"/>
              </a:rPr>
              <a:t>應用層攻擊針對應用層（</a:t>
            </a:r>
            <a:r>
              <a:rPr lang="en-US" altLang="zh-TW" sz="2400" dirty="0">
                <a:latin typeface="標楷體" panose="03000509000000000000" pitchFamily="65" charset="-120"/>
                <a:ea typeface="標楷體" panose="03000509000000000000" pitchFamily="65" charset="-120"/>
              </a:rPr>
              <a:t>OSI </a:t>
            </a:r>
            <a:r>
              <a:rPr lang="zh-TW" altLang="en-US" sz="2400" dirty="0">
                <a:latin typeface="標楷體" panose="03000509000000000000" pitchFamily="65" charset="-120"/>
                <a:ea typeface="標楷體" panose="03000509000000000000" pitchFamily="65" charset="-120"/>
              </a:rPr>
              <a:t>模型的第七層）進行，目的是耗盡伺服器處理高級請求的能力，這類攻擊通常模仿合法用戶的行為，因此難以檢測。</a:t>
            </a:r>
          </a:p>
        </p:txBody>
      </p:sp>
      <p:graphicFrame>
        <p:nvGraphicFramePr>
          <p:cNvPr id="2" name="文字方塊 6">
            <a:extLst>
              <a:ext uri="{FF2B5EF4-FFF2-40B4-BE49-F238E27FC236}">
                <a16:creationId xmlns:a16="http://schemas.microsoft.com/office/drawing/2014/main" id="{38B3C9ED-C9CE-4A22-AB66-7929407C9734}"/>
              </a:ext>
            </a:extLst>
          </p:cNvPr>
          <p:cNvGraphicFramePr/>
          <p:nvPr>
            <p:extLst>
              <p:ext uri="{D42A27DB-BD31-4B8C-83A1-F6EECF244321}">
                <p14:modId xmlns:p14="http://schemas.microsoft.com/office/powerpoint/2010/main" val="2197291810"/>
              </p:ext>
            </p:extLst>
          </p:nvPr>
        </p:nvGraphicFramePr>
        <p:xfrm>
          <a:off x="110613" y="1908204"/>
          <a:ext cx="10980174" cy="4303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07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descr="一張含有 文字, 螢幕擷取畫面, 字型, 數字 的圖片&#10;&#10;自動產生的描述">
            <a:extLst>
              <a:ext uri="{FF2B5EF4-FFF2-40B4-BE49-F238E27FC236}">
                <a16:creationId xmlns:a16="http://schemas.microsoft.com/office/drawing/2014/main" id="{218C99C1-C8A0-1A4F-32A9-BBD7CDC89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0" y="2389218"/>
            <a:ext cx="5315079" cy="3778145"/>
          </a:xfrm>
          <a:prstGeom prst="rect">
            <a:avLst/>
          </a:prstGeom>
        </p:spPr>
      </p:pic>
      <p:sp>
        <p:nvSpPr>
          <p:cNvPr id="5" name="文字方塊 4">
            <a:extLst>
              <a:ext uri="{FF2B5EF4-FFF2-40B4-BE49-F238E27FC236}">
                <a16:creationId xmlns:a16="http://schemas.microsoft.com/office/drawing/2014/main" id="{1C39D4AA-978A-4B2B-F01E-87C7452C1EC8}"/>
              </a:ext>
            </a:extLst>
          </p:cNvPr>
          <p:cNvSpPr txBox="1"/>
          <p:nvPr/>
        </p:nvSpPr>
        <p:spPr>
          <a:xfrm>
            <a:off x="5624855" y="2301484"/>
            <a:ext cx="5624944" cy="2682067"/>
          </a:xfrm>
          <a:prstGeom prst="rect">
            <a:avLst/>
          </a:prstGeom>
        </p:spPr>
        <p:txBody>
          <a:bodyPr vert="horz" lIns="91440" tIns="45720" rIns="91440" bIns="45720" rtlCol="0" anchor="ctr">
            <a:noAutofit/>
          </a:bodyPr>
          <a:lstStyle/>
          <a:p>
            <a:pPr>
              <a:lnSpc>
                <a:spcPct val="90000"/>
              </a:lnSpc>
              <a:spcAft>
                <a:spcPts val="600"/>
              </a:spcAft>
            </a:pPr>
            <a:r>
              <a:rPr lang="en-US" altLang="zh-TW" sz="2400" dirty="0">
                <a:latin typeface="標楷體" panose="03000509000000000000" pitchFamily="65" charset="-120"/>
                <a:ea typeface="標楷體" panose="03000509000000000000" pitchFamily="65" charset="-120"/>
              </a:rPr>
              <a:t>OSI</a:t>
            </a:r>
            <a:r>
              <a:rPr lang="zh-TW" altLang="en-US" sz="2400" dirty="0">
                <a:latin typeface="標楷體" panose="03000509000000000000" pitchFamily="65" charset="-120"/>
                <a:ea typeface="標楷體" panose="03000509000000000000" pitchFamily="65" charset="-120"/>
              </a:rPr>
              <a:t>模型的應用層與</a:t>
            </a:r>
            <a:r>
              <a:rPr lang="en-US" altLang="zh-TW" sz="2400" dirty="0">
                <a:latin typeface="標楷體" panose="03000509000000000000" pitchFamily="65" charset="-120"/>
                <a:ea typeface="標楷體" panose="03000509000000000000" pitchFamily="65" charset="-120"/>
              </a:rPr>
              <a:t>DDoS</a:t>
            </a:r>
            <a:r>
              <a:rPr lang="zh-TW" altLang="en-US" sz="2400" dirty="0">
                <a:latin typeface="標楷體" panose="03000509000000000000" pitchFamily="65" charset="-120"/>
                <a:ea typeface="標楷體" panose="03000509000000000000" pitchFamily="65" charset="-120"/>
              </a:rPr>
              <a:t>的關聯在於，應用層</a:t>
            </a:r>
            <a:r>
              <a:rPr lang="en-US" altLang="zh-TW" sz="2400" dirty="0">
                <a:latin typeface="標楷體" panose="03000509000000000000" pitchFamily="65" charset="-120"/>
                <a:ea typeface="標楷體" panose="03000509000000000000" pitchFamily="65" charset="-120"/>
              </a:rPr>
              <a:t>DDoS</a:t>
            </a:r>
            <a:r>
              <a:rPr lang="zh-TW" altLang="en-US" sz="2400" dirty="0">
                <a:latin typeface="標楷體" panose="03000509000000000000" pitchFamily="65" charset="-120"/>
                <a:ea typeface="標楷體" panose="03000509000000000000" pitchFamily="65" charset="-120"/>
              </a:rPr>
              <a:t>攻擊針對伺服器的應用層服務，透過大量模擬合法請求來耗盡伺服器資源，使其無法回應正常使用者的請求。</a:t>
            </a:r>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字方塊 6">
            <a:extLst>
              <a:ext uri="{FF2B5EF4-FFF2-40B4-BE49-F238E27FC236}">
                <a16:creationId xmlns:a16="http://schemas.microsoft.com/office/drawing/2014/main" id="{2783A239-DFAD-E2D5-D819-F60781C7B547}"/>
              </a:ext>
            </a:extLst>
          </p:cNvPr>
          <p:cNvSpPr txBox="1"/>
          <p:nvPr/>
        </p:nvSpPr>
        <p:spPr>
          <a:xfrm>
            <a:off x="690910" y="1088853"/>
            <a:ext cx="11183804" cy="523220"/>
          </a:xfrm>
          <a:prstGeom prst="rect">
            <a:avLst/>
          </a:prstGeom>
          <a:noFill/>
        </p:spPr>
        <p:txBody>
          <a:bodyPr wrap="square">
            <a:spAutoFit/>
          </a:bodyPr>
          <a:lstStyle/>
          <a:p>
            <a:r>
              <a:rPr lang="zh-TW" altLang="en-US" sz="2800" dirty="0">
                <a:latin typeface="標楷體" panose="03000509000000000000" pitchFamily="65" charset="-120"/>
                <a:ea typeface="標楷體" panose="03000509000000000000" pitchFamily="65" charset="-120"/>
              </a:rPr>
              <a:t>DDoS攻擊針對網路連線的特定層；應用程式層攻擊以第7層為目標。</a:t>
            </a:r>
          </a:p>
        </p:txBody>
      </p:sp>
    </p:spTree>
    <p:extLst>
      <p:ext uri="{BB962C8B-B14F-4D97-AF65-F5344CB8AC3E}">
        <p14:creationId xmlns:p14="http://schemas.microsoft.com/office/powerpoint/2010/main" val="157227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860656C-F4D7-A578-69E4-19EAD87F40B6}"/>
              </a:ext>
            </a:extLst>
          </p:cNvPr>
          <p:cNvSpPr>
            <a:spLocks noGrp="1"/>
          </p:cNvSpPr>
          <p:nvPr>
            <p:ph type="ctrTitle"/>
          </p:nvPr>
        </p:nvSpPr>
        <p:spPr>
          <a:xfrm>
            <a:off x="459346" y="278535"/>
            <a:ext cx="9895951" cy="1033669"/>
          </a:xfrm>
        </p:spPr>
        <p:txBody>
          <a:bodyPr vert="horz" lIns="91440" tIns="45720" rIns="91440" bIns="45720" rtlCol="0" anchor="ctr">
            <a:normAutofit/>
          </a:bodyPr>
          <a:lstStyle/>
          <a:p>
            <a:pPr algn="l"/>
            <a:r>
              <a:rPr lang="en-US" altLang="zh-TW" sz="6600" b="1" kern="1200" dirty="0">
                <a:solidFill>
                  <a:srgbClr val="FFFFFF"/>
                </a:solidFill>
                <a:latin typeface="標楷體" panose="03000509000000000000" pitchFamily="65" charset="-120"/>
                <a:ea typeface="標楷體" panose="03000509000000000000" pitchFamily="65" charset="-120"/>
              </a:rPr>
              <a:t>DDoS</a:t>
            </a:r>
            <a:r>
              <a:rPr lang="zh-TW" altLang="en-US" sz="6600" b="1" kern="1200" dirty="0">
                <a:solidFill>
                  <a:srgbClr val="FFFFFF"/>
                </a:solidFill>
                <a:latin typeface="標楷體" panose="03000509000000000000" pitchFamily="65" charset="-120"/>
                <a:ea typeface="標楷體" panose="03000509000000000000" pitchFamily="65" charset="-120"/>
              </a:rPr>
              <a:t>攻擊的技術與工具</a:t>
            </a:r>
          </a:p>
        </p:txBody>
      </p:sp>
      <p:sp>
        <p:nvSpPr>
          <p:cNvPr id="3" name="副標題 2">
            <a:extLst>
              <a:ext uri="{FF2B5EF4-FFF2-40B4-BE49-F238E27FC236}">
                <a16:creationId xmlns:a16="http://schemas.microsoft.com/office/drawing/2014/main" id="{DBCB6D0B-8080-8CD9-D6DD-5757A9D52614}"/>
              </a:ext>
            </a:extLst>
          </p:cNvPr>
          <p:cNvSpPr>
            <a:spLocks noGrp="1"/>
          </p:cNvSpPr>
          <p:nvPr>
            <p:ph type="subTitle" idx="1"/>
          </p:nvPr>
        </p:nvSpPr>
        <p:spPr>
          <a:xfrm>
            <a:off x="459346" y="1720644"/>
            <a:ext cx="10778925" cy="4445865"/>
          </a:xfrm>
        </p:spPr>
        <p:txBody>
          <a:bodyPr vert="horz" lIns="91440" tIns="45720" rIns="91440" bIns="45720" rtlCol="0" anchor="ctr">
            <a:normAutofit/>
          </a:bodyPr>
          <a:lstStyle/>
          <a:p>
            <a:pPr algn="l"/>
            <a:r>
              <a:rPr lang="zh-TW" altLang="en-US" sz="3200" dirty="0">
                <a:latin typeface="標楷體" panose="03000509000000000000" pitchFamily="65" charset="-120"/>
                <a:ea typeface="標楷體" panose="03000509000000000000" pitchFamily="65" charset="-120"/>
              </a:rPr>
              <a:t>常見的</a:t>
            </a:r>
            <a:r>
              <a:rPr lang="en-US" altLang="zh-TW" sz="3200" dirty="0">
                <a:latin typeface="標楷體" panose="03000509000000000000" pitchFamily="65" charset="-120"/>
                <a:ea typeface="標楷體" panose="03000509000000000000" pitchFamily="65" charset="-120"/>
              </a:rPr>
              <a:t>DDoS</a:t>
            </a:r>
            <a:r>
              <a:rPr lang="zh-TW" altLang="en-US" sz="3200" dirty="0">
                <a:latin typeface="標楷體" panose="03000509000000000000" pitchFamily="65" charset="-120"/>
                <a:ea typeface="標楷體" panose="03000509000000000000" pitchFamily="65" charset="-120"/>
              </a:rPr>
              <a:t>攻擊工具</a:t>
            </a:r>
          </a:p>
          <a:p>
            <a:pPr algn="l"/>
            <a:r>
              <a:rPr lang="en-US" altLang="zh-TW" dirty="0">
                <a:latin typeface="標楷體" panose="03000509000000000000" pitchFamily="65" charset="-120"/>
                <a:ea typeface="標楷體" panose="03000509000000000000" pitchFamily="65" charset="-120"/>
              </a:rPr>
              <a:t>LOIC</a:t>
            </a:r>
            <a:r>
              <a:rPr lang="zh-TW" altLang="en-US" dirty="0">
                <a:latin typeface="標楷體" panose="03000509000000000000" pitchFamily="65" charset="-120"/>
                <a:ea typeface="標楷體" panose="03000509000000000000" pitchFamily="65" charset="-120"/>
              </a:rPr>
              <a:t>：一款開源工具，最初用於合法的壓力測試，後來被攻擊者廣泛使用。</a:t>
            </a:r>
          </a:p>
          <a:p>
            <a:pPr algn="l"/>
            <a:r>
              <a:rPr lang="zh-TW" altLang="en-US" dirty="0">
                <a:latin typeface="標楷體" panose="03000509000000000000" pitchFamily="65" charset="-120"/>
                <a:ea typeface="標楷體" panose="03000509000000000000" pitchFamily="65" charset="-120"/>
              </a:rPr>
              <a:t>功能：允許用戶向目標伺服器發送大量</a:t>
            </a:r>
            <a:r>
              <a:rPr lang="en-US" altLang="zh-TW" dirty="0">
                <a:latin typeface="標楷體" panose="03000509000000000000" pitchFamily="65" charset="-120"/>
                <a:ea typeface="標楷體" panose="03000509000000000000" pitchFamily="65" charset="-120"/>
              </a:rPr>
              <a:t>UDP</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TCP</a:t>
            </a:r>
            <a:r>
              <a:rPr lang="zh-TW" altLang="en-US" dirty="0">
                <a:latin typeface="標楷體" panose="03000509000000000000" pitchFamily="65" charset="-120"/>
                <a:ea typeface="標楷體" panose="03000509000000000000" pitchFamily="65" charset="-120"/>
              </a:rPr>
              <a:t>或</a:t>
            </a:r>
            <a:r>
              <a:rPr lang="en-US" altLang="zh-TW" dirty="0">
                <a:latin typeface="標楷體" panose="03000509000000000000" pitchFamily="65" charset="-120"/>
                <a:ea typeface="標楷體" panose="03000509000000000000" pitchFamily="65" charset="-120"/>
              </a:rPr>
              <a:t>HTTP</a:t>
            </a:r>
            <a:r>
              <a:rPr lang="zh-TW" altLang="en-US" dirty="0">
                <a:latin typeface="標楷體" panose="03000509000000000000" pitchFamily="65" charset="-120"/>
                <a:ea typeface="標楷體" panose="03000509000000000000" pitchFamily="65" charset="-120"/>
              </a:rPr>
              <a:t>請求，產生流量洪水。</a:t>
            </a:r>
            <a:endParaRPr lang="en-US" altLang="zh-TW" dirty="0">
              <a:latin typeface="標楷體" panose="03000509000000000000" pitchFamily="65" charset="-120"/>
              <a:ea typeface="標楷體" panose="03000509000000000000" pitchFamily="65" charset="-120"/>
            </a:endParaRPr>
          </a:p>
          <a:p>
            <a:pPr algn="l"/>
            <a:endParaRPr lang="zh-TW" altLang="en-US" dirty="0">
              <a:latin typeface="標楷體" panose="03000509000000000000" pitchFamily="65" charset="-120"/>
              <a:ea typeface="標楷體" panose="03000509000000000000" pitchFamily="65" charset="-120"/>
            </a:endParaRPr>
          </a:p>
          <a:p>
            <a:pPr algn="l"/>
            <a:r>
              <a:rPr lang="en-US" altLang="zh-TW" dirty="0">
                <a:latin typeface="標楷體" panose="03000509000000000000" pitchFamily="65" charset="-120"/>
                <a:ea typeface="標楷體" panose="03000509000000000000" pitchFamily="65" charset="-120"/>
              </a:rPr>
              <a:t>HOIC</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HOIC</a:t>
            </a:r>
            <a:r>
              <a:rPr lang="zh-TW" altLang="en-US" dirty="0">
                <a:latin typeface="標楷體" panose="03000509000000000000" pitchFamily="65" charset="-120"/>
                <a:ea typeface="標楷體" panose="03000509000000000000" pitchFamily="65" charset="-120"/>
              </a:rPr>
              <a:t>是</a:t>
            </a:r>
            <a:r>
              <a:rPr lang="en-US" altLang="zh-TW" dirty="0">
                <a:latin typeface="標楷體" panose="03000509000000000000" pitchFamily="65" charset="-120"/>
                <a:ea typeface="標楷體" panose="03000509000000000000" pitchFamily="65" charset="-120"/>
              </a:rPr>
              <a:t>LOIC</a:t>
            </a:r>
            <a:r>
              <a:rPr lang="zh-TW" altLang="en-US" dirty="0">
                <a:latin typeface="標楷體" panose="03000509000000000000" pitchFamily="65" charset="-120"/>
                <a:ea typeface="標楷體" panose="03000509000000000000" pitchFamily="65" charset="-120"/>
              </a:rPr>
              <a:t>的升級版本，功能更強大。</a:t>
            </a:r>
          </a:p>
          <a:p>
            <a:pPr algn="l"/>
            <a:r>
              <a:rPr lang="zh-TW" altLang="en-US" dirty="0">
                <a:latin typeface="標楷體" panose="03000509000000000000" pitchFamily="65" charset="-120"/>
                <a:ea typeface="標楷體" panose="03000509000000000000" pitchFamily="65" charset="-120"/>
              </a:rPr>
              <a:t>功能：可以使用增強模組進行更靈活的攻擊，支持多目標攻擊。</a:t>
            </a:r>
            <a:endParaRPr lang="en-US" altLang="zh-TW" dirty="0">
              <a:latin typeface="標楷體" panose="03000509000000000000" pitchFamily="65" charset="-120"/>
              <a:ea typeface="標楷體" panose="03000509000000000000" pitchFamily="65" charset="-120"/>
            </a:endParaRPr>
          </a:p>
          <a:p>
            <a:pPr algn="l"/>
            <a:endParaRPr lang="zh-TW" altLang="en-US" dirty="0">
              <a:latin typeface="標楷體" panose="03000509000000000000" pitchFamily="65" charset="-120"/>
              <a:ea typeface="標楷體" panose="03000509000000000000" pitchFamily="65" charset="-120"/>
            </a:endParaRPr>
          </a:p>
          <a:p>
            <a:pPr algn="l"/>
            <a:r>
              <a:rPr lang="en-US" altLang="zh-TW" dirty="0">
                <a:latin typeface="標楷體" panose="03000509000000000000" pitchFamily="65" charset="-120"/>
                <a:ea typeface="標楷體" panose="03000509000000000000" pitchFamily="65" charset="-120"/>
              </a:rPr>
              <a:t>Mirai</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Mirai </a:t>
            </a:r>
            <a:r>
              <a:rPr lang="zh-TW" altLang="en-US" dirty="0">
                <a:latin typeface="標楷體" panose="03000509000000000000" pitchFamily="65" charset="-120"/>
                <a:ea typeface="標楷體" panose="03000509000000000000" pitchFamily="65" charset="-120"/>
              </a:rPr>
              <a:t>是一種惡名昭彰的殭屍網路，主要感染</a:t>
            </a:r>
            <a:r>
              <a:rPr lang="en-US" altLang="zh-TW" dirty="0">
                <a:latin typeface="標楷體" panose="03000509000000000000" pitchFamily="65" charset="-120"/>
                <a:ea typeface="標楷體" panose="03000509000000000000" pitchFamily="65" charset="-120"/>
              </a:rPr>
              <a:t>IoT</a:t>
            </a:r>
            <a:r>
              <a:rPr lang="zh-TW" altLang="en-US" dirty="0">
                <a:latin typeface="標楷體" panose="03000509000000000000" pitchFamily="65" charset="-120"/>
                <a:ea typeface="標楷體" panose="03000509000000000000" pitchFamily="65" charset="-120"/>
              </a:rPr>
              <a:t>設備。</a:t>
            </a:r>
          </a:p>
          <a:p>
            <a:pPr algn="l"/>
            <a:r>
              <a:rPr lang="zh-TW" altLang="en-US" dirty="0">
                <a:latin typeface="標楷體" panose="03000509000000000000" pitchFamily="65" charset="-120"/>
                <a:ea typeface="標楷體" panose="03000509000000000000" pitchFamily="65" charset="-120"/>
              </a:rPr>
              <a:t>功能：利用感染的設備發動大規模</a:t>
            </a:r>
            <a:r>
              <a:rPr lang="en-US" altLang="zh-TW" dirty="0">
                <a:latin typeface="標楷體" panose="03000509000000000000" pitchFamily="65" charset="-120"/>
                <a:ea typeface="標楷體" panose="03000509000000000000" pitchFamily="65" charset="-120"/>
              </a:rPr>
              <a:t>DDoS</a:t>
            </a:r>
            <a:r>
              <a:rPr lang="zh-TW" altLang="en-US" dirty="0">
                <a:latin typeface="標楷體" panose="03000509000000000000" pitchFamily="65" charset="-120"/>
                <a:ea typeface="標楷體" panose="03000509000000000000" pitchFamily="65" charset="-120"/>
              </a:rPr>
              <a:t>攻擊，峰值流量曾達到超過</a:t>
            </a:r>
            <a:r>
              <a:rPr lang="en-US" altLang="zh-TW" dirty="0">
                <a:latin typeface="標楷體" panose="03000509000000000000" pitchFamily="65" charset="-120"/>
                <a:ea typeface="標楷體" panose="03000509000000000000" pitchFamily="65" charset="-120"/>
              </a:rPr>
              <a:t>1Tbps</a:t>
            </a:r>
            <a:r>
              <a:rPr lang="zh-TW" altLang="en-US"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23633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AF439FF-7C3F-4BC1-60F0-7E82911966E2}"/>
              </a:ext>
            </a:extLst>
          </p:cNvPr>
          <p:cNvSpPr>
            <a:spLocks noGrp="1"/>
          </p:cNvSpPr>
          <p:nvPr>
            <p:ph type="ctrTitle"/>
          </p:nvPr>
        </p:nvSpPr>
        <p:spPr>
          <a:xfrm>
            <a:off x="502328" y="1603717"/>
            <a:ext cx="8611960" cy="814776"/>
          </a:xfrm>
        </p:spPr>
        <p:txBody>
          <a:bodyPr anchor="b">
            <a:normAutofit/>
          </a:bodyPr>
          <a:lstStyle/>
          <a:p>
            <a:pPr algn="l"/>
            <a:r>
              <a:rPr lang="zh-TW" altLang="en-US" sz="4000" dirty="0">
                <a:latin typeface="標楷體" panose="03000509000000000000" pitchFamily="65" charset="-120"/>
                <a:ea typeface="標楷體" panose="03000509000000000000" pitchFamily="65" charset="-120"/>
              </a:rPr>
              <a:t>利用殭屍網路進行</a:t>
            </a:r>
            <a:r>
              <a:rPr lang="en-US" altLang="zh-TW" sz="4000" dirty="0">
                <a:latin typeface="標楷體" panose="03000509000000000000" pitchFamily="65" charset="-120"/>
                <a:ea typeface="標楷體" panose="03000509000000000000" pitchFamily="65" charset="-120"/>
              </a:rPr>
              <a:t>DDoS</a:t>
            </a:r>
            <a:r>
              <a:rPr lang="zh-TW" altLang="en-US" sz="4000" dirty="0">
                <a:latin typeface="標楷體" panose="03000509000000000000" pitchFamily="65" charset="-120"/>
                <a:ea typeface="標楷體" panose="03000509000000000000" pitchFamily="65" charset="-120"/>
              </a:rPr>
              <a:t>攻擊</a:t>
            </a:r>
          </a:p>
        </p:txBody>
      </p:sp>
      <p:sp>
        <p:nvSpPr>
          <p:cNvPr id="35" name="Rectangle 34">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副標題 2">
            <a:extLst>
              <a:ext uri="{FF2B5EF4-FFF2-40B4-BE49-F238E27FC236}">
                <a16:creationId xmlns:a16="http://schemas.microsoft.com/office/drawing/2014/main" id="{7D4E3D8C-C48E-F2EA-C75C-876B7E4B03BC}"/>
              </a:ext>
            </a:extLst>
          </p:cNvPr>
          <p:cNvSpPr>
            <a:spLocks noGrp="1"/>
          </p:cNvSpPr>
          <p:nvPr>
            <p:ph type="subTitle" idx="1"/>
          </p:nvPr>
        </p:nvSpPr>
        <p:spPr>
          <a:xfrm>
            <a:off x="502328" y="4308262"/>
            <a:ext cx="10965435" cy="1395022"/>
          </a:xfrm>
        </p:spPr>
        <p:txBody>
          <a:bodyPr anchor="t">
            <a:normAutofit lnSpcReduction="10000"/>
          </a:bodyPr>
          <a:lstStyle/>
          <a:p>
            <a:pPr algn="l"/>
            <a:r>
              <a:rPr lang="zh-TW" altLang="en-US" sz="2800" dirty="0">
                <a:solidFill>
                  <a:srgbClr val="FFFFFF"/>
                </a:solidFill>
                <a:latin typeface="標楷體" panose="03000509000000000000" pitchFamily="65" charset="-120"/>
                <a:ea typeface="標楷體" panose="03000509000000000000" pitchFamily="65" charset="-120"/>
              </a:rPr>
              <a:t>殭屍網路的組成</a:t>
            </a:r>
          </a:p>
          <a:p>
            <a:pPr algn="l"/>
            <a:r>
              <a:rPr lang="zh-TW" altLang="en-US" sz="2800" dirty="0">
                <a:solidFill>
                  <a:srgbClr val="FFFFFF"/>
                </a:solidFill>
                <a:latin typeface="標楷體" panose="03000509000000000000" pitchFamily="65" charset="-120"/>
                <a:ea typeface="標楷體" panose="03000509000000000000" pitchFamily="65" charset="-120"/>
              </a:rPr>
              <a:t>感染設備：攻擊者使用惡意軟體感染大量設備，將它們變成殭屍。</a:t>
            </a:r>
          </a:p>
          <a:p>
            <a:pPr algn="l"/>
            <a:r>
              <a:rPr lang="zh-TW" altLang="en-US" sz="2800" dirty="0">
                <a:solidFill>
                  <a:srgbClr val="FFFFFF"/>
                </a:solidFill>
                <a:latin typeface="標楷體" panose="03000509000000000000" pitchFamily="65" charset="-120"/>
                <a:ea typeface="標楷體" panose="03000509000000000000" pitchFamily="65" charset="-120"/>
              </a:rPr>
              <a:t>控制伺服器：攻擊者透過</a:t>
            </a:r>
            <a:r>
              <a:rPr lang="en-US" altLang="zh-TW" sz="2800" dirty="0">
                <a:solidFill>
                  <a:srgbClr val="FFFFFF"/>
                </a:solidFill>
                <a:latin typeface="標楷體" panose="03000509000000000000" pitchFamily="65" charset="-120"/>
                <a:ea typeface="標楷體" panose="03000509000000000000" pitchFamily="65" charset="-120"/>
              </a:rPr>
              <a:t>C&amp;C</a:t>
            </a:r>
            <a:r>
              <a:rPr lang="zh-TW" altLang="en-US" sz="2800" dirty="0">
                <a:solidFill>
                  <a:srgbClr val="FFFFFF"/>
                </a:solidFill>
                <a:latin typeface="標楷體" panose="03000509000000000000" pitchFamily="65" charset="-120"/>
                <a:ea typeface="標楷體" panose="03000509000000000000" pitchFamily="65" charset="-120"/>
              </a:rPr>
              <a:t>伺服器指揮殭屍設備執行攻擊。</a:t>
            </a:r>
          </a:p>
          <a:p>
            <a:pPr algn="l"/>
            <a:endParaRPr lang="zh-TW" altLang="en-US" sz="1500" dirty="0">
              <a:solidFill>
                <a:srgbClr val="FFFFFF"/>
              </a:solidFill>
            </a:endParaRPr>
          </a:p>
        </p:txBody>
      </p:sp>
      <p:sp>
        <p:nvSpPr>
          <p:cNvPr id="41" name="Rectangle 4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descr="一張含有 圖表, 文字, 螢幕擷取畫面, 行 的圖片&#10;&#10;自動產生的描述">
            <a:extLst>
              <a:ext uri="{FF2B5EF4-FFF2-40B4-BE49-F238E27FC236}">
                <a16:creationId xmlns:a16="http://schemas.microsoft.com/office/drawing/2014/main" id="{501D582A-EF00-E3F7-79AB-6C00F4ADC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771" y="745013"/>
            <a:ext cx="4501662" cy="2532184"/>
          </a:xfrm>
          <a:prstGeom prst="rect">
            <a:avLst/>
          </a:prstGeom>
        </p:spPr>
      </p:pic>
    </p:spTree>
    <p:extLst>
      <p:ext uri="{BB962C8B-B14F-4D97-AF65-F5344CB8AC3E}">
        <p14:creationId xmlns:p14="http://schemas.microsoft.com/office/powerpoint/2010/main" val="308489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標題 2">
            <a:extLst>
              <a:ext uri="{FF2B5EF4-FFF2-40B4-BE49-F238E27FC236}">
                <a16:creationId xmlns:a16="http://schemas.microsoft.com/office/drawing/2014/main" id="{98FF1B6B-86EB-0656-2B5B-6AE012AD8221}"/>
              </a:ext>
            </a:extLst>
          </p:cNvPr>
          <p:cNvSpPr>
            <a:spLocks noGrp="1"/>
          </p:cNvSpPr>
          <p:nvPr>
            <p:ph type="subTitle" idx="1"/>
          </p:nvPr>
        </p:nvSpPr>
        <p:spPr>
          <a:xfrm>
            <a:off x="2730533" y="538355"/>
            <a:ext cx="6755642" cy="5438567"/>
          </a:xfrm>
        </p:spPr>
        <p:txBody>
          <a:bodyPr anchor="b">
            <a:normAutofit/>
          </a:bodyPr>
          <a:lstStyle/>
          <a:p>
            <a:r>
              <a:rPr lang="zh-TW" altLang="en-US" sz="4300" dirty="0">
                <a:solidFill>
                  <a:srgbClr val="FFFFFF"/>
                </a:solidFill>
                <a:latin typeface="標楷體" panose="03000509000000000000" pitchFamily="65" charset="-120"/>
                <a:ea typeface="標楷體" panose="03000509000000000000" pitchFamily="65" charset="-120"/>
              </a:rPr>
              <a:t>攻擊方式</a:t>
            </a:r>
          </a:p>
          <a:p>
            <a:pPr algn="l"/>
            <a:r>
              <a:rPr lang="zh-TW" altLang="en-US" sz="3300" dirty="0">
                <a:solidFill>
                  <a:srgbClr val="FFFFFF"/>
                </a:solidFill>
                <a:latin typeface="標楷體" panose="03000509000000000000" pitchFamily="65" charset="-120"/>
                <a:ea typeface="標楷體" panose="03000509000000000000" pitchFamily="65" charset="-120"/>
              </a:rPr>
              <a:t>流量洪水：殭屍設備向目標伺服器發送大量的</a:t>
            </a:r>
            <a:r>
              <a:rPr lang="en-US" altLang="zh-TW" sz="3300" dirty="0">
                <a:solidFill>
                  <a:srgbClr val="FFFFFF"/>
                </a:solidFill>
                <a:latin typeface="標楷體" panose="03000509000000000000" pitchFamily="65" charset="-120"/>
                <a:ea typeface="標楷體" panose="03000509000000000000" pitchFamily="65" charset="-120"/>
              </a:rPr>
              <a:t>TCP</a:t>
            </a:r>
            <a:r>
              <a:rPr lang="zh-TW" altLang="en-US" sz="3300" dirty="0">
                <a:solidFill>
                  <a:srgbClr val="FFFFFF"/>
                </a:solidFill>
                <a:latin typeface="標楷體" panose="03000509000000000000" pitchFamily="65" charset="-120"/>
                <a:ea typeface="標楷體" panose="03000509000000000000" pitchFamily="65" charset="-120"/>
              </a:rPr>
              <a:t>、</a:t>
            </a:r>
            <a:r>
              <a:rPr lang="en-US" altLang="zh-TW" sz="3300" dirty="0">
                <a:solidFill>
                  <a:srgbClr val="FFFFFF"/>
                </a:solidFill>
                <a:latin typeface="標楷體" panose="03000509000000000000" pitchFamily="65" charset="-120"/>
                <a:ea typeface="標楷體" panose="03000509000000000000" pitchFamily="65" charset="-120"/>
              </a:rPr>
              <a:t>UDP</a:t>
            </a:r>
            <a:r>
              <a:rPr lang="zh-TW" altLang="en-US" sz="3300" dirty="0">
                <a:solidFill>
                  <a:srgbClr val="FFFFFF"/>
                </a:solidFill>
                <a:latin typeface="標楷體" panose="03000509000000000000" pitchFamily="65" charset="-120"/>
                <a:ea typeface="標楷體" panose="03000509000000000000" pitchFamily="65" charset="-120"/>
              </a:rPr>
              <a:t>或</a:t>
            </a:r>
            <a:r>
              <a:rPr lang="en-US" altLang="zh-TW" sz="3300" dirty="0">
                <a:solidFill>
                  <a:srgbClr val="FFFFFF"/>
                </a:solidFill>
                <a:latin typeface="標楷體" panose="03000509000000000000" pitchFamily="65" charset="-120"/>
                <a:ea typeface="標楷體" panose="03000509000000000000" pitchFamily="65" charset="-120"/>
              </a:rPr>
              <a:t>HTTP</a:t>
            </a:r>
            <a:r>
              <a:rPr lang="zh-TW" altLang="en-US" sz="3300" dirty="0">
                <a:solidFill>
                  <a:srgbClr val="FFFFFF"/>
                </a:solidFill>
                <a:latin typeface="標楷體" panose="03000509000000000000" pitchFamily="65" charset="-120"/>
                <a:ea typeface="標楷體" panose="03000509000000000000" pitchFamily="65" charset="-120"/>
              </a:rPr>
              <a:t>請求，超出伺服器的處理能力。</a:t>
            </a:r>
            <a:endParaRPr lang="en-US" altLang="zh-TW" sz="3300" dirty="0">
              <a:solidFill>
                <a:srgbClr val="FFFFFF"/>
              </a:solidFill>
              <a:latin typeface="標楷體" panose="03000509000000000000" pitchFamily="65" charset="-120"/>
              <a:ea typeface="標楷體" panose="03000509000000000000" pitchFamily="65" charset="-120"/>
            </a:endParaRPr>
          </a:p>
          <a:p>
            <a:pPr algn="l"/>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資源耗盡：利用殭屍設備不斷建立半開連線，耗盡伺服器的連接資源。</a:t>
            </a:r>
            <a:endParaRPr lang="en-US" altLang="zh-TW" sz="3300" dirty="0">
              <a:solidFill>
                <a:srgbClr val="FFFFFF"/>
              </a:solidFill>
              <a:latin typeface="標楷體" panose="03000509000000000000" pitchFamily="65" charset="-120"/>
              <a:ea typeface="標楷體" panose="03000509000000000000" pitchFamily="65" charset="-120"/>
            </a:endParaRPr>
          </a:p>
          <a:p>
            <a:pPr algn="l"/>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應用層攻擊：模擬合法用戶的行為，對應用程式進行壓力測試。</a:t>
            </a:r>
          </a:p>
          <a:p>
            <a:pPr algn="l"/>
            <a:endParaRPr lang="zh-TW" altLang="en-US" sz="500" dirty="0">
              <a:solidFill>
                <a:srgbClr val="FFFFFF"/>
              </a:solidFill>
            </a:endParaRPr>
          </a:p>
        </p:txBody>
      </p:sp>
    </p:spTree>
    <p:extLst>
      <p:ext uri="{BB962C8B-B14F-4D97-AF65-F5344CB8AC3E}">
        <p14:creationId xmlns:p14="http://schemas.microsoft.com/office/powerpoint/2010/main" val="236342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BBA06BC-62B2-4504-FB1B-9B55303B4B95}"/>
              </a:ext>
            </a:extLst>
          </p:cNvPr>
          <p:cNvSpPr>
            <a:spLocks noGrp="1"/>
          </p:cNvSpPr>
          <p:nvPr>
            <p:ph type="ctrTitle"/>
          </p:nvPr>
        </p:nvSpPr>
        <p:spPr>
          <a:xfrm>
            <a:off x="379161" y="393291"/>
            <a:ext cx="6837715" cy="1288025"/>
          </a:xfrm>
        </p:spPr>
        <p:txBody>
          <a:bodyPr vert="horz" lIns="91440" tIns="45720" rIns="91440" bIns="45720" rtlCol="0">
            <a:normAutofit/>
          </a:bodyPr>
          <a:lstStyle/>
          <a:p>
            <a:pPr algn="l"/>
            <a:r>
              <a:rPr lang="zh-TW" altLang="en-US" sz="4000" dirty="0">
                <a:latin typeface="標楷體" panose="03000509000000000000" pitchFamily="65" charset="-120"/>
                <a:ea typeface="標楷體" panose="03000509000000000000" pitchFamily="65" charset="-120"/>
              </a:rPr>
              <a:t>案例</a:t>
            </a:r>
            <a:r>
              <a:rPr lang="en-US" altLang="zh-TW" sz="4000" dirty="0">
                <a:latin typeface="標楷體" panose="03000509000000000000" pitchFamily="65" charset="-120"/>
                <a:ea typeface="標楷體" panose="03000509000000000000" pitchFamily="65" charset="-120"/>
              </a:rPr>
              <a:t>-Mirai</a:t>
            </a:r>
            <a:r>
              <a:rPr lang="zh-TW" altLang="en-US" sz="4000" dirty="0">
                <a:latin typeface="標楷體" panose="03000509000000000000" pitchFamily="65" charset="-120"/>
                <a:ea typeface="標楷體" panose="03000509000000000000" pitchFamily="65" charset="-120"/>
              </a:rPr>
              <a:t>的運作流程</a:t>
            </a:r>
            <a:br>
              <a:rPr lang="en-US" altLang="zh-TW" sz="4400" dirty="0">
                <a:latin typeface="標楷體" panose="03000509000000000000" pitchFamily="65" charset="-120"/>
                <a:ea typeface="標楷體" panose="03000509000000000000" pitchFamily="65" charset="-120"/>
              </a:rPr>
            </a:br>
            <a:endParaRPr lang="zh-TW" altLang="en-US" sz="4400" dirty="0">
              <a:latin typeface="標楷體" panose="03000509000000000000" pitchFamily="65" charset="-120"/>
              <a:ea typeface="標楷體" panose="03000509000000000000" pitchFamily="65" charset="-120"/>
            </a:endParaRPr>
          </a:p>
        </p:txBody>
      </p:sp>
      <p:pic>
        <p:nvPicPr>
          <p:cNvPr id="5" name="Picture 4" descr="公事包上的書">
            <a:extLst>
              <a:ext uri="{FF2B5EF4-FFF2-40B4-BE49-F238E27FC236}">
                <a16:creationId xmlns:a16="http://schemas.microsoft.com/office/drawing/2014/main" id="{64D8F3E0-0FF0-FA41-DF95-00468A9BF990}"/>
              </a:ext>
            </a:extLst>
          </p:cNvPr>
          <p:cNvPicPr>
            <a:picLocks noChangeAspect="1"/>
          </p:cNvPicPr>
          <p:nvPr/>
        </p:nvPicPr>
        <p:blipFill>
          <a:blip r:embed="rId2"/>
          <a:srcRect l="20181" r="1874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副標題 2">
            <a:extLst>
              <a:ext uri="{FF2B5EF4-FFF2-40B4-BE49-F238E27FC236}">
                <a16:creationId xmlns:a16="http://schemas.microsoft.com/office/drawing/2014/main" id="{3C7F983F-5197-F236-EC76-948624B7164B}"/>
              </a:ext>
            </a:extLst>
          </p:cNvPr>
          <p:cNvSpPr>
            <a:spLocks noGrp="1"/>
          </p:cNvSpPr>
          <p:nvPr>
            <p:ph type="subTitle" idx="1"/>
          </p:nvPr>
        </p:nvSpPr>
        <p:spPr>
          <a:xfrm>
            <a:off x="376113" y="1339613"/>
            <a:ext cx="6284484" cy="5444645"/>
          </a:xfrm>
        </p:spPr>
        <p:txBody>
          <a:bodyPr vert="horz" lIns="91440" tIns="45720" rIns="91440" bIns="45720" rtlCol="0">
            <a:normAutofit fontScale="32500" lnSpcReduction="20000"/>
          </a:bodyPr>
          <a:lstStyle/>
          <a:p>
            <a:pPr algn="l"/>
            <a:r>
              <a:rPr lang="en-US" altLang="zh-TW" sz="9800" dirty="0">
                <a:latin typeface="標楷體" panose="03000509000000000000" pitchFamily="65" charset="-120"/>
                <a:ea typeface="標楷體" panose="03000509000000000000" pitchFamily="65" charset="-120"/>
              </a:rPr>
              <a:t>Mirai</a:t>
            </a:r>
            <a:r>
              <a:rPr lang="zh-TW" altLang="en-US" sz="9800" dirty="0">
                <a:latin typeface="標楷體" panose="03000509000000000000" pitchFamily="65" charset="-120"/>
                <a:ea typeface="標楷體" panose="03000509000000000000" pitchFamily="65" charset="-120"/>
              </a:rPr>
              <a:t>是惡意軟體，能夠感染在</a:t>
            </a:r>
            <a:r>
              <a:rPr lang="en-US" altLang="zh-TW" sz="9800" dirty="0">
                <a:latin typeface="標楷體" panose="03000509000000000000" pitchFamily="65" charset="-120"/>
                <a:ea typeface="標楷體" panose="03000509000000000000" pitchFamily="65" charset="-120"/>
              </a:rPr>
              <a:t>ARC</a:t>
            </a:r>
            <a:r>
              <a:rPr lang="zh-TW" altLang="en-US" sz="9800" dirty="0">
                <a:latin typeface="標楷體" panose="03000509000000000000" pitchFamily="65" charset="-120"/>
                <a:ea typeface="標楷體" panose="03000509000000000000" pitchFamily="65" charset="-120"/>
              </a:rPr>
              <a:t>處理器上執行的智慧型裝置，將其轉變為遠端控制的機器人或殭屍並組成網路。</a:t>
            </a:r>
            <a:endParaRPr lang="en-US" altLang="zh-TW" sz="9800" dirty="0">
              <a:latin typeface="標楷體" panose="03000509000000000000" pitchFamily="65" charset="-120"/>
              <a:ea typeface="標楷體" panose="03000509000000000000" pitchFamily="65" charset="-120"/>
            </a:endParaRPr>
          </a:p>
          <a:p>
            <a:pPr algn="l"/>
            <a:endParaRPr lang="en-US" altLang="zh-TW" sz="9800" dirty="0">
              <a:latin typeface="標楷體" panose="03000509000000000000" pitchFamily="65" charset="-120"/>
              <a:ea typeface="標楷體" panose="03000509000000000000" pitchFamily="65" charset="-120"/>
            </a:endParaRPr>
          </a:p>
          <a:p>
            <a:pPr algn="l"/>
            <a:r>
              <a:rPr lang="zh-TW" altLang="en-US" sz="9800" dirty="0">
                <a:latin typeface="標楷體" panose="03000509000000000000" pitchFamily="65" charset="-120"/>
                <a:ea typeface="標楷體" panose="03000509000000000000" pitchFamily="65" charset="-120"/>
              </a:rPr>
              <a:t>感染階段：攻擊者掃描網路，尋找易受攻擊的</a:t>
            </a:r>
            <a:r>
              <a:rPr lang="en-US" altLang="zh-TW" sz="9800" dirty="0">
                <a:latin typeface="標楷體" panose="03000509000000000000" pitchFamily="65" charset="-120"/>
                <a:ea typeface="標楷體" panose="03000509000000000000" pitchFamily="65" charset="-120"/>
              </a:rPr>
              <a:t>IoT</a:t>
            </a:r>
            <a:r>
              <a:rPr lang="zh-TW" altLang="en-US" sz="9800" dirty="0">
                <a:latin typeface="標楷體" panose="03000509000000000000" pitchFamily="65" charset="-120"/>
                <a:ea typeface="標楷體" panose="03000509000000000000" pitchFamily="65" charset="-120"/>
              </a:rPr>
              <a:t>設備，利用弱密碼或漏洞安裝惡意軟體，將設備加入</a:t>
            </a:r>
            <a:r>
              <a:rPr lang="en-US" altLang="zh-TW" sz="9800" dirty="0">
                <a:latin typeface="標楷體" panose="03000509000000000000" pitchFamily="65" charset="-120"/>
                <a:ea typeface="標楷體" panose="03000509000000000000" pitchFamily="65" charset="-120"/>
              </a:rPr>
              <a:t>Botnet</a:t>
            </a:r>
            <a:r>
              <a:rPr lang="zh-TW" altLang="en-US" sz="9800" dirty="0">
                <a:latin typeface="標楷體" panose="03000509000000000000" pitchFamily="65" charset="-120"/>
                <a:ea typeface="標楷體" panose="03000509000000000000" pitchFamily="65" charset="-120"/>
              </a:rPr>
              <a:t>。</a:t>
            </a:r>
            <a:endParaRPr lang="en-US" altLang="zh-TW" sz="9800" dirty="0">
              <a:latin typeface="標楷體" panose="03000509000000000000" pitchFamily="65" charset="-120"/>
              <a:ea typeface="標楷體" panose="03000509000000000000" pitchFamily="65" charset="-120"/>
            </a:endParaRPr>
          </a:p>
          <a:p>
            <a:pPr algn="l"/>
            <a:endParaRPr lang="zh-TW" altLang="en-US" sz="9800" dirty="0">
              <a:latin typeface="標楷體" panose="03000509000000000000" pitchFamily="65" charset="-120"/>
              <a:ea typeface="標楷體" panose="03000509000000000000" pitchFamily="65" charset="-120"/>
            </a:endParaRPr>
          </a:p>
          <a:p>
            <a:pPr algn="l"/>
            <a:r>
              <a:rPr lang="zh-TW" altLang="en-US" sz="9800" dirty="0">
                <a:latin typeface="標楷體" panose="03000509000000000000" pitchFamily="65" charset="-120"/>
                <a:ea typeface="標楷體" panose="03000509000000000000" pitchFamily="65" charset="-120"/>
              </a:rPr>
              <a:t>攻擊階段：攻擊者透過</a:t>
            </a:r>
            <a:r>
              <a:rPr lang="en-US" altLang="zh-TW" sz="9800" dirty="0">
                <a:latin typeface="標楷體" panose="03000509000000000000" pitchFamily="65" charset="-120"/>
                <a:ea typeface="標楷體" panose="03000509000000000000" pitchFamily="65" charset="-120"/>
              </a:rPr>
              <a:t>C&amp;C</a:t>
            </a:r>
            <a:r>
              <a:rPr lang="zh-TW" altLang="en-US" sz="9800" dirty="0">
                <a:latin typeface="標楷體" panose="03000509000000000000" pitchFamily="65" charset="-120"/>
                <a:ea typeface="標楷體" panose="03000509000000000000" pitchFamily="65" charset="-120"/>
              </a:rPr>
              <a:t>伺服器指揮感染設備，對目標發送大量請求。大規模的流量使目標伺服器癱瘓。</a:t>
            </a:r>
          </a:p>
          <a:p>
            <a:pPr indent="-228600" algn="l">
              <a:buFont typeface="Arial" panose="020B0604020202020204" pitchFamily="34" charset="0"/>
              <a:buChar char="•"/>
            </a:pPr>
            <a:endParaRPr lang="en-US" altLang="zh-TW" sz="500" dirty="0"/>
          </a:p>
        </p:txBody>
      </p:sp>
    </p:spTree>
    <p:extLst>
      <p:ext uri="{BB962C8B-B14F-4D97-AF65-F5344CB8AC3E}">
        <p14:creationId xmlns:p14="http://schemas.microsoft.com/office/powerpoint/2010/main" val="81106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8833CC8-57A1-DF89-490D-6633B133A6A4}"/>
              </a:ext>
            </a:extLst>
          </p:cNvPr>
          <p:cNvSpPr>
            <a:spLocks noGrp="1"/>
          </p:cNvSpPr>
          <p:nvPr>
            <p:ph type="ctrTitle"/>
          </p:nvPr>
        </p:nvSpPr>
        <p:spPr>
          <a:xfrm>
            <a:off x="459346" y="278535"/>
            <a:ext cx="9895951" cy="1033669"/>
          </a:xfrm>
        </p:spPr>
        <p:txBody>
          <a:bodyPr vert="horz" lIns="91440" tIns="45720" rIns="91440" bIns="45720" rtlCol="0" anchor="ctr">
            <a:normAutofit/>
          </a:bodyPr>
          <a:lstStyle/>
          <a:p>
            <a:pPr algn="l"/>
            <a:r>
              <a:rPr lang="zh-TW" altLang="en-US" sz="6600" b="1" kern="1200" dirty="0">
                <a:solidFill>
                  <a:srgbClr val="FFFFFF"/>
                </a:solidFill>
                <a:latin typeface="標楷體" panose="03000509000000000000" pitchFamily="65" charset="-120"/>
                <a:ea typeface="標楷體" panose="03000509000000000000" pitchFamily="65" charset="-120"/>
              </a:rPr>
              <a:t>防禦與應對措施</a:t>
            </a:r>
          </a:p>
        </p:txBody>
      </p:sp>
      <p:sp>
        <p:nvSpPr>
          <p:cNvPr id="3" name="副標題 2">
            <a:extLst>
              <a:ext uri="{FF2B5EF4-FFF2-40B4-BE49-F238E27FC236}">
                <a16:creationId xmlns:a16="http://schemas.microsoft.com/office/drawing/2014/main" id="{7CDFC8B2-CB1E-169A-7D07-210C430341FD}"/>
              </a:ext>
            </a:extLst>
          </p:cNvPr>
          <p:cNvSpPr>
            <a:spLocks noGrp="1"/>
          </p:cNvSpPr>
          <p:nvPr>
            <p:ph type="subTitle" idx="1"/>
          </p:nvPr>
        </p:nvSpPr>
        <p:spPr>
          <a:xfrm>
            <a:off x="459346" y="1740309"/>
            <a:ext cx="11732646" cy="4910175"/>
          </a:xfrm>
        </p:spPr>
        <p:txBody>
          <a:bodyPr vert="horz" lIns="91440" tIns="45720" rIns="91440" bIns="45720" rtlCol="0" anchor="ctr">
            <a:normAutofit/>
          </a:bodyPr>
          <a:lstStyle/>
          <a:p>
            <a:pPr algn="l"/>
            <a:r>
              <a:rPr lang="zh-TW" altLang="en-US" sz="4300" dirty="0">
                <a:latin typeface="標楷體" panose="03000509000000000000" pitchFamily="65" charset="-120"/>
                <a:ea typeface="標楷體" panose="03000509000000000000" pitchFamily="65" charset="-120"/>
              </a:rPr>
              <a:t>預防措施</a:t>
            </a:r>
          </a:p>
          <a:p>
            <a:pPr algn="l"/>
            <a:r>
              <a:rPr lang="zh-TW" altLang="en-US" sz="2800" dirty="0">
                <a:latin typeface="標楷體" panose="03000509000000000000" pitchFamily="65" charset="-120"/>
                <a:ea typeface="標楷體" panose="03000509000000000000" pitchFamily="65" charset="-120"/>
              </a:rPr>
              <a:t>流量過濾：利用過濾技術檢查進入的流量，阻擋惡意請求。</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防火牆：使用網路防火牆進一步保障內部網路安全。</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en-US" altLang="zh-TW" sz="2800" dirty="0">
                <a:latin typeface="標楷體" panose="03000509000000000000" pitchFamily="65" charset="-120"/>
                <a:ea typeface="標楷體" panose="03000509000000000000" pitchFamily="65" charset="-120"/>
              </a:rPr>
              <a:t>CDN</a:t>
            </a:r>
            <a:r>
              <a:rPr lang="zh-TW" altLang="en-US" sz="2800" dirty="0">
                <a:latin typeface="標楷體" panose="03000509000000000000" pitchFamily="65" charset="-120"/>
                <a:ea typeface="標楷體" panose="03000509000000000000" pitchFamily="65" charset="-120"/>
              </a:rPr>
              <a:t>技術：利用</a:t>
            </a:r>
            <a:r>
              <a:rPr lang="en-US" altLang="zh-TW" sz="2800" dirty="0">
                <a:latin typeface="標楷體" panose="03000509000000000000" pitchFamily="65" charset="-120"/>
                <a:ea typeface="標楷體" panose="03000509000000000000" pitchFamily="65" charset="-120"/>
              </a:rPr>
              <a:t>CDN</a:t>
            </a:r>
            <a:r>
              <a:rPr lang="zh-TW" altLang="en-US" sz="2800" dirty="0">
                <a:latin typeface="標楷體" panose="03000509000000000000" pitchFamily="65" charset="-120"/>
                <a:ea typeface="標楷體" panose="03000509000000000000" pitchFamily="65" charset="-120"/>
              </a:rPr>
              <a:t>的分布式架構將流量分散至多個節點，減輕原始伺服器的壓力。</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網路架構優化：架設冗餘伺服器以提供高可用性。</a:t>
            </a:r>
          </a:p>
          <a:p>
            <a:pPr indent="-228600" algn="l">
              <a:buFont typeface="Arial" panose="020B0604020202020204" pitchFamily="34" charset="0"/>
              <a:buChar char="•"/>
            </a:pPr>
            <a:endParaRPr lang="en-US" altLang="zh-TW" sz="1400" dirty="0"/>
          </a:p>
        </p:txBody>
      </p:sp>
    </p:spTree>
    <p:extLst>
      <p:ext uri="{BB962C8B-B14F-4D97-AF65-F5344CB8AC3E}">
        <p14:creationId xmlns:p14="http://schemas.microsoft.com/office/powerpoint/2010/main" val="1884921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副標題 2">
            <a:extLst>
              <a:ext uri="{FF2B5EF4-FFF2-40B4-BE49-F238E27FC236}">
                <a16:creationId xmlns:a16="http://schemas.microsoft.com/office/drawing/2014/main" id="{B97AF882-0456-47BD-EFB6-49CF0D1C660F}"/>
              </a:ext>
            </a:extLst>
          </p:cNvPr>
          <p:cNvSpPr>
            <a:spLocks noGrp="1"/>
          </p:cNvSpPr>
          <p:nvPr>
            <p:ph type="subTitle" idx="1"/>
          </p:nvPr>
        </p:nvSpPr>
        <p:spPr>
          <a:xfrm>
            <a:off x="1076369" y="137652"/>
            <a:ext cx="10036785" cy="5756410"/>
          </a:xfrm>
        </p:spPr>
        <p:txBody>
          <a:bodyPr anchor="ctr">
            <a:normAutofit/>
          </a:bodyPr>
          <a:lstStyle/>
          <a:p>
            <a:r>
              <a:rPr lang="zh-TW" altLang="en-US" sz="4300" dirty="0">
                <a:solidFill>
                  <a:srgbClr val="FFFFFF"/>
                </a:solidFill>
                <a:latin typeface="標楷體" panose="03000509000000000000" pitchFamily="65" charset="-120"/>
                <a:ea typeface="標楷體" panose="03000509000000000000" pitchFamily="65" charset="-120"/>
              </a:rPr>
              <a:t>偵測技術</a:t>
            </a:r>
          </a:p>
          <a:p>
            <a:r>
              <a:rPr lang="zh-TW" altLang="en-US" sz="3300" dirty="0">
                <a:solidFill>
                  <a:srgbClr val="FFFFFF"/>
                </a:solidFill>
                <a:latin typeface="標楷體" panose="03000509000000000000" pitchFamily="65" charset="-120"/>
                <a:ea typeface="標楷體" panose="03000509000000000000" pitchFamily="65" charset="-120"/>
              </a:rPr>
              <a:t>異常流量監控</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配置流量分析工具監控網路流量是否出現突發異常。</a:t>
            </a:r>
            <a:endParaRPr lang="en-US" altLang="zh-TW" sz="3300" dirty="0">
              <a:solidFill>
                <a:srgbClr val="FFFFFF"/>
              </a:solidFill>
              <a:latin typeface="標楷體" panose="03000509000000000000" pitchFamily="65" charset="-120"/>
              <a:ea typeface="標楷體" panose="03000509000000000000" pitchFamily="65" charset="-120"/>
            </a:endParaRPr>
          </a:p>
          <a:p>
            <a:endParaRPr lang="en-US" altLang="zh-TW" sz="3300" dirty="0">
              <a:solidFill>
                <a:srgbClr val="FFFFFF"/>
              </a:solidFill>
              <a:latin typeface="標楷體" panose="03000509000000000000" pitchFamily="65" charset="-120"/>
              <a:ea typeface="標楷體" panose="03000509000000000000" pitchFamily="65" charset="-120"/>
            </a:endParaRPr>
          </a:p>
          <a:p>
            <a:r>
              <a:rPr lang="zh-TW" altLang="en-US" sz="3300" dirty="0">
                <a:solidFill>
                  <a:schemeClr val="bg1"/>
                </a:solidFill>
                <a:latin typeface="標楷體" panose="03000509000000000000" pitchFamily="65" charset="-120"/>
                <a:ea typeface="標楷體" panose="03000509000000000000" pitchFamily="65" charset="-120"/>
              </a:rPr>
              <a:t>入侵偵測系統：</a:t>
            </a:r>
            <a:r>
              <a:rPr lang="zh-TW" altLang="en-US" sz="3300" dirty="0">
                <a:solidFill>
                  <a:srgbClr val="FFFFFF"/>
                </a:solidFill>
                <a:latin typeface="標楷體" panose="03000509000000000000" pitchFamily="65" charset="-120"/>
                <a:ea typeface="標楷體" panose="03000509000000000000" pitchFamily="65" charset="-120"/>
              </a:rPr>
              <a:t>實時監測網路中的可疑活動，並提供警報。</a:t>
            </a:r>
            <a:endParaRPr lang="en-US" altLang="zh-TW" sz="3300" dirty="0">
              <a:solidFill>
                <a:srgbClr val="FFFFFF"/>
              </a:solidFill>
              <a:latin typeface="標楷體" panose="03000509000000000000" pitchFamily="65" charset="-120"/>
              <a:ea typeface="標楷體" panose="03000509000000000000" pitchFamily="65" charset="-120"/>
            </a:endParaRPr>
          </a:p>
          <a:p>
            <a:pPr lvl="1"/>
            <a:endParaRPr lang="zh-TW" altLang="en-US" sz="3300" dirty="0">
              <a:solidFill>
                <a:srgbClr val="FFFFFF"/>
              </a:solidFill>
              <a:latin typeface="標楷體" panose="03000509000000000000" pitchFamily="65" charset="-120"/>
              <a:ea typeface="標楷體" panose="03000509000000000000" pitchFamily="65" charset="-120"/>
            </a:endParaRPr>
          </a:p>
          <a:p>
            <a:r>
              <a:rPr lang="zh-TW" altLang="en-US" sz="3300" dirty="0">
                <a:solidFill>
                  <a:srgbClr val="FFFFFF"/>
                </a:solidFill>
                <a:latin typeface="標楷體" panose="03000509000000000000" pitchFamily="65" charset="-120"/>
                <a:ea typeface="標楷體" panose="03000509000000000000" pitchFamily="65" charset="-120"/>
              </a:rPr>
              <a:t>日誌分析</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定期審查伺服器和防火牆的日誌，檢查是否有異常請求。</a:t>
            </a:r>
          </a:p>
        </p:txBody>
      </p:sp>
    </p:spTree>
    <p:extLst>
      <p:ext uri="{BB962C8B-B14F-4D97-AF65-F5344CB8AC3E}">
        <p14:creationId xmlns:p14="http://schemas.microsoft.com/office/powerpoint/2010/main" val="33397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標題 2">
            <a:extLst>
              <a:ext uri="{FF2B5EF4-FFF2-40B4-BE49-F238E27FC236}">
                <a16:creationId xmlns:a16="http://schemas.microsoft.com/office/drawing/2014/main" id="{0B6DCE16-9E0E-32CD-3840-EEC2312F4C61}"/>
              </a:ext>
            </a:extLst>
          </p:cNvPr>
          <p:cNvSpPr>
            <a:spLocks noGrp="1"/>
          </p:cNvSpPr>
          <p:nvPr>
            <p:ph type="subTitle" idx="1"/>
          </p:nvPr>
        </p:nvSpPr>
        <p:spPr>
          <a:xfrm>
            <a:off x="2478891" y="509577"/>
            <a:ext cx="7208197" cy="5381637"/>
          </a:xfrm>
        </p:spPr>
        <p:txBody>
          <a:bodyPr>
            <a:normAutofit fontScale="85000" lnSpcReduction="10000"/>
          </a:bodyPr>
          <a:lstStyle/>
          <a:p>
            <a:r>
              <a:rPr lang="zh-TW" altLang="en-US" sz="4300" dirty="0">
                <a:solidFill>
                  <a:srgbClr val="FFFFFF"/>
                </a:solidFill>
                <a:latin typeface="標楷體" panose="03000509000000000000" pitchFamily="65" charset="-120"/>
                <a:ea typeface="標楷體" panose="03000509000000000000" pitchFamily="65" charset="-120"/>
              </a:rPr>
              <a:t>緊急應對</a:t>
            </a:r>
          </a:p>
          <a:p>
            <a:pPr algn="l"/>
            <a:r>
              <a:rPr lang="zh-TW" altLang="en-US" sz="3300" dirty="0">
                <a:solidFill>
                  <a:srgbClr val="FFFFFF"/>
                </a:solidFill>
                <a:latin typeface="標楷體" panose="03000509000000000000" pitchFamily="65" charset="-120"/>
                <a:ea typeface="標楷體" panose="03000509000000000000" pitchFamily="65" charset="-120"/>
              </a:rPr>
              <a:t>啟用黑洞路由</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將所有攻擊流量重定向到無效路徑以避免影響其他資源。</a:t>
            </a:r>
            <a:endParaRPr lang="en-US" altLang="zh-TW" sz="3300" dirty="0">
              <a:solidFill>
                <a:srgbClr val="FFFFFF"/>
              </a:solidFill>
              <a:latin typeface="標楷體" panose="03000509000000000000" pitchFamily="65" charset="-120"/>
              <a:ea typeface="標楷體" panose="03000509000000000000" pitchFamily="65" charset="-120"/>
            </a:endParaRPr>
          </a:p>
          <a:p>
            <a:pPr algn="l"/>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en-US" altLang="zh-TW" sz="3300" dirty="0">
                <a:solidFill>
                  <a:srgbClr val="FFFFFF"/>
                </a:solidFill>
                <a:latin typeface="標楷體" panose="03000509000000000000" pitchFamily="65" charset="-120"/>
                <a:ea typeface="標楷體" panose="03000509000000000000" pitchFamily="65" charset="-120"/>
              </a:rPr>
              <a:t>DDoS</a:t>
            </a:r>
            <a:r>
              <a:rPr lang="zh-TW" altLang="en-US" sz="3300" dirty="0">
                <a:solidFill>
                  <a:srgbClr val="FFFFFF"/>
                </a:solidFill>
                <a:latin typeface="標楷體" panose="03000509000000000000" pitchFamily="65" charset="-120"/>
                <a:ea typeface="標楷體" panose="03000509000000000000" pitchFamily="65" charset="-120"/>
              </a:rPr>
              <a:t>緩解服務</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聯合專業的</a:t>
            </a:r>
            <a:r>
              <a:rPr lang="en-US" altLang="zh-TW" sz="3300" dirty="0">
                <a:solidFill>
                  <a:srgbClr val="FFFFFF"/>
                </a:solidFill>
                <a:latin typeface="標楷體" panose="03000509000000000000" pitchFamily="65" charset="-120"/>
                <a:ea typeface="標楷體" panose="03000509000000000000" pitchFamily="65" charset="-120"/>
              </a:rPr>
              <a:t>DDoS</a:t>
            </a:r>
            <a:r>
              <a:rPr lang="zh-TW" altLang="en-US" sz="3300" dirty="0">
                <a:solidFill>
                  <a:srgbClr val="FFFFFF"/>
                </a:solidFill>
                <a:latin typeface="標楷體" panose="03000509000000000000" pitchFamily="65" charset="-120"/>
                <a:ea typeface="標楷體" panose="03000509000000000000" pitchFamily="65" charset="-120"/>
              </a:rPr>
              <a:t>防護供應商。</a:t>
            </a:r>
            <a:endParaRPr lang="en-US" altLang="zh-TW" sz="3300" dirty="0">
              <a:solidFill>
                <a:srgbClr val="FFFFFF"/>
              </a:solidFill>
              <a:latin typeface="標楷體" panose="03000509000000000000" pitchFamily="65" charset="-120"/>
              <a:ea typeface="標楷體" panose="03000509000000000000" pitchFamily="65" charset="-120"/>
            </a:endParaRPr>
          </a:p>
          <a:p>
            <a:pPr algn="l"/>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資源動態擴展</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使用雲端平台提供的自動擴展功能，臨時增加伺服器資源以應對高流量。</a:t>
            </a:r>
            <a:endParaRPr lang="en-US" altLang="zh-TW" sz="3300" dirty="0">
              <a:solidFill>
                <a:srgbClr val="FFFFFF"/>
              </a:solidFill>
              <a:latin typeface="標楷體" panose="03000509000000000000" pitchFamily="65" charset="-120"/>
              <a:ea typeface="標楷體" panose="03000509000000000000" pitchFamily="65" charset="-120"/>
            </a:endParaRPr>
          </a:p>
          <a:p>
            <a:pPr algn="l"/>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溝通與協調</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啟動事件響應計劃，快速通知內部團隊與相關利益方。</a:t>
            </a:r>
          </a:p>
        </p:txBody>
      </p:sp>
      <p:sp>
        <p:nvSpPr>
          <p:cNvPr id="18" name="Rectangle 17">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933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D46A7353-A682-A83C-10B6-720002CF97F2}"/>
              </a:ext>
            </a:extLst>
          </p:cNvPr>
          <p:cNvSpPr>
            <a:spLocks noGrp="1"/>
          </p:cNvSpPr>
          <p:nvPr>
            <p:ph type="ctrTitle"/>
          </p:nvPr>
        </p:nvSpPr>
        <p:spPr>
          <a:xfrm>
            <a:off x="455520" y="1719043"/>
            <a:ext cx="10053763" cy="890231"/>
          </a:xfrm>
        </p:spPr>
        <p:txBody>
          <a:bodyPr anchor="b">
            <a:noAutofit/>
          </a:bodyPr>
          <a:lstStyle/>
          <a:p>
            <a:pPr algn="l"/>
            <a:r>
              <a:rPr lang="en-US" altLang="zh-TW" sz="6600" b="1" dirty="0">
                <a:solidFill>
                  <a:srgbClr val="FFFFFF"/>
                </a:solidFill>
                <a:latin typeface="標楷體" panose="03000509000000000000" pitchFamily="65" charset="-120"/>
                <a:ea typeface="標楷體" panose="03000509000000000000" pitchFamily="65" charset="-120"/>
              </a:rPr>
              <a:t>DDoS </a:t>
            </a:r>
            <a:r>
              <a:rPr lang="zh-TW" altLang="en-US" sz="6600" b="1" dirty="0">
                <a:solidFill>
                  <a:srgbClr val="FFFFFF"/>
                </a:solidFill>
                <a:latin typeface="標楷體" panose="03000509000000000000" pitchFamily="65" charset="-120"/>
                <a:ea typeface="標楷體" panose="03000509000000000000" pitchFamily="65" charset="-120"/>
              </a:rPr>
              <a:t>攻擊的影響</a:t>
            </a:r>
          </a:p>
        </p:txBody>
      </p:sp>
      <p:sp>
        <p:nvSpPr>
          <p:cNvPr id="3" name="副標題 2">
            <a:extLst>
              <a:ext uri="{FF2B5EF4-FFF2-40B4-BE49-F238E27FC236}">
                <a16:creationId xmlns:a16="http://schemas.microsoft.com/office/drawing/2014/main" id="{51E27306-52E8-E422-C89B-9F9BD7F6D96F}"/>
              </a:ext>
            </a:extLst>
          </p:cNvPr>
          <p:cNvSpPr>
            <a:spLocks noGrp="1"/>
          </p:cNvSpPr>
          <p:nvPr>
            <p:ph type="subTitle" idx="1"/>
          </p:nvPr>
        </p:nvSpPr>
        <p:spPr>
          <a:xfrm>
            <a:off x="455520" y="4693844"/>
            <a:ext cx="11392351" cy="1458258"/>
          </a:xfrm>
        </p:spPr>
        <p:txBody>
          <a:bodyPr anchor="ctr">
            <a:normAutofit/>
          </a:bodyPr>
          <a:lstStyle/>
          <a:p>
            <a:pPr algn="l"/>
            <a:r>
              <a:rPr lang="en-US" altLang="zh-TW" sz="2800" dirty="0">
                <a:latin typeface="標楷體" panose="03000509000000000000" pitchFamily="65" charset="-120"/>
                <a:ea typeface="標楷體" panose="03000509000000000000" pitchFamily="65" charset="-120"/>
              </a:rPr>
              <a:t>DDoS</a:t>
            </a:r>
            <a:r>
              <a:rPr lang="zh-TW" altLang="en-US" sz="2800" dirty="0">
                <a:latin typeface="標楷體" panose="03000509000000000000" pitchFamily="65" charset="-120"/>
                <a:ea typeface="標楷體" panose="03000509000000000000" pitchFamily="65" charset="-120"/>
              </a:rPr>
              <a:t>攻擊不僅對企業和個人構成嚴重威脅，還可能對社會的正常運行和穩定帶來深遠影響。因此，應採取有效的防禦措施，如部署流量清洗設備、提升網絡安全能力，並提高公眾對網絡攻擊的認識和應對能力。</a:t>
            </a:r>
          </a:p>
        </p:txBody>
      </p:sp>
    </p:spTree>
    <p:extLst>
      <p:ext uri="{BB962C8B-B14F-4D97-AF65-F5344CB8AC3E}">
        <p14:creationId xmlns:p14="http://schemas.microsoft.com/office/powerpoint/2010/main" val="315134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79A6D4C-47EB-499A-DA87-8542861CDD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zh-TW" altLang="en-US" sz="6600" b="1" kern="1200" dirty="0">
                <a:solidFill>
                  <a:srgbClr val="FFFFFF"/>
                </a:solidFill>
                <a:latin typeface="標楷體" panose="03000509000000000000" pitchFamily="65" charset="-120"/>
                <a:ea typeface="標楷體" panose="03000509000000000000" pitchFamily="65" charset="-120"/>
              </a:rPr>
              <a:t>目錄</a:t>
            </a:r>
          </a:p>
        </p:txBody>
      </p:sp>
      <p:sp>
        <p:nvSpPr>
          <p:cNvPr id="3" name="副標題 2">
            <a:extLst>
              <a:ext uri="{FF2B5EF4-FFF2-40B4-BE49-F238E27FC236}">
                <a16:creationId xmlns:a16="http://schemas.microsoft.com/office/drawing/2014/main" id="{39A3BAC2-B27A-13B6-7C35-EC1BFADF967F}"/>
              </a:ext>
            </a:extLst>
          </p:cNvPr>
          <p:cNvSpPr>
            <a:spLocks noGrp="1"/>
          </p:cNvSpPr>
          <p:nvPr>
            <p:ph type="subTitle" idx="1"/>
          </p:nvPr>
        </p:nvSpPr>
        <p:spPr>
          <a:xfrm>
            <a:off x="1371599" y="1891970"/>
            <a:ext cx="9724031" cy="4835146"/>
          </a:xfrm>
        </p:spPr>
        <p:txBody>
          <a:bodyPr vert="horz" lIns="91440" tIns="45720" rIns="91440" bIns="45720" rtlCol="0" anchor="ctr">
            <a:normAutofit lnSpcReduction="10000"/>
          </a:bodyPr>
          <a:lstStyle/>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定義</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基本概念</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種類</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攻擊的技術與工具</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防禦與應對措施</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攻擊的影響</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案例分析</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未來趨勢</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總結</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r>
              <a:rPr lang="zh-TW" altLang="en-US" sz="2800" b="1" dirty="0">
                <a:latin typeface="標楷體" panose="03000509000000000000" pitchFamily="65" charset="-120"/>
                <a:ea typeface="標楷體" panose="03000509000000000000" pitchFamily="65" charset="-120"/>
              </a:rPr>
              <a:t>參考資料</a:t>
            </a:r>
            <a:endParaRPr lang="en-US" altLang="zh-TW" sz="2800" b="1" dirty="0">
              <a:latin typeface="標楷體" panose="03000509000000000000" pitchFamily="65" charset="-120"/>
              <a:ea typeface="標楷體" panose="03000509000000000000" pitchFamily="65" charset="-120"/>
            </a:endParaRPr>
          </a:p>
          <a:p>
            <a:pPr indent="-228600" algn="l">
              <a:buFont typeface="Arial" panose="020B0604020202020204" pitchFamily="34" charset="0"/>
              <a:buChar char="•"/>
            </a:pPr>
            <a:endParaRPr lang="en-US" altLang="zh-TW" sz="1700" dirty="0"/>
          </a:p>
        </p:txBody>
      </p:sp>
    </p:spTree>
    <p:extLst>
      <p:ext uri="{BB962C8B-B14F-4D97-AF65-F5344CB8AC3E}">
        <p14:creationId xmlns:p14="http://schemas.microsoft.com/office/powerpoint/2010/main" val="2703756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標題 2">
            <a:extLst>
              <a:ext uri="{FF2B5EF4-FFF2-40B4-BE49-F238E27FC236}">
                <a16:creationId xmlns:a16="http://schemas.microsoft.com/office/drawing/2014/main" id="{3141784B-8F30-DEB0-4252-9B7CF974603E}"/>
              </a:ext>
            </a:extLst>
          </p:cNvPr>
          <p:cNvSpPr>
            <a:spLocks noGrp="1"/>
          </p:cNvSpPr>
          <p:nvPr>
            <p:ph type="subTitle" idx="1"/>
          </p:nvPr>
        </p:nvSpPr>
        <p:spPr>
          <a:xfrm>
            <a:off x="1053021" y="448609"/>
            <a:ext cx="10085955" cy="5882719"/>
          </a:xfrm>
        </p:spPr>
        <p:txBody>
          <a:bodyPr>
            <a:normAutofit fontScale="85000" lnSpcReduction="20000"/>
          </a:bodyPr>
          <a:lstStyle/>
          <a:p>
            <a:r>
              <a:rPr lang="zh-TW" altLang="en-US" sz="5100" dirty="0">
                <a:solidFill>
                  <a:srgbClr val="FFFFFF"/>
                </a:solidFill>
                <a:latin typeface="標楷體" panose="03000509000000000000" pitchFamily="65" charset="-120"/>
                <a:ea typeface="標楷體" panose="03000509000000000000" pitchFamily="65" charset="-120"/>
              </a:rPr>
              <a:t>對企業的影響</a:t>
            </a:r>
          </a:p>
          <a:p>
            <a:pPr algn="l"/>
            <a:r>
              <a:rPr lang="zh-TW" altLang="en-US" sz="3500" dirty="0">
                <a:solidFill>
                  <a:srgbClr val="FFFFFF"/>
                </a:solidFill>
                <a:latin typeface="標楷體" panose="03000509000000000000" pitchFamily="65" charset="-120"/>
                <a:ea typeface="標楷體" panose="03000509000000000000" pitchFamily="65" charset="-120"/>
              </a:rPr>
              <a:t>經濟損失</a:t>
            </a:r>
            <a:r>
              <a:rPr lang="zh-TW" altLang="en-US" sz="3500" dirty="0">
                <a:solidFill>
                  <a:schemeClr val="bg1"/>
                </a:solidFill>
                <a:latin typeface="標楷體" panose="03000509000000000000" pitchFamily="65" charset="-120"/>
                <a:ea typeface="標楷體" panose="03000509000000000000" pitchFamily="65" charset="-120"/>
              </a:rPr>
              <a:t>：</a:t>
            </a:r>
            <a:endParaRPr lang="en-US" altLang="zh-TW" sz="3500" dirty="0">
              <a:solidFill>
                <a:srgbClr val="FFFFFF"/>
              </a:solidFill>
              <a:latin typeface="標楷體" panose="03000509000000000000" pitchFamily="65" charset="-120"/>
              <a:ea typeface="標楷體" panose="03000509000000000000" pitchFamily="65" charset="-120"/>
            </a:endParaRPr>
          </a:p>
          <a:p>
            <a:pPr algn="l"/>
            <a:r>
              <a:rPr lang="zh-TW" altLang="en-US" sz="3500" dirty="0">
                <a:solidFill>
                  <a:srgbClr val="FFFFFF"/>
                </a:solidFill>
                <a:latin typeface="標楷體" panose="03000509000000000000" pitchFamily="65" charset="-120"/>
                <a:ea typeface="標楷體" panose="03000509000000000000" pitchFamily="65" charset="-120"/>
              </a:rPr>
              <a:t>直接損失：服務中斷導致業務無法運行，尤其對電子商務、金融服務等依賴在線系統的企業影響巨大。</a:t>
            </a:r>
            <a:endParaRPr lang="en-US" altLang="zh-TW" sz="3500" dirty="0">
              <a:solidFill>
                <a:srgbClr val="FFFFFF"/>
              </a:solidFill>
              <a:latin typeface="標楷體" panose="03000509000000000000" pitchFamily="65" charset="-120"/>
              <a:ea typeface="標楷體" panose="03000509000000000000" pitchFamily="65" charset="-120"/>
            </a:endParaRPr>
          </a:p>
          <a:p>
            <a:pPr algn="l"/>
            <a:r>
              <a:rPr lang="zh-TW" altLang="en-US" sz="3500" dirty="0">
                <a:solidFill>
                  <a:srgbClr val="FFFFFF"/>
                </a:solidFill>
                <a:latin typeface="標楷體" panose="03000509000000000000" pitchFamily="65" charset="-120"/>
                <a:ea typeface="標楷體" panose="03000509000000000000" pitchFamily="65" charset="-120"/>
              </a:rPr>
              <a:t>間接損失：需要支付額外費用解決問題，例如安全專家的支持、基礎設施升級等。</a:t>
            </a:r>
            <a:endParaRPr lang="en-US" altLang="zh-TW" sz="3500" dirty="0">
              <a:solidFill>
                <a:srgbClr val="FFFFFF"/>
              </a:solidFill>
              <a:latin typeface="標楷體" panose="03000509000000000000" pitchFamily="65" charset="-120"/>
              <a:ea typeface="標楷體" panose="03000509000000000000" pitchFamily="65" charset="-120"/>
            </a:endParaRPr>
          </a:p>
          <a:p>
            <a:pPr algn="l"/>
            <a:r>
              <a:rPr lang="zh-TW" altLang="en-US" sz="3500" dirty="0">
                <a:solidFill>
                  <a:srgbClr val="FFFFFF"/>
                </a:solidFill>
                <a:latin typeface="標楷體" panose="03000509000000000000" pitchFamily="65" charset="-120"/>
                <a:ea typeface="標楷體" panose="03000509000000000000" pitchFamily="65" charset="-120"/>
              </a:rPr>
              <a:t>罰款與法律費用：如果攻擊導致數據泄露，企業可能面臨法律責任和罰款。</a:t>
            </a:r>
            <a:endParaRPr lang="en-US" altLang="zh-TW" sz="3500" dirty="0">
              <a:solidFill>
                <a:srgbClr val="FFFFFF"/>
              </a:solidFill>
              <a:latin typeface="標楷體" panose="03000509000000000000" pitchFamily="65" charset="-120"/>
              <a:ea typeface="標楷體" panose="03000509000000000000" pitchFamily="65" charset="-120"/>
            </a:endParaRPr>
          </a:p>
          <a:p>
            <a:pPr lvl="1" algn="l"/>
            <a:endParaRPr lang="zh-TW" altLang="en-US" sz="3500" dirty="0">
              <a:solidFill>
                <a:srgbClr val="FFFFFF"/>
              </a:solidFill>
              <a:latin typeface="標楷體" panose="03000509000000000000" pitchFamily="65" charset="-120"/>
              <a:ea typeface="標楷體" panose="03000509000000000000" pitchFamily="65" charset="-120"/>
            </a:endParaRPr>
          </a:p>
          <a:p>
            <a:pPr algn="l"/>
            <a:r>
              <a:rPr lang="zh-TW" altLang="en-US" sz="3500" dirty="0">
                <a:solidFill>
                  <a:srgbClr val="FFFFFF"/>
                </a:solidFill>
                <a:latin typeface="標楷體" panose="03000509000000000000" pitchFamily="65" charset="-120"/>
                <a:ea typeface="標楷體" panose="03000509000000000000" pitchFamily="65" charset="-120"/>
              </a:rPr>
              <a:t>聲譽受損</a:t>
            </a:r>
            <a:r>
              <a:rPr lang="zh-TW" altLang="en-US" sz="3500" dirty="0">
                <a:solidFill>
                  <a:schemeClr val="bg1"/>
                </a:solidFill>
                <a:latin typeface="標楷體" panose="03000509000000000000" pitchFamily="65" charset="-120"/>
                <a:ea typeface="標楷體" panose="03000509000000000000" pitchFamily="65" charset="-120"/>
              </a:rPr>
              <a:t>：</a:t>
            </a:r>
            <a:r>
              <a:rPr lang="zh-TW" altLang="en-US" sz="3500" dirty="0">
                <a:solidFill>
                  <a:srgbClr val="FFFFFF"/>
                </a:solidFill>
                <a:latin typeface="標楷體" panose="03000509000000000000" pitchFamily="65" charset="-120"/>
                <a:ea typeface="標楷體" panose="03000509000000000000" pitchFamily="65" charset="-120"/>
              </a:rPr>
              <a:t>客戶可能對企業的安全能力產生質疑，導致客戶流失。投資者信心下降，可能影響企業的市場價值。</a:t>
            </a:r>
            <a:endParaRPr lang="en-US" altLang="zh-TW" sz="3500" dirty="0">
              <a:solidFill>
                <a:srgbClr val="FFFFFF"/>
              </a:solidFill>
              <a:latin typeface="標楷體" panose="03000509000000000000" pitchFamily="65" charset="-120"/>
              <a:ea typeface="標楷體" panose="03000509000000000000" pitchFamily="65" charset="-120"/>
            </a:endParaRPr>
          </a:p>
          <a:p>
            <a:pPr marL="742950" lvl="1" indent="-285750" algn="l">
              <a:buFont typeface="+mj-lt"/>
              <a:buAutoNum type="arabicPeriod"/>
            </a:pPr>
            <a:endParaRPr lang="zh-TW" altLang="en-US" sz="3500" dirty="0">
              <a:solidFill>
                <a:srgbClr val="FFFFFF"/>
              </a:solidFill>
              <a:latin typeface="標楷體" panose="03000509000000000000" pitchFamily="65" charset="-120"/>
              <a:ea typeface="標楷體" panose="03000509000000000000" pitchFamily="65" charset="-120"/>
            </a:endParaRPr>
          </a:p>
          <a:p>
            <a:pPr algn="l"/>
            <a:r>
              <a:rPr lang="zh-TW" altLang="en-US" sz="3500" dirty="0">
                <a:solidFill>
                  <a:srgbClr val="FFFFFF"/>
                </a:solidFill>
                <a:latin typeface="標楷體" panose="03000509000000000000" pitchFamily="65" charset="-120"/>
                <a:ea typeface="標楷體" panose="03000509000000000000" pitchFamily="65" charset="-120"/>
              </a:rPr>
              <a:t>業務連續性問題</a:t>
            </a:r>
            <a:r>
              <a:rPr lang="zh-TW" altLang="en-US" sz="3500" dirty="0">
                <a:solidFill>
                  <a:schemeClr val="bg1"/>
                </a:solidFill>
                <a:latin typeface="標楷體" panose="03000509000000000000" pitchFamily="65" charset="-120"/>
                <a:ea typeface="標楷體" panose="03000509000000000000" pitchFamily="65" charset="-120"/>
              </a:rPr>
              <a:t>：</a:t>
            </a:r>
            <a:r>
              <a:rPr lang="zh-TW" altLang="en-US" sz="3500" dirty="0">
                <a:solidFill>
                  <a:srgbClr val="FFFFFF"/>
                </a:solidFill>
                <a:latin typeface="標楷體" panose="03000509000000000000" pitchFamily="65" charset="-120"/>
                <a:ea typeface="標楷體" panose="03000509000000000000" pitchFamily="65" charset="-120"/>
              </a:rPr>
              <a:t>攻擊期間，企業的運營可能完全停滯，導致長期影響。</a:t>
            </a:r>
          </a:p>
          <a:p>
            <a:pPr algn="l"/>
            <a:endParaRPr lang="zh-TW" altLang="en-US" sz="500"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54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副標題 2">
            <a:extLst>
              <a:ext uri="{FF2B5EF4-FFF2-40B4-BE49-F238E27FC236}">
                <a16:creationId xmlns:a16="http://schemas.microsoft.com/office/drawing/2014/main" id="{726BE297-2A7C-14C5-7972-87D3FC1354DE}"/>
              </a:ext>
            </a:extLst>
          </p:cNvPr>
          <p:cNvSpPr>
            <a:spLocks noGrp="1"/>
          </p:cNvSpPr>
          <p:nvPr>
            <p:ph type="subTitle" idx="1"/>
          </p:nvPr>
        </p:nvSpPr>
        <p:spPr>
          <a:xfrm>
            <a:off x="1555447" y="336752"/>
            <a:ext cx="9078628" cy="5729068"/>
          </a:xfrm>
        </p:spPr>
        <p:txBody>
          <a:bodyPr anchor="ctr">
            <a:normAutofit/>
          </a:bodyPr>
          <a:lstStyle/>
          <a:p>
            <a:r>
              <a:rPr lang="zh-TW" altLang="en-US" sz="4300" dirty="0">
                <a:solidFill>
                  <a:srgbClr val="FFFFFF"/>
                </a:solidFill>
                <a:latin typeface="標楷體" panose="03000509000000000000" pitchFamily="65" charset="-120"/>
                <a:ea typeface="標楷體" panose="03000509000000000000" pitchFamily="65" charset="-120"/>
              </a:rPr>
              <a:t>對個人用戶的影響</a:t>
            </a:r>
          </a:p>
          <a:p>
            <a:pPr algn="l"/>
            <a:r>
              <a:rPr lang="zh-TW" altLang="en-US" sz="3300" dirty="0">
                <a:solidFill>
                  <a:srgbClr val="FFFFFF"/>
                </a:solidFill>
                <a:latin typeface="標楷體" panose="03000509000000000000" pitchFamily="65" charset="-120"/>
                <a:ea typeface="標楷體" panose="03000509000000000000" pitchFamily="65" charset="-120"/>
              </a:rPr>
              <a:t>服務中斷</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個人無法訪問需要的服務，如在線銀行、通信工具、流媒體平台等，影響日常生活。</a:t>
            </a:r>
            <a:endParaRPr lang="en-US" altLang="zh-TW" sz="3300" dirty="0">
              <a:solidFill>
                <a:srgbClr val="FFFFFF"/>
              </a:solidFill>
              <a:latin typeface="標楷體" panose="03000509000000000000" pitchFamily="65" charset="-120"/>
              <a:ea typeface="標楷體" panose="03000509000000000000" pitchFamily="65" charset="-120"/>
            </a:endParaRPr>
          </a:p>
          <a:p>
            <a:pPr algn="l"/>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數據泄露</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攻擊可能伴隨數據泄露，個人信息可能被竊取，導致身份盜用或金融損失。</a:t>
            </a:r>
            <a:endParaRPr lang="en-US" altLang="zh-TW" sz="3300" dirty="0">
              <a:solidFill>
                <a:srgbClr val="FFFFFF"/>
              </a:solidFill>
              <a:latin typeface="標楷體" panose="03000509000000000000" pitchFamily="65" charset="-120"/>
              <a:ea typeface="標楷體" panose="03000509000000000000" pitchFamily="65" charset="-120"/>
            </a:endParaRPr>
          </a:p>
          <a:p>
            <a:pPr algn="l"/>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心理影響</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長時間無法使用關鍵服務，可能引起焦慮和不便。</a:t>
            </a:r>
          </a:p>
          <a:p>
            <a:endParaRPr lang="zh-TW" altLang="en-US" sz="500" dirty="0">
              <a:solidFill>
                <a:srgbClr val="FFFFFF"/>
              </a:solidFill>
            </a:endParaRPr>
          </a:p>
        </p:txBody>
      </p:sp>
    </p:spTree>
    <p:extLst>
      <p:ext uri="{BB962C8B-B14F-4D97-AF65-F5344CB8AC3E}">
        <p14:creationId xmlns:p14="http://schemas.microsoft.com/office/powerpoint/2010/main" val="391383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標題 2">
            <a:extLst>
              <a:ext uri="{FF2B5EF4-FFF2-40B4-BE49-F238E27FC236}">
                <a16:creationId xmlns:a16="http://schemas.microsoft.com/office/drawing/2014/main" id="{056B20CF-5B0D-870A-D41E-EFBA42276A59}"/>
              </a:ext>
            </a:extLst>
          </p:cNvPr>
          <p:cNvSpPr>
            <a:spLocks noGrp="1"/>
          </p:cNvSpPr>
          <p:nvPr>
            <p:ph type="subTitle" idx="1"/>
          </p:nvPr>
        </p:nvSpPr>
        <p:spPr>
          <a:xfrm>
            <a:off x="2768042" y="474888"/>
            <a:ext cx="6755642" cy="5859891"/>
          </a:xfrm>
        </p:spPr>
        <p:txBody>
          <a:bodyPr anchor="b">
            <a:normAutofit fontScale="85000" lnSpcReduction="10000"/>
          </a:bodyPr>
          <a:lstStyle/>
          <a:p>
            <a:r>
              <a:rPr lang="zh-TW" altLang="en-US" sz="5100" dirty="0">
                <a:solidFill>
                  <a:srgbClr val="FFFFFF"/>
                </a:solidFill>
                <a:latin typeface="標楷體" panose="03000509000000000000" pitchFamily="65" charset="-120"/>
                <a:ea typeface="標楷體" panose="03000509000000000000" pitchFamily="65" charset="-120"/>
              </a:rPr>
              <a:t>對社會的影響</a:t>
            </a:r>
          </a:p>
          <a:p>
            <a:pPr algn="l"/>
            <a:r>
              <a:rPr lang="zh-TW" altLang="en-US" sz="3300" dirty="0">
                <a:solidFill>
                  <a:srgbClr val="FFFFFF"/>
                </a:solidFill>
                <a:latin typeface="標楷體" panose="03000509000000000000" pitchFamily="65" charset="-120"/>
                <a:ea typeface="標楷體" panose="03000509000000000000" pitchFamily="65" charset="-120"/>
              </a:rPr>
              <a:t>影響關鍵基礎設施</a:t>
            </a:r>
            <a:r>
              <a:rPr lang="zh-TW" altLang="en-US" sz="3300" dirty="0">
                <a:solidFill>
                  <a:schemeClr val="bg1"/>
                </a:solidFill>
                <a:latin typeface="標楷體" panose="03000509000000000000" pitchFamily="65" charset="-120"/>
                <a:ea typeface="標楷體" panose="03000509000000000000" pitchFamily="65" charset="-120"/>
              </a:rPr>
              <a:t>：</a:t>
            </a:r>
            <a:r>
              <a:rPr lang="en-US" altLang="zh-TW" sz="3300" dirty="0">
                <a:solidFill>
                  <a:srgbClr val="FFFFFF"/>
                </a:solidFill>
                <a:latin typeface="標楷體" panose="03000509000000000000" pitchFamily="65" charset="-120"/>
                <a:ea typeface="標楷體" panose="03000509000000000000" pitchFamily="65" charset="-120"/>
              </a:rPr>
              <a:t>DDoS</a:t>
            </a:r>
            <a:r>
              <a:rPr lang="zh-TW" altLang="en-US" sz="3300" dirty="0">
                <a:solidFill>
                  <a:srgbClr val="FFFFFF"/>
                </a:solidFill>
                <a:latin typeface="標楷體" panose="03000509000000000000" pitchFamily="65" charset="-120"/>
                <a:ea typeface="標楷體" panose="03000509000000000000" pitchFamily="65" charset="-120"/>
              </a:rPr>
              <a:t>攻擊可能針對關鍵基礎設施，導致社會運行中斷，甚至危及生命安全。</a:t>
            </a:r>
            <a:endParaRPr lang="en-US" altLang="zh-TW" sz="3300" dirty="0">
              <a:solidFill>
                <a:srgbClr val="FFFFFF"/>
              </a:solidFill>
              <a:latin typeface="標楷體" panose="03000509000000000000" pitchFamily="65" charset="-120"/>
              <a:ea typeface="標楷體" panose="03000509000000000000" pitchFamily="65" charset="-120"/>
            </a:endParaRPr>
          </a:p>
          <a:p>
            <a:pPr marL="742950" lvl="1" indent="-285750" algn="l">
              <a:buFont typeface="+mj-lt"/>
              <a:buAutoNum type="arabicPeriod"/>
            </a:pPr>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製造恐慌</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針對政府機構或公共服務的攻擊，可能引起社會恐慌，動搖公眾信心。</a:t>
            </a:r>
            <a:endParaRPr lang="en-US" altLang="zh-TW" sz="3300" dirty="0">
              <a:solidFill>
                <a:srgbClr val="FFFFFF"/>
              </a:solidFill>
              <a:latin typeface="標楷體" panose="03000509000000000000" pitchFamily="65" charset="-120"/>
              <a:ea typeface="標楷體" panose="03000509000000000000" pitchFamily="65" charset="-120"/>
            </a:endParaRPr>
          </a:p>
          <a:p>
            <a:pPr marL="742950" lvl="1" indent="-285750" algn="l">
              <a:buFont typeface="+mj-lt"/>
              <a:buAutoNum type="arabicPeriod"/>
            </a:pPr>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經濟影響</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當多個企業和部門遭受攻擊時，可能導致宏觀經濟損失，甚至影響國際商業活動。</a:t>
            </a:r>
            <a:endParaRPr lang="en-US" altLang="zh-TW" sz="3300" dirty="0">
              <a:solidFill>
                <a:srgbClr val="FFFFFF"/>
              </a:solidFill>
              <a:latin typeface="標楷體" panose="03000509000000000000" pitchFamily="65" charset="-120"/>
              <a:ea typeface="標楷體" panose="03000509000000000000" pitchFamily="65" charset="-120"/>
            </a:endParaRPr>
          </a:p>
          <a:p>
            <a:pPr marL="742950" lvl="1" indent="-285750" algn="l">
              <a:buFont typeface="+mj-lt"/>
              <a:buAutoNum type="arabicPeriod"/>
            </a:pPr>
            <a:endParaRPr lang="zh-TW" altLang="en-US" sz="3300" dirty="0">
              <a:solidFill>
                <a:srgbClr val="FFFFFF"/>
              </a:solidFill>
              <a:latin typeface="標楷體" panose="03000509000000000000" pitchFamily="65" charset="-120"/>
              <a:ea typeface="標楷體" panose="03000509000000000000" pitchFamily="65" charset="-120"/>
            </a:endParaRPr>
          </a:p>
          <a:p>
            <a:pPr algn="l"/>
            <a:r>
              <a:rPr lang="zh-TW" altLang="en-US" sz="3300" dirty="0">
                <a:solidFill>
                  <a:srgbClr val="FFFFFF"/>
                </a:solidFill>
                <a:latin typeface="標楷體" panose="03000509000000000000" pitchFamily="65" charset="-120"/>
                <a:ea typeface="標楷體" panose="03000509000000000000" pitchFamily="65" charset="-120"/>
              </a:rPr>
              <a:t>國家安全威脅</a:t>
            </a:r>
            <a:r>
              <a:rPr lang="zh-TW" altLang="en-US" sz="3300" dirty="0">
                <a:solidFill>
                  <a:schemeClr val="bg1"/>
                </a:solidFill>
                <a:latin typeface="標楷體" panose="03000509000000000000" pitchFamily="65" charset="-120"/>
                <a:ea typeface="標楷體" panose="03000509000000000000" pitchFamily="65" charset="-120"/>
              </a:rPr>
              <a:t>：</a:t>
            </a:r>
            <a:r>
              <a:rPr lang="zh-TW" altLang="en-US" sz="3300" dirty="0">
                <a:solidFill>
                  <a:srgbClr val="FFFFFF"/>
                </a:solidFill>
                <a:latin typeface="標楷體" panose="03000509000000000000" pitchFamily="65" charset="-120"/>
                <a:ea typeface="標楷體" panose="03000509000000000000" pitchFamily="65" charset="-120"/>
              </a:rPr>
              <a:t>當</a:t>
            </a:r>
            <a:r>
              <a:rPr lang="en-US" altLang="zh-TW" sz="3300" dirty="0">
                <a:solidFill>
                  <a:srgbClr val="FFFFFF"/>
                </a:solidFill>
                <a:latin typeface="標楷體" panose="03000509000000000000" pitchFamily="65" charset="-120"/>
                <a:ea typeface="標楷體" panose="03000509000000000000" pitchFamily="65" charset="-120"/>
              </a:rPr>
              <a:t>DDoS</a:t>
            </a:r>
            <a:r>
              <a:rPr lang="zh-TW" altLang="en-US" sz="3300" dirty="0">
                <a:solidFill>
                  <a:srgbClr val="FFFFFF"/>
                </a:solidFill>
                <a:latin typeface="標楷體" panose="03000509000000000000" pitchFamily="65" charset="-120"/>
                <a:ea typeface="標楷體" panose="03000509000000000000" pitchFamily="65" charset="-120"/>
              </a:rPr>
              <a:t>攻擊針對政府機構或軍事系統，可能引發國家安全危機。</a:t>
            </a:r>
          </a:p>
          <a:p>
            <a:pPr algn="l"/>
            <a:endParaRPr lang="zh-TW" altLang="en-US" sz="500" dirty="0">
              <a:solidFill>
                <a:srgbClr val="FFFFFF"/>
              </a:solidFill>
            </a:endParaRPr>
          </a:p>
        </p:txBody>
      </p:sp>
    </p:spTree>
    <p:extLst>
      <p:ext uri="{BB962C8B-B14F-4D97-AF65-F5344CB8AC3E}">
        <p14:creationId xmlns:p14="http://schemas.microsoft.com/office/powerpoint/2010/main" val="171424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0BFAB3D-6B9A-52E6-0553-D2474D2EBB2D}"/>
              </a:ext>
            </a:extLst>
          </p:cNvPr>
          <p:cNvSpPr>
            <a:spLocks noGrp="1"/>
          </p:cNvSpPr>
          <p:nvPr>
            <p:ph type="ctrTitle"/>
          </p:nvPr>
        </p:nvSpPr>
        <p:spPr>
          <a:xfrm>
            <a:off x="256981" y="673508"/>
            <a:ext cx="5388076" cy="1603067"/>
          </a:xfrm>
        </p:spPr>
        <p:txBody>
          <a:bodyPr anchor="b">
            <a:normAutofit fontScale="90000"/>
          </a:bodyPr>
          <a:lstStyle/>
          <a:p>
            <a:r>
              <a:rPr lang="zh-TW" altLang="en-US" sz="7300" b="1" dirty="0">
                <a:latin typeface="標楷體" panose="03000509000000000000" pitchFamily="65" charset="-120"/>
                <a:ea typeface="標楷體" panose="03000509000000000000" pitchFamily="65" charset="-120"/>
              </a:rPr>
              <a:t>案例分析</a:t>
            </a:r>
            <a:br>
              <a:rPr lang="en-US" altLang="zh-TW" sz="4800" dirty="0">
                <a:latin typeface="標楷體" panose="03000509000000000000" pitchFamily="65" charset="-120"/>
                <a:ea typeface="標楷體" panose="03000509000000000000" pitchFamily="65" charset="-120"/>
              </a:rPr>
            </a:br>
            <a:r>
              <a:rPr lang="en-US" altLang="zh-TW" sz="4800" dirty="0">
                <a:latin typeface="標楷體" panose="03000509000000000000" pitchFamily="65" charset="-120"/>
                <a:ea typeface="標楷體" panose="03000509000000000000" pitchFamily="65" charset="-120"/>
              </a:rPr>
              <a:t>GitHub DDoS</a:t>
            </a:r>
            <a:r>
              <a:rPr lang="zh-TW" altLang="en-US" sz="4800" dirty="0">
                <a:latin typeface="標楷體" panose="03000509000000000000" pitchFamily="65" charset="-120"/>
                <a:ea typeface="標楷體" panose="03000509000000000000" pitchFamily="65" charset="-120"/>
              </a:rPr>
              <a:t>攻擊</a:t>
            </a:r>
          </a:p>
        </p:txBody>
      </p:sp>
      <p:sp>
        <p:nvSpPr>
          <p:cNvPr id="12" name="Rectangle 1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副標題 2">
            <a:extLst>
              <a:ext uri="{FF2B5EF4-FFF2-40B4-BE49-F238E27FC236}">
                <a16:creationId xmlns:a16="http://schemas.microsoft.com/office/drawing/2014/main" id="{86E62DF7-D03E-F181-598E-E7FBF75AAF35}"/>
              </a:ext>
            </a:extLst>
          </p:cNvPr>
          <p:cNvSpPr>
            <a:spLocks noGrp="1"/>
          </p:cNvSpPr>
          <p:nvPr>
            <p:ph type="subTitle" idx="1"/>
          </p:nvPr>
        </p:nvSpPr>
        <p:spPr>
          <a:xfrm>
            <a:off x="570947" y="4513997"/>
            <a:ext cx="11111577" cy="1395022"/>
          </a:xfrm>
        </p:spPr>
        <p:txBody>
          <a:bodyPr anchor="t">
            <a:normAutofit/>
          </a:bodyPr>
          <a:lstStyle/>
          <a:p>
            <a:pPr algn="l"/>
            <a:r>
              <a:rPr lang="en-US" altLang="zh-TW" sz="2800" dirty="0">
                <a:solidFill>
                  <a:srgbClr val="FFFFFF"/>
                </a:solidFill>
                <a:latin typeface="標楷體" panose="03000509000000000000" pitchFamily="65" charset="-120"/>
                <a:ea typeface="標楷體" panose="03000509000000000000" pitchFamily="65" charset="-120"/>
              </a:rPr>
              <a:t>2018</a:t>
            </a:r>
            <a:r>
              <a:rPr lang="zh-TW" altLang="en-US" sz="2800" dirty="0">
                <a:solidFill>
                  <a:srgbClr val="FFFFFF"/>
                </a:solidFill>
                <a:latin typeface="標楷體" panose="03000509000000000000" pitchFamily="65" charset="-120"/>
                <a:ea typeface="標楷體" panose="03000509000000000000" pitchFamily="65" charset="-120"/>
              </a:rPr>
              <a:t>年</a:t>
            </a:r>
            <a:r>
              <a:rPr lang="en-US" altLang="zh-TW" sz="2800" dirty="0">
                <a:solidFill>
                  <a:srgbClr val="FFFFFF"/>
                </a:solidFill>
                <a:latin typeface="標楷體" panose="03000509000000000000" pitchFamily="65" charset="-120"/>
                <a:ea typeface="標楷體" panose="03000509000000000000" pitchFamily="65" charset="-120"/>
              </a:rPr>
              <a:t>2</a:t>
            </a:r>
            <a:r>
              <a:rPr lang="zh-TW" altLang="en-US" sz="2800" dirty="0">
                <a:solidFill>
                  <a:srgbClr val="FFFFFF"/>
                </a:solidFill>
                <a:latin typeface="標楷體" panose="03000509000000000000" pitchFamily="65" charset="-120"/>
                <a:ea typeface="標楷體" panose="03000509000000000000" pitchFamily="65" charset="-120"/>
              </a:rPr>
              <a:t>月，</a:t>
            </a:r>
            <a:r>
              <a:rPr lang="en-US" altLang="zh-TW" sz="2800" dirty="0">
                <a:solidFill>
                  <a:srgbClr val="FFFFFF"/>
                </a:solidFill>
                <a:latin typeface="標楷體" panose="03000509000000000000" pitchFamily="65" charset="-120"/>
                <a:ea typeface="標楷體" panose="03000509000000000000" pitchFamily="65" charset="-120"/>
              </a:rPr>
              <a:t>GitHub</a:t>
            </a:r>
            <a:r>
              <a:rPr lang="zh-TW" altLang="en-US" sz="2800" dirty="0">
                <a:solidFill>
                  <a:srgbClr val="FFFFFF"/>
                </a:solidFill>
                <a:latin typeface="標楷體" panose="03000509000000000000" pitchFamily="65" charset="-120"/>
                <a:ea typeface="標楷體" panose="03000509000000000000" pitchFamily="65" charset="-120"/>
              </a:rPr>
              <a:t>成為全球史上最大的</a:t>
            </a:r>
            <a:r>
              <a:rPr lang="en-US" altLang="zh-TW" sz="2800" dirty="0">
                <a:solidFill>
                  <a:srgbClr val="FFFFFF"/>
                </a:solidFill>
                <a:latin typeface="標楷體" panose="03000509000000000000" pitchFamily="65" charset="-120"/>
                <a:ea typeface="標楷體" panose="03000509000000000000" pitchFamily="65" charset="-120"/>
              </a:rPr>
              <a:t>DDoS</a:t>
            </a:r>
            <a:r>
              <a:rPr lang="zh-TW" altLang="en-US" sz="2800" dirty="0">
                <a:solidFill>
                  <a:srgbClr val="FFFFFF"/>
                </a:solidFill>
                <a:latin typeface="標楷體" panose="03000509000000000000" pitchFamily="65" charset="-120"/>
                <a:ea typeface="標楷體" panose="03000509000000000000" pitchFamily="65" charset="-120"/>
              </a:rPr>
              <a:t>攻擊之一的目標。這次攻擊的規模非常大，達到每秒</a:t>
            </a:r>
            <a:r>
              <a:rPr lang="en-US" altLang="zh-TW" sz="2800" dirty="0">
                <a:solidFill>
                  <a:srgbClr val="FFFFFF"/>
                </a:solidFill>
                <a:latin typeface="標楷體" panose="03000509000000000000" pitchFamily="65" charset="-120"/>
                <a:ea typeface="標楷體" panose="03000509000000000000" pitchFamily="65" charset="-120"/>
              </a:rPr>
              <a:t>1.35Tbps</a:t>
            </a:r>
            <a:r>
              <a:rPr lang="zh-TW" altLang="en-US" sz="2800" dirty="0">
                <a:solidFill>
                  <a:srgbClr val="FFFFFF"/>
                </a:solidFill>
                <a:latin typeface="標楷體" panose="03000509000000000000" pitchFamily="65" charset="-120"/>
                <a:ea typeface="標楷體" panose="03000509000000000000" pitchFamily="65" charset="-120"/>
              </a:rPr>
              <a:t>，並且該攻擊採用了“反射放大攻擊”技術，這是利用公開的</a:t>
            </a:r>
            <a:r>
              <a:rPr lang="en-US" altLang="zh-TW" sz="2800" dirty="0">
                <a:solidFill>
                  <a:srgbClr val="FFFFFF"/>
                </a:solidFill>
                <a:latin typeface="標楷體" panose="03000509000000000000" pitchFamily="65" charset="-120"/>
                <a:ea typeface="標楷體" panose="03000509000000000000" pitchFamily="65" charset="-120"/>
              </a:rPr>
              <a:t>UDP</a:t>
            </a:r>
            <a:r>
              <a:rPr lang="zh-TW" altLang="en-US" sz="2800" dirty="0">
                <a:solidFill>
                  <a:srgbClr val="FFFFFF"/>
                </a:solidFill>
                <a:latin typeface="標楷體" panose="03000509000000000000" pitchFamily="65" charset="-120"/>
                <a:ea typeface="標楷體" panose="03000509000000000000" pitchFamily="65" charset="-120"/>
              </a:rPr>
              <a:t>協議來放大攻擊流量。</a:t>
            </a:r>
          </a:p>
        </p:txBody>
      </p:sp>
      <p:pic>
        <p:nvPicPr>
          <p:cNvPr id="5" name="圖形 4">
            <a:extLst>
              <a:ext uri="{FF2B5EF4-FFF2-40B4-BE49-F238E27FC236}">
                <a16:creationId xmlns:a16="http://schemas.microsoft.com/office/drawing/2014/main" id="{69487372-B5DA-0A49-ACC3-745FDC4627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8342" y="-19506"/>
            <a:ext cx="3966677" cy="3966677"/>
          </a:xfrm>
          <a:prstGeom prst="rect">
            <a:avLst/>
          </a:prstGeom>
        </p:spPr>
      </p:pic>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47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標題 2">
            <a:extLst>
              <a:ext uri="{FF2B5EF4-FFF2-40B4-BE49-F238E27FC236}">
                <a16:creationId xmlns:a16="http://schemas.microsoft.com/office/drawing/2014/main" id="{3B90E56B-0C18-1C61-FF57-7ABA4F662DD9}"/>
              </a:ext>
            </a:extLst>
          </p:cNvPr>
          <p:cNvSpPr>
            <a:spLocks noGrp="1"/>
          </p:cNvSpPr>
          <p:nvPr>
            <p:ph type="subTitle" idx="1"/>
          </p:nvPr>
        </p:nvSpPr>
        <p:spPr>
          <a:xfrm>
            <a:off x="468873" y="517292"/>
            <a:ext cx="11267606" cy="5512345"/>
          </a:xfrm>
        </p:spPr>
        <p:txBody>
          <a:bodyPr>
            <a:normAutofit/>
          </a:bodyPr>
          <a:lstStyle/>
          <a:p>
            <a:pPr algn="l"/>
            <a:r>
              <a:rPr lang="zh-TW" altLang="en-US" sz="4400" dirty="0">
                <a:solidFill>
                  <a:srgbClr val="FFFFFF"/>
                </a:solidFill>
                <a:latin typeface="標楷體" panose="03000509000000000000" pitchFamily="65" charset="-120"/>
                <a:ea typeface="標楷體" panose="03000509000000000000" pitchFamily="65" charset="-120"/>
              </a:rPr>
              <a:t>攻擊模式</a:t>
            </a:r>
          </a:p>
          <a:p>
            <a:pPr algn="l"/>
            <a:r>
              <a:rPr lang="zh-TW" altLang="en-US" sz="3200" dirty="0">
                <a:solidFill>
                  <a:srgbClr val="FFFFFF"/>
                </a:solidFill>
                <a:latin typeface="標楷體" panose="03000509000000000000" pitchFamily="65" charset="-120"/>
                <a:ea typeface="標楷體" panose="03000509000000000000" pitchFamily="65" charset="-120"/>
              </a:rPr>
              <a:t>攻擊方式：這次攻擊使用了反射放大技術。攻擊者利用了大量未經過</a:t>
            </a:r>
            <a:r>
              <a:rPr lang="zh-TW" altLang="en-US" sz="3200">
                <a:solidFill>
                  <a:srgbClr val="FFFFFF"/>
                </a:solidFill>
                <a:latin typeface="標楷體" panose="03000509000000000000" pitchFamily="65" charset="-120"/>
                <a:ea typeface="標楷體" panose="03000509000000000000" pitchFamily="65" charset="-120"/>
              </a:rPr>
              <a:t>認證的</a:t>
            </a:r>
            <a:r>
              <a:rPr lang="en-US" altLang="zh-TW" sz="3200">
                <a:solidFill>
                  <a:srgbClr val="FFFFFF"/>
                </a:solidFill>
                <a:latin typeface="標楷體" panose="03000509000000000000" pitchFamily="65" charset="-120"/>
                <a:ea typeface="標楷體" panose="03000509000000000000" pitchFamily="65" charset="-120"/>
              </a:rPr>
              <a:t>Memcached</a:t>
            </a:r>
            <a:r>
              <a:rPr lang="zh-TW" altLang="en-US" sz="3200" dirty="0">
                <a:solidFill>
                  <a:srgbClr val="FFFFFF"/>
                </a:solidFill>
                <a:latin typeface="標楷體" panose="03000509000000000000" pitchFamily="65" charset="-120"/>
                <a:ea typeface="標楷體" panose="03000509000000000000" pitchFamily="65" charset="-120"/>
              </a:rPr>
              <a:t>伺服器，將小流量請求轉換為大流量的回應，從而放大攻擊流量。攻擊的目標是</a:t>
            </a:r>
            <a:r>
              <a:rPr lang="en-US" altLang="zh-TW" sz="3200" dirty="0">
                <a:solidFill>
                  <a:srgbClr val="FFFFFF"/>
                </a:solidFill>
                <a:latin typeface="標楷體" panose="03000509000000000000" pitchFamily="65" charset="-120"/>
                <a:ea typeface="標楷體" panose="03000509000000000000" pitchFamily="65" charset="-120"/>
              </a:rPr>
              <a:t>GitHub</a:t>
            </a:r>
            <a:r>
              <a:rPr lang="zh-TW" altLang="en-US" sz="3200" dirty="0">
                <a:solidFill>
                  <a:srgbClr val="FFFFFF"/>
                </a:solidFill>
                <a:latin typeface="標楷體" panose="03000509000000000000" pitchFamily="65" charset="-120"/>
                <a:ea typeface="標楷體" panose="03000509000000000000" pitchFamily="65" charset="-120"/>
              </a:rPr>
              <a:t>的伺服器，並且成功地產生了巨大的流量，超過</a:t>
            </a:r>
            <a:r>
              <a:rPr lang="en-US" altLang="zh-TW" sz="3200" dirty="0">
                <a:solidFill>
                  <a:srgbClr val="FFFFFF"/>
                </a:solidFill>
                <a:latin typeface="標楷體" panose="03000509000000000000" pitchFamily="65" charset="-120"/>
                <a:ea typeface="標楷體" panose="03000509000000000000" pitchFamily="65" charset="-120"/>
              </a:rPr>
              <a:t>1Tbps</a:t>
            </a:r>
            <a:r>
              <a:rPr lang="zh-TW" altLang="en-US" sz="3200" dirty="0">
                <a:solidFill>
                  <a:srgbClr val="FFFFFF"/>
                </a:solidFill>
                <a:latin typeface="標楷體" panose="03000509000000000000" pitchFamily="65" charset="-120"/>
                <a:ea typeface="標楷體" panose="03000509000000000000" pitchFamily="65" charset="-120"/>
              </a:rPr>
              <a:t>。</a:t>
            </a:r>
            <a:endParaRPr lang="en-US" altLang="zh-TW" sz="3200" dirty="0">
              <a:solidFill>
                <a:srgbClr val="FFFFFF"/>
              </a:solidFill>
              <a:latin typeface="標楷體" panose="03000509000000000000" pitchFamily="65" charset="-120"/>
              <a:ea typeface="標楷體" panose="03000509000000000000" pitchFamily="65" charset="-120"/>
            </a:endParaRPr>
          </a:p>
          <a:p>
            <a:pPr algn="l"/>
            <a:endParaRPr lang="zh-TW" altLang="en-US" sz="3200" dirty="0">
              <a:solidFill>
                <a:srgbClr val="FFFFFF"/>
              </a:solidFill>
              <a:latin typeface="標楷體" panose="03000509000000000000" pitchFamily="65" charset="-120"/>
              <a:ea typeface="標楷體" panose="03000509000000000000" pitchFamily="65" charset="-120"/>
            </a:endParaRPr>
          </a:p>
          <a:p>
            <a:pPr algn="l"/>
            <a:r>
              <a:rPr lang="zh-TW" altLang="en-US" sz="3200" dirty="0">
                <a:solidFill>
                  <a:srgbClr val="FFFFFF"/>
                </a:solidFill>
                <a:latin typeface="標楷體" panose="03000509000000000000" pitchFamily="65" charset="-120"/>
                <a:ea typeface="標楷體" panose="03000509000000000000" pitchFamily="65" charset="-120"/>
              </a:rPr>
              <a:t>反射放大：攻擊者向開放的</a:t>
            </a:r>
            <a:r>
              <a:rPr lang="en-US" altLang="zh-TW" sz="3200" dirty="0">
                <a:solidFill>
                  <a:srgbClr val="FFFFFF"/>
                </a:solidFill>
                <a:latin typeface="標楷體" panose="03000509000000000000" pitchFamily="65" charset="-120"/>
                <a:ea typeface="標楷體" panose="03000509000000000000" pitchFamily="65" charset="-120"/>
              </a:rPr>
              <a:t>Memcached</a:t>
            </a:r>
            <a:r>
              <a:rPr lang="zh-TW" altLang="en-US" sz="3200" dirty="0">
                <a:solidFill>
                  <a:srgbClr val="FFFFFF"/>
                </a:solidFill>
                <a:latin typeface="標楷體" panose="03000509000000000000" pitchFamily="65" charset="-120"/>
                <a:ea typeface="標楷體" panose="03000509000000000000" pitchFamily="65" charset="-120"/>
              </a:rPr>
              <a:t>伺服器發送伪造源</a:t>
            </a:r>
            <a:r>
              <a:rPr lang="en-US" altLang="zh-TW" sz="3200" dirty="0">
                <a:solidFill>
                  <a:srgbClr val="FFFFFF"/>
                </a:solidFill>
                <a:latin typeface="標楷體" panose="03000509000000000000" pitchFamily="65" charset="-120"/>
                <a:ea typeface="標楷體" panose="03000509000000000000" pitchFamily="65" charset="-120"/>
              </a:rPr>
              <a:t>IP</a:t>
            </a:r>
            <a:r>
              <a:rPr lang="zh-TW" altLang="en-US" sz="3200" dirty="0">
                <a:solidFill>
                  <a:srgbClr val="FFFFFF"/>
                </a:solidFill>
                <a:latin typeface="標楷體" panose="03000509000000000000" pitchFamily="65" charset="-120"/>
                <a:ea typeface="標楷體" panose="03000509000000000000" pitchFamily="65" charset="-120"/>
              </a:rPr>
              <a:t>地址的請求，這些伺服器會將大量的數據回送到目標伺服器，從而使攻擊流量大幅增長。</a:t>
            </a:r>
          </a:p>
          <a:p>
            <a:pPr algn="r"/>
            <a:endParaRPr lang="zh-TW" altLang="en-US" sz="1000"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335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標題 2">
            <a:extLst>
              <a:ext uri="{FF2B5EF4-FFF2-40B4-BE49-F238E27FC236}">
                <a16:creationId xmlns:a16="http://schemas.microsoft.com/office/drawing/2014/main" id="{E9CF67DA-6992-197B-1D2F-5A864A30B996}"/>
              </a:ext>
            </a:extLst>
          </p:cNvPr>
          <p:cNvSpPr>
            <a:spLocks noGrp="1"/>
          </p:cNvSpPr>
          <p:nvPr>
            <p:ph type="subTitle" idx="1"/>
          </p:nvPr>
        </p:nvSpPr>
        <p:spPr>
          <a:xfrm>
            <a:off x="438480" y="594669"/>
            <a:ext cx="11596203" cy="5084422"/>
          </a:xfrm>
        </p:spPr>
        <p:txBody>
          <a:bodyPr>
            <a:normAutofit/>
          </a:bodyPr>
          <a:lstStyle/>
          <a:p>
            <a:pPr algn="l"/>
            <a:r>
              <a:rPr lang="zh-TW" altLang="en-US" sz="4400" dirty="0">
                <a:solidFill>
                  <a:srgbClr val="FFFFFF"/>
                </a:solidFill>
                <a:latin typeface="標楷體" panose="03000509000000000000" pitchFamily="65" charset="-120"/>
                <a:ea typeface="標楷體" panose="03000509000000000000" pitchFamily="65" charset="-120"/>
              </a:rPr>
              <a:t>應對策略</a:t>
            </a:r>
          </a:p>
          <a:p>
            <a:pPr algn="l"/>
            <a:r>
              <a:rPr lang="zh-TW" altLang="en-US" sz="2800" dirty="0">
                <a:solidFill>
                  <a:srgbClr val="FFFFFF"/>
                </a:solidFill>
                <a:latin typeface="標楷體" panose="03000509000000000000" pitchFamily="65" charset="-120"/>
                <a:ea typeface="標楷體" panose="03000509000000000000" pitchFamily="65" charset="-120"/>
              </a:rPr>
              <a:t>流量緩解技術：</a:t>
            </a:r>
            <a:r>
              <a:rPr lang="en-US" altLang="zh-TW" sz="2800" dirty="0">
                <a:solidFill>
                  <a:srgbClr val="FFFFFF"/>
                </a:solidFill>
                <a:latin typeface="標楷體" panose="03000509000000000000" pitchFamily="65" charset="-120"/>
                <a:ea typeface="標楷體" panose="03000509000000000000" pitchFamily="65" charset="-120"/>
              </a:rPr>
              <a:t>GitHub</a:t>
            </a:r>
            <a:r>
              <a:rPr lang="zh-TW" altLang="en-US" sz="2800" dirty="0">
                <a:solidFill>
                  <a:srgbClr val="FFFFFF"/>
                </a:solidFill>
                <a:latin typeface="標楷體" panose="03000509000000000000" pitchFamily="65" charset="-120"/>
                <a:ea typeface="標楷體" panose="03000509000000000000" pitchFamily="65" charset="-120"/>
              </a:rPr>
              <a:t>使用了</a:t>
            </a:r>
            <a:r>
              <a:rPr lang="en-US" altLang="zh-TW" sz="2800" dirty="0">
                <a:solidFill>
                  <a:srgbClr val="FFFFFF"/>
                </a:solidFill>
                <a:latin typeface="標楷體" panose="03000509000000000000" pitchFamily="65" charset="-120"/>
                <a:ea typeface="標楷體" panose="03000509000000000000" pitchFamily="65" charset="-120"/>
              </a:rPr>
              <a:t>Akamai</a:t>
            </a:r>
            <a:r>
              <a:rPr lang="zh-TW" altLang="en-US" sz="2800" dirty="0">
                <a:solidFill>
                  <a:srgbClr val="FFFFFF"/>
                </a:solidFill>
                <a:latin typeface="標楷體" panose="03000509000000000000" pitchFamily="65" charset="-120"/>
                <a:ea typeface="標楷體" panose="03000509000000000000" pitchFamily="65" charset="-120"/>
              </a:rPr>
              <a:t>的</a:t>
            </a:r>
            <a:r>
              <a:rPr lang="en-US" altLang="zh-TW" sz="2800" dirty="0" err="1">
                <a:solidFill>
                  <a:srgbClr val="FFFFFF"/>
                </a:solidFill>
                <a:latin typeface="標楷體" panose="03000509000000000000" pitchFamily="65" charset="-120"/>
                <a:ea typeface="標楷體" panose="03000509000000000000" pitchFamily="65" charset="-120"/>
              </a:rPr>
              <a:t>Prolexic</a:t>
            </a:r>
            <a:r>
              <a:rPr lang="zh-TW" altLang="en-US" sz="2800" dirty="0">
                <a:solidFill>
                  <a:srgbClr val="FFFFFF"/>
                </a:solidFill>
                <a:latin typeface="標楷體" panose="03000509000000000000" pitchFamily="65" charset="-120"/>
                <a:ea typeface="標楷體" panose="03000509000000000000" pitchFamily="65" charset="-120"/>
              </a:rPr>
              <a:t>來處理攻擊流量，這是一種專門設計來處理超大規模</a:t>
            </a:r>
            <a:r>
              <a:rPr lang="en-US" altLang="zh-TW" sz="2800" dirty="0">
                <a:solidFill>
                  <a:srgbClr val="FFFFFF"/>
                </a:solidFill>
                <a:latin typeface="標楷體" panose="03000509000000000000" pitchFamily="65" charset="-120"/>
                <a:ea typeface="標楷體" panose="03000509000000000000" pitchFamily="65" charset="-120"/>
              </a:rPr>
              <a:t>DDoS</a:t>
            </a:r>
            <a:r>
              <a:rPr lang="zh-TW" altLang="en-US" sz="2800" dirty="0">
                <a:solidFill>
                  <a:srgbClr val="FFFFFF"/>
                </a:solidFill>
                <a:latin typeface="標楷體" panose="03000509000000000000" pitchFamily="65" charset="-120"/>
                <a:ea typeface="標楷體" panose="03000509000000000000" pitchFamily="65" charset="-120"/>
              </a:rPr>
              <a:t>攻擊的服務。</a:t>
            </a:r>
            <a:endParaRPr lang="en-US" altLang="zh-TW" sz="2800" dirty="0">
              <a:solidFill>
                <a:srgbClr val="FFFFFF"/>
              </a:solidFill>
              <a:latin typeface="標楷體" panose="03000509000000000000" pitchFamily="65" charset="-120"/>
              <a:ea typeface="標楷體" panose="03000509000000000000" pitchFamily="65" charset="-120"/>
            </a:endParaRPr>
          </a:p>
          <a:p>
            <a:pPr algn="l"/>
            <a:endParaRPr lang="zh-TW" altLang="en-US" sz="2800" dirty="0">
              <a:solidFill>
                <a:srgbClr val="FFFFFF"/>
              </a:solidFill>
              <a:latin typeface="標楷體" panose="03000509000000000000" pitchFamily="65" charset="-120"/>
              <a:ea typeface="標楷體" panose="03000509000000000000" pitchFamily="65" charset="-120"/>
            </a:endParaRPr>
          </a:p>
          <a:p>
            <a:pPr algn="l"/>
            <a:r>
              <a:rPr lang="zh-TW" altLang="en-US" sz="2800" dirty="0">
                <a:solidFill>
                  <a:srgbClr val="FFFFFF"/>
                </a:solidFill>
                <a:latin typeface="標楷體" panose="03000509000000000000" pitchFamily="65" charset="-120"/>
                <a:ea typeface="標楷體" panose="03000509000000000000" pitchFamily="65" charset="-120"/>
              </a:rPr>
              <a:t>快速響應和應急處置：在攻擊初期，</a:t>
            </a:r>
            <a:r>
              <a:rPr lang="en-US" altLang="zh-TW" sz="2800" dirty="0">
                <a:solidFill>
                  <a:srgbClr val="FFFFFF"/>
                </a:solidFill>
                <a:latin typeface="標楷體" panose="03000509000000000000" pitchFamily="65" charset="-120"/>
                <a:ea typeface="標楷體" panose="03000509000000000000" pitchFamily="65" charset="-120"/>
              </a:rPr>
              <a:t>GitHub</a:t>
            </a:r>
            <a:r>
              <a:rPr lang="zh-TW" altLang="en-US" sz="2800" dirty="0">
                <a:solidFill>
                  <a:srgbClr val="FFFFFF"/>
                </a:solidFill>
                <a:latin typeface="標楷體" panose="03000509000000000000" pitchFamily="65" charset="-120"/>
                <a:ea typeface="標楷體" panose="03000509000000000000" pitchFamily="65" charset="-120"/>
              </a:rPr>
              <a:t>能夠迅速識別攻擊並啟動相應的緩解措施，這表明強大的應急響應能力是應對此類攻擊的關鍵。</a:t>
            </a:r>
            <a:endParaRPr lang="en-US" altLang="zh-TW" sz="2800" dirty="0">
              <a:solidFill>
                <a:srgbClr val="FFFFFF"/>
              </a:solidFill>
              <a:latin typeface="標楷體" panose="03000509000000000000" pitchFamily="65" charset="-120"/>
              <a:ea typeface="標楷體" panose="03000509000000000000" pitchFamily="65" charset="-120"/>
            </a:endParaRPr>
          </a:p>
          <a:p>
            <a:pPr algn="l"/>
            <a:endParaRPr lang="zh-TW" altLang="en-US" sz="2800" dirty="0">
              <a:solidFill>
                <a:srgbClr val="FFFFFF"/>
              </a:solidFill>
              <a:latin typeface="標楷體" panose="03000509000000000000" pitchFamily="65" charset="-120"/>
              <a:ea typeface="標楷體" panose="03000509000000000000" pitchFamily="65" charset="-120"/>
            </a:endParaRPr>
          </a:p>
          <a:p>
            <a:pPr algn="l"/>
            <a:r>
              <a:rPr lang="zh-TW" altLang="en-US" sz="2800" dirty="0">
                <a:solidFill>
                  <a:srgbClr val="FFFFFF"/>
                </a:solidFill>
                <a:latin typeface="標楷體" panose="03000509000000000000" pitchFamily="65" charset="-120"/>
                <a:ea typeface="標楷體" panose="03000509000000000000" pitchFamily="65" charset="-120"/>
              </a:rPr>
              <a:t>改進設置：</a:t>
            </a:r>
            <a:r>
              <a:rPr lang="en-US" altLang="zh-TW" sz="2800" dirty="0">
                <a:solidFill>
                  <a:srgbClr val="FFFFFF"/>
                </a:solidFill>
                <a:latin typeface="標楷體" panose="03000509000000000000" pitchFamily="65" charset="-120"/>
                <a:ea typeface="標楷體" panose="03000509000000000000" pitchFamily="65" charset="-120"/>
              </a:rPr>
              <a:t>GitHub</a:t>
            </a:r>
            <a:r>
              <a:rPr lang="zh-TW" altLang="en-US" sz="2800" dirty="0">
                <a:solidFill>
                  <a:srgbClr val="FFFFFF"/>
                </a:solidFill>
                <a:latin typeface="標楷體" panose="03000509000000000000" pitchFamily="65" charset="-120"/>
                <a:ea typeface="標楷體" panose="03000509000000000000" pitchFamily="65" charset="-120"/>
              </a:rPr>
              <a:t>加強了對</a:t>
            </a:r>
            <a:r>
              <a:rPr lang="en-US" altLang="zh-TW" sz="2800" dirty="0">
                <a:solidFill>
                  <a:srgbClr val="FFFFFF"/>
                </a:solidFill>
                <a:latin typeface="標楷體" panose="03000509000000000000" pitchFamily="65" charset="-120"/>
                <a:ea typeface="標楷體" panose="03000509000000000000" pitchFamily="65" charset="-120"/>
              </a:rPr>
              <a:t>Memcached</a:t>
            </a:r>
            <a:r>
              <a:rPr lang="zh-TW" altLang="en-US" sz="2800" dirty="0">
                <a:solidFill>
                  <a:srgbClr val="FFFFFF"/>
                </a:solidFill>
                <a:latin typeface="標楷體" panose="03000509000000000000" pitchFamily="65" charset="-120"/>
                <a:ea typeface="標楷體" panose="03000509000000000000" pitchFamily="65" charset="-120"/>
              </a:rPr>
              <a:t>等開放服務的監控，並且推動開放服務的安全性改進，防止它們被用作放大攻擊的工具。</a:t>
            </a:r>
          </a:p>
          <a:p>
            <a:pPr algn="l"/>
            <a:endParaRPr lang="zh-TW" altLang="en-US" sz="800" dirty="0">
              <a:solidFill>
                <a:srgbClr val="FFFFFF"/>
              </a:solidFill>
            </a:endParaRPr>
          </a:p>
        </p:txBody>
      </p:sp>
    </p:spTree>
    <p:extLst>
      <p:ext uri="{BB962C8B-B14F-4D97-AF65-F5344CB8AC3E}">
        <p14:creationId xmlns:p14="http://schemas.microsoft.com/office/powerpoint/2010/main" val="2361662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5F7656-D27C-4196-6D0F-3737F868B1F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70E664A-F634-7A65-2E68-2B7CAB715A36}"/>
              </a:ext>
            </a:extLst>
          </p:cNvPr>
          <p:cNvSpPr>
            <a:spLocks noGrp="1"/>
          </p:cNvSpPr>
          <p:nvPr>
            <p:ph type="ctrTitle"/>
          </p:nvPr>
        </p:nvSpPr>
        <p:spPr>
          <a:xfrm>
            <a:off x="459346" y="278535"/>
            <a:ext cx="9895951" cy="1033669"/>
          </a:xfrm>
        </p:spPr>
        <p:txBody>
          <a:bodyPr vert="horz" lIns="91440" tIns="45720" rIns="91440" bIns="45720" rtlCol="0" anchor="ctr">
            <a:normAutofit/>
          </a:bodyPr>
          <a:lstStyle/>
          <a:p>
            <a:pPr algn="l"/>
            <a:r>
              <a:rPr lang="zh-TW" altLang="en-US" sz="6600" b="1" dirty="0">
                <a:solidFill>
                  <a:srgbClr val="FFFFFF"/>
                </a:solidFill>
                <a:latin typeface="標楷體" panose="03000509000000000000" pitchFamily="65" charset="-120"/>
                <a:ea typeface="標楷體" panose="03000509000000000000" pitchFamily="65" charset="-120"/>
              </a:rPr>
              <a:t>未來趨勢</a:t>
            </a:r>
            <a:endParaRPr lang="zh-TW" altLang="en-US" sz="6600" b="1" kern="1200" dirty="0">
              <a:solidFill>
                <a:srgbClr val="FFFFFF"/>
              </a:solidFill>
              <a:latin typeface="+mj-lt"/>
              <a:ea typeface="+mj-ea"/>
              <a:cs typeface="+mj-cs"/>
            </a:endParaRPr>
          </a:p>
        </p:txBody>
      </p:sp>
      <p:sp>
        <p:nvSpPr>
          <p:cNvPr id="4" name="Rectangle 1">
            <a:extLst>
              <a:ext uri="{FF2B5EF4-FFF2-40B4-BE49-F238E27FC236}">
                <a16:creationId xmlns:a16="http://schemas.microsoft.com/office/drawing/2014/main" id="{E40B3DFE-1B5C-0615-ABA0-38770D3155FC}"/>
              </a:ext>
            </a:extLst>
          </p:cNvPr>
          <p:cNvSpPr>
            <a:spLocks noGrp="1" noChangeArrowheads="1"/>
          </p:cNvSpPr>
          <p:nvPr>
            <p:ph type="subTitle"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algn="l"/>
            <a:r>
              <a:rPr lang="en-US" altLang="zh-TW" sz="1400" dirty="0">
                <a:solidFill>
                  <a:srgbClr val="FFFFFF"/>
                </a:solidFill>
                <a:latin typeface="標楷體" panose="03000509000000000000" pitchFamily="65" charset="-120"/>
                <a:ea typeface="標楷體" panose="03000509000000000000" pitchFamily="65" charset="-120"/>
              </a:rPr>
              <a:t>DDoS </a:t>
            </a:r>
            <a:r>
              <a:rPr lang="zh-TW" altLang="en-US" sz="1400" dirty="0">
                <a:solidFill>
                  <a:srgbClr val="FFFFFF"/>
                </a:solidFill>
                <a:latin typeface="標楷體" panose="03000509000000000000" pitchFamily="65" charset="-120"/>
                <a:ea typeface="標楷體" panose="03000509000000000000" pitchFamily="65" charset="-120"/>
              </a:rPr>
              <a:t>攻擊將變得更加智能化、規模更大，並且手段更加多樣化。防禦技術的發展將需要更多依賴 </a:t>
            </a:r>
            <a:r>
              <a:rPr lang="en-US" altLang="zh-TW" sz="1400" dirty="0">
                <a:solidFill>
                  <a:srgbClr val="FFFFFF"/>
                </a:solidFill>
                <a:latin typeface="標楷體" panose="03000509000000000000" pitchFamily="65" charset="-120"/>
                <a:ea typeface="標楷體" panose="03000509000000000000" pitchFamily="65" charset="-120"/>
              </a:rPr>
              <a:t>AI</a:t>
            </a:r>
            <a:r>
              <a:rPr lang="zh-TW" altLang="en-US" sz="1400" dirty="0">
                <a:solidFill>
                  <a:srgbClr val="FFFFFF"/>
                </a:solidFill>
                <a:latin typeface="標楷體" panose="03000509000000000000" pitchFamily="65" charset="-120"/>
                <a:ea typeface="標楷體" panose="03000509000000000000" pitchFamily="65" charset="-120"/>
              </a:rPr>
              <a:t>、機器學習等先進技術來實時識別和反應攻擊。未來的防禦解決方案將更加重視多層次的防禦策略、雲端資源的靈活利用以及智能化的攻擊行為識別技術。</a:t>
            </a:r>
          </a:p>
          <a:p>
            <a:pPr marL="0" marR="0" lvl="0" indent="-228600" algn="l" fontAlgn="base">
              <a:spcBef>
                <a:spcPct val="0"/>
              </a:spcBef>
              <a:spcAft>
                <a:spcPts val="600"/>
              </a:spcAft>
              <a:buClrTx/>
              <a:buSzTx/>
              <a:buFont typeface="Arial" panose="020B0604020202020204" pitchFamily="34" charset="0"/>
              <a:buChar char="•"/>
              <a:tabLst/>
            </a:pPr>
            <a:endParaRPr kumimoji="0" lang="en-US" altLang="zh-TW" sz="1400" b="0" i="0" u="none" strike="noStrike" cap="none" normalizeH="0" baseline="0" dirty="0">
              <a:ln>
                <a:noFill/>
              </a:ln>
              <a:effectLst/>
            </a:endParaRPr>
          </a:p>
        </p:txBody>
      </p:sp>
      <p:sp>
        <p:nvSpPr>
          <p:cNvPr id="5" name="文字方塊 4">
            <a:extLst>
              <a:ext uri="{FF2B5EF4-FFF2-40B4-BE49-F238E27FC236}">
                <a16:creationId xmlns:a16="http://schemas.microsoft.com/office/drawing/2014/main" id="{B502241F-6826-00A9-2590-7A74F333A7D5}"/>
              </a:ext>
            </a:extLst>
          </p:cNvPr>
          <p:cNvSpPr txBox="1"/>
          <p:nvPr/>
        </p:nvSpPr>
        <p:spPr>
          <a:xfrm>
            <a:off x="459346" y="2220707"/>
            <a:ext cx="11516344" cy="1815882"/>
          </a:xfrm>
          <a:prstGeom prst="rect">
            <a:avLst/>
          </a:prstGeom>
          <a:noFill/>
        </p:spPr>
        <p:txBody>
          <a:bodyPr wrap="square">
            <a:spAutoFit/>
          </a:bodyPr>
          <a:lstStyle/>
          <a:p>
            <a:pPr algn="l"/>
            <a:r>
              <a:rPr lang="en-US" altLang="zh-TW" sz="2800" dirty="0">
                <a:latin typeface="標楷體" panose="03000509000000000000" pitchFamily="65" charset="-120"/>
                <a:ea typeface="標楷體" panose="03000509000000000000" pitchFamily="65" charset="-120"/>
              </a:rPr>
              <a:t>DDoS</a:t>
            </a:r>
            <a:r>
              <a:rPr lang="zh-TW" altLang="en-US" sz="2800" dirty="0">
                <a:latin typeface="標楷體" panose="03000509000000000000" pitchFamily="65" charset="-120"/>
                <a:ea typeface="標楷體" panose="03000509000000000000" pitchFamily="65" charset="-120"/>
              </a:rPr>
              <a:t>攻擊將變得更加智能化、規模更大，並且手段更加多樣化。防禦技術的發展將需要更多依賴</a:t>
            </a:r>
            <a:r>
              <a:rPr lang="en-US" altLang="zh-TW" sz="2800" dirty="0">
                <a:latin typeface="標楷體" panose="03000509000000000000" pitchFamily="65" charset="-120"/>
                <a:ea typeface="標楷體" panose="03000509000000000000" pitchFamily="65" charset="-120"/>
              </a:rPr>
              <a:t>AI</a:t>
            </a:r>
            <a:r>
              <a:rPr lang="zh-TW" altLang="en-US" sz="2800" dirty="0">
                <a:latin typeface="標楷體" panose="03000509000000000000" pitchFamily="65" charset="-120"/>
                <a:ea typeface="標楷體" panose="03000509000000000000" pitchFamily="65" charset="-120"/>
              </a:rPr>
              <a:t>、機器學習等先進技術來實時識別和反應攻擊。未來的防禦解決方案將更加重視多層次的防禦策略、雲端資源的靈活利用以及智能化的攻擊行為識別技術。</a:t>
            </a:r>
          </a:p>
        </p:txBody>
      </p:sp>
    </p:spTree>
    <p:extLst>
      <p:ext uri="{BB962C8B-B14F-4D97-AF65-F5344CB8AC3E}">
        <p14:creationId xmlns:p14="http://schemas.microsoft.com/office/powerpoint/2010/main" val="220861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334C5B0-6921-DC90-84C7-6684323F0E5F}"/>
              </a:ext>
            </a:extLst>
          </p:cNvPr>
          <p:cNvSpPr>
            <a:spLocks noGrp="1"/>
          </p:cNvSpPr>
          <p:nvPr>
            <p:ph type="ctrTitle"/>
          </p:nvPr>
        </p:nvSpPr>
        <p:spPr>
          <a:xfrm>
            <a:off x="459346" y="278535"/>
            <a:ext cx="9895951" cy="1033669"/>
          </a:xfrm>
        </p:spPr>
        <p:txBody>
          <a:bodyPr vert="horz" lIns="91440" tIns="45720" rIns="91440" bIns="45720" rtlCol="0" anchor="ctr">
            <a:normAutofit/>
          </a:bodyPr>
          <a:lstStyle/>
          <a:p>
            <a:pPr algn="l"/>
            <a:r>
              <a:rPr lang="en-US" altLang="zh-TW" sz="4800" kern="1200" dirty="0">
                <a:solidFill>
                  <a:srgbClr val="FFFFFF"/>
                </a:solidFill>
                <a:latin typeface="標楷體" panose="03000509000000000000" pitchFamily="65" charset="-120"/>
                <a:ea typeface="標楷體" panose="03000509000000000000" pitchFamily="65" charset="-120"/>
              </a:rPr>
              <a:t>DDoS</a:t>
            </a:r>
            <a:r>
              <a:rPr lang="zh-TW" altLang="en-US" sz="4800" kern="1200" dirty="0">
                <a:solidFill>
                  <a:srgbClr val="FFFFFF"/>
                </a:solidFill>
                <a:latin typeface="標楷體" panose="03000509000000000000" pitchFamily="65" charset="-120"/>
                <a:ea typeface="標楷體" panose="03000509000000000000" pitchFamily="65" charset="-120"/>
              </a:rPr>
              <a:t>攻擊的發展趨勢</a:t>
            </a:r>
          </a:p>
        </p:txBody>
      </p:sp>
      <p:sp>
        <p:nvSpPr>
          <p:cNvPr id="4" name="Rectangle 1">
            <a:extLst>
              <a:ext uri="{FF2B5EF4-FFF2-40B4-BE49-F238E27FC236}">
                <a16:creationId xmlns:a16="http://schemas.microsoft.com/office/drawing/2014/main" id="{30298E67-9E2D-D2BE-2F49-0C2390569F37}"/>
              </a:ext>
            </a:extLst>
          </p:cNvPr>
          <p:cNvSpPr>
            <a:spLocks noGrp="1" noChangeArrowheads="1"/>
          </p:cNvSpPr>
          <p:nvPr>
            <p:ph type="subTitle" idx="1"/>
          </p:nvPr>
        </p:nvSpPr>
        <p:spPr bwMode="auto">
          <a:xfrm>
            <a:off x="459346" y="1869276"/>
            <a:ext cx="11555673" cy="42330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algn="l" fontAlgn="base">
              <a:spcBef>
                <a:spcPct val="0"/>
              </a:spcBef>
              <a:spcAft>
                <a:spcPts val="600"/>
              </a:spcAft>
              <a:buClrTx/>
              <a:buSzTx/>
              <a:tabLst/>
            </a:pPr>
            <a:r>
              <a:rPr kumimoji="0" lang="zh-TW" altLang="en-US" i="0" u="none" strike="noStrike" cap="none" normalizeH="0" baseline="0" dirty="0">
                <a:ln>
                  <a:noFill/>
                </a:ln>
                <a:effectLst/>
                <a:latin typeface="標楷體" panose="03000509000000000000" pitchFamily="65" charset="-120"/>
                <a:ea typeface="標楷體" panose="03000509000000000000" pitchFamily="65" charset="-120"/>
              </a:rPr>
              <a:t>攻擊規模增長：隨著物聯網（</a:t>
            </a:r>
            <a:r>
              <a:rPr kumimoji="0" lang="en-US" altLang="zh-TW" i="0" u="none" strike="noStrike" cap="none" normalizeH="0" baseline="0" dirty="0">
                <a:ln>
                  <a:noFill/>
                </a:ln>
                <a:effectLst/>
                <a:latin typeface="標楷體" panose="03000509000000000000" pitchFamily="65" charset="-120"/>
                <a:ea typeface="標楷體" panose="03000509000000000000" pitchFamily="65" charset="-120"/>
              </a:rPr>
              <a:t>IoT</a:t>
            </a:r>
            <a:r>
              <a:rPr kumimoji="0" lang="zh-TW" altLang="en-US" i="0" u="none" strike="noStrike" cap="none" normalizeH="0" baseline="0" dirty="0">
                <a:ln>
                  <a:noFill/>
                </a:ln>
                <a:effectLst/>
                <a:latin typeface="標楷體" panose="03000509000000000000" pitchFamily="65" charset="-120"/>
                <a:ea typeface="標楷體" panose="03000509000000000000" pitchFamily="65" charset="-120"/>
              </a:rPr>
              <a:t>）設備的普及，攻擊者可以利用數十億台連接設備發起大規模的分佈式拒絕服務攻擊。這些設備的安全性往往較低，容易被感染並成為攻擊的僵屍網絡。</a:t>
            </a:r>
            <a:endParaRPr kumimoji="0" lang="en-US" altLang="zh-TW" i="0" u="none" strike="noStrike" cap="none" normalizeH="0" baseline="0" dirty="0">
              <a:ln>
                <a:noFill/>
              </a:ln>
              <a:effectLst/>
              <a:latin typeface="標楷體" panose="03000509000000000000" pitchFamily="65" charset="-120"/>
              <a:ea typeface="標楷體" panose="03000509000000000000" pitchFamily="65" charset="-120"/>
            </a:endParaRPr>
          </a:p>
          <a:p>
            <a:pPr marR="0" lvl="0" algn="l" fontAlgn="base">
              <a:spcBef>
                <a:spcPct val="0"/>
              </a:spcBef>
              <a:spcAft>
                <a:spcPts val="600"/>
              </a:spcAft>
              <a:buClrTx/>
              <a:buSzTx/>
              <a:tabLst/>
            </a:pPr>
            <a:endParaRPr kumimoji="0" lang="zh-TW" altLang="en-US" i="0" u="none" strike="noStrike" cap="none" normalizeH="0" baseline="0" dirty="0">
              <a:ln>
                <a:noFill/>
              </a:ln>
              <a:effectLst/>
              <a:latin typeface="標楷體" panose="03000509000000000000" pitchFamily="65" charset="-120"/>
              <a:ea typeface="標楷體" panose="03000509000000000000" pitchFamily="65" charset="-120"/>
            </a:endParaRPr>
          </a:p>
          <a:p>
            <a:pPr marR="0" lvl="0" algn="l" fontAlgn="base">
              <a:spcBef>
                <a:spcPct val="0"/>
              </a:spcBef>
              <a:spcAft>
                <a:spcPts val="600"/>
              </a:spcAft>
              <a:buClrTx/>
              <a:buSzTx/>
              <a:tabLst/>
            </a:pPr>
            <a:r>
              <a:rPr kumimoji="0" lang="en-US" altLang="zh-TW" i="0" u="none" strike="noStrike" cap="none" normalizeH="0" baseline="0" dirty="0">
                <a:ln>
                  <a:noFill/>
                </a:ln>
                <a:effectLst/>
                <a:latin typeface="標楷體" panose="03000509000000000000" pitchFamily="65" charset="-120"/>
                <a:ea typeface="標楷體" panose="03000509000000000000" pitchFamily="65" charset="-120"/>
              </a:rPr>
              <a:t>AI</a:t>
            </a:r>
            <a:r>
              <a:rPr kumimoji="0" lang="zh-TW" altLang="en-US" i="0" u="none" strike="noStrike" cap="none" normalizeH="0" baseline="0" dirty="0">
                <a:ln>
                  <a:noFill/>
                </a:ln>
                <a:effectLst/>
                <a:latin typeface="標楷體" panose="03000509000000000000" pitchFamily="65" charset="-120"/>
                <a:ea typeface="標楷體" panose="03000509000000000000" pitchFamily="65" charset="-120"/>
              </a:rPr>
              <a:t>驅動的智能攻擊：攻擊者將越來越多地利用人工智能來優化攻擊策略，甚至能根據目標系統的弱點進行動態調整。</a:t>
            </a:r>
            <a:r>
              <a:rPr kumimoji="0" lang="en-US" altLang="zh-TW" i="0" u="none" strike="noStrike" cap="none" normalizeH="0" baseline="0" dirty="0">
                <a:ln>
                  <a:noFill/>
                </a:ln>
                <a:effectLst/>
                <a:latin typeface="標楷體" panose="03000509000000000000" pitchFamily="65" charset="-120"/>
                <a:ea typeface="標楷體" panose="03000509000000000000" pitchFamily="65" charset="-120"/>
              </a:rPr>
              <a:t>AI</a:t>
            </a:r>
            <a:r>
              <a:rPr kumimoji="0" lang="zh-TW" altLang="en-US" i="0" u="none" strike="noStrike" cap="none" normalizeH="0" baseline="0" dirty="0">
                <a:ln>
                  <a:noFill/>
                </a:ln>
                <a:effectLst/>
                <a:latin typeface="標楷體" panose="03000509000000000000" pitchFamily="65" charset="-120"/>
                <a:ea typeface="標楷體" panose="03000509000000000000" pitchFamily="65" charset="-120"/>
              </a:rPr>
              <a:t>可以自動學習目標系統的防禦行為，並找到新的攻擊手段，提升攻擊的效率和隱蔽性。</a:t>
            </a:r>
            <a:endParaRPr kumimoji="0" lang="en-US" altLang="zh-TW" i="0" u="none" strike="noStrike" cap="none" normalizeH="0" baseline="0" dirty="0">
              <a:ln>
                <a:noFill/>
              </a:ln>
              <a:effectLst/>
              <a:latin typeface="標楷體" panose="03000509000000000000" pitchFamily="65" charset="-120"/>
              <a:ea typeface="標楷體" panose="03000509000000000000" pitchFamily="65" charset="-120"/>
            </a:endParaRPr>
          </a:p>
          <a:p>
            <a:pPr marL="0" marR="0" lvl="0" indent="-228600" algn="l" fontAlgn="base">
              <a:spcBef>
                <a:spcPct val="0"/>
              </a:spcBef>
              <a:spcAft>
                <a:spcPts val="600"/>
              </a:spcAft>
              <a:buClrTx/>
              <a:buSzTx/>
              <a:buFont typeface="Arial" panose="020B0604020202020204" pitchFamily="34" charset="0"/>
              <a:buChar char="•"/>
              <a:tabLst/>
            </a:pPr>
            <a:endParaRPr lang="en-US" altLang="zh-TW" dirty="0">
              <a:latin typeface="標楷體" panose="03000509000000000000" pitchFamily="65" charset="-120"/>
              <a:ea typeface="標楷體" panose="03000509000000000000" pitchFamily="65" charset="-120"/>
            </a:endParaRPr>
          </a:p>
          <a:p>
            <a:pPr marR="0" lvl="0" algn="l" fontAlgn="base">
              <a:spcBef>
                <a:spcPct val="0"/>
              </a:spcBef>
              <a:spcAft>
                <a:spcPts val="600"/>
              </a:spcAft>
              <a:buClrTx/>
              <a:buSzTx/>
              <a:tabLst/>
            </a:pPr>
            <a:r>
              <a:rPr kumimoji="0" lang="zh-TW" altLang="en-US" i="0" u="none" strike="noStrike" cap="none" normalizeH="0" baseline="0" dirty="0">
                <a:ln>
                  <a:noFill/>
                </a:ln>
                <a:effectLst/>
                <a:latin typeface="標楷體" panose="03000509000000000000" pitchFamily="65" charset="-120"/>
                <a:ea typeface="標楷體" panose="03000509000000000000" pitchFamily="65" charset="-120"/>
              </a:rPr>
              <a:t>多層次攻擊：應用層攻擊會挑戰防火牆和流量過濾技術，因為這些攻擊不像大規模流量攻擊那樣容易被辨識。</a:t>
            </a:r>
          </a:p>
          <a:p>
            <a:pPr marL="0" marR="0" lvl="0" indent="-228600" algn="l" fontAlgn="base">
              <a:spcBef>
                <a:spcPct val="0"/>
              </a:spcBef>
              <a:spcAft>
                <a:spcPts val="600"/>
              </a:spcAft>
              <a:buClrTx/>
              <a:buSzTx/>
              <a:buFont typeface="Arial" panose="020B0604020202020204" pitchFamily="34" charset="0"/>
              <a:buChar char="•"/>
              <a:tabLst/>
            </a:pPr>
            <a:endParaRPr kumimoji="0" lang="en-US" altLang="zh-TW" sz="1400" b="0" i="0" u="none" strike="noStrike" cap="none" normalizeH="0" baseline="0" dirty="0">
              <a:ln>
                <a:noFill/>
              </a:ln>
              <a:effectLst/>
            </a:endParaRPr>
          </a:p>
        </p:txBody>
      </p:sp>
    </p:spTree>
    <p:extLst>
      <p:ext uri="{BB962C8B-B14F-4D97-AF65-F5344CB8AC3E}">
        <p14:creationId xmlns:p14="http://schemas.microsoft.com/office/powerpoint/2010/main" val="1081826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9BD32B-88F9-984A-A3C8-281C1AAEA62B}"/>
              </a:ext>
            </a:extLst>
          </p:cNvPr>
          <p:cNvSpPr>
            <a:spLocks noGrp="1"/>
          </p:cNvSpPr>
          <p:nvPr>
            <p:ph type="ctrTitle"/>
          </p:nvPr>
        </p:nvSpPr>
        <p:spPr>
          <a:xfrm>
            <a:off x="459346" y="278535"/>
            <a:ext cx="9895951" cy="1033669"/>
          </a:xfrm>
        </p:spPr>
        <p:txBody>
          <a:bodyPr vert="horz" lIns="91440" tIns="45720" rIns="91440" bIns="45720" rtlCol="0" anchor="ctr">
            <a:normAutofit/>
          </a:bodyPr>
          <a:lstStyle/>
          <a:p>
            <a:pPr algn="l"/>
            <a:r>
              <a:rPr lang="zh-TW" altLang="en-US" sz="6600" b="1" kern="1200" dirty="0">
                <a:solidFill>
                  <a:srgbClr val="FFFFFF"/>
                </a:solidFill>
                <a:latin typeface="標楷體" panose="03000509000000000000" pitchFamily="65" charset="-120"/>
                <a:ea typeface="標楷體" panose="03000509000000000000" pitchFamily="65" charset="-120"/>
              </a:rPr>
              <a:t>總結</a:t>
            </a:r>
          </a:p>
        </p:txBody>
      </p:sp>
      <p:sp>
        <p:nvSpPr>
          <p:cNvPr id="3" name="副標題 2">
            <a:extLst>
              <a:ext uri="{FF2B5EF4-FFF2-40B4-BE49-F238E27FC236}">
                <a16:creationId xmlns:a16="http://schemas.microsoft.com/office/drawing/2014/main" id="{7BDB2706-8286-2326-7181-B92F89B45D8E}"/>
              </a:ext>
            </a:extLst>
          </p:cNvPr>
          <p:cNvSpPr>
            <a:spLocks noGrp="1"/>
          </p:cNvSpPr>
          <p:nvPr>
            <p:ph type="subTitle" idx="1"/>
          </p:nvPr>
        </p:nvSpPr>
        <p:spPr>
          <a:xfrm>
            <a:off x="459346" y="1730477"/>
            <a:ext cx="11388525" cy="4552336"/>
          </a:xfrm>
        </p:spPr>
        <p:txBody>
          <a:bodyPr vert="horz" lIns="91440" tIns="45720" rIns="91440" bIns="45720" rtlCol="0" anchor="ctr">
            <a:normAutofit/>
          </a:bodyPr>
          <a:lstStyle/>
          <a:p>
            <a:pPr algn="l"/>
            <a:r>
              <a:rPr lang="en-US" altLang="zh-TW" dirty="0">
                <a:latin typeface="標楷體" panose="03000509000000000000" pitchFamily="65" charset="-120"/>
                <a:ea typeface="標楷體" panose="03000509000000000000" pitchFamily="65" charset="-120"/>
              </a:rPr>
              <a:t>DDoS</a:t>
            </a:r>
            <a:r>
              <a:rPr lang="zh-TW" altLang="en-US" dirty="0">
                <a:latin typeface="標楷體" panose="03000509000000000000" pitchFamily="65" charset="-120"/>
                <a:ea typeface="標楷體" panose="03000509000000000000" pitchFamily="65" charset="-120"/>
              </a:rPr>
              <a:t>攻擊是一種讓我深感震驚的網路威脅。它不僅讓人意識到網路安全的脆弱性，也讓我看到了現代網路攻擊的複雜性和危險性。透過大量的伺服器或設備發起攻擊，</a:t>
            </a:r>
            <a:r>
              <a:rPr lang="en-US" altLang="zh-TW" dirty="0">
                <a:latin typeface="標楷體" panose="03000509000000000000" pitchFamily="65" charset="-120"/>
                <a:ea typeface="標楷體" panose="03000509000000000000" pitchFamily="65" charset="-120"/>
              </a:rPr>
              <a:t>DDoS</a:t>
            </a:r>
            <a:r>
              <a:rPr lang="zh-TW" altLang="en-US" dirty="0">
                <a:latin typeface="標楷體" panose="03000509000000000000" pitchFamily="65" charset="-120"/>
                <a:ea typeface="標楷體" panose="03000509000000000000" pitchFamily="65" charset="-120"/>
              </a:rPr>
              <a:t>能夠迅速將一個網站或伺服器弄垮，讓它無法再為使用者提供服務。這種攻擊方式的可怕之處在於，它背後並不需要太多的技術專業，只需要大量的資源和對目標的集火就能實現。</a:t>
            </a:r>
          </a:p>
          <a:p>
            <a:pPr algn="l"/>
            <a:r>
              <a:rPr lang="zh-TW" altLang="en-US" dirty="0">
                <a:latin typeface="標楷體" panose="03000509000000000000" pitchFamily="65" charset="-120"/>
                <a:ea typeface="標楷體" panose="03000509000000000000" pitchFamily="65" charset="-120"/>
              </a:rPr>
              <a:t>我也意識到對於網站和企業來說，防範</a:t>
            </a:r>
            <a:r>
              <a:rPr lang="en-US" altLang="zh-TW" dirty="0">
                <a:latin typeface="標楷體" panose="03000509000000000000" pitchFamily="65" charset="-120"/>
                <a:ea typeface="標楷體" panose="03000509000000000000" pitchFamily="65" charset="-120"/>
              </a:rPr>
              <a:t>DDoS</a:t>
            </a:r>
            <a:r>
              <a:rPr lang="zh-TW" altLang="en-US" dirty="0">
                <a:latin typeface="標楷體" panose="03000509000000000000" pitchFamily="65" charset="-120"/>
                <a:ea typeface="標楷體" panose="03000509000000000000" pitchFamily="65" charset="-120"/>
              </a:rPr>
              <a:t>攻擊不僅僅是技術上的挑戰，更是對資源和運營能力的考驗。即便採用了流量過濾、分佈式防火牆等技術手段，攻擊者依然能夠不斷進化攻擊手段，使得防護措施顯得不夠完美。因此，維護網絡安全不僅僅是安裝防火牆那麼簡單，它需要長期的投入和不斷的學習、更新。</a:t>
            </a:r>
          </a:p>
          <a:p>
            <a:pPr algn="l"/>
            <a:r>
              <a:rPr lang="zh-TW" altLang="en-US" dirty="0">
                <a:latin typeface="標楷體" panose="03000509000000000000" pitchFamily="65" charset="-120"/>
                <a:ea typeface="標楷體" panose="03000509000000000000" pitchFamily="65" charset="-120"/>
              </a:rPr>
              <a:t>做了關於</a:t>
            </a:r>
            <a:r>
              <a:rPr lang="en-US" altLang="zh-TW" dirty="0">
                <a:latin typeface="標楷體" panose="03000509000000000000" pitchFamily="65" charset="-120"/>
                <a:ea typeface="標楷體" panose="03000509000000000000" pitchFamily="65" charset="-120"/>
              </a:rPr>
              <a:t>DDoS</a:t>
            </a:r>
            <a:r>
              <a:rPr lang="zh-TW" altLang="en-US" dirty="0">
                <a:latin typeface="標楷體" panose="03000509000000000000" pitchFamily="65" charset="-120"/>
                <a:ea typeface="標楷體" panose="03000509000000000000" pitchFamily="65" charset="-120"/>
              </a:rPr>
              <a:t>攻擊的報告使我更加意識到網路安全的重要性，也激發了我對網絡安全技術的興趣。希望未來有更多的技術能夠有效抵禦這類攻擊，保護我們的數位生活</a:t>
            </a:r>
          </a:p>
          <a:p>
            <a:pPr indent="-228600" algn="l">
              <a:buFont typeface="Arial" panose="020B0604020202020204" pitchFamily="34" charset="0"/>
              <a:buChar char="•"/>
            </a:pPr>
            <a:endParaRPr lang="en-US" altLang="zh-TW" sz="2000" dirty="0"/>
          </a:p>
        </p:txBody>
      </p:sp>
    </p:spTree>
    <p:extLst>
      <p:ext uri="{BB962C8B-B14F-4D97-AF65-F5344CB8AC3E}">
        <p14:creationId xmlns:p14="http://schemas.microsoft.com/office/powerpoint/2010/main" val="201680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B91DCD5-9D4C-074A-B8F0-9E2490B9AE9A}"/>
              </a:ext>
            </a:extLst>
          </p:cNvPr>
          <p:cNvSpPr>
            <a:spLocks noGrp="1"/>
          </p:cNvSpPr>
          <p:nvPr>
            <p:ph type="ctrTitle"/>
          </p:nvPr>
        </p:nvSpPr>
        <p:spPr>
          <a:xfrm>
            <a:off x="459346" y="278535"/>
            <a:ext cx="9895951" cy="1033669"/>
          </a:xfrm>
        </p:spPr>
        <p:txBody>
          <a:bodyPr vert="horz" lIns="91440" tIns="45720" rIns="91440" bIns="45720" rtlCol="0" anchor="ctr">
            <a:normAutofit/>
          </a:bodyPr>
          <a:lstStyle/>
          <a:p>
            <a:pPr algn="l"/>
            <a:r>
              <a:rPr lang="zh-TW" altLang="en-US" sz="6600" b="1" kern="1200" dirty="0">
                <a:solidFill>
                  <a:srgbClr val="FFFFFF"/>
                </a:solidFill>
                <a:latin typeface="標楷體" panose="03000509000000000000" pitchFamily="65" charset="-120"/>
                <a:ea typeface="標楷體" panose="03000509000000000000" pitchFamily="65" charset="-120"/>
              </a:rPr>
              <a:t>參考資料</a:t>
            </a:r>
          </a:p>
        </p:txBody>
      </p:sp>
      <p:sp>
        <p:nvSpPr>
          <p:cNvPr id="3" name="副標題 2">
            <a:extLst>
              <a:ext uri="{FF2B5EF4-FFF2-40B4-BE49-F238E27FC236}">
                <a16:creationId xmlns:a16="http://schemas.microsoft.com/office/drawing/2014/main" id="{0D9204CC-29A4-1A7C-F75A-FD609C997B8B}"/>
              </a:ext>
            </a:extLst>
          </p:cNvPr>
          <p:cNvSpPr>
            <a:spLocks noGrp="1"/>
          </p:cNvSpPr>
          <p:nvPr>
            <p:ph type="subTitle" idx="1"/>
          </p:nvPr>
        </p:nvSpPr>
        <p:spPr>
          <a:xfrm>
            <a:off x="459346" y="1861019"/>
            <a:ext cx="10985402" cy="4996981"/>
          </a:xfrm>
        </p:spPr>
        <p:txBody>
          <a:bodyPr vert="horz" lIns="91440" tIns="45720" rIns="91440" bIns="45720" rtlCol="0" anchor="ctr">
            <a:normAutofit/>
          </a:bodyPr>
          <a:lstStyle/>
          <a:p>
            <a:pPr indent="-228600" algn="l">
              <a:buFont typeface="Arial" panose="020B0604020202020204" pitchFamily="34" charset="0"/>
              <a:buChar char="•"/>
            </a:pPr>
            <a:r>
              <a:rPr lang="en-US" altLang="zh-TW" sz="1600" dirty="0">
                <a:hlinkClick r:id="rId2"/>
              </a:rPr>
              <a:t>https://zh.wikipedia.org/zh-tw/%E9%98%BB%E6%96%B7%E6%9C%8D%E5%8B%99%E6%94%BB%E6%93%8A</a:t>
            </a:r>
            <a:endParaRPr lang="en-US" altLang="zh-TW" sz="1600" dirty="0"/>
          </a:p>
          <a:p>
            <a:pPr indent="-228600" algn="l">
              <a:buFont typeface="Arial" panose="020B0604020202020204" pitchFamily="34" charset="0"/>
              <a:buChar char="•"/>
            </a:pPr>
            <a:endParaRPr lang="en-US" altLang="zh-TW" sz="1600" dirty="0"/>
          </a:p>
          <a:p>
            <a:pPr indent="-228600" algn="l">
              <a:buFont typeface="Arial" panose="020B0604020202020204" pitchFamily="34" charset="0"/>
              <a:buChar char="•"/>
            </a:pPr>
            <a:r>
              <a:rPr lang="en-US" altLang="zh-TW" sz="1600" dirty="0">
                <a:hlinkClick r:id="rId3"/>
              </a:rPr>
              <a:t>https://www.cloudflare.com/zh-tw/learning/ddos/what-is-a-ddos-attack/</a:t>
            </a:r>
            <a:endParaRPr lang="en-US" altLang="zh-TW" sz="1600" dirty="0"/>
          </a:p>
          <a:p>
            <a:pPr indent="-228600" algn="l">
              <a:buFont typeface="Arial" panose="020B0604020202020204" pitchFamily="34" charset="0"/>
              <a:buChar char="•"/>
            </a:pPr>
            <a:endParaRPr lang="en-US" altLang="zh-TW" sz="1600" dirty="0"/>
          </a:p>
          <a:p>
            <a:pPr indent="-228600" algn="l">
              <a:buFont typeface="Arial" panose="020B0604020202020204" pitchFamily="34" charset="0"/>
              <a:buChar char="•"/>
            </a:pPr>
            <a:r>
              <a:rPr lang="en-US" altLang="zh-TW" sz="1600" dirty="0">
                <a:hlinkClick r:id="rId4"/>
              </a:rPr>
              <a:t>https://www.cloudflare.com/zh-tw/learning/ddos/glossary/open-systems-interconnection-model-osi/</a:t>
            </a:r>
            <a:endParaRPr lang="en-US" altLang="zh-TW" sz="1600" dirty="0"/>
          </a:p>
          <a:p>
            <a:pPr indent="-228600" algn="l">
              <a:buFont typeface="Arial" panose="020B0604020202020204" pitchFamily="34" charset="0"/>
              <a:buChar char="•"/>
            </a:pPr>
            <a:endParaRPr lang="en-US" altLang="zh-TW" sz="1600" dirty="0"/>
          </a:p>
          <a:p>
            <a:pPr indent="-228600" algn="l">
              <a:buFont typeface="Arial" panose="020B0604020202020204" pitchFamily="34" charset="0"/>
              <a:buChar char="•"/>
            </a:pPr>
            <a:r>
              <a:rPr lang="en-US" altLang="zh-TW" sz="1600" dirty="0">
                <a:hlinkClick r:id="rId5"/>
              </a:rPr>
              <a:t>https://www.cloudflare.com/zh-tw/learning/ddos/glossary/mirai-botnet/</a:t>
            </a:r>
            <a:endParaRPr lang="en-US" altLang="zh-TW" sz="1600" dirty="0"/>
          </a:p>
          <a:p>
            <a:pPr indent="-228600" algn="l">
              <a:buFont typeface="Arial" panose="020B0604020202020204" pitchFamily="34" charset="0"/>
              <a:buChar char="•"/>
            </a:pPr>
            <a:endParaRPr lang="en-US" altLang="zh-TW" sz="1600" dirty="0"/>
          </a:p>
          <a:p>
            <a:pPr indent="-228600" algn="l">
              <a:buFont typeface="Arial" panose="020B0604020202020204" pitchFamily="34" charset="0"/>
              <a:buChar char="•"/>
            </a:pPr>
            <a:r>
              <a:rPr lang="en-US" altLang="zh-TW" sz="1600" dirty="0">
                <a:hlinkClick r:id="rId6"/>
              </a:rPr>
              <a:t>https://www.ithome.com.tw/news/121588</a:t>
            </a:r>
            <a:endParaRPr lang="en-US" altLang="zh-TW" sz="1600" dirty="0"/>
          </a:p>
          <a:p>
            <a:pPr indent="-228600" algn="l">
              <a:buFont typeface="Arial" panose="020B0604020202020204" pitchFamily="34" charset="0"/>
              <a:buChar char="•"/>
            </a:pPr>
            <a:endParaRPr lang="en-US" altLang="zh-TW" sz="1600" dirty="0"/>
          </a:p>
          <a:p>
            <a:pPr indent="-228600" algn="l">
              <a:buFont typeface="Arial" panose="020B0604020202020204" pitchFamily="34" charset="0"/>
              <a:buChar char="•"/>
            </a:pPr>
            <a:r>
              <a:rPr lang="en-US" altLang="zh-TW" sz="1600" dirty="0">
                <a:hlinkClick r:id="rId7"/>
              </a:rPr>
              <a:t>https://en.wikipedia.org/wiki/GitHub</a:t>
            </a:r>
            <a:endParaRPr lang="en-US" altLang="zh-TW" sz="1600" dirty="0"/>
          </a:p>
          <a:p>
            <a:pPr indent="-228600" algn="l">
              <a:buFont typeface="Arial" panose="020B0604020202020204" pitchFamily="34" charset="0"/>
              <a:buChar char="•"/>
            </a:pPr>
            <a:endParaRPr lang="en-US" altLang="zh-TW" sz="1400" dirty="0"/>
          </a:p>
          <a:p>
            <a:pPr indent="-228600" algn="l">
              <a:buFont typeface="Arial" panose="020B0604020202020204" pitchFamily="34" charset="0"/>
              <a:buChar char="•"/>
            </a:pPr>
            <a:endParaRPr lang="en-US" altLang="zh-TW" sz="1400" dirty="0"/>
          </a:p>
          <a:p>
            <a:pPr indent="-228600" algn="l">
              <a:buFont typeface="Arial" panose="020B0604020202020204" pitchFamily="34" charset="0"/>
              <a:buChar char="•"/>
            </a:pPr>
            <a:endParaRPr lang="en-US" altLang="zh-TW" sz="1400" dirty="0"/>
          </a:p>
          <a:p>
            <a:pPr indent="-228600" algn="l">
              <a:buFont typeface="Arial" panose="020B0604020202020204" pitchFamily="34" charset="0"/>
              <a:buChar char="•"/>
            </a:pPr>
            <a:endParaRPr lang="en-US" altLang="zh-TW" sz="1400" dirty="0"/>
          </a:p>
        </p:txBody>
      </p:sp>
    </p:spTree>
    <p:extLst>
      <p:ext uri="{BB962C8B-B14F-4D97-AF65-F5344CB8AC3E}">
        <p14:creationId xmlns:p14="http://schemas.microsoft.com/office/powerpoint/2010/main" val="318220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A0EAC067-4296-DC2B-4F3E-70EF05A97B79}"/>
              </a:ext>
            </a:extLst>
          </p:cNvPr>
          <p:cNvSpPr>
            <a:spLocks noGrp="1"/>
          </p:cNvSpPr>
          <p:nvPr>
            <p:ph type="ctrTitle"/>
          </p:nvPr>
        </p:nvSpPr>
        <p:spPr>
          <a:xfrm>
            <a:off x="233381" y="173739"/>
            <a:ext cx="2880828" cy="3071906"/>
          </a:xfrm>
        </p:spPr>
        <p:txBody>
          <a:bodyPr anchor="t">
            <a:normAutofit/>
          </a:bodyPr>
          <a:lstStyle/>
          <a:p>
            <a:pPr algn="l"/>
            <a:r>
              <a:rPr lang="zh-TW" altLang="en-US" sz="6600" b="1" dirty="0">
                <a:solidFill>
                  <a:srgbClr val="FFFFFF"/>
                </a:solidFill>
                <a:latin typeface="標楷體" panose="03000509000000000000" pitchFamily="65" charset="-120"/>
                <a:ea typeface="標楷體" panose="03000509000000000000" pitchFamily="65" charset="-120"/>
              </a:rPr>
              <a:t>定義</a:t>
            </a:r>
          </a:p>
        </p:txBody>
      </p:sp>
      <p:sp>
        <p:nvSpPr>
          <p:cNvPr id="3" name="副標題 2">
            <a:extLst>
              <a:ext uri="{FF2B5EF4-FFF2-40B4-BE49-F238E27FC236}">
                <a16:creationId xmlns:a16="http://schemas.microsoft.com/office/drawing/2014/main" id="{7B84A956-7AFD-4136-A0C4-2CC8E5E0FB6A}"/>
              </a:ext>
            </a:extLst>
          </p:cNvPr>
          <p:cNvSpPr>
            <a:spLocks noGrp="1"/>
          </p:cNvSpPr>
          <p:nvPr>
            <p:ph type="subTitle" idx="1"/>
          </p:nvPr>
        </p:nvSpPr>
        <p:spPr>
          <a:xfrm>
            <a:off x="233381" y="2609704"/>
            <a:ext cx="3699522" cy="3511029"/>
          </a:xfrm>
        </p:spPr>
        <p:txBody>
          <a:bodyPr anchor="b">
            <a:noAutofit/>
          </a:bodyPr>
          <a:lstStyle/>
          <a:p>
            <a:pPr algn="l"/>
            <a:r>
              <a:rPr lang="en-US" altLang="zh-TW" dirty="0">
                <a:solidFill>
                  <a:srgbClr val="FFFFFF"/>
                </a:solidFill>
                <a:latin typeface="標楷體" panose="03000509000000000000" pitchFamily="65" charset="-120"/>
                <a:ea typeface="標楷體" panose="03000509000000000000" pitchFamily="65" charset="-120"/>
              </a:rPr>
              <a:t>DDoS</a:t>
            </a:r>
            <a:r>
              <a:rPr lang="zh-TW" altLang="en-US" dirty="0">
                <a:solidFill>
                  <a:srgbClr val="FFFFFF"/>
                </a:solidFill>
                <a:latin typeface="標楷體" panose="03000509000000000000" pitchFamily="65" charset="-120"/>
                <a:ea typeface="標楷體" panose="03000509000000000000" pitchFamily="65" charset="-120"/>
              </a:rPr>
              <a:t>是一種網絡攻擊方式，目的是透過大量的惡意流量癱瘓目標伺服器、網絡或應用程式，使其無法正常運作。</a:t>
            </a:r>
            <a:endParaRPr lang="en-US" altLang="zh-TW" dirty="0">
              <a:solidFill>
                <a:srgbClr val="FFFFFF"/>
              </a:solidFill>
              <a:latin typeface="標楷體" panose="03000509000000000000" pitchFamily="65" charset="-120"/>
              <a:ea typeface="標楷體" panose="03000509000000000000" pitchFamily="65" charset="-120"/>
            </a:endParaRPr>
          </a:p>
          <a:p>
            <a:pPr algn="l"/>
            <a:r>
              <a:rPr lang="en-US" altLang="zh-TW" dirty="0">
                <a:solidFill>
                  <a:srgbClr val="FFFFFF"/>
                </a:solidFill>
                <a:latin typeface="標楷體" panose="03000509000000000000" pitchFamily="65" charset="-120"/>
                <a:ea typeface="標楷體" panose="03000509000000000000" pitchFamily="65" charset="-120"/>
              </a:rPr>
              <a:t>DDoS</a:t>
            </a:r>
            <a:r>
              <a:rPr lang="zh-TW" altLang="en-US" dirty="0">
                <a:solidFill>
                  <a:srgbClr val="FFFFFF"/>
                </a:solidFill>
                <a:latin typeface="標楷體" panose="03000509000000000000" pitchFamily="65" charset="-120"/>
                <a:ea typeface="標楷體" panose="03000509000000000000" pitchFamily="65" charset="-120"/>
              </a:rPr>
              <a:t>攻擊通常是由分布在世界各地的多個設備協同執行，這些設備可能是被攻擊者控制的「殭屍網絡」的一部分。</a:t>
            </a:r>
          </a:p>
        </p:txBody>
      </p:sp>
      <p:pic>
        <p:nvPicPr>
          <p:cNvPr id="5" name="圖片 4" descr="一張含有 螢幕擷取畫面, 圖表, 行, 設計 的圖片&#10;&#10;自動產生的描述">
            <a:extLst>
              <a:ext uri="{FF2B5EF4-FFF2-40B4-BE49-F238E27FC236}">
                <a16:creationId xmlns:a16="http://schemas.microsoft.com/office/drawing/2014/main" id="{5F15C6DD-33FA-9398-8A0E-D8C2638BA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4121" y="361741"/>
            <a:ext cx="7143774" cy="6169728"/>
          </a:xfrm>
          <a:prstGeom prst="rect">
            <a:avLst/>
          </a:prstGeom>
        </p:spPr>
      </p:pic>
    </p:spTree>
    <p:extLst>
      <p:ext uri="{BB962C8B-B14F-4D97-AF65-F5344CB8AC3E}">
        <p14:creationId xmlns:p14="http://schemas.microsoft.com/office/powerpoint/2010/main" val="333380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8ADA5EE-B31B-8013-BA5A-6F7301A70BE2}"/>
              </a:ext>
            </a:extLst>
          </p:cNvPr>
          <p:cNvSpPr>
            <a:spLocks noGrp="1"/>
          </p:cNvSpPr>
          <p:nvPr>
            <p:ph type="ctrTitle"/>
          </p:nvPr>
        </p:nvSpPr>
        <p:spPr>
          <a:xfrm>
            <a:off x="333268" y="278535"/>
            <a:ext cx="9895951" cy="1033669"/>
          </a:xfrm>
        </p:spPr>
        <p:txBody>
          <a:bodyPr vert="horz" lIns="91440" tIns="45720" rIns="91440" bIns="45720" rtlCol="0" anchor="ctr">
            <a:normAutofit/>
          </a:bodyPr>
          <a:lstStyle/>
          <a:p>
            <a:pPr algn="l"/>
            <a:r>
              <a:rPr lang="zh-TW" altLang="en-US" sz="6600" b="1" kern="1200" dirty="0">
                <a:solidFill>
                  <a:srgbClr val="FFFFFF"/>
                </a:solidFill>
                <a:latin typeface="標楷體" panose="03000509000000000000" pitchFamily="65" charset="-120"/>
                <a:ea typeface="標楷體" panose="03000509000000000000" pitchFamily="65" charset="-120"/>
              </a:rPr>
              <a:t>基本概念</a:t>
            </a:r>
          </a:p>
        </p:txBody>
      </p:sp>
      <p:sp>
        <p:nvSpPr>
          <p:cNvPr id="3" name="副標題 2">
            <a:extLst>
              <a:ext uri="{FF2B5EF4-FFF2-40B4-BE49-F238E27FC236}">
                <a16:creationId xmlns:a16="http://schemas.microsoft.com/office/drawing/2014/main" id="{A019BC61-1071-3046-D777-D3D606CB6A0F}"/>
              </a:ext>
            </a:extLst>
          </p:cNvPr>
          <p:cNvSpPr>
            <a:spLocks noGrp="1"/>
          </p:cNvSpPr>
          <p:nvPr>
            <p:ph type="subTitle" idx="1"/>
          </p:nvPr>
        </p:nvSpPr>
        <p:spPr>
          <a:xfrm>
            <a:off x="269870" y="1780784"/>
            <a:ext cx="11652255" cy="4914983"/>
          </a:xfrm>
        </p:spPr>
        <p:txBody>
          <a:bodyPr vert="horz" lIns="91440" tIns="45720" rIns="91440" bIns="45720" rtlCol="0" anchor="ctr">
            <a:normAutofit/>
          </a:bodyPr>
          <a:lstStyle/>
          <a:p>
            <a:pPr algn="l"/>
            <a:r>
              <a:rPr lang="en-US" altLang="zh-TW" sz="4000" dirty="0">
                <a:latin typeface="標楷體" panose="03000509000000000000" pitchFamily="65" charset="-120"/>
                <a:ea typeface="標楷體" panose="03000509000000000000" pitchFamily="65" charset="-120"/>
              </a:rPr>
              <a:t>DDoS</a:t>
            </a:r>
            <a:r>
              <a:rPr lang="zh-TW" altLang="en-US" sz="4000" dirty="0">
                <a:latin typeface="標楷體" panose="03000509000000000000" pitchFamily="65" charset="-120"/>
                <a:ea typeface="標楷體" panose="03000509000000000000" pitchFamily="65" charset="-120"/>
              </a:rPr>
              <a:t>的運作方式</a:t>
            </a:r>
          </a:p>
          <a:p>
            <a:pPr algn="l"/>
            <a:r>
              <a:rPr lang="zh-TW" altLang="en-US" sz="2800" dirty="0">
                <a:latin typeface="標楷體" panose="03000509000000000000" pitchFamily="65" charset="-120"/>
                <a:ea typeface="標楷體" panose="03000509000000000000" pitchFamily="65" charset="-120"/>
              </a:rPr>
              <a:t>僵屍網絡建立：攻擊者先入侵大量設備，將其轉化為「僵屍機器」。</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集中攻擊：利用這些僵屍機器向目標發送超量的數據包或請求。</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資源耗盡：目標伺服器的帶寬、處理能力或內存被迅速耗盡，導致其無法正常響應合法用戶的請求。</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服務中斷：合法用戶無法訪問服務或網站。</a:t>
            </a:r>
          </a:p>
          <a:p>
            <a:pPr indent="-228600" algn="l">
              <a:buFont typeface="Arial" panose="020B0604020202020204" pitchFamily="34" charset="0"/>
              <a:buChar char="•"/>
            </a:pPr>
            <a:endParaRPr lang="en-US" altLang="zh-TW" sz="2000" dirty="0"/>
          </a:p>
        </p:txBody>
      </p:sp>
    </p:spTree>
    <p:extLst>
      <p:ext uri="{BB962C8B-B14F-4D97-AF65-F5344CB8AC3E}">
        <p14:creationId xmlns:p14="http://schemas.microsoft.com/office/powerpoint/2010/main" val="34604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2CBA134-6460-1BA7-D2C0-1597608C48AC}"/>
              </a:ext>
            </a:extLst>
          </p:cNvPr>
          <p:cNvSpPr>
            <a:spLocks noGrp="1"/>
          </p:cNvSpPr>
          <p:nvPr>
            <p:ph type="title"/>
          </p:nvPr>
        </p:nvSpPr>
        <p:spPr>
          <a:xfrm>
            <a:off x="469197" y="871444"/>
            <a:ext cx="10066122" cy="787540"/>
          </a:xfrm>
        </p:spPr>
        <p:txBody>
          <a:bodyPr vert="horz" lIns="91440" tIns="45720" rIns="91440" bIns="45720" rtlCol="0" anchor="b">
            <a:normAutofit/>
          </a:bodyPr>
          <a:lstStyle/>
          <a:p>
            <a:r>
              <a:rPr lang="en-US" altLang="zh-TW" sz="4000" kern="1200" dirty="0">
                <a:solidFill>
                  <a:schemeClr val="tx1"/>
                </a:solidFill>
                <a:latin typeface="標楷體" panose="03000509000000000000" pitchFamily="65" charset="-120"/>
                <a:ea typeface="標楷體" panose="03000509000000000000" pitchFamily="65" charset="-120"/>
              </a:rPr>
              <a:t>DoS</a:t>
            </a:r>
            <a:r>
              <a:rPr lang="zh-TW" altLang="en-US" sz="4000" kern="1200" dirty="0">
                <a:solidFill>
                  <a:schemeClr val="tx1"/>
                </a:solidFill>
                <a:latin typeface="標楷體" panose="03000509000000000000" pitchFamily="65" charset="-120"/>
                <a:ea typeface="標楷體" panose="03000509000000000000" pitchFamily="65" charset="-120"/>
              </a:rPr>
              <a:t>與</a:t>
            </a:r>
            <a:r>
              <a:rPr lang="en-US" altLang="zh-TW" sz="4000" kern="1200" dirty="0">
                <a:solidFill>
                  <a:schemeClr val="tx1"/>
                </a:solidFill>
                <a:latin typeface="標楷體" panose="03000509000000000000" pitchFamily="65" charset="-120"/>
                <a:ea typeface="標楷體" panose="03000509000000000000" pitchFamily="65" charset="-120"/>
              </a:rPr>
              <a:t>DDoS</a:t>
            </a:r>
            <a:r>
              <a:rPr lang="zh-TW" altLang="en-US" sz="4000" kern="1200" dirty="0">
                <a:solidFill>
                  <a:schemeClr val="tx1"/>
                </a:solidFill>
                <a:latin typeface="標楷體" panose="03000509000000000000" pitchFamily="65" charset="-120"/>
                <a:ea typeface="標楷體" panose="03000509000000000000" pitchFamily="65" charset="-120"/>
              </a:rPr>
              <a:t>的差異</a:t>
            </a:r>
          </a:p>
        </p:txBody>
      </p:sp>
      <p:sp>
        <p:nvSpPr>
          <p:cNvPr id="82" name="Rectangle 8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字方塊 6">
            <a:extLst>
              <a:ext uri="{FF2B5EF4-FFF2-40B4-BE49-F238E27FC236}">
                <a16:creationId xmlns:a16="http://schemas.microsoft.com/office/drawing/2014/main" id="{A4978797-69F1-2389-7F76-FE29F1AB9512}"/>
              </a:ext>
            </a:extLst>
          </p:cNvPr>
          <p:cNvSpPr txBox="1"/>
          <p:nvPr/>
        </p:nvSpPr>
        <p:spPr>
          <a:xfrm>
            <a:off x="66318" y="2320712"/>
            <a:ext cx="4530898" cy="3639450"/>
          </a:xfrm>
          <a:prstGeom prst="rect">
            <a:avLst/>
          </a:prstGeom>
        </p:spPr>
        <p:txBody>
          <a:bodyPr vert="horz" lIns="91440" tIns="45720" rIns="91440" bIns="45720" rtlCol="0" anchor="ctr">
            <a:normAutofit/>
          </a:bodyPr>
          <a:lstStyle/>
          <a:p>
            <a:pPr marR="0" lvl="0" fontAlgn="base">
              <a:lnSpc>
                <a:spcPct val="90000"/>
              </a:lnSpc>
              <a:spcBef>
                <a:spcPct val="0"/>
              </a:spcBef>
              <a:spcAft>
                <a:spcPts val="600"/>
              </a:spcAft>
              <a:buClrTx/>
              <a:buSzTx/>
              <a:tabLst/>
            </a:pPr>
            <a:r>
              <a:rPr kumimoji="0" lang="en-US" altLang="zh-TW" sz="2400" i="0" u="none" strike="noStrike" cap="none" normalizeH="0" baseline="0" dirty="0">
                <a:ln>
                  <a:noFill/>
                </a:ln>
                <a:effectLst/>
                <a:latin typeface="標楷體" panose="03000509000000000000" pitchFamily="65" charset="-120"/>
                <a:ea typeface="標楷體" panose="03000509000000000000" pitchFamily="65" charset="-120"/>
              </a:rPr>
              <a:t>DoS</a:t>
            </a:r>
            <a:r>
              <a:rPr kumimoji="0" lang="zh-TW" altLang="en-US" sz="2400" i="0" u="none" strike="noStrike" cap="none" normalizeH="0" baseline="0" dirty="0">
                <a:ln>
                  <a:noFill/>
                </a:ln>
                <a:effectLst/>
                <a:latin typeface="標楷體" panose="03000509000000000000" pitchFamily="65" charset="-120"/>
                <a:ea typeface="標楷體" panose="03000509000000000000" pitchFamily="65" charset="-120"/>
              </a:rPr>
              <a:t>（阻斷服務）：由單一來源發起攻擊，流量相對較小。</a:t>
            </a:r>
            <a:endParaRPr kumimoji="0" lang="en-US" altLang="zh-TW" sz="2400" i="0" u="none" strike="noStrike" cap="none" normalizeH="0" baseline="0" dirty="0">
              <a:ln>
                <a:noFill/>
              </a:ln>
              <a:effectLst/>
              <a:latin typeface="標楷體" panose="03000509000000000000" pitchFamily="65" charset="-120"/>
              <a:ea typeface="標楷體" panose="03000509000000000000" pitchFamily="65" charset="-120"/>
            </a:endParaRPr>
          </a:p>
          <a:p>
            <a:pPr marR="0" lvl="0" fontAlgn="base">
              <a:lnSpc>
                <a:spcPct val="90000"/>
              </a:lnSpc>
              <a:spcBef>
                <a:spcPct val="0"/>
              </a:spcBef>
              <a:spcAft>
                <a:spcPts val="600"/>
              </a:spcAft>
              <a:buClrTx/>
              <a:buSzTx/>
              <a:tabLst/>
            </a:pPr>
            <a:endParaRPr kumimoji="0" lang="zh-TW" altLang="en-US" sz="2400" i="0" u="none" strike="noStrike" cap="none" normalizeH="0" baseline="0" dirty="0">
              <a:ln>
                <a:noFill/>
              </a:ln>
              <a:effectLst/>
              <a:latin typeface="標楷體" panose="03000509000000000000" pitchFamily="65" charset="-120"/>
              <a:ea typeface="標楷體" panose="03000509000000000000" pitchFamily="65" charset="-120"/>
            </a:endParaRPr>
          </a:p>
          <a:p>
            <a:pPr marR="0" lvl="0" fontAlgn="base">
              <a:lnSpc>
                <a:spcPct val="90000"/>
              </a:lnSpc>
              <a:spcBef>
                <a:spcPct val="0"/>
              </a:spcBef>
              <a:spcAft>
                <a:spcPts val="600"/>
              </a:spcAft>
              <a:buClrTx/>
              <a:buSzTx/>
              <a:tabLst/>
            </a:pPr>
            <a:r>
              <a:rPr kumimoji="0" lang="en-US" altLang="zh-TW" sz="2400" i="0" u="none" strike="noStrike" cap="none" normalizeH="0" baseline="0" dirty="0">
                <a:ln>
                  <a:noFill/>
                </a:ln>
                <a:effectLst/>
                <a:latin typeface="標楷體" panose="03000509000000000000" pitchFamily="65" charset="-120"/>
                <a:ea typeface="標楷體" panose="03000509000000000000" pitchFamily="65" charset="-120"/>
              </a:rPr>
              <a:t>DDoS</a:t>
            </a:r>
            <a:r>
              <a:rPr kumimoji="0" lang="zh-TW" altLang="en-US" sz="2400" i="0" u="none" strike="noStrike" cap="none" normalizeH="0" baseline="0" dirty="0">
                <a:ln>
                  <a:noFill/>
                </a:ln>
                <a:effectLst/>
                <a:latin typeface="標楷體" panose="03000509000000000000" pitchFamily="65" charset="-120"/>
                <a:ea typeface="標楷體" panose="03000509000000000000" pitchFamily="65" charset="-120"/>
              </a:rPr>
              <a:t>（分佈式阻斷服務）：由多個來源同時發起攻擊，流量規模更大，更難防禦。 </a:t>
            </a:r>
          </a:p>
          <a:p>
            <a:pPr indent="-228600">
              <a:lnSpc>
                <a:spcPct val="90000"/>
              </a:lnSpc>
              <a:spcAft>
                <a:spcPts val="600"/>
              </a:spcAft>
              <a:buFont typeface="Arial" panose="020B0604020202020204" pitchFamily="34" charset="0"/>
              <a:buChar char="•"/>
            </a:pPr>
            <a:endParaRPr lang="en-US" altLang="zh-TW" sz="2000" dirty="0"/>
          </a:p>
        </p:txBody>
      </p:sp>
      <p:sp>
        <p:nvSpPr>
          <p:cNvPr id="86" name="Rectangle 8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表格 4">
            <a:extLst>
              <a:ext uri="{FF2B5EF4-FFF2-40B4-BE49-F238E27FC236}">
                <a16:creationId xmlns:a16="http://schemas.microsoft.com/office/drawing/2014/main" id="{C0667FD4-3C50-2112-15C6-1C54913F14C0}"/>
              </a:ext>
            </a:extLst>
          </p:cNvPr>
          <p:cNvGraphicFramePr>
            <a:graphicFrameLocks noGrp="1"/>
          </p:cNvGraphicFramePr>
          <p:nvPr>
            <p:extLst>
              <p:ext uri="{D42A27DB-BD31-4B8C-83A1-F6EECF244321}">
                <p14:modId xmlns:p14="http://schemas.microsoft.com/office/powerpoint/2010/main" val="2786880948"/>
              </p:ext>
            </p:extLst>
          </p:nvPr>
        </p:nvGraphicFramePr>
        <p:xfrm>
          <a:off x="4597216" y="2320712"/>
          <a:ext cx="6786146" cy="3639450"/>
        </p:xfrm>
        <a:graphic>
          <a:graphicData uri="http://schemas.openxmlformats.org/drawingml/2006/table">
            <a:tbl>
              <a:tblPr firstRow="1" bandRow="1">
                <a:noFill/>
                <a:tableStyleId>{9D7B26C5-4107-4FEC-AEDC-1716B250A1EF}</a:tableStyleId>
              </a:tblPr>
              <a:tblGrid>
                <a:gridCol w="1540853">
                  <a:extLst>
                    <a:ext uri="{9D8B030D-6E8A-4147-A177-3AD203B41FA5}">
                      <a16:colId xmlns:a16="http://schemas.microsoft.com/office/drawing/2014/main" val="628270008"/>
                    </a:ext>
                  </a:extLst>
                </a:gridCol>
                <a:gridCol w="1677591">
                  <a:extLst>
                    <a:ext uri="{9D8B030D-6E8A-4147-A177-3AD203B41FA5}">
                      <a16:colId xmlns:a16="http://schemas.microsoft.com/office/drawing/2014/main" val="3914648706"/>
                    </a:ext>
                  </a:extLst>
                </a:gridCol>
                <a:gridCol w="3567702">
                  <a:extLst>
                    <a:ext uri="{9D8B030D-6E8A-4147-A177-3AD203B41FA5}">
                      <a16:colId xmlns:a16="http://schemas.microsoft.com/office/drawing/2014/main" val="3931892009"/>
                    </a:ext>
                  </a:extLst>
                </a:gridCol>
              </a:tblGrid>
              <a:tr h="869460">
                <a:tc>
                  <a:txBody>
                    <a:bodyPr/>
                    <a:lstStyle/>
                    <a:p>
                      <a:pPr algn="ctr"/>
                      <a:r>
                        <a:rPr lang="zh-TW" altLang="en-US" sz="2000" b="0" cap="none" spc="60" dirty="0">
                          <a:solidFill>
                            <a:schemeClr val="bg1"/>
                          </a:solidFill>
                          <a:latin typeface="標楷體" panose="03000509000000000000" pitchFamily="65" charset="-120"/>
                          <a:ea typeface="標楷體" panose="03000509000000000000" pitchFamily="65" charset="-120"/>
                        </a:rPr>
                        <a:t>特徵</a:t>
                      </a:r>
                    </a:p>
                  </a:txBody>
                  <a:tcPr marL="0" marR="111323" marT="107502" marB="333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TW" sz="2000" b="0" cap="none" spc="60" dirty="0">
                          <a:solidFill>
                            <a:schemeClr val="bg1"/>
                          </a:solidFill>
                          <a:latin typeface="標楷體" panose="03000509000000000000" pitchFamily="65" charset="-120"/>
                          <a:ea typeface="標楷體" panose="03000509000000000000" pitchFamily="65" charset="-120"/>
                        </a:rPr>
                        <a:t>DoS</a:t>
                      </a:r>
                      <a:r>
                        <a:rPr lang="zh-TW" altLang="en-US" sz="2000" b="0" cap="none" spc="60" dirty="0">
                          <a:solidFill>
                            <a:schemeClr val="bg1"/>
                          </a:solidFill>
                          <a:latin typeface="標楷體" panose="03000509000000000000" pitchFamily="65" charset="-120"/>
                          <a:ea typeface="標楷體" panose="03000509000000000000" pitchFamily="65" charset="-120"/>
                        </a:rPr>
                        <a:t>攻擊</a:t>
                      </a:r>
                    </a:p>
                  </a:txBody>
                  <a:tcPr marL="0" marR="111323" marT="107502" marB="333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TW" sz="2000" b="0" cap="none" spc="60" dirty="0">
                          <a:solidFill>
                            <a:schemeClr val="bg1"/>
                          </a:solidFill>
                          <a:latin typeface="標楷體" panose="03000509000000000000" pitchFamily="65" charset="-120"/>
                          <a:ea typeface="標楷體" panose="03000509000000000000" pitchFamily="65" charset="-120"/>
                        </a:rPr>
                        <a:t>DDoS</a:t>
                      </a:r>
                      <a:r>
                        <a:rPr lang="zh-TW" altLang="en-US" sz="2000" b="0" cap="none" spc="60" dirty="0">
                          <a:solidFill>
                            <a:schemeClr val="bg1"/>
                          </a:solidFill>
                          <a:latin typeface="標楷體" panose="03000509000000000000" pitchFamily="65" charset="-120"/>
                          <a:ea typeface="標楷體" panose="03000509000000000000" pitchFamily="65" charset="-120"/>
                        </a:rPr>
                        <a:t>攻擊</a:t>
                      </a:r>
                    </a:p>
                  </a:txBody>
                  <a:tcPr marL="0" marR="111323" marT="107502" marB="333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539089123"/>
                  </a:ext>
                </a:extLst>
              </a:tr>
              <a:tr h="829057">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攻擊來源</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單一來源</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分佈式、多點來源</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6744297"/>
                  </a:ext>
                </a:extLst>
              </a:tr>
              <a:tr h="1111876">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流量規模</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通常較小</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極大，可能癱瘓大型基礎設施</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49753998"/>
                  </a:ext>
                </a:extLst>
              </a:tr>
              <a:tr h="829057">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防禦難度</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較容易阻塞</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2000" cap="none" spc="0" dirty="0">
                          <a:solidFill>
                            <a:schemeClr val="tx1"/>
                          </a:solidFill>
                          <a:latin typeface="標楷體" panose="03000509000000000000" pitchFamily="65" charset="-120"/>
                          <a:ea typeface="標楷體" panose="03000509000000000000" pitchFamily="65" charset="-120"/>
                        </a:rPr>
                        <a:t>更困難，需要高級防禦措施</a:t>
                      </a:r>
                    </a:p>
                  </a:txBody>
                  <a:tcPr marL="0" marR="111323" marT="107502" marB="3339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3006952"/>
                  </a:ext>
                </a:extLst>
              </a:tr>
            </a:tbl>
          </a:graphicData>
        </a:graphic>
      </p:graphicFrame>
    </p:spTree>
    <p:extLst>
      <p:ext uri="{BB962C8B-B14F-4D97-AF65-F5344CB8AC3E}">
        <p14:creationId xmlns:p14="http://schemas.microsoft.com/office/powerpoint/2010/main" val="158219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2EC8A3C-5DDF-82E9-35DB-5AE8103F80BE}"/>
              </a:ext>
            </a:extLst>
          </p:cNvPr>
          <p:cNvSpPr>
            <a:spLocks noGrp="1"/>
          </p:cNvSpPr>
          <p:nvPr>
            <p:ph type="ctrTitle"/>
          </p:nvPr>
        </p:nvSpPr>
        <p:spPr>
          <a:xfrm>
            <a:off x="459346" y="339610"/>
            <a:ext cx="9895951" cy="1033669"/>
          </a:xfrm>
        </p:spPr>
        <p:txBody>
          <a:bodyPr vert="horz" lIns="91440" tIns="45720" rIns="91440" bIns="45720" rtlCol="0" anchor="ctr">
            <a:normAutofit/>
          </a:bodyPr>
          <a:lstStyle/>
          <a:p>
            <a:pPr algn="l"/>
            <a:r>
              <a:rPr lang="zh-TW" altLang="en-US" sz="4000" kern="1200" dirty="0">
                <a:solidFill>
                  <a:srgbClr val="FFFFFF"/>
                </a:solidFill>
                <a:latin typeface="標楷體" panose="03000509000000000000" pitchFamily="65" charset="-120"/>
                <a:ea typeface="標楷體" panose="03000509000000000000" pitchFamily="65" charset="-120"/>
              </a:rPr>
              <a:t>攻擊的目標與意圖</a:t>
            </a:r>
          </a:p>
        </p:txBody>
      </p:sp>
      <p:sp>
        <p:nvSpPr>
          <p:cNvPr id="3" name="副標題 2">
            <a:extLst>
              <a:ext uri="{FF2B5EF4-FFF2-40B4-BE49-F238E27FC236}">
                <a16:creationId xmlns:a16="http://schemas.microsoft.com/office/drawing/2014/main" id="{D77D199C-E7B9-A2D2-A124-D1021EF9A197}"/>
              </a:ext>
            </a:extLst>
          </p:cNvPr>
          <p:cNvSpPr>
            <a:spLocks noGrp="1"/>
          </p:cNvSpPr>
          <p:nvPr>
            <p:ph type="subTitle" idx="1"/>
          </p:nvPr>
        </p:nvSpPr>
        <p:spPr>
          <a:xfrm>
            <a:off x="459346" y="1762159"/>
            <a:ext cx="11017430" cy="5009535"/>
          </a:xfrm>
        </p:spPr>
        <p:txBody>
          <a:bodyPr vert="horz" lIns="91440" tIns="45720" rIns="91440" bIns="45720" rtlCol="0" anchor="ctr">
            <a:normAutofit/>
          </a:bodyPr>
          <a:lstStyle/>
          <a:p>
            <a:pPr algn="l"/>
            <a:r>
              <a:rPr lang="zh-TW" altLang="en-US" sz="2800" dirty="0">
                <a:latin typeface="標楷體" panose="03000509000000000000" pitchFamily="65" charset="-120"/>
                <a:ea typeface="標楷體" panose="03000509000000000000" pitchFamily="65" charset="-120"/>
              </a:rPr>
              <a:t>癱瘓網站或服務：攻擊企業網站、電商平台，造成服務不可用。</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勒索金錢：攻擊後要求目標支付贖金以停止攻擊。</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競爭對手攻擊：削弱競爭對手的在線存在或服務品質。</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政治或意識形態驅動：表達抗議或進行破壞性行動。</a:t>
            </a:r>
            <a:endParaRPr lang="en-US" altLang="zh-TW" sz="2800" dirty="0">
              <a:latin typeface="標楷體" panose="03000509000000000000" pitchFamily="65" charset="-120"/>
              <a:ea typeface="標楷體" panose="03000509000000000000" pitchFamily="65" charset="-120"/>
            </a:endParaRPr>
          </a:p>
          <a:p>
            <a:pPr algn="l"/>
            <a:endParaRPr lang="zh-TW" altLang="en-US" sz="2800" dirty="0">
              <a:latin typeface="標楷體" panose="03000509000000000000" pitchFamily="65" charset="-120"/>
              <a:ea typeface="標楷體" panose="03000509000000000000" pitchFamily="65" charset="-120"/>
            </a:endParaRPr>
          </a:p>
          <a:p>
            <a:pPr algn="l"/>
            <a:r>
              <a:rPr lang="zh-TW" altLang="en-US" sz="2800" dirty="0">
                <a:latin typeface="標楷體" panose="03000509000000000000" pitchFamily="65" charset="-120"/>
                <a:ea typeface="標楷體" panose="03000509000000000000" pitchFamily="65" charset="-120"/>
              </a:rPr>
              <a:t>製造混亂：針對政府或金融機構發動攻擊，導致社會或經濟混亂。</a:t>
            </a:r>
          </a:p>
          <a:p>
            <a:pPr indent="-228600" algn="l">
              <a:buFont typeface="Arial" panose="020B0604020202020204" pitchFamily="34" charset="0"/>
              <a:buChar char="•"/>
            </a:pPr>
            <a:endParaRPr lang="en-US" altLang="zh-TW" sz="2000" dirty="0"/>
          </a:p>
        </p:txBody>
      </p:sp>
    </p:spTree>
    <p:extLst>
      <p:ext uri="{BB962C8B-B14F-4D97-AF65-F5344CB8AC3E}">
        <p14:creationId xmlns:p14="http://schemas.microsoft.com/office/powerpoint/2010/main" val="390851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39E8EC3-6891-C1B8-19F2-9406838FB675}"/>
              </a:ext>
            </a:extLst>
          </p:cNvPr>
          <p:cNvSpPr>
            <a:spLocks noGrp="1"/>
          </p:cNvSpPr>
          <p:nvPr>
            <p:ph type="ctrTitle"/>
          </p:nvPr>
        </p:nvSpPr>
        <p:spPr>
          <a:xfrm>
            <a:off x="699713" y="248038"/>
            <a:ext cx="7063721" cy="1159200"/>
          </a:xfrm>
        </p:spPr>
        <p:txBody>
          <a:bodyPr anchor="ctr">
            <a:normAutofit/>
          </a:bodyPr>
          <a:lstStyle/>
          <a:p>
            <a:pPr algn="l"/>
            <a:r>
              <a:rPr lang="en-US" altLang="zh-TW" sz="6600" b="1" dirty="0">
                <a:solidFill>
                  <a:srgbClr val="FFFFFF"/>
                </a:solidFill>
                <a:latin typeface="標楷體" panose="03000509000000000000" pitchFamily="65" charset="-120"/>
                <a:ea typeface="標楷體" panose="03000509000000000000" pitchFamily="65" charset="-120"/>
              </a:rPr>
              <a:t>DDoS</a:t>
            </a:r>
            <a:r>
              <a:rPr lang="zh-TW" altLang="en-US" sz="6600" b="1" dirty="0">
                <a:solidFill>
                  <a:srgbClr val="FFFFFF"/>
                </a:solidFill>
                <a:latin typeface="標楷體" panose="03000509000000000000" pitchFamily="65" charset="-120"/>
                <a:ea typeface="標楷體" panose="03000509000000000000" pitchFamily="65" charset="-120"/>
              </a:rPr>
              <a:t>的種類</a:t>
            </a:r>
          </a:p>
        </p:txBody>
      </p:sp>
      <p:graphicFrame>
        <p:nvGraphicFramePr>
          <p:cNvPr id="6" name="表格 5">
            <a:extLst>
              <a:ext uri="{FF2B5EF4-FFF2-40B4-BE49-F238E27FC236}">
                <a16:creationId xmlns:a16="http://schemas.microsoft.com/office/drawing/2014/main" id="{3B3628F8-DA34-115D-F63B-80DA14677769}"/>
              </a:ext>
            </a:extLst>
          </p:cNvPr>
          <p:cNvGraphicFramePr>
            <a:graphicFrameLocks noGrp="1"/>
          </p:cNvGraphicFramePr>
          <p:nvPr>
            <p:extLst>
              <p:ext uri="{D42A27DB-BD31-4B8C-83A1-F6EECF244321}">
                <p14:modId xmlns:p14="http://schemas.microsoft.com/office/powerpoint/2010/main" val="3655146838"/>
              </p:ext>
            </p:extLst>
          </p:nvPr>
        </p:nvGraphicFramePr>
        <p:xfrm>
          <a:off x="318196" y="2009161"/>
          <a:ext cx="11555603" cy="4008180"/>
        </p:xfrm>
        <a:graphic>
          <a:graphicData uri="http://schemas.openxmlformats.org/drawingml/2006/table">
            <a:tbl>
              <a:tblPr firstRow="1" bandRow="1">
                <a:tableStyleId>{69012ECD-51FC-41F1-AA8D-1B2483CD663E}</a:tableStyleId>
              </a:tblPr>
              <a:tblGrid>
                <a:gridCol w="2647450">
                  <a:extLst>
                    <a:ext uri="{9D8B030D-6E8A-4147-A177-3AD203B41FA5}">
                      <a16:colId xmlns:a16="http://schemas.microsoft.com/office/drawing/2014/main" val="3524762629"/>
                    </a:ext>
                  </a:extLst>
                </a:gridCol>
                <a:gridCol w="4118634">
                  <a:extLst>
                    <a:ext uri="{9D8B030D-6E8A-4147-A177-3AD203B41FA5}">
                      <a16:colId xmlns:a16="http://schemas.microsoft.com/office/drawing/2014/main" val="3061776750"/>
                    </a:ext>
                  </a:extLst>
                </a:gridCol>
                <a:gridCol w="4789519">
                  <a:extLst>
                    <a:ext uri="{9D8B030D-6E8A-4147-A177-3AD203B41FA5}">
                      <a16:colId xmlns:a16="http://schemas.microsoft.com/office/drawing/2014/main" val="1805705370"/>
                    </a:ext>
                  </a:extLst>
                </a:gridCol>
              </a:tblGrid>
              <a:tr h="862654">
                <a:tc>
                  <a:txBody>
                    <a:bodyPr/>
                    <a:lstStyle/>
                    <a:p>
                      <a:pPr algn="ctr"/>
                      <a:r>
                        <a:rPr lang="zh-TW" altLang="en-US" sz="3200" b="0" dirty="0">
                          <a:latin typeface="標楷體" panose="03000509000000000000" pitchFamily="65" charset="-120"/>
                          <a:ea typeface="標楷體" panose="03000509000000000000" pitchFamily="65" charset="-120"/>
                        </a:rPr>
                        <a:t>攻擊類型</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3200" b="0" dirty="0">
                          <a:latin typeface="標楷體" panose="03000509000000000000" pitchFamily="65" charset="-120"/>
                          <a:ea typeface="標楷體" panose="03000509000000000000" pitchFamily="65" charset="-120"/>
                        </a:rPr>
                        <a:t>攻擊原理</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3200" b="0">
                          <a:latin typeface="標楷體" panose="03000509000000000000" pitchFamily="65" charset="-120"/>
                          <a:ea typeface="標楷體" panose="03000509000000000000" pitchFamily="65" charset="-120"/>
                        </a:rPr>
                        <a:t>範例</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6174201"/>
                  </a:ext>
                </a:extLst>
              </a:tr>
              <a:tr h="1049391">
                <a:tc>
                  <a:txBody>
                    <a:bodyPr/>
                    <a:lstStyle/>
                    <a:p>
                      <a:pPr algn="ctr"/>
                      <a:r>
                        <a:rPr lang="zh-TW" altLang="en-US" sz="3200" dirty="0">
                          <a:latin typeface="標楷體" panose="03000509000000000000" pitchFamily="65" charset="-120"/>
                          <a:ea typeface="標楷體" panose="03000509000000000000" pitchFamily="65" charset="-120"/>
                        </a:rPr>
                        <a:t>流量型</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3200" dirty="0">
                          <a:latin typeface="標楷體" panose="03000509000000000000" pitchFamily="65" charset="-120"/>
                          <a:ea typeface="標楷體" panose="03000509000000000000" pitchFamily="65" charset="-120"/>
                        </a:rPr>
                        <a:t>消耗頻寬</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a:latin typeface="標楷體" panose="03000509000000000000" pitchFamily="65" charset="-120"/>
                          <a:ea typeface="標楷體" panose="03000509000000000000" pitchFamily="65" charset="-120"/>
                        </a:rPr>
                        <a:t>UDP Flood</a:t>
                      </a:r>
                      <a:r>
                        <a:rPr lang="zh-TW" altLang="en-US" sz="3200">
                          <a:latin typeface="標楷體" panose="03000509000000000000" pitchFamily="65" charset="-120"/>
                          <a:ea typeface="標楷體" panose="03000509000000000000" pitchFamily="65" charset="-120"/>
                        </a:rPr>
                        <a:t>、</a:t>
                      </a:r>
                      <a:r>
                        <a:rPr lang="en-US" altLang="zh-TW" sz="3200">
                          <a:latin typeface="標楷體" panose="03000509000000000000" pitchFamily="65" charset="-120"/>
                          <a:ea typeface="標楷體" panose="03000509000000000000" pitchFamily="65" charset="-120"/>
                        </a:rPr>
                        <a:t>ICMP Flood</a:t>
                      </a:r>
                      <a:endParaRPr lang="zh-TW" altLang="en-US" sz="3200">
                        <a:latin typeface="標楷體" panose="03000509000000000000" pitchFamily="65" charset="-120"/>
                        <a:ea typeface="標楷體" panose="03000509000000000000" pitchFamily="65" charset="-120"/>
                      </a:endParaRP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740263"/>
                  </a:ext>
                </a:extLst>
              </a:tr>
              <a:tr h="1059585">
                <a:tc>
                  <a:txBody>
                    <a:bodyPr/>
                    <a:lstStyle/>
                    <a:p>
                      <a:pPr algn="ctr"/>
                      <a:r>
                        <a:rPr lang="zh-TW" altLang="en-US" sz="3200" dirty="0">
                          <a:latin typeface="標楷體" panose="03000509000000000000" pitchFamily="65" charset="-120"/>
                          <a:ea typeface="標楷體" panose="03000509000000000000" pitchFamily="65" charset="-120"/>
                        </a:rPr>
                        <a:t>協議型</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3200" dirty="0">
                          <a:latin typeface="標楷體" panose="03000509000000000000" pitchFamily="65" charset="-120"/>
                          <a:ea typeface="標楷體" panose="03000509000000000000" pitchFamily="65" charset="-120"/>
                        </a:rPr>
                        <a:t>耗盡伺服器資源</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dirty="0">
                          <a:latin typeface="標楷體" panose="03000509000000000000" pitchFamily="65" charset="-120"/>
                          <a:ea typeface="標楷體" panose="03000509000000000000" pitchFamily="65" charset="-120"/>
                        </a:rPr>
                        <a:t>SYN Flood</a:t>
                      </a:r>
                      <a:r>
                        <a:rPr lang="zh-TW" altLang="en-US" sz="3200" dirty="0">
                          <a:latin typeface="標楷體" panose="03000509000000000000" pitchFamily="65" charset="-120"/>
                          <a:ea typeface="標楷體" panose="03000509000000000000" pitchFamily="65" charset="-120"/>
                        </a:rPr>
                        <a:t>、</a:t>
                      </a:r>
                      <a:r>
                        <a:rPr lang="en-US" altLang="zh-TW" sz="3200" dirty="0">
                          <a:latin typeface="標楷體" panose="03000509000000000000" pitchFamily="65" charset="-120"/>
                          <a:ea typeface="標楷體" panose="03000509000000000000" pitchFamily="65" charset="-120"/>
                        </a:rPr>
                        <a:t>ACK Flood</a:t>
                      </a:r>
                      <a:endParaRPr lang="zh-TW" altLang="en-US" sz="3200" dirty="0">
                        <a:latin typeface="標楷體" panose="03000509000000000000" pitchFamily="65" charset="-120"/>
                        <a:ea typeface="標楷體" panose="03000509000000000000" pitchFamily="65" charset="-120"/>
                      </a:endParaRP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38466"/>
                  </a:ext>
                </a:extLst>
              </a:tr>
              <a:tr h="1036550">
                <a:tc>
                  <a:txBody>
                    <a:bodyPr/>
                    <a:lstStyle/>
                    <a:p>
                      <a:pPr algn="ctr"/>
                      <a:r>
                        <a:rPr lang="zh-TW" altLang="en-US" sz="3200" dirty="0">
                          <a:latin typeface="標楷體" panose="03000509000000000000" pitchFamily="65" charset="-120"/>
                          <a:ea typeface="標楷體" panose="03000509000000000000" pitchFamily="65" charset="-120"/>
                        </a:rPr>
                        <a:t>應用層</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3200">
                          <a:latin typeface="標楷體" panose="03000509000000000000" pitchFamily="65" charset="-120"/>
                          <a:ea typeface="標楷體" panose="03000509000000000000" pitchFamily="65" charset="-120"/>
                        </a:rPr>
                        <a:t>消耗應用資源</a:t>
                      </a: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3200" dirty="0">
                          <a:latin typeface="標楷體" panose="03000509000000000000" pitchFamily="65" charset="-120"/>
                          <a:ea typeface="標楷體" panose="03000509000000000000" pitchFamily="65" charset="-120"/>
                        </a:rPr>
                        <a:t>HTTP Flood</a:t>
                      </a:r>
                      <a:r>
                        <a:rPr lang="zh-TW" altLang="en-US" sz="3200" dirty="0">
                          <a:latin typeface="標楷體" panose="03000509000000000000" pitchFamily="65" charset="-120"/>
                          <a:ea typeface="標楷體" panose="03000509000000000000" pitchFamily="65" charset="-120"/>
                        </a:rPr>
                        <a:t>、</a:t>
                      </a:r>
                      <a:r>
                        <a:rPr lang="en-US" altLang="zh-TW" sz="3200" dirty="0" err="1">
                          <a:latin typeface="標楷體" panose="03000509000000000000" pitchFamily="65" charset="-120"/>
                          <a:ea typeface="標楷體" panose="03000509000000000000" pitchFamily="65" charset="-120"/>
                        </a:rPr>
                        <a:t>Slowloris</a:t>
                      </a:r>
                      <a:endParaRPr lang="zh-TW" altLang="en-US" sz="3200" dirty="0">
                        <a:latin typeface="標楷體" panose="03000509000000000000" pitchFamily="65" charset="-120"/>
                        <a:ea typeface="標楷體" panose="03000509000000000000" pitchFamily="65" charset="-120"/>
                      </a:endParaRPr>
                    </a:p>
                  </a:txBody>
                  <a:tcPr marL="167374" marR="167374" marT="83687" marB="836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9344402"/>
                  </a:ext>
                </a:extLst>
              </a:tr>
            </a:tbl>
          </a:graphicData>
        </a:graphic>
      </p:graphicFrame>
    </p:spTree>
    <p:extLst>
      <p:ext uri="{BB962C8B-B14F-4D97-AF65-F5344CB8AC3E}">
        <p14:creationId xmlns:p14="http://schemas.microsoft.com/office/powerpoint/2010/main" val="65247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FF2C2682-F733-20AF-AC95-BF9B0BD008A6}"/>
              </a:ext>
            </a:extLst>
          </p:cNvPr>
          <p:cNvSpPr txBox="1"/>
          <p:nvPr/>
        </p:nvSpPr>
        <p:spPr>
          <a:xfrm>
            <a:off x="0" y="0"/>
            <a:ext cx="6096000" cy="646331"/>
          </a:xfrm>
          <a:prstGeom prst="rect">
            <a:avLst/>
          </a:prstGeom>
          <a:noFill/>
        </p:spPr>
        <p:txBody>
          <a:bodyPr wrap="square">
            <a:spAutoFit/>
          </a:bodyPr>
          <a:lstStyle/>
          <a:p>
            <a:r>
              <a:rPr lang="zh-TW" altLang="en-US" sz="3600" dirty="0">
                <a:latin typeface="標楷體" panose="03000509000000000000" pitchFamily="65" charset="-120"/>
                <a:ea typeface="標楷體" panose="03000509000000000000" pitchFamily="65" charset="-120"/>
              </a:rPr>
              <a:t>流量型攻擊</a:t>
            </a:r>
          </a:p>
        </p:txBody>
      </p:sp>
      <p:sp>
        <p:nvSpPr>
          <p:cNvPr id="5" name="文字方塊 4">
            <a:extLst>
              <a:ext uri="{FF2B5EF4-FFF2-40B4-BE49-F238E27FC236}">
                <a16:creationId xmlns:a16="http://schemas.microsoft.com/office/drawing/2014/main" id="{539988F8-CC1D-23BA-1871-D80D1DF2A249}"/>
              </a:ext>
            </a:extLst>
          </p:cNvPr>
          <p:cNvSpPr txBox="1"/>
          <p:nvPr/>
        </p:nvSpPr>
        <p:spPr>
          <a:xfrm>
            <a:off x="113071" y="818395"/>
            <a:ext cx="11877368" cy="830997"/>
          </a:xfrm>
          <a:prstGeom prst="rect">
            <a:avLst/>
          </a:prstGeom>
          <a:noFill/>
        </p:spPr>
        <p:txBody>
          <a:bodyPr wrap="square">
            <a:spAutoFit/>
          </a:bodyPr>
          <a:lstStyle/>
          <a:p>
            <a:r>
              <a:rPr lang="zh-TW" altLang="en-US" sz="2400" dirty="0">
                <a:latin typeface="標楷體" panose="03000509000000000000" pitchFamily="65" charset="-120"/>
                <a:ea typeface="標楷體" panose="03000509000000000000" pitchFamily="65" charset="-120"/>
              </a:rPr>
              <a:t>流量型攻擊試圖透過產生大量的網路流量來佔滿目標伺服器或網路的頻寬，造成正常的數據無法傳輸。這類攻擊主要依賴高流量的數據封包，通常不需要深入了解目標系統。</a:t>
            </a:r>
          </a:p>
        </p:txBody>
      </p:sp>
      <p:graphicFrame>
        <p:nvGraphicFramePr>
          <p:cNvPr id="2" name="文字方塊 6">
            <a:extLst>
              <a:ext uri="{FF2B5EF4-FFF2-40B4-BE49-F238E27FC236}">
                <a16:creationId xmlns:a16="http://schemas.microsoft.com/office/drawing/2014/main" id="{70902D49-F74B-A48F-C5D6-BBBCC862EB0F}"/>
              </a:ext>
            </a:extLst>
          </p:cNvPr>
          <p:cNvGraphicFramePr/>
          <p:nvPr>
            <p:extLst>
              <p:ext uri="{D42A27DB-BD31-4B8C-83A1-F6EECF244321}">
                <p14:modId xmlns:p14="http://schemas.microsoft.com/office/powerpoint/2010/main" val="525163206"/>
              </p:ext>
            </p:extLst>
          </p:nvPr>
        </p:nvGraphicFramePr>
        <p:xfrm>
          <a:off x="113071" y="1698345"/>
          <a:ext cx="11434916" cy="5176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00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方塊 2">
            <a:extLst>
              <a:ext uri="{FF2B5EF4-FFF2-40B4-BE49-F238E27FC236}">
                <a16:creationId xmlns:a16="http://schemas.microsoft.com/office/drawing/2014/main" id="{955D79F7-E5C9-4B98-BC5A-25D780A170B0}"/>
              </a:ext>
            </a:extLst>
          </p:cNvPr>
          <p:cNvSpPr txBox="1"/>
          <p:nvPr/>
        </p:nvSpPr>
        <p:spPr>
          <a:xfrm>
            <a:off x="0" y="-250053"/>
            <a:ext cx="10515600" cy="130644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TW" altLang="en-US" sz="3600" dirty="0">
                <a:latin typeface="標楷體" panose="03000509000000000000" pitchFamily="65" charset="-120"/>
                <a:ea typeface="標楷體" panose="03000509000000000000" pitchFamily="65" charset="-120"/>
                <a:cs typeface="+mj-cs"/>
              </a:rPr>
              <a:t>協議型攻擊</a:t>
            </a:r>
          </a:p>
        </p:txBody>
      </p:sp>
      <p:sp>
        <p:nvSpPr>
          <p:cNvPr id="5" name="文字方塊 4">
            <a:extLst>
              <a:ext uri="{FF2B5EF4-FFF2-40B4-BE49-F238E27FC236}">
                <a16:creationId xmlns:a16="http://schemas.microsoft.com/office/drawing/2014/main" id="{7577BF35-621C-FF63-C741-C7A0AE6398DF}"/>
              </a:ext>
            </a:extLst>
          </p:cNvPr>
          <p:cNvSpPr txBox="1"/>
          <p:nvPr/>
        </p:nvSpPr>
        <p:spPr>
          <a:xfrm>
            <a:off x="91881" y="743943"/>
            <a:ext cx="12005187" cy="830997"/>
          </a:xfrm>
          <a:prstGeom prst="rect">
            <a:avLst/>
          </a:prstGeom>
          <a:noFill/>
        </p:spPr>
        <p:txBody>
          <a:bodyPr wrap="square">
            <a:spAutoFit/>
          </a:bodyPr>
          <a:lstStyle/>
          <a:p>
            <a:pPr>
              <a:spcAft>
                <a:spcPts val="600"/>
              </a:spcAft>
            </a:pPr>
            <a:r>
              <a:rPr lang="zh-TW" altLang="en-US" sz="2400" dirty="0">
                <a:latin typeface="標楷體" panose="03000509000000000000" pitchFamily="65" charset="-120"/>
                <a:ea typeface="標楷體" panose="03000509000000000000" pitchFamily="65" charset="-120"/>
              </a:rPr>
              <a:t>協議型攻擊針對通訊協議的漏洞或設計特性，試圖耗盡伺服器的資源，使其無法處理正常請求。</a:t>
            </a:r>
          </a:p>
        </p:txBody>
      </p:sp>
      <p:graphicFrame>
        <p:nvGraphicFramePr>
          <p:cNvPr id="9" name="文字方塊 6">
            <a:extLst>
              <a:ext uri="{FF2B5EF4-FFF2-40B4-BE49-F238E27FC236}">
                <a16:creationId xmlns:a16="http://schemas.microsoft.com/office/drawing/2014/main" id="{67729263-BFA9-B3B0-6C74-7FE5DAC1A965}"/>
              </a:ext>
            </a:extLst>
          </p:cNvPr>
          <p:cNvGraphicFramePr/>
          <p:nvPr>
            <p:extLst>
              <p:ext uri="{D42A27DB-BD31-4B8C-83A1-F6EECF244321}">
                <p14:modId xmlns:p14="http://schemas.microsoft.com/office/powerpoint/2010/main" val="1221865883"/>
              </p:ext>
            </p:extLst>
          </p:nvPr>
        </p:nvGraphicFramePr>
        <p:xfrm>
          <a:off x="91881" y="1560154"/>
          <a:ext cx="10980174" cy="4303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1806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TotalTime>
  <Words>2488</Words>
  <Application>Microsoft Office PowerPoint</Application>
  <PresentationFormat>寬螢幕</PresentationFormat>
  <Paragraphs>200</Paragraphs>
  <Slides>29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標楷體</vt:lpstr>
      <vt:lpstr>Aptos</vt:lpstr>
      <vt:lpstr>Aptos Display</vt:lpstr>
      <vt:lpstr>Arial</vt:lpstr>
      <vt:lpstr>Office 佈景主題</vt:lpstr>
      <vt:lpstr>分散式阻斷服務攻擊DDOS</vt:lpstr>
      <vt:lpstr>目錄</vt:lpstr>
      <vt:lpstr>定義</vt:lpstr>
      <vt:lpstr>基本概念</vt:lpstr>
      <vt:lpstr>DoS與DDoS的差異</vt:lpstr>
      <vt:lpstr>攻擊的目標與意圖</vt:lpstr>
      <vt:lpstr>DDoS的種類</vt:lpstr>
      <vt:lpstr>PowerPoint 簡報</vt:lpstr>
      <vt:lpstr>PowerPoint 簡報</vt:lpstr>
      <vt:lpstr>PowerPoint 簡報</vt:lpstr>
      <vt:lpstr>PowerPoint 簡報</vt:lpstr>
      <vt:lpstr>DDoS攻擊的技術與工具</vt:lpstr>
      <vt:lpstr>利用殭屍網路進行DDoS攻擊</vt:lpstr>
      <vt:lpstr>PowerPoint 簡報</vt:lpstr>
      <vt:lpstr>案例-Mirai的運作流程 </vt:lpstr>
      <vt:lpstr>防禦與應對措施</vt:lpstr>
      <vt:lpstr>PowerPoint 簡報</vt:lpstr>
      <vt:lpstr>PowerPoint 簡報</vt:lpstr>
      <vt:lpstr>DDoS 攻擊的影響</vt:lpstr>
      <vt:lpstr>PowerPoint 簡報</vt:lpstr>
      <vt:lpstr>PowerPoint 簡報</vt:lpstr>
      <vt:lpstr>PowerPoint 簡報</vt:lpstr>
      <vt:lpstr>案例分析 GitHub DDoS攻擊</vt:lpstr>
      <vt:lpstr>PowerPoint 簡報</vt:lpstr>
      <vt:lpstr>PowerPoint 簡報</vt:lpstr>
      <vt:lpstr>未來趨勢</vt:lpstr>
      <vt:lpstr>DDoS攻擊的發展趨勢</vt:lpstr>
      <vt:lpstr>總結</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宏傑 陳</dc:creator>
  <cp:lastModifiedBy>宏傑 陳</cp:lastModifiedBy>
  <cp:revision>1</cp:revision>
  <dcterms:created xsi:type="dcterms:W3CDTF">2024-12-28T16:56:28Z</dcterms:created>
  <dcterms:modified xsi:type="dcterms:W3CDTF">2024-12-28T20:51:18Z</dcterms:modified>
</cp:coreProperties>
</file>