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1" r:id="rId9"/>
    <p:sldId id="270" r:id="rId10"/>
    <p:sldId id="262" r:id="rId11"/>
    <p:sldId id="272" r:id="rId12"/>
    <p:sldId id="273" r:id="rId13"/>
    <p:sldId id="263" r:id="rId14"/>
    <p:sldId id="264" r:id="rId15"/>
    <p:sldId id="26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09120-1791-4ADE-93EB-5F4DE7FA5ED2}" v="36" dt="2025-06-01T07:36:41.711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陳" userId="d6d427fc14c2e5cb" providerId="LiveId" clId="{BCC09120-1791-4ADE-93EB-5F4DE7FA5ED2}"/>
    <pc:docChg chg="undo custSel addSld delSld modSld">
      <pc:chgData name="宏傑 陳" userId="d6d427fc14c2e5cb" providerId="LiveId" clId="{BCC09120-1791-4ADE-93EB-5F4DE7FA5ED2}" dt="2025-06-01T07:43:40.371" v="1395" actId="1076"/>
      <pc:docMkLst>
        <pc:docMk/>
      </pc:docMkLst>
      <pc:sldChg chg="addSp delSp modSp mod setBg">
        <pc:chgData name="宏傑 陳" userId="d6d427fc14c2e5cb" providerId="LiveId" clId="{BCC09120-1791-4ADE-93EB-5F4DE7FA5ED2}" dt="2025-06-01T07:16:16.018" v="1038" actId="339"/>
        <pc:sldMkLst>
          <pc:docMk/>
          <pc:sldMk cId="3532248185" sldId="256"/>
        </pc:sldMkLst>
        <pc:spChg chg="mod">
          <ac:chgData name="宏傑 陳" userId="d6d427fc14c2e5cb" providerId="LiveId" clId="{BCC09120-1791-4ADE-93EB-5F4DE7FA5ED2}" dt="2025-06-01T07:16:16.018" v="1038" actId="339"/>
          <ac:spMkLst>
            <pc:docMk/>
            <pc:sldMk cId="3532248185" sldId="256"/>
            <ac:spMk id="2" creationId="{600DEBFF-6AA4-CF2D-7614-D4E6428E4589}"/>
          </ac:spMkLst>
        </pc:spChg>
        <pc:spChg chg="mod">
          <ac:chgData name="宏傑 陳" userId="d6d427fc14c2e5cb" providerId="LiveId" clId="{BCC09120-1791-4ADE-93EB-5F4DE7FA5ED2}" dt="2025-06-01T06:57:40.384" v="779" actId="113"/>
          <ac:spMkLst>
            <pc:docMk/>
            <pc:sldMk cId="3532248185" sldId="256"/>
            <ac:spMk id="3" creationId="{472D404B-1F5F-9E44-71DB-D11DF320BDD4}"/>
          </ac:spMkLst>
        </pc:spChg>
        <pc:spChg chg="add del">
          <ac:chgData name="宏傑 陳" userId="d6d427fc14c2e5cb" providerId="LiveId" clId="{BCC09120-1791-4ADE-93EB-5F4DE7FA5ED2}" dt="2025-06-01T06:50:59.301" v="640" actId="26606"/>
          <ac:spMkLst>
            <pc:docMk/>
            <pc:sldMk cId="3532248185" sldId="256"/>
            <ac:spMk id="10" creationId="{8A94871E-96FC-4ADE-815B-41A636E34F1A}"/>
          </ac:spMkLst>
        </pc:spChg>
        <pc:spChg chg="add del">
          <ac:chgData name="宏傑 陳" userId="d6d427fc14c2e5cb" providerId="LiveId" clId="{BCC09120-1791-4ADE-93EB-5F4DE7FA5ED2}" dt="2025-06-01T06:50:59.301" v="640" actId="26606"/>
          <ac:spMkLst>
            <pc:docMk/>
            <pc:sldMk cId="3532248185" sldId="256"/>
            <ac:spMk id="12" creationId="{3FCFB1DE-0B7E-48CC-BA90-B2AB0889F9D6}"/>
          </ac:spMkLst>
        </pc:spChg>
        <pc:spChg chg="add del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14" creationId="{32E62931-8EB4-42BB-BAAB-D8757BE66D8E}"/>
          </ac:spMkLst>
        </pc:spChg>
        <pc:spChg chg="add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19" creationId="{362D44EE-C852-4460-B8B5-C4F2BC20510C}"/>
          </ac:spMkLst>
        </pc:spChg>
        <pc:spChg chg="add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21" creationId="{658970D8-8D1D-4B5C-894B-E871CC86543D}"/>
          </ac:spMkLst>
        </pc:spChg>
        <pc:spChg chg="add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23" creationId="{F227E5B6-9132-43CA-B503-37A18562ADF2}"/>
          </ac:spMkLst>
        </pc:spChg>
        <pc:spChg chg="add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25" creationId="{03C2051E-A88D-48E5-BACF-AAED17892722}"/>
          </ac:spMkLst>
        </pc:spChg>
        <pc:spChg chg="add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27" creationId="{7821A508-2985-4905-874A-527429BAABFA}"/>
          </ac:spMkLst>
        </pc:spChg>
        <pc:spChg chg="add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29" creationId="{D2929CB1-0E3C-4B2D-ADC5-0154FB33BA44}"/>
          </ac:spMkLst>
        </pc:spChg>
        <pc:spChg chg="add">
          <ac:chgData name="宏傑 陳" userId="d6d427fc14c2e5cb" providerId="LiveId" clId="{BCC09120-1791-4ADE-93EB-5F4DE7FA5ED2}" dt="2025-06-01T06:51:53.500" v="647" actId="26606"/>
          <ac:spMkLst>
            <pc:docMk/>
            <pc:sldMk cId="3532248185" sldId="256"/>
            <ac:spMk id="31" creationId="{5F2F0C84-BE8C-4DC2-A6D3-30349A801D5C}"/>
          </ac:spMkLst>
        </pc:spChg>
        <pc:picChg chg="add mod">
          <ac:chgData name="宏傑 陳" userId="d6d427fc14c2e5cb" providerId="LiveId" clId="{BCC09120-1791-4ADE-93EB-5F4DE7FA5ED2}" dt="2025-06-01T06:50:59.309" v="641" actId="26606"/>
          <ac:picMkLst>
            <pc:docMk/>
            <pc:sldMk cId="3532248185" sldId="256"/>
            <ac:picMk id="5" creationId="{81BC05EF-679B-0D3B-EFD6-3B577E281EA0}"/>
          </ac:picMkLst>
        </pc:picChg>
      </pc:sldChg>
      <pc:sldChg chg="addSp modSp mod setBg">
        <pc:chgData name="宏傑 陳" userId="d6d427fc14c2e5cb" providerId="LiveId" clId="{BCC09120-1791-4ADE-93EB-5F4DE7FA5ED2}" dt="2025-06-01T06:57:35.405" v="778" actId="113"/>
        <pc:sldMkLst>
          <pc:docMk/>
          <pc:sldMk cId="706826575" sldId="257"/>
        </pc:sldMkLst>
        <pc:spChg chg="mod">
          <ac:chgData name="宏傑 陳" userId="d6d427fc14c2e5cb" providerId="LiveId" clId="{BCC09120-1791-4ADE-93EB-5F4DE7FA5ED2}" dt="2025-06-01T06:57:35.405" v="778" actId="113"/>
          <ac:spMkLst>
            <pc:docMk/>
            <pc:sldMk cId="706826575" sldId="257"/>
            <ac:spMk id="2" creationId="{ECC9147E-023F-93B8-D8FC-352D24F91C33}"/>
          </ac:spMkLst>
        </pc:spChg>
        <pc:spChg chg="mod">
          <ac:chgData name="宏傑 陳" userId="d6d427fc14c2e5cb" providerId="LiveId" clId="{BCC09120-1791-4ADE-93EB-5F4DE7FA5ED2}" dt="2025-06-01T06:55:09.502" v="754" actId="27636"/>
          <ac:spMkLst>
            <pc:docMk/>
            <pc:sldMk cId="706826575" sldId="257"/>
            <ac:spMk id="3" creationId="{5688B3AC-C151-7C49-E97C-3770F51DEDC0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8" creationId="{F837543A-6020-4505-A233-C9DB4BF74011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10" creationId="{35B16301-FB18-48BA-A6DD-C37CAF6F9A18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12" creationId="{C3C0D90E-074A-4F52-9B11-B52BEF4BCBE5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14" creationId="{CABBD4C1-E6F8-46F6-8152-A8A97490BF4D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16" creationId="{83BA5EF5-1FE9-4BF9-83BB-269BCDDF6156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20" creationId="{88853921-7BC9-4BDE-ACAB-133C683C82D6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22" creationId="{09192968-3AE7-4470-A61C-97294BB92731}"/>
          </ac:spMkLst>
        </pc:spChg>
        <pc:spChg chg="add">
          <ac:chgData name="宏傑 陳" userId="d6d427fc14c2e5cb" providerId="LiveId" clId="{BCC09120-1791-4ADE-93EB-5F4DE7FA5ED2}" dt="2025-06-01T06:52:47.465" v="654" actId="26606"/>
          <ac:spMkLst>
            <pc:docMk/>
            <pc:sldMk cId="706826575" sldId="257"/>
            <ac:spMk id="24" creationId="{3AB72E55-43E4-4356-BFE8-E2102CB0B505}"/>
          </ac:spMkLst>
        </pc:spChg>
      </pc:sldChg>
      <pc:sldChg chg="addSp modSp mod setBg">
        <pc:chgData name="宏傑 陳" userId="d6d427fc14c2e5cb" providerId="LiveId" clId="{BCC09120-1791-4ADE-93EB-5F4DE7FA5ED2}" dt="2025-06-01T07:09:36.732" v="915" actId="14100"/>
        <pc:sldMkLst>
          <pc:docMk/>
          <pc:sldMk cId="232759980" sldId="258"/>
        </pc:sldMkLst>
        <pc:spChg chg="mod">
          <ac:chgData name="宏傑 陳" userId="d6d427fc14c2e5cb" providerId="LiveId" clId="{BCC09120-1791-4ADE-93EB-5F4DE7FA5ED2}" dt="2025-06-01T06:56:31.177" v="761" actId="113"/>
          <ac:spMkLst>
            <pc:docMk/>
            <pc:sldMk cId="232759980" sldId="258"/>
            <ac:spMk id="2" creationId="{4D823CCD-E2F9-B14C-34C1-161BA95BBBF1}"/>
          </ac:spMkLst>
        </pc:spChg>
        <pc:spChg chg="mod">
          <ac:chgData name="宏傑 陳" userId="d6d427fc14c2e5cb" providerId="LiveId" clId="{BCC09120-1791-4ADE-93EB-5F4DE7FA5ED2}" dt="2025-06-01T07:09:36.732" v="915" actId="14100"/>
          <ac:spMkLst>
            <pc:docMk/>
            <pc:sldMk cId="232759980" sldId="258"/>
            <ac:spMk id="3" creationId="{7AA6D27D-5C67-5646-4196-6E54A0286E3D}"/>
          </ac:spMkLst>
        </pc:spChg>
        <pc:spChg chg="add">
          <ac:chgData name="宏傑 陳" userId="d6d427fc14c2e5cb" providerId="LiveId" clId="{BCC09120-1791-4ADE-93EB-5F4DE7FA5ED2}" dt="2025-06-01T06:55:33.975" v="755" actId="26606"/>
          <ac:spMkLst>
            <pc:docMk/>
            <pc:sldMk cId="232759980" sldId="258"/>
            <ac:spMk id="8" creationId="{CB299CAB-C506-454B-90FC-4065728297D3}"/>
          </ac:spMkLst>
        </pc:spChg>
        <pc:spChg chg="add">
          <ac:chgData name="宏傑 陳" userId="d6d427fc14c2e5cb" providerId="LiveId" clId="{BCC09120-1791-4ADE-93EB-5F4DE7FA5ED2}" dt="2025-06-01T06:55:33.975" v="755" actId="26606"/>
          <ac:spMkLst>
            <pc:docMk/>
            <pc:sldMk cId="232759980" sldId="258"/>
            <ac:spMk id="10" creationId="{C8D99311-F254-40F1-8AB5-EE3E7B9B6872}"/>
          </ac:spMkLst>
        </pc:spChg>
        <pc:spChg chg="add">
          <ac:chgData name="宏傑 陳" userId="d6d427fc14c2e5cb" providerId="LiveId" clId="{BCC09120-1791-4ADE-93EB-5F4DE7FA5ED2}" dt="2025-06-01T06:55:33.975" v="755" actId="26606"/>
          <ac:spMkLst>
            <pc:docMk/>
            <pc:sldMk cId="232759980" sldId="258"/>
            <ac:spMk id="12" creationId="{7D89E3CB-00ED-4691-9F0F-F23EA3564705}"/>
          </ac:spMkLst>
        </pc:spChg>
      </pc:sldChg>
      <pc:sldChg chg="addSp modSp mod setBg">
        <pc:chgData name="宏傑 陳" userId="d6d427fc14c2e5cb" providerId="LiveId" clId="{BCC09120-1791-4ADE-93EB-5F4DE7FA5ED2}" dt="2025-06-01T07:09:45.615" v="920" actId="20577"/>
        <pc:sldMkLst>
          <pc:docMk/>
          <pc:sldMk cId="3113933418" sldId="259"/>
        </pc:sldMkLst>
        <pc:spChg chg="mod">
          <ac:chgData name="宏傑 陳" userId="d6d427fc14c2e5cb" providerId="LiveId" clId="{BCC09120-1791-4ADE-93EB-5F4DE7FA5ED2}" dt="2025-06-01T06:59:50.763" v="802" actId="20577"/>
          <ac:spMkLst>
            <pc:docMk/>
            <pc:sldMk cId="3113933418" sldId="259"/>
            <ac:spMk id="2" creationId="{314BE4DF-078C-28B1-3C5B-E361D1A8DF62}"/>
          </ac:spMkLst>
        </pc:spChg>
        <pc:spChg chg="mod">
          <ac:chgData name="宏傑 陳" userId="d6d427fc14c2e5cb" providerId="LiveId" clId="{BCC09120-1791-4ADE-93EB-5F4DE7FA5ED2}" dt="2025-06-01T07:09:45.615" v="920" actId="20577"/>
          <ac:spMkLst>
            <pc:docMk/>
            <pc:sldMk cId="3113933418" sldId="259"/>
            <ac:spMk id="3" creationId="{1DEC0C81-BFDD-4611-6CC5-6D883F0ABC46}"/>
          </ac:spMkLst>
        </pc:spChg>
        <pc:spChg chg="add">
          <ac:chgData name="宏傑 陳" userId="d6d427fc14c2e5cb" providerId="LiveId" clId="{BCC09120-1791-4ADE-93EB-5F4DE7FA5ED2}" dt="2025-06-01T06:55:42.748" v="756" actId="26606"/>
          <ac:spMkLst>
            <pc:docMk/>
            <pc:sldMk cId="3113933418" sldId="259"/>
            <ac:spMk id="8" creationId="{CB299CAB-C506-454B-90FC-4065728297D3}"/>
          </ac:spMkLst>
        </pc:spChg>
        <pc:spChg chg="add">
          <ac:chgData name="宏傑 陳" userId="d6d427fc14c2e5cb" providerId="LiveId" clId="{BCC09120-1791-4ADE-93EB-5F4DE7FA5ED2}" dt="2025-06-01T06:55:42.748" v="756" actId="26606"/>
          <ac:spMkLst>
            <pc:docMk/>
            <pc:sldMk cId="3113933418" sldId="259"/>
            <ac:spMk id="10" creationId="{C8D99311-F254-40F1-8AB5-EE3E7B9B6872}"/>
          </ac:spMkLst>
        </pc:spChg>
        <pc:spChg chg="add">
          <ac:chgData name="宏傑 陳" userId="d6d427fc14c2e5cb" providerId="LiveId" clId="{BCC09120-1791-4ADE-93EB-5F4DE7FA5ED2}" dt="2025-06-01T06:55:42.748" v="756" actId="26606"/>
          <ac:spMkLst>
            <pc:docMk/>
            <pc:sldMk cId="3113933418" sldId="259"/>
            <ac:spMk id="12" creationId="{7D89E3CB-00ED-4691-9F0F-F23EA3564705}"/>
          </ac:spMkLst>
        </pc:spChg>
      </pc:sldChg>
      <pc:sldChg chg="addSp delSp modSp mod setBg">
        <pc:chgData name="宏傑 陳" userId="d6d427fc14c2e5cb" providerId="LiveId" clId="{BCC09120-1791-4ADE-93EB-5F4DE7FA5ED2}" dt="2025-06-01T07:35:00.443" v="1224" actId="255"/>
        <pc:sldMkLst>
          <pc:docMk/>
          <pc:sldMk cId="1203679713" sldId="260"/>
        </pc:sldMkLst>
        <pc:spChg chg="mod">
          <ac:chgData name="宏傑 陳" userId="d6d427fc14c2e5cb" providerId="LiveId" clId="{BCC09120-1791-4ADE-93EB-5F4DE7FA5ED2}" dt="2025-06-01T07:01:02.094" v="812" actId="1076"/>
          <ac:spMkLst>
            <pc:docMk/>
            <pc:sldMk cId="1203679713" sldId="260"/>
            <ac:spMk id="2" creationId="{5E33D57B-1C26-8A5C-E2ED-D466669671B4}"/>
          </ac:spMkLst>
        </pc:spChg>
        <pc:spChg chg="mod">
          <ac:chgData name="宏傑 陳" userId="d6d427fc14c2e5cb" providerId="LiveId" clId="{BCC09120-1791-4ADE-93EB-5F4DE7FA5ED2}" dt="2025-06-01T07:35:00.443" v="1224" actId="255"/>
          <ac:spMkLst>
            <pc:docMk/>
            <pc:sldMk cId="1203679713" sldId="260"/>
            <ac:spMk id="4" creationId="{1A085D9C-8EB9-4FB2-1C08-4C65981F3853}"/>
          </ac:spMkLst>
        </pc:spChg>
        <pc:spChg chg="add del">
          <ac:chgData name="宏傑 陳" userId="d6d427fc14c2e5cb" providerId="LiveId" clId="{BCC09120-1791-4ADE-93EB-5F4DE7FA5ED2}" dt="2025-06-01T07:00:48.192" v="809" actId="26606"/>
          <ac:spMkLst>
            <pc:docMk/>
            <pc:sldMk cId="1203679713" sldId="260"/>
            <ac:spMk id="11" creationId="{E02239D2-A05D-4A1C-9F06-FBA7FC730E1B}"/>
          </ac:spMkLst>
        </pc:spChg>
        <pc:spChg chg="add">
          <ac:chgData name="宏傑 陳" userId="d6d427fc14c2e5cb" providerId="LiveId" clId="{BCC09120-1791-4ADE-93EB-5F4DE7FA5ED2}" dt="2025-06-01T07:00:48.192" v="809" actId="26606"/>
          <ac:spMkLst>
            <pc:docMk/>
            <pc:sldMk cId="1203679713" sldId="260"/>
            <ac:spMk id="16" creationId="{2EB492CD-616E-47F8-933B-5E2D952A0593}"/>
          </ac:spMkLst>
        </pc:spChg>
        <pc:spChg chg="add">
          <ac:chgData name="宏傑 陳" userId="d6d427fc14c2e5cb" providerId="LiveId" clId="{BCC09120-1791-4ADE-93EB-5F4DE7FA5ED2}" dt="2025-06-01T07:00:48.192" v="809" actId="26606"/>
          <ac:spMkLst>
            <pc:docMk/>
            <pc:sldMk cId="1203679713" sldId="260"/>
            <ac:spMk id="18" creationId="{59383CF9-23B5-4335-9B21-1791C4CF1C75}"/>
          </ac:spMkLst>
        </pc:spChg>
        <pc:spChg chg="add">
          <ac:chgData name="宏傑 陳" userId="d6d427fc14c2e5cb" providerId="LiveId" clId="{BCC09120-1791-4ADE-93EB-5F4DE7FA5ED2}" dt="2025-06-01T07:00:48.192" v="809" actId="26606"/>
          <ac:spMkLst>
            <pc:docMk/>
            <pc:sldMk cId="1203679713" sldId="260"/>
            <ac:spMk id="20" creationId="{0007FE00-9498-4706-B255-6437B0252C02}"/>
          </ac:spMkLst>
        </pc:spChg>
        <pc:picChg chg="add mod">
          <ac:chgData name="宏傑 陳" userId="d6d427fc14c2e5cb" providerId="LiveId" clId="{BCC09120-1791-4ADE-93EB-5F4DE7FA5ED2}" dt="2025-06-01T07:00:48.192" v="809" actId="26606"/>
          <ac:picMkLst>
            <pc:docMk/>
            <pc:sldMk cId="1203679713" sldId="260"/>
            <ac:picMk id="8" creationId="{ADD598FF-7ED3-14E6-DE07-E674851C739C}"/>
          </ac:picMkLst>
        </pc:picChg>
      </pc:sldChg>
      <pc:sldChg chg="addSp delSp modSp mod setBg">
        <pc:chgData name="宏傑 陳" userId="d6d427fc14c2e5cb" providerId="LiveId" clId="{BCC09120-1791-4ADE-93EB-5F4DE7FA5ED2}" dt="2025-06-01T07:14:28.459" v="1026" actId="120"/>
        <pc:sldMkLst>
          <pc:docMk/>
          <pc:sldMk cId="2043579124" sldId="261"/>
        </pc:sldMkLst>
        <pc:spChg chg="mod">
          <ac:chgData name="宏傑 陳" userId="d6d427fc14c2e5cb" providerId="LiveId" clId="{BCC09120-1791-4ADE-93EB-5F4DE7FA5ED2}" dt="2025-06-01T07:03:28.332" v="833" actId="20577"/>
          <ac:spMkLst>
            <pc:docMk/>
            <pc:sldMk cId="2043579124" sldId="261"/>
            <ac:spMk id="2" creationId="{3AD04442-3A4D-300C-660D-4505A951D24F}"/>
          </ac:spMkLst>
        </pc:spChg>
        <pc:spChg chg="mod">
          <ac:chgData name="宏傑 陳" userId="d6d427fc14c2e5cb" providerId="LiveId" clId="{BCC09120-1791-4ADE-93EB-5F4DE7FA5ED2}" dt="2025-06-01T07:14:28.459" v="1026" actId="120"/>
          <ac:spMkLst>
            <pc:docMk/>
            <pc:sldMk cId="2043579124" sldId="261"/>
            <ac:spMk id="3" creationId="{C3B3FFD7-EFA6-C4B9-7F25-95E075074AC0}"/>
          </ac:spMkLst>
        </pc:spChg>
        <pc:spChg chg="add del">
          <ac:chgData name="宏傑 陳" userId="d6d427fc14c2e5cb" providerId="LiveId" clId="{BCC09120-1791-4ADE-93EB-5F4DE7FA5ED2}" dt="2025-06-01T07:03:15.076" v="828" actId="26606"/>
          <ac:spMkLst>
            <pc:docMk/>
            <pc:sldMk cId="2043579124" sldId="261"/>
            <ac:spMk id="8" creationId="{081EA652-8C6A-4E69-BEB9-170809474553}"/>
          </ac:spMkLst>
        </pc:spChg>
        <pc:spChg chg="add del">
          <ac:chgData name="宏傑 陳" userId="d6d427fc14c2e5cb" providerId="LiveId" clId="{BCC09120-1791-4ADE-93EB-5F4DE7FA5ED2}" dt="2025-06-01T07:03:15.076" v="828" actId="26606"/>
          <ac:spMkLst>
            <pc:docMk/>
            <pc:sldMk cId="2043579124" sldId="261"/>
            <ac:spMk id="10" creationId="{5298780A-33B9-4EA2-8F67-DE68AD62841B}"/>
          </ac:spMkLst>
        </pc:spChg>
        <pc:spChg chg="add del">
          <ac:chgData name="宏傑 陳" userId="d6d427fc14c2e5cb" providerId="LiveId" clId="{BCC09120-1791-4ADE-93EB-5F4DE7FA5ED2}" dt="2025-06-01T07:03:15.076" v="828" actId="26606"/>
          <ac:spMkLst>
            <pc:docMk/>
            <pc:sldMk cId="2043579124" sldId="261"/>
            <ac:spMk id="12" creationId="{7F488E8B-4E1E-4402-8935-D4E6C02615C7}"/>
          </ac:spMkLst>
        </pc:spChg>
        <pc:spChg chg="add">
          <ac:chgData name="宏傑 陳" userId="d6d427fc14c2e5cb" providerId="LiveId" clId="{BCC09120-1791-4ADE-93EB-5F4DE7FA5ED2}" dt="2025-06-01T07:03:15.088" v="829" actId="26606"/>
          <ac:spMkLst>
            <pc:docMk/>
            <pc:sldMk cId="2043579124" sldId="261"/>
            <ac:spMk id="15" creationId="{D5B0017B-2ECA-49AF-B397-DC140825DF8D}"/>
          </ac:spMkLst>
        </pc:spChg>
        <pc:spChg chg="add">
          <ac:chgData name="宏傑 陳" userId="d6d427fc14c2e5cb" providerId="LiveId" clId="{BCC09120-1791-4ADE-93EB-5F4DE7FA5ED2}" dt="2025-06-01T07:03:15.088" v="829" actId="26606"/>
          <ac:spMkLst>
            <pc:docMk/>
            <pc:sldMk cId="2043579124" sldId="261"/>
            <ac:spMk id="16" creationId="{B6CDA21F-E7AF-4C75-8395-33F58D5B0E45}"/>
          </ac:spMkLst>
        </pc:spChg>
        <pc:grpChg chg="add">
          <ac:chgData name="宏傑 陳" userId="d6d427fc14c2e5cb" providerId="LiveId" clId="{BCC09120-1791-4ADE-93EB-5F4DE7FA5ED2}" dt="2025-06-01T07:03:15.088" v="829" actId="26606"/>
          <ac:grpSpMkLst>
            <pc:docMk/>
            <pc:sldMk cId="2043579124" sldId="261"/>
            <ac:grpSpMk id="18" creationId="{AE1C45F0-260A-458C-96ED-C1F6D2151219}"/>
          </ac:grpSpMkLst>
        </pc:grpChg>
        <pc:cxnChg chg="add del">
          <ac:chgData name="宏傑 陳" userId="d6d427fc14c2e5cb" providerId="LiveId" clId="{BCC09120-1791-4ADE-93EB-5F4DE7FA5ED2}" dt="2025-06-01T07:03:15.076" v="828" actId="26606"/>
          <ac:cxnSpMkLst>
            <pc:docMk/>
            <pc:sldMk cId="2043579124" sldId="261"/>
            <ac:cxnSpMk id="14" creationId="{23AAC9B5-8015-485C-ACF9-A750390E9A56}"/>
          </ac:cxnSpMkLst>
        </pc:cxnChg>
        <pc:cxnChg chg="add">
          <ac:chgData name="宏傑 陳" userId="d6d427fc14c2e5cb" providerId="LiveId" clId="{BCC09120-1791-4ADE-93EB-5F4DE7FA5ED2}" dt="2025-06-01T07:03:15.088" v="829" actId="26606"/>
          <ac:cxnSpMkLst>
            <pc:docMk/>
            <pc:sldMk cId="2043579124" sldId="261"/>
            <ac:cxnSpMk id="17" creationId="{6CF1BAF6-AD41-4082-B212-8A1F9A2E8779}"/>
          </ac:cxnSpMkLst>
        </pc:cxnChg>
      </pc:sldChg>
      <pc:sldChg chg="addSp modSp mod setBg">
        <pc:chgData name="宏傑 陳" userId="d6d427fc14c2e5cb" providerId="LiveId" clId="{BCC09120-1791-4ADE-93EB-5F4DE7FA5ED2}" dt="2025-06-01T07:40:59.907" v="1321" actId="20577"/>
        <pc:sldMkLst>
          <pc:docMk/>
          <pc:sldMk cId="262865959" sldId="262"/>
        </pc:sldMkLst>
        <pc:spChg chg="mod">
          <ac:chgData name="宏傑 陳" userId="d6d427fc14c2e5cb" providerId="LiveId" clId="{BCC09120-1791-4ADE-93EB-5F4DE7FA5ED2}" dt="2025-06-01T07:40:53.215" v="1319" actId="20577"/>
          <ac:spMkLst>
            <pc:docMk/>
            <pc:sldMk cId="262865959" sldId="262"/>
            <ac:spMk id="2" creationId="{F5F0CBDB-E5EA-ECA9-61FC-789C893732FF}"/>
          </ac:spMkLst>
        </pc:spChg>
        <pc:spChg chg="mod">
          <ac:chgData name="宏傑 陳" userId="d6d427fc14c2e5cb" providerId="LiveId" clId="{BCC09120-1791-4ADE-93EB-5F4DE7FA5ED2}" dt="2025-06-01T07:40:59.907" v="1321" actId="20577"/>
          <ac:spMkLst>
            <pc:docMk/>
            <pc:sldMk cId="262865959" sldId="262"/>
            <ac:spMk id="3" creationId="{A501F293-75CF-6A87-1FFA-16726A5AD6F9}"/>
          </ac:spMkLst>
        </pc:spChg>
        <pc:spChg chg="add">
          <ac:chgData name="宏傑 陳" userId="d6d427fc14c2e5cb" providerId="LiveId" clId="{BCC09120-1791-4ADE-93EB-5F4DE7FA5ED2}" dt="2025-06-01T07:38:03.656" v="1251" actId="26606"/>
          <ac:spMkLst>
            <pc:docMk/>
            <pc:sldMk cId="262865959" sldId="262"/>
            <ac:spMk id="10" creationId="{2EB492CD-616E-47F8-933B-5E2D952A0593}"/>
          </ac:spMkLst>
        </pc:spChg>
        <pc:spChg chg="add">
          <ac:chgData name="宏傑 陳" userId="d6d427fc14c2e5cb" providerId="LiveId" clId="{BCC09120-1791-4ADE-93EB-5F4DE7FA5ED2}" dt="2025-06-01T07:38:03.656" v="1251" actId="26606"/>
          <ac:spMkLst>
            <pc:docMk/>
            <pc:sldMk cId="262865959" sldId="262"/>
            <ac:spMk id="12" creationId="{59383CF9-23B5-4335-9B21-1791C4CF1C75}"/>
          </ac:spMkLst>
        </pc:spChg>
        <pc:spChg chg="add">
          <ac:chgData name="宏傑 陳" userId="d6d427fc14c2e5cb" providerId="LiveId" clId="{BCC09120-1791-4ADE-93EB-5F4DE7FA5ED2}" dt="2025-06-01T07:38:03.656" v="1251" actId="26606"/>
          <ac:spMkLst>
            <pc:docMk/>
            <pc:sldMk cId="262865959" sldId="262"/>
            <ac:spMk id="14" creationId="{0007FE00-9498-4706-B255-6437B0252C02}"/>
          </ac:spMkLst>
        </pc:spChg>
        <pc:picChg chg="add">
          <ac:chgData name="宏傑 陳" userId="d6d427fc14c2e5cb" providerId="LiveId" clId="{BCC09120-1791-4ADE-93EB-5F4DE7FA5ED2}" dt="2025-06-01T07:38:03.656" v="1251" actId="26606"/>
          <ac:picMkLst>
            <pc:docMk/>
            <pc:sldMk cId="262865959" sldId="262"/>
            <ac:picMk id="7" creationId="{E54F0AAF-D2EF-062F-BBEF-0A09B7881D25}"/>
          </ac:picMkLst>
        </pc:picChg>
      </pc:sldChg>
      <pc:sldChg chg="addSp modSp mod setBg">
        <pc:chgData name="宏傑 陳" userId="d6d427fc14c2e5cb" providerId="LiveId" clId="{BCC09120-1791-4ADE-93EB-5F4DE7FA5ED2}" dt="2025-06-01T07:18:44.339" v="1057" actId="20577"/>
        <pc:sldMkLst>
          <pc:docMk/>
          <pc:sldMk cId="1411667668" sldId="263"/>
        </pc:sldMkLst>
        <pc:spChg chg="mod">
          <ac:chgData name="宏傑 陳" userId="d6d427fc14c2e5cb" providerId="LiveId" clId="{BCC09120-1791-4ADE-93EB-5F4DE7FA5ED2}" dt="2025-06-01T07:18:40.799" v="1053" actId="20577"/>
          <ac:spMkLst>
            <pc:docMk/>
            <pc:sldMk cId="1411667668" sldId="263"/>
            <ac:spMk id="2" creationId="{6C727187-58EB-117C-2FEA-D1DD237B2765}"/>
          </ac:spMkLst>
        </pc:spChg>
        <pc:spChg chg="add">
          <ac:chgData name="宏傑 陳" userId="d6d427fc14c2e5cb" providerId="LiveId" clId="{BCC09120-1791-4ADE-93EB-5F4DE7FA5ED2}" dt="2025-06-01T07:17:58.763" v="1043" actId="26606"/>
          <ac:spMkLst>
            <pc:docMk/>
            <pc:sldMk cId="1411667668" sldId="263"/>
            <ac:spMk id="9" creationId="{BCED4D40-4B67-4331-AC48-79B82B4A47D8}"/>
          </ac:spMkLst>
        </pc:spChg>
        <pc:spChg chg="add">
          <ac:chgData name="宏傑 陳" userId="d6d427fc14c2e5cb" providerId="LiveId" clId="{BCC09120-1791-4ADE-93EB-5F4DE7FA5ED2}" dt="2025-06-01T07:17:58.763" v="1043" actId="26606"/>
          <ac:spMkLst>
            <pc:docMk/>
            <pc:sldMk cId="1411667668" sldId="263"/>
            <ac:spMk id="11" creationId="{670CEDEF-4F34-412E-84EE-329C1E936AF5}"/>
          </ac:spMkLst>
        </pc:spChg>
        <pc:graphicFrameChg chg="mod modGraphic">
          <ac:chgData name="宏傑 陳" userId="d6d427fc14c2e5cb" providerId="LiveId" clId="{BCC09120-1791-4ADE-93EB-5F4DE7FA5ED2}" dt="2025-06-01T07:18:44.339" v="1057" actId="20577"/>
          <ac:graphicFrameMkLst>
            <pc:docMk/>
            <pc:sldMk cId="1411667668" sldId="263"/>
            <ac:graphicFrameMk id="4" creationId="{F8456097-9191-71E0-4273-36D431A3817F}"/>
          </ac:graphicFrameMkLst>
        </pc:graphicFrameChg>
      </pc:sldChg>
      <pc:sldChg chg="addSp modSp mod setBg">
        <pc:chgData name="宏傑 陳" userId="d6d427fc14c2e5cb" providerId="LiveId" clId="{BCC09120-1791-4ADE-93EB-5F4DE7FA5ED2}" dt="2025-06-01T07:36:51.441" v="1250" actId="2711"/>
        <pc:sldMkLst>
          <pc:docMk/>
          <pc:sldMk cId="3334033319" sldId="264"/>
        </pc:sldMkLst>
        <pc:spChg chg="mod">
          <ac:chgData name="宏傑 陳" userId="d6d427fc14c2e5cb" providerId="LiveId" clId="{BCC09120-1791-4ADE-93EB-5F4DE7FA5ED2}" dt="2025-06-01T07:33:48.055" v="1209" actId="20577"/>
          <ac:spMkLst>
            <pc:docMk/>
            <pc:sldMk cId="3334033319" sldId="264"/>
            <ac:spMk id="2" creationId="{D232C51C-803C-3198-4087-96864477D005}"/>
          </ac:spMkLst>
        </pc:spChg>
        <pc:spChg chg="mod">
          <ac:chgData name="宏傑 陳" userId="d6d427fc14c2e5cb" providerId="LiveId" clId="{BCC09120-1791-4ADE-93EB-5F4DE7FA5ED2}" dt="2025-06-01T07:36:51.441" v="1250" actId="2711"/>
          <ac:spMkLst>
            <pc:docMk/>
            <pc:sldMk cId="3334033319" sldId="264"/>
            <ac:spMk id="4" creationId="{9B97FCA2-8B10-4A99-D37F-2A823B530BF3}"/>
          </ac:spMkLst>
        </pc:spChg>
        <pc:spChg chg="add">
          <ac:chgData name="宏傑 陳" userId="d6d427fc14c2e5cb" providerId="LiveId" clId="{BCC09120-1791-4ADE-93EB-5F4DE7FA5ED2}" dt="2025-06-01T07:33:39.139" v="1206" actId="26606"/>
          <ac:spMkLst>
            <pc:docMk/>
            <pc:sldMk cId="3334033319" sldId="264"/>
            <ac:spMk id="9" creationId="{DBF61EA3-B236-439E-9C0B-340980D56BEE}"/>
          </ac:spMkLst>
        </pc:spChg>
        <pc:spChg chg="add">
          <ac:chgData name="宏傑 陳" userId="d6d427fc14c2e5cb" providerId="LiveId" clId="{BCC09120-1791-4ADE-93EB-5F4DE7FA5ED2}" dt="2025-06-01T07:33:39.139" v="1206" actId="26606"/>
          <ac:spMkLst>
            <pc:docMk/>
            <pc:sldMk cId="3334033319" sldId="264"/>
            <ac:spMk id="15" creationId="{E659831F-0D9A-4C63-9EBB-8435B85A440F}"/>
          </ac:spMkLst>
        </pc:spChg>
        <pc:grpChg chg="add">
          <ac:chgData name="宏傑 陳" userId="d6d427fc14c2e5cb" providerId="LiveId" clId="{BCC09120-1791-4ADE-93EB-5F4DE7FA5ED2}" dt="2025-06-01T07:33:39.139" v="1206" actId="26606"/>
          <ac:grpSpMkLst>
            <pc:docMk/>
            <pc:sldMk cId="3334033319" sldId="264"/>
            <ac:grpSpMk id="11" creationId="{28FAF094-D087-493F-8DF9-A486C2D6BBAA}"/>
          </ac:grpSpMkLst>
        </pc:grpChg>
      </pc:sldChg>
      <pc:sldChg chg="addSp delSp modSp mod setBg">
        <pc:chgData name="宏傑 陳" userId="d6d427fc14c2e5cb" providerId="LiveId" clId="{BCC09120-1791-4ADE-93EB-5F4DE7FA5ED2}" dt="2025-06-01T07:20:09.267" v="1072" actId="255"/>
        <pc:sldMkLst>
          <pc:docMk/>
          <pc:sldMk cId="949287446" sldId="265"/>
        </pc:sldMkLst>
        <pc:spChg chg="mod">
          <ac:chgData name="宏傑 陳" userId="d6d427fc14c2e5cb" providerId="LiveId" clId="{BCC09120-1791-4ADE-93EB-5F4DE7FA5ED2}" dt="2025-06-01T07:20:09.267" v="1072" actId="255"/>
          <ac:spMkLst>
            <pc:docMk/>
            <pc:sldMk cId="949287446" sldId="265"/>
            <ac:spMk id="2" creationId="{4408AF25-2F87-22D5-9FF6-F23471767C37}"/>
          </ac:spMkLst>
        </pc:spChg>
        <pc:spChg chg="add">
          <ac:chgData name="宏傑 陳" userId="d6d427fc14c2e5cb" providerId="LiveId" clId="{BCC09120-1791-4ADE-93EB-5F4DE7FA5ED2}" dt="2025-06-01T07:19:42.816" v="1067" actId="26606"/>
          <ac:spMkLst>
            <pc:docMk/>
            <pc:sldMk cId="949287446" sldId="265"/>
            <ac:spMk id="9" creationId="{BCED4D40-4B67-4331-AC48-79B82B4A47D8}"/>
          </ac:spMkLst>
        </pc:spChg>
        <pc:spChg chg="add">
          <ac:chgData name="宏傑 陳" userId="d6d427fc14c2e5cb" providerId="LiveId" clId="{BCC09120-1791-4ADE-93EB-5F4DE7FA5ED2}" dt="2025-06-01T07:19:42.816" v="1067" actId="26606"/>
          <ac:spMkLst>
            <pc:docMk/>
            <pc:sldMk cId="949287446" sldId="265"/>
            <ac:spMk id="11" creationId="{670CEDEF-4F34-412E-84EE-329C1E936AF5}"/>
          </ac:spMkLst>
        </pc:spChg>
        <pc:graphicFrameChg chg="add mod modGraphic">
          <ac:chgData name="宏傑 陳" userId="d6d427fc14c2e5cb" providerId="LiveId" clId="{BCC09120-1791-4ADE-93EB-5F4DE7FA5ED2}" dt="2025-06-01T07:19:58.175" v="1071" actId="255"/>
          <ac:graphicFrameMkLst>
            <pc:docMk/>
            <pc:sldMk cId="949287446" sldId="265"/>
            <ac:graphicFrameMk id="4" creationId="{2815D96E-FF82-DE1E-A263-B4DC7F49817F}"/>
          </ac:graphicFrameMkLst>
        </pc:graphicFrameChg>
      </pc:sldChg>
      <pc:sldChg chg="addSp modSp mod setBg">
        <pc:chgData name="宏傑 陳" userId="d6d427fc14c2e5cb" providerId="LiveId" clId="{BCC09120-1791-4ADE-93EB-5F4DE7FA5ED2}" dt="2025-06-01T07:28:56.494" v="1204" actId="1076"/>
        <pc:sldMkLst>
          <pc:docMk/>
          <pc:sldMk cId="951027239" sldId="266"/>
        </pc:sldMkLst>
        <pc:spChg chg="mod">
          <ac:chgData name="宏傑 陳" userId="d6d427fc14c2e5cb" providerId="LiveId" clId="{BCC09120-1791-4ADE-93EB-5F4DE7FA5ED2}" dt="2025-06-01T07:28:53.334" v="1203" actId="1076"/>
          <ac:spMkLst>
            <pc:docMk/>
            <pc:sldMk cId="951027239" sldId="266"/>
            <ac:spMk id="2" creationId="{369A9F7B-834B-9696-5609-D7836AB492A8}"/>
          </ac:spMkLst>
        </pc:spChg>
        <pc:spChg chg="mod">
          <ac:chgData name="宏傑 陳" userId="d6d427fc14c2e5cb" providerId="LiveId" clId="{BCC09120-1791-4ADE-93EB-5F4DE7FA5ED2}" dt="2025-06-01T07:28:56.494" v="1204" actId="1076"/>
          <ac:spMkLst>
            <pc:docMk/>
            <pc:sldMk cId="951027239" sldId="266"/>
            <ac:spMk id="3" creationId="{EF1FBC3D-9C93-FB90-658A-027E951764BE}"/>
          </ac:spMkLst>
        </pc:spChg>
        <pc:spChg chg="add">
          <ac:chgData name="宏傑 陳" userId="d6d427fc14c2e5cb" providerId="LiveId" clId="{BCC09120-1791-4ADE-93EB-5F4DE7FA5ED2}" dt="2025-06-01T07:28:08.803" v="1191" actId="26606"/>
          <ac:spMkLst>
            <pc:docMk/>
            <pc:sldMk cId="951027239" sldId="266"/>
            <ac:spMk id="8" creationId="{D5B339F4-93B9-4E04-9721-143AD6782EA9}"/>
          </ac:spMkLst>
        </pc:spChg>
        <pc:spChg chg="add">
          <ac:chgData name="宏傑 陳" userId="d6d427fc14c2e5cb" providerId="LiveId" clId="{BCC09120-1791-4ADE-93EB-5F4DE7FA5ED2}" dt="2025-06-01T07:28:08.803" v="1191" actId="26606"/>
          <ac:spMkLst>
            <pc:docMk/>
            <pc:sldMk cId="951027239" sldId="266"/>
            <ac:spMk id="14" creationId="{871AEA07-1E14-44B4-8E55-64EF049CD66F}"/>
          </ac:spMkLst>
        </pc:spChg>
        <pc:grpChg chg="add">
          <ac:chgData name="宏傑 陳" userId="d6d427fc14c2e5cb" providerId="LiveId" clId="{BCC09120-1791-4ADE-93EB-5F4DE7FA5ED2}" dt="2025-06-01T07:28:08.803" v="1191" actId="26606"/>
          <ac:grpSpMkLst>
            <pc:docMk/>
            <pc:sldMk cId="951027239" sldId="266"/>
            <ac:grpSpMk id="10" creationId="{8734DDD3-F723-4DD3-8ABE-EC0B2AC87D74}"/>
          </ac:grpSpMkLst>
        </pc:grpChg>
      </pc:sldChg>
      <pc:sldChg chg="addSp modSp mod setBg">
        <pc:chgData name="宏傑 陳" userId="d6d427fc14c2e5cb" providerId="LiveId" clId="{BCC09120-1791-4ADE-93EB-5F4DE7FA5ED2}" dt="2025-06-01T07:33:14.981" v="1205" actId="14100"/>
        <pc:sldMkLst>
          <pc:docMk/>
          <pc:sldMk cId="2208336198" sldId="267"/>
        </pc:sldMkLst>
        <pc:spChg chg="mod">
          <ac:chgData name="宏傑 陳" userId="d6d427fc14c2e5cb" providerId="LiveId" clId="{BCC09120-1791-4ADE-93EB-5F4DE7FA5ED2}" dt="2025-06-01T07:20:51.634" v="1076" actId="113"/>
          <ac:spMkLst>
            <pc:docMk/>
            <pc:sldMk cId="2208336198" sldId="267"/>
            <ac:spMk id="2" creationId="{6A2CF8D0-7ACD-0BB7-6B57-EDCEC5781980}"/>
          </ac:spMkLst>
        </pc:spChg>
        <pc:spChg chg="mod">
          <ac:chgData name="宏傑 陳" userId="d6d427fc14c2e5cb" providerId="LiveId" clId="{BCC09120-1791-4ADE-93EB-5F4DE7FA5ED2}" dt="2025-06-01T07:33:14.981" v="1205" actId="14100"/>
          <ac:spMkLst>
            <pc:docMk/>
            <pc:sldMk cId="2208336198" sldId="267"/>
            <ac:spMk id="3" creationId="{5026ADB8-0A52-B758-F3B4-3D342C704070}"/>
          </ac:spMkLst>
        </pc:spChg>
        <pc:spChg chg="add">
          <ac:chgData name="宏傑 陳" userId="d6d427fc14c2e5cb" providerId="LiveId" clId="{BCC09120-1791-4ADE-93EB-5F4DE7FA5ED2}" dt="2025-06-01T07:20:43.626" v="1073" actId="26606"/>
          <ac:spMkLst>
            <pc:docMk/>
            <pc:sldMk cId="2208336198" sldId="267"/>
            <ac:spMk id="8" creationId="{B6CDA21F-E7AF-4C75-8395-33F58D5B0E45}"/>
          </ac:spMkLst>
        </pc:spChg>
        <pc:spChg chg="add">
          <ac:chgData name="宏傑 陳" userId="d6d427fc14c2e5cb" providerId="LiveId" clId="{BCC09120-1791-4ADE-93EB-5F4DE7FA5ED2}" dt="2025-06-01T07:20:43.626" v="1073" actId="26606"/>
          <ac:spMkLst>
            <pc:docMk/>
            <pc:sldMk cId="2208336198" sldId="267"/>
            <ac:spMk id="15" creationId="{D5B0017B-2ECA-49AF-B397-DC140825DF8D}"/>
          </ac:spMkLst>
        </pc:spChg>
        <pc:grpChg chg="add">
          <ac:chgData name="宏傑 陳" userId="d6d427fc14c2e5cb" providerId="LiveId" clId="{BCC09120-1791-4ADE-93EB-5F4DE7FA5ED2}" dt="2025-06-01T07:20:43.626" v="1073" actId="26606"/>
          <ac:grpSpMkLst>
            <pc:docMk/>
            <pc:sldMk cId="2208336198" sldId="267"/>
            <ac:grpSpMk id="10" creationId="{AE1C45F0-260A-458C-96ED-C1F6D2151219}"/>
          </ac:grpSpMkLst>
        </pc:grpChg>
        <pc:cxnChg chg="add">
          <ac:chgData name="宏傑 陳" userId="d6d427fc14c2e5cb" providerId="LiveId" clId="{BCC09120-1791-4ADE-93EB-5F4DE7FA5ED2}" dt="2025-06-01T07:20:43.626" v="1073" actId="26606"/>
          <ac:cxnSpMkLst>
            <pc:docMk/>
            <pc:sldMk cId="2208336198" sldId="267"/>
            <ac:cxnSpMk id="17" creationId="{6CF1BAF6-AD41-4082-B212-8A1F9A2E8779}"/>
          </ac:cxnSpMkLst>
        </pc:cxnChg>
      </pc:sldChg>
      <pc:sldChg chg="addSp modSp mod setBg">
        <pc:chgData name="宏傑 陳" userId="d6d427fc14c2e5cb" providerId="LiveId" clId="{BCC09120-1791-4ADE-93EB-5F4DE7FA5ED2}" dt="2025-06-01T07:26:57.659" v="1187" actId="14100"/>
        <pc:sldMkLst>
          <pc:docMk/>
          <pc:sldMk cId="544106080" sldId="268"/>
        </pc:sldMkLst>
        <pc:spChg chg="mod">
          <ac:chgData name="宏傑 陳" userId="d6d427fc14c2e5cb" providerId="LiveId" clId="{BCC09120-1791-4ADE-93EB-5F4DE7FA5ED2}" dt="2025-06-01T07:25:58.500" v="1164" actId="2711"/>
          <ac:spMkLst>
            <pc:docMk/>
            <pc:sldMk cId="544106080" sldId="268"/>
            <ac:spMk id="2" creationId="{0960D95D-1002-3103-59F2-1AA5DCA92E80}"/>
          </ac:spMkLst>
        </pc:spChg>
        <pc:spChg chg="mod">
          <ac:chgData name="宏傑 陳" userId="d6d427fc14c2e5cb" providerId="LiveId" clId="{BCC09120-1791-4ADE-93EB-5F4DE7FA5ED2}" dt="2025-06-01T07:26:57.659" v="1187" actId="14100"/>
          <ac:spMkLst>
            <pc:docMk/>
            <pc:sldMk cId="544106080" sldId="268"/>
            <ac:spMk id="3" creationId="{054A2D0D-416F-F02B-1DFF-8B2A0A02EC5E}"/>
          </ac:spMkLst>
        </pc:spChg>
        <pc:spChg chg="add">
          <ac:chgData name="宏傑 陳" userId="d6d427fc14c2e5cb" providerId="LiveId" clId="{BCC09120-1791-4ADE-93EB-5F4DE7FA5ED2}" dt="2025-06-01T07:25:49.901" v="1161" actId="26606"/>
          <ac:spMkLst>
            <pc:docMk/>
            <pc:sldMk cId="544106080" sldId="268"/>
            <ac:spMk id="8" creationId="{B6CDA21F-E7AF-4C75-8395-33F58D5B0E45}"/>
          </ac:spMkLst>
        </pc:spChg>
        <pc:spChg chg="add">
          <ac:chgData name="宏傑 陳" userId="d6d427fc14c2e5cb" providerId="LiveId" clId="{BCC09120-1791-4ADE-93EB-5F4DE7FA5ED2}" dt="2025-06-01T07:25:49.901" v="1161" actId="26606"/>
          <ac:spMkLst>
            <pc:docMk/>
            <pc:sldMk cId="544106080" sldId="268"/>
            <ac:spMk id="15" creationId="{D5B0017B-2ECA-49AF-B397-DC140825DF8D}"/>
          </ac:spMkLst>
        </pc:spChg>
        <pc:grpChg chg="add">
          <ac:chgData name="宏傑 陳" userId="d6d427fc14c2e5cb" providerId="LiveId" clId="{BCC09120-1791-4ADE-93EB-5F4DE7FA5ED2}" dt="2025-06-01T07:25:49.901" v="1161" actId="26606"/>
          <ac:grpSpMkLst>
            <pc:docMk/>
            <pc:sldMk cId="544106080" sldId="268"/>
            <ac:grpSpMk id="10" creationId="{AE1C45F0-260A-458C-96ED-C1F6D2151219}"/>
          </ac:grpSpMkLst>
        </pc:grpChg>
        <pc:cxnChg chg="add">
          <ac:chgData name="宏傑 陳" userId="d6d427fc14c2e5cb" providerId="LiveId" clId="{BCC09120-1791-4ADE-93EB-5F4DE7FA5ED2}" dt="2025-06-01T07:25:49.901" v="1161" actId="26606"/>
          <ac:cxnSpMkLst>
            <pc:docMk/>
            <pc:sldMk cId="544106080" sldId="268"/>
            <ac:cxnSpMk id="17" creationId="{6CF1BAF6-AD41-4082-B212-8A1F9A2E8779}"/>
          </ac:cxnSpMkLst>
        </pc:cxnChg>
      </pc:sldChg>
      <pc:sldChg chg="addSp modSp mod setBg">
        <pc:chgData name="宏傑 陳" userId="d6d427fc14c2e5cb" providerId="LiveId" clId="{BCC09120-1791-4ADE-93EB-5F4DE7FA5ED2}" dt="2025-06-01T06:58:51.640" v="794" actId="255"/>
        <pc:sldMkLst>
          <pc:docMk/>
          <pc:sldMk cId="3690765290" sldId="269"/>
        </pc:sldMkLst>
        <pc:spChg chg="mod">
          <ac:chgData name="宏傑 陳" userId="d6d427fc14c2e5cb" providerId="LiveId" clId="{BCC09120-1791-4ADE-93EB-5F4DE7FA5ED2}" dt="2025-06-01T06:58:51.640" v="794" actId="255"/>
          <ac:spMkLst>
            <pc:docMk/>
            <pc:sldMk cId="3690765290" sldId="269"/>
            <ac:spMk id="2" creationId="{5F87DD1C-964C-FDA5-8104-46748167BA17}"/>
          </ac:spMkLst>
        </pc:spChg>
        <pc:spChg chg="mod">
          <ac:chgData name="宏傑 陳" userId="d6d427fc14c2e5cb" providerId="LiveId" clId="{BCC09120-1791-4ADE-93EB-5F4DE7FA5ED2}" dt="2025-06-01T06:58:37.751" v="792" actId="20577"/>
          <ac:spMkLst>
            <pc:docMk/>
            <pc:sldMk cId="3690765290" sldId="269"/>
            <ac:spMk id="4" creationId="{B1A607B5-D8CD-D616-095C-2E5150051D03}"/>
          </ac:spMkLst>
        </pc:spChg>
        <pc:spChg chg="add">
          <ac:chgData name="宏傑 陳" userId="d6d427fc14c2e5cb" providerId="LiveId" clId="{BCC09120-1791-4ADE-93EB-5F4DE7FA5ED2}" dt="2025-06-01T06:55:59.295" v="757" actId="26606"/>
          <ac:spMkLst>
            <pc:docMk/>
            <pc:sldMk cId="3690765290" sldId="269"/>
            <ac:spMk id="9" creationId="{98DDA986-B6EE-4642-AC60-0490373E69D0}"/>
          </ac:spMkLst>
        </pc:spChg>
        <pc:spChg chg="add">
          <ac:chgData name="宏傑 陳" userId="d6d427fc14c2e5cb" providerId="LiveId" clId="{BCC09120-1791-4ADE-93EB-5F4DE7FA5ED2}" dt="2025-06-01T06:55:59.295" v="757" actId="26606"/>
          <ac:spMkLst>
            <pc:docMk/>
            <pc:sldMk cId="3690765290" sldId="269"/>
            <ac:spMk id="11" creationId="{80B62878-12EF-4E97-A284-47BAFC30DA2E}"/>
          </ac:spMkLst>
        </pc:spChg>
        <pc:spChg chg="add">
          <ac:chgData name="宏傑 陳" userId="d6d427fc14c2e5cb" providerId="LiveId" clId="{BCC09120-1791-4ADE-93EB-5F4DE7FA5ED2}" dt="2025-06-01T06:55:59.295" v="757" actId="26606"/>
          <ac:spMkLst>
            <pc:docMk/>
            <pc:sldMk cId="3690765290" sldId="269"/>
            <ac:spMk id="13" creationId="{6D79188D-1ED5-4705-B8C7-5D6FB7670AB3}"/>
          </ac:spMkLst>
        </pc:spChg>
      </pc:sldChg>
      <pc:sldChg chg="addSp delSp modSp mod setBg">
        <pc:chgData name="宏傑 陳" userId="d6d427fc14c2e5cb" providerId="LiveId" clId="{BCC09120-1791-4ADE-93EB-5F4DE7FA5ED2}" dt="2025-06-01T07:15:24.339" v="1034" actId="26606"/>
        <pc:sldMkLst>
          <pc:docMk/>
          <pc:sldMk cId="1753562573" sldId="270"/>
        </pc:sldMkLst>
        <pc:spChg chg="add del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8" creationId="{F3060C83-F051-4F0E-ABAD-AA0DFC48B218}"/>
          </ac:spMkLst>
        </pc:spChg>
        <pc:spChg chg="add del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10" creationId="{83C98ABE-055B-441F-B07E-44F97F083C39}"/>
          </ac:spMkLst>
        </pc:spChg>
        <pc:spChg chg="add del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12" creationId="{29FDB030-9B49-4CED-8CCD-4D99382388AC}"/>
          </ac:spMkLst>
        </pc:spChg>
        <pc:spChg chg="add del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14" creationId="{3783CA14-24A1-485C-8B30-D6A5D87987AD}"/>
          </ac:spMkLst>
        </pc:spChg>
        <pc:spChg chg="add del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16" creationId="{9A97C86A-04D6-40F7-AE84-31AB43E6A846}"/>
          </ac:spMkLst>
        </pc:spChg>
        <pc:spChg chg="add del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18" creationId="{FF9F2414-84E8-453E-B1F3-389FDE8192D9}"/>
          </ac:spMkLst>
        </pc:spChg>
        <pc:spChg chg="add del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20" creationId="{3ECA69A1-7536-43AC-85EF-C7106179F5ED}"/>
          </ac:spMkLst>
        </pc:spChg>
        <pc:spChg chg="add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25" creationId="{22F15A2D-2324-487D-A02A-BF46C5C580EB}"/>
          </ac:spMkLst>
        </pc:spChg>
        <pc:spChg chg="add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27" creationId="{17A7F34E-D418-47E2-9F86-2C45BBC31210}"/>
          </ac:spMkLst>
        </pc:spChg>
        <pc:spChg chg="add">
          <ac:chgData name="宏傑 陳" userId="d6d427fc14c2e5cb" providerId="LiveId" clId="{BCC09120-1791-4ADE-93EB-5F4DE7FA5ED2}" dt="2025-06-01T07:15:24.339" v="1034" actId="26606"/>
          <ac:spMkLst>
            <pc:docMk/>
            <pc:sldMk cId="1753562573" sldId="270"/>
            <ac:spMk id="29" creationId="{2AEAFA59-923A-4F54-8B49-44C970BCC323}"/>
          </ac:spMkLst>
        </pc:spChg>
        <pc:picChg chg="mod">
          <ac:chgData name="宏傑 陳" userId="d6d427fc14c2e5cb" providerId="LiveId" clId="{BCC09120-1791-4ADE-93EB-5F4DE7FA5ED2}" dt="2025-06-01T07:02:56.113" v="826" actId="26606"/>
          <ac:picMkLst>
            <pc:docMk/>
            <pc:sldMk cId="1753562573" sldId="270"/>
            <ac:picMk id="3" creationId="{DF21B283-1A5F-E198-A352-80FEDE89F11B}"/>
          </ac:picMkLst>
        </pc:picChg>
      </pc:sldChg>
      <pc:sldChg chg="addSp modSp mod setBg">
        <pc:chgData name="宏傑 陳" userId="d6d427fc14c2e5cb" providerId="LiveId" clId="{BCC09120-1791-4ADE-93EB-5F4DE7FA5ED2}" dt="2025-06-01T07:15:14.223" v="1033" actId="255"/>
        <pc:sldMkLst>
          <pc:docMk/>
          <pc:sldMk cId="2850656128" sldId="271"/>
        </pc:sldMkLst>
        <pc:spChg chg="mod">
          <ac:chgData name="宏傑 陳" userId="d6d427fc14c2e5cb" providerId="LiveId" clId="{BCC09120-1791-4ADE-93EB-5F4DE7FA5ED2}" dt="2025-06-01T07:15:14.223" v="1033" actId="255"/>
          <ac:spMkLst>
            <pc:docMk/>
            <pc:sldMk cId="2850656128" sldId="271"/>
            <ac:spMk id="3" creationId="{77B7090F-519F-00AC-122C-291E8AAE1117}"/>
          </ac:spMkLst>
        </pc:spChg>
        <pc:spChg chg="add">
          <ac:chgData name="宏傑 陳" userId="d6d427fc14c2e5cb" providerId="LiveId" clId="{BCC09120-1791-4ADE-93EB-5F4DE7FA5ED2}" dt="2025-06-01T07:04:07.332" v="834" actId="26606"/>
          <ac:spMkLst>
            <pc:docMk/>
            <pc:sldMk cId="2850656128" sldId="271"/>
            <ac:spMk id="8" creationId="{4522B21E-B2B9-4C72-9A71-C87EFD137480}"/>
          </ac:spMkLst>
        </pc:spChg>
        <pc:spChg chg="add">
          <ac:chgData name="宏傑 陳" userId="d6d427fc14c2e5cb" providerId="LiveId" clId="{BCC09120-1791-4ADE-93EB-5F4DE7FA5ED2}" dt="2025-06-01T07:04:07.332" v="834" actId="26606"/>
          <ac:spMkLst>
            <pc:docMk/>
            <pc:sldMk cId="2850656128" sldId="271"/>
            <ac:spMk id="10" creationId="{5EB7D2A2-F448-44D4-938C-DC84CBCB3B1E}"/>
          </ac:spMkLst>
        </pc:spChg>
        <pc:spChg chg="add">
          <ac:chgData name="宏傑 陳" userId="d6d427fc14c2e5cb" providerId="LiveId" clId="{BCC09120-1791-4ADE-93EB-5F4DE7FA5ED2}" dt="2025-06-01T07:04:07.332" v="834" actId="26606"/>
          <ac:spMkLst>
            <pc:docMk/>
            <pc:sldMk cId="2850656128" sldId="271"/>
            <ac:spMk id="12" creationId="{871AEA07-1E14-44B4-8E55-64EF049CD66F}"/>
          </ac:spMkLst>
        </pc:spChg>
        <pc:cxnChg chg="add">
          <ac:chgData name="宏傑 陳" userId="d6d427fc14c2e5cb" providerId="LiveId" clId="{BCC09120-1791-4ADE-93EB-5F4DE7FA5ED2}" dt="2025-06-01T07:04:07.332" v="834" actId="26606"/>
          <ac:cxnSpMkLst>
            <pc:docMk/>
            <pc:sldMk cId="2850656128" sldId="271"/>
            <ac:cxnSpMk id="14" creationId="{F7C8EA93-3210-4C62-99E9-153C275E3A87}"/>
          </ac:cxnSpMkLst>
        </pc:cxnChg>
      </pc:sldChg>
      <pc:sldChg chg="addSp modSp mod setBg">
        <pc:chgData name="宏傑 陳" userId="d6d427fc14c2e5cb" providerId="LiveId" clId="{BCC09120-1791-4ADE-93EB-5F4DE7FA5ED2}" dt="2025-06-01T07:42:41.833" v="1373" actId="2711"/>
        <pc:sldMkLst>
          <pc:docMk/>
          <pc:sldMk cId="2773569801" sldId="272"/>
        </pc:sldMkLst>
        <pc:spChg chg="mod">
          <ac:chgData name="宏傑 陳" userId="d6d427fc14c2e5cb" providerId="LiveId" clId="{BCC09120-1791-4ADE-93EB-5F4DE7FA5ED2}" dt="2025-06-01T07:42:41.833" v="1373" actId="2711"/>
          <ac:spMkLst>
            <pc:docMk/>
            <pc:sldMk cId="2773569801" sldId="272"/>
            <ac:spMk id="3" creationId="{036C74E4-1F16-5C11-B022-4AD72B19394C}"/>
          </ac:spMkLst>
        </pc:spChg>
        <pc:spChg chg="add">
          <ac:chgData name="宏傑 陳" userId="d6d427fc14c2e5cb" providerId="LiveId" clId="{BCC09120-1791-4ADE-93EB-5F4DE7FA5ED2}" dt="2025-06-01T07:38:15.100" v="1252" actId="26606"/>
          <ac:spMkLst>
            <pc:docMk/>
            <pc:sldMk cId="2773569801" sldId="272"/>
            <ac:spMk id="8" creationId="{1BB867FF-FC45-48F7-8104-F89BE54909F1}"/>
          </ac:spMkLst>
        </pc:spChg>
        <pc:spChg chg="add">
          <ac:chgData name="宏傑 陳" userId="d6d427fc14c2e5cb" providerId="LiveId" clId="{BCC09120-1791-4ADE-93EB-5F4DE7FA5ED2}" dt="2025-06-01T07:38:15.100" v="1252" actId="26606"/>
          <ac:spMkLst>
            <pc:docMk/>
            <pc:sldMk cId="2773569801" sldId="272"/>
            <ac:spMk id="10" creationId="{8BB56887-D0D5-4F0C-9E19-7247EB83C8B7}"/>
          </ac:spMkLst>
        </pc:spChg>
        <pc:spChg chg="add">
          <ac:chgData name="宏傑 陳" userId="d6d427fc14c2e5cb" providerId="LiveId" clId="{BCC09120-1791-4ADE-93EB-5F4DE7FA5ED2}" dt="2025-06-01T07:38:15.100" v="1252" actId="26606"/>
          <ac:spMkLst>
            <pc:docMk/>
            <pc:sldMk cId="2773569801" sldId="272"/>
            <ac:spMk id="12" creationId="{081E4A58-353D-44AE-B2FC-2A74E2E400F7}"/>
          </ac:spMkLst>
        </pc:spChg>
      </pc:sldChg>
      <pc:sldChg chg="addSp modSp mod setBg">
        <pc:chgData name="宏傑 陳" userId="d6d427fc14c2e5cb" providerId="LiveId" clId="{BCC09120-1791-4ADE-93EB-5F4DE7FA5ED2}" dt="2025-06-01T07:43:40.371" v="1395" actId="1076"/>
        <pc:sldMkLst>
          <pc:docMk/>
          <pc:sldMk cId="917604786" sldId="273"/>
        </pc:sldMkLst>
        <pc:spChg chg="mod">
          <ac:chgData name="宏傑 陳" userId="d6d427fc14c2e5cb" providerId="LiveId" clId="{BCC09120-1791-4ADE-93EB-5F4DE7FA5ED2}" dt="2025-06-01T07:43:40.371" v="1395" actId="1076"/>
          <ac:spMkLst>
            <pc:docMk/>
            <pc:sldMk cId="917604786" sldId="273"/>
            <ac:spMk id="3" creationId="{105180E5-6603-E78B-AD6F-AFD5A5D86B5F}"/>
          </ac:spMkLst>
        </pc:spChg>
        <pc:spChg chg="add">
          <ac:chgData name="宏傑 陳" userId="d6d427fc14c2e5cb" providerId="LiveId" clId="{BCC09120-1791-4ADE-93EB-5F4DE7FA5ED2}" dt="2025-06-01T07:38:21.263" v="1253" actId="26606"/>
          <ac:spMkLst>
            <pc:docMk/>
            <pc:sldMk cId="917604786" sldId="273"/>
            <ac:spMk id="8" creationId="{1BB867FF-FC45-48F7-8104-F89BE54909F1}"/>
          </ac:spMkLst>
        </pc:spChg>
        <pc:spChg chg="add">
          <ac:chgData name="宏傑 陳" userId="d6d427fc14c2e5cb" providerId="LiveId" clId="{BCC09120-1791-4ADE-93EB-5F4DE7FA5ED2}" dt="2025-06-01T07:38:21.263" v="1253" actId="26606"/>
          <ac:spMkLst>
            <pc:docMk/>
            <pc:sldMk cId="917604786" sldId="273"/>
            <ac:spMk id="10" creationId="{8BB56887-D0D5-4F0C-9E19-7247EB83C8B7}"/>
          </ac:spMkLst>
        </pc:spChg>
        <pc:spChg chg="add">
          <ac:chgData name="宏傑 陳" userId="d6d427fc14c2e5cb" providerId="LiveId" clId="{BCC09120-1791-4ADE-93EB-5F4DE7FA5ED2}" dt="2025-06-01T07:38:21.263" v="1253" actId="26606"/>
          <ac:spMkLst>
            <pc:docMk/>
            <pc:sldMk cId="917604786" sldId="273"/>
            <ac:spMk id="12" creationId="{081E4A58-353D-44AE-B2FC-2A74E2E400F7}"/>
          </ac:spMkLst>
        </pc:spChg>
      </pc:sldChg>
      <pc:sldChg chg="delSp add del setBg delDesignElem">
        <pc:chgData name="宏傑 陳" userId="d6d427fc14c2e5cb" providerId="LiveId" clId="{BCC09120-1791-4ADE-93EB-5F4DE7FA5ED2}" dt="2025-06-01T07:27:44.778" v="1190" actId="47"/>
        <pc:sldMkLst>
          <pc:docMk/>
          <pc:sldMk cId="344487037" sldId="274"/>
        </pc:sldMkLst>
        <pc:spChg chg="del">
          <ac:chgData name="宏傑 陳" userId="d6d427fc14c2e5cb" providerId="LiveId" clId="{BCC09120-1791-4ADE-93EB-5F4DE7FA5ED2}" dt="2025-06-01T07:27:32.296" v="1189"/>
          <ac:spMkLst>
            <pc:docMk/>
            <pc:sldMk cId="344487037" sldId="274"/>
            <ac:spMk id="8" creationId="{77855A6E-CF23-EBBC-6C0A-EC844D18DE51}"/>
          </ac:spMkLst>
        </pc:spChg>
        <pc:spChg chg="del">
          <ac:chgData name="宏傑 陳" userId="d6d427fc14c2e5cb" providerId="LiveId" clId="{BCC09120-1791-4ADE-93EB-5F4DE7FA5ED2}" dt="2025-06-01T07:27:32.296" v="1189"/>
          <ac:spMkLst>
            <pc:docMk/>
            <pc:sldMk cId="344487037" sldId="274"/>
            <ac:spMk id="15" creationId="{4E4490FC-CE2C-BC9C-B075-6759CD87CD14}"/>
          </ac:spMkLst>
        </pc:spChg>
        <pc:grpChg chg="del">
          <ac:chgData name="宏傑 陳" userId="d6d427fc14c2e5cb" providerId="LiveId" clId="{BCC09120-1791-4ADE-93EB-5F4DE7FA5ED2}" dt="2025-06-01T07:27:32.296" v="1189"/>
          <ac:grpSpMkLst>
            <pc:docMk/>
            <pc:sldMk cId="344487037" sldId="274"/>
            <ac:grpSpMk id="10" creationId="{982D1021-6333-FC86-03C5-7F0C434750D6}"/>
          </ac:grpSpMkLst>
        </pc:grpChg>
        <pc:cxnChg chg="del">
          <ac:chgData name="宏傑 陳" userId="d6d427fc14c2e5cb" providerId="LiveId" clId="{BCC09120-1791-4ADE-93EB-5F4DE7FA5ED2}" dt="2025-06-01T07:27:32.296" v="1189"/>
          <ac:cxnSpMkLst>
            <pc:docMk/>
            <pc:sldMk cId="344487037" sldId="274"/>
            <ac:cxnSpMk id="17" creationId="{98058676-0A12-2E76-C569-8DDD9EE435D5}"/>
          </ac:cxnSpMkLst>
        </pc:cxnChg>
      </pc:sldChg>
      <pc:sldChg chg="addSp modSp new del mod">
        <pc:chgData name="宏傑 陳" userId="d6d427fc14c2e5cb" providerId="LiveId" clId="{BCC09120-1791-4ADE-93EB-5F4DE7FA5ED2}" dt="2025-06-01T07:24:59.127" v="1160" actId="47"/>
        <pc:sldMkLst>
          <pc:docMk/>
          <pc:sldMk cId="3239512050" sldId="274"/>
        </pc:sldMkLst>
        <pc:spChg chg="add mod">
          <ac:chgData name="宏傑 陳" userId="d6d427fc14c2e5cb" providerId="LiveId" clId="{BCC09120-1791-4ADE-93EB-5F4DE7FA5ED2}" dt="2025-06-01T07:22:36.190" v="1093" actId="14100"/>
          <ac:spMkLst>
            <pc:docMk/>
            <pc:sldMk cId="3239512050" sldId="274"/>
            <ac:spMk id="3" creationId="{17A334D5-1A32-985A-AC95-271ABA51EFB2}"/>
          </ac:spMkLst>
        </pc:spChg>
        <pc:spChg chg="add mod">
          <ac:chgData name="宏傑 陳" userId="d6d427fc14c2e5cb" providerId="LiveId" clId="{BCC09120-1791-4ADE-93EB-5F4DE7FA5ED2}" dt="2025-06-01T07:23:08.310" v="1121" actId="20577"/>
          <ac:spMkLst>
            <pc:docMk/>
            <pc:sldMk cId="3239512050" sldId="274"/>
            <ac:spMk id="4" creationId="{0A527FE4-5008-A1F3-9200-5D60B1090B9F}"/>
          </ac:spMkLst>
        </pc:spChg>
        <pc:spChg chg="add mod">
          <ac:chgData name="宏傑 陳" userId="d6d427fc14c2e5cb" providerId="LiveId" clId="{BCC09120-1791-4ADE-93EB-5F4DE7FA5ED2}" dt="2025-06-01T07:23:46.684" v="1151" actId="20577"/>
          <ac:spMkLst>
            <pc:docMk/>
            <pc:sldMk cId="3239512050" sldId="274"/>
            <ac:spMk id="5" creationId="{64CCDA1E-5632-B792-32C7-7ED255ADD0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63D5B-D5A8-3077-D7FC-70BC9861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717CF7-D9B5-BFA0-72F8-30DAFF9B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8D1389-FF52-3451-5B26-C14DB98A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19E0C-DCE4-4079-2174-4EC8A1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558EE-E803-8B99-4517-7CA3BF5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85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32388-8780-4E5E-E053-A05661D3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95297-6428-C31F-2D46-789C2DF8D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0577E4-5942-4452-B92B-6DE28C8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9519E6-D749-082C-6666-30489BF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6D1B78-FF66-4440-AE82-0A60FB96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8FF86A-790B-E435-CD4F-20FC555B9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ED8DB2-2484-BB2B-175A-C795145A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00C534-0170-68CB-07FC-738AEE2D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A5DEB0-9C28-3015-6ABE-ED2D089A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1861E-C3B6-3A12-7919-DF2D0CC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76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23E30-902D-E271-3033-41142EBD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442F7-F538-C92D-AF8A-6F358E75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D35CD6-6447-430E-BAF1-913C48E8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7745DA-07FD-9D53-5454-C297DE44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2A9A6-0A34-7935-811D-C2441CE0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24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9DD83-A66D-7D3E-1323-A6BE55C7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C89A85-CEDC-1B02-7A07-F4EBE546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A0C4D-3DA6-76C2-30AC-1C2539A8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BE891-4904-B068-B84F-D9924EB3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FF9185-199E-C084-07D7-2C8577C9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13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05E2E-3A67-03B6-15F7-9A1A4C58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4415C-C49C-6010-145D-106944814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28EF31-90D1-90EB-5F57-4F48D2C6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A5F658-67C4-A6BB-C5DE-CFD6FC95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66C188-89C4-5A67-A2FE-371E9116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9021CD-A533-CDEA-C456-ED8062D1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406E3-20BD-7527-4273-FAB67210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E96A78-3F43-6AFC-D4E6-7BC2FDDB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87343C-BEA9-DBC9-104C-77279833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8E14B9-7854-B3BF-BA70-2E82FE313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73F486-B7FC-8AC6-E220-8ABF988B4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227F63-9645-087D-29B8-0210BDD7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3BB57B-2ABB-B788-715C-E90084FA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EC96AF-A9F3-E224-9893-DC0FC81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35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467AA-05B1-AF2E-6771-15AF19A5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3F7A96-9578-1581-49DA-66C4418D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DCE435-DFB0-C0E1-D97C-D5130351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908941-8968-348F-A02B-215E3C66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55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495648-8027-348C-54A4-F80BD333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D0F237-8632-2541-7FFD-A33CE3C2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ED080E-9383-076E-DE63-76D58E0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06B1B-11A3-64C3-9281-81078765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C575B-6E6E-E5C9-E12A-8B3283F1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7C1D3C-2BE0-8BDC-87FA-60AB3358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16FE05-4CEA-32B7-908A-1575237B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3C6E37-FA42-7AF8-0283-357C759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3FFAD-761B-5834-8AC7-D3843C82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6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9FC5B-4366-C146-B0D1-7E00CC76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202718-F6B3-DE6D-631E-36D5C99A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6877D9-EC7E-CF4B-2896-FE220283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2BC431-124B-5814-6CA4-0BFE6C8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5E7B62-29AE-0969-556F-46E06B8D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3B9C7F-8019-4420-2348-4F5F1281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F9931D-5B9F-EF85-C1B6-1B220F68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5F96CC-A267-3F0D-8D00-8170B2C2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545A8D-B691-F2C5-944D-588DACBC8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09D62-CE15-4A1D-B2C9-F40AF04D2ED8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7B935-DEE8-3CC0-F7B3-A302AF2D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57CE00-4816-DEA7-99A2-429AB99E0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8C769-9E85-4CD1-A2E8-82D0054344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1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Linux" TargetMode="External"/><Relationship Id="rId2" Type="http://schemas.openxmlformats.org/officeDocument/2006/relationships/hyperlink" Target="https://zh.wikipedia.org/zh-tw/%E6%93%8D%E4%BD%9C%E7%B3%BB%E7%BB%9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thelp.ithome.com.tw/m/articles/102652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0DEBFF-6AA4-CF2D-7614-D4E6428E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30856"/>
            <a:ext cx="5334930" cy="970778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2D404B-1F5F-9E44-71DB-D11DF320B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6453" y="3646435"/>
            <a:ext cx="5334931" cy="218921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111210529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陳宏傑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圖片 4" descr="一張含有 玩具, 鳥類, 動物玩偶, 企鵝 的圖片&#10;&#10;AI 產生的內容可能不正確。">
            <a:extLst>
              <a:ext uri="{FF2B5EF4-FFF2-40B4-BE49-F238E27FC236}">
                <a16:creationId xmlns:a16="http://schemas.microsoft.com/office/drawing/2014/main" id="{81BC05EF-679B-0D3B-EFD6-3B577E281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9" r="2" b="5983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4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10552-4A82-0DC1-F9D0-059F2D9B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F0CBDB-E5EA-ECA9-61FC-789C89373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895" y="462400"/>
            <a:ext cx="600704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TW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的核心功能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部署">
            <a:extLst>
              <a:ext uri="{FF2B5EF4-FFF2-40B4-BE49-F238E27FC236}">
                <a16:creationId xmlns:a16="http://schemas.microsoft.com/office/drawing/2014/main" id="{E54F0AAF-D2EF-062F-BBEF-0A09B788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A501F293-75CF-6A87-1FFA-16726A5AD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751" y="1787963"/>
            <a:ext cx="6422461" cy="490029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處理器管理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負責系統中所有程序的建立、排程與終止。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支援多工處理，讓多個程序能同時在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上執行。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實現程序間的同步與通訊。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管理程序的權限與安全性。</a:t>
            </a:r>
          </a:p>
          <a:p>
            <a:pPr algn="l"/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記憶體管理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管理物理記憶體與虛擬記憶體。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提供分頁與分段功能。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負責記憶體分配、回收及保護，確保程序不會互相干擾。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支援交換區，將不常使用的記憶體頁面暫時存放到硬碟，提升系統效能。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500" dirty="0"/>
          </a:p>
        </p:txBody>
      </p:sp>
    </p:spTree>
    <p:extLst>
      <p:ext uri="{BB962C8B-B14F-4D97-AF65-F5344CB8AC3E}">
        <p14:creationId xmlns:p14="http://schemas.microsoft.com/office/powerpoint/2010/main" val="26286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6C74E4-1F16-5C11-B022-4AD72B19394C}"/>
              </a:ext>
            </a:extLst>
          </p:cNvPr>
          <p:cNvSpPr txBox="1"/>
          <p:nvPr/>
        </p:nvSpPr>
        <p:spPr>
          <a:xfrm>
            <a:off x="1120690" y="1147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檔案系統管理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管理檔案的存取、讀寫與權限控制。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支援多種檔案系統格式，如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ext3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ext4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XFS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Btrfs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提供統一的檔案存取介面，讓使用者和程式能方便操作各種存儲設備。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裝置驅動程式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控制並管理各種硬體設備，如硬碟、鍵盤、滑鼠、網卡、顯示卡等。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封裝硬體差異，提供標準化的介面讓系統及應用程式操作硬體。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支援動態載入，方便新增或移除驅動程式。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網路管理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實現多種網路協定，如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TCP/IP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UDP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IPv4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IPv6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負責資料封包的傳送、接收及路由。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支援網路安全功能，如防火牆、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VPN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77356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05180E5-6603-E78B-AD6F-AFD5A5D86B5F}"/>
              </a:ext>
            </a:extLst>
          </p:cNvPr>
          <p:cNvSpPr txBox="1"/>
          <p:nvPr/>
        </p:nvSpPr>
        <p:spPr>
          <a:xfrm>
            <a:off x="1120690" y="16683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系統呼叫管理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提供系統呼叫介面，讓應用程式能向核心請求服務，如檔案操作、程序控制等。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保護系統核心與使用者空間之間的安全隔離。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中斷與異常處理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處理硬體和軟體中斷，確保系統能即時回應硬體事件。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管理錯誤異常，防止系統崩潰並提供錯誤回報。</a:t>
            </a:r>
          </a:p>
        </p:txBody>
      </p:sp>
    </p:spTree>
    <p:extLst>
      <p:ext uri="{BB962C8B-B14F-4D97-AF65-F5344CB8AC3E}">
        <p14:creationId xmlns:p14="http://schemas.microsoft.com/office/powerpoint/2010/main" val="91760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5B726-09D1-6903-BC7C-D13C3B4C4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727187-58EB-117C-2FEA-D1DD237B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主流</a:t>
            </a:r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發行版本介紹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456097-9191-71E0-4273-36D431A38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24084"/>
              </p:ext>
            </p:extLst>
          </p:nvPr>
        </p:nvGraphicFramePr>
        <p:xfrm>
          <a:off x="320040" y="1969477"/>
          <a:ext cx="11548874" cy="4642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1277">
                  <a:extLst>
                    <a:ext uri="{9D8B030D-6E8A-4147-A177-3AD203B41FA5}">
                      <a16:colId xmlns:a16="http://schemas.microsoft.com/office/drawing/2014/main" val="3674917359"/>
                    </a:ext>
                  </a:extLst>
                </a:gridCol>
                <a:gridCol w="1815769">
                  <a:extLst>
                    <a:ext uri="{9D8B030D-6E8A-4147-A177-3AD203B41FA5}">
                      <a16:colId xmlns:a16="http://schemas.microsoft.com/office/drawing/2014/main" val="1887501452"/>
                    </a:ext>
                  </a:extLst>
                </a:gridCol>
                <a:gridCol w="1520547">
                  <a:extLst>
                    <a:ext uri="{9D8B030D-6E8A-4147-A177-3AD203B41FA5}">
                      <a16:colId xmlns:a16="http://schemas.microsoft.com/office/drawing/2014/main" val="4218377189"/>
                    </a:ext>
                  </a:extLst>
                </a:gridCol>
                <a:gridCol w="3045863">
                  <a:extLst>
                    <a:ext uri="{9D8B030D-6E8A-4147-A177-3AD203B41FA5}">
                      <a16:colId xmlns:a16="http://schemas.microsoft.com/office/drawing/2014/main" val="3865984348"/>
                    </a:ext>
                  </a:extLst>
                </a:gridCol>
                <a:gridCol w="2455418">
                  <a:extLst>
                    <a:ext uri="{9D8B030D-6E8A-4147-A177-3AD203B41FA5}">
                      <a16:colId xmlns:a16="http://schemas.microsoft.com/office/drawing/2014/main" val="2143117848"/>
                    </a:ext>
                  </a:extLst>
                </a:gridCol>
              </a:tblGrid>
              <a:tr h="464228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發行版本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開發者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套件管理系統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特色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適用場景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020959"/>
                  </a:ext>
                </a:extLst>
              </a:tr>
              <a:tr h="77373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Ubuntu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Canonical Ltd.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APT (Debian)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易用、社群活躍、桌面和伺服器廣泛應用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個人桌面、教育、伺服器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91766"/>
                  </a:ext>
                </a:extLst>
              </a:tr>
              <a:tr h="7737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Debian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Debian </a:t>
                      </a:r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社群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APT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穩定、安全、多架構支援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伺服器、嵌入式、高穩定需求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33301"/>
                  </a:ext>
                </a:extLst>
              </a:tr>
              <a:tr h="46422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Fedora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Red Hat </a:t>
                      </a:r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支持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RPM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最新技術試驗場、桌面為主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開發者、科技愛好者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16535"/>
                  </a:ext>
                </a:extLst>
              </a:tr>
              <a:tr h="46422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RHEL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Red Hat </a:t>
                      </a:r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公司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RPM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商業支援、企業級、高穩定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大型企業、商業伺服器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627641"/>
                  </a:ext>
                </a:extLst>
              </a:tr>
              <a:tr h="77373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CentOS/Rocky/AlmaLinux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社群維護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RPM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RHEL </a:t>
                      </a:r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兼容免費替代品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企業伺服器、免費替代方案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0385"/>
                  </a:ext>
                </a:extLst>
              </a:tr>
              <a:tr h="46422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Arch Linux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Arch </a:t>
                      </a:r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社群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pacman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滾動更新、高度自訂、進階用戶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進階用戶、</a:t>
                      </a:r>
                      <a:r>
                        <a:rPr lang="en-US" altLang="zh-TW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DIY </a:t>
                      </a:r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愛好者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8209"/>
                  </a:ext>
                </a:extLst>
              </a:tr>
              <a:tr h="46422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openSUSE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SUSE </a:t>
                      </a:r>
                      <a:r>
                        <a:rPr lang="zh-TW" alt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公司與社群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RPM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穩定易用、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YaST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配置工具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企業及桌面使用者</a:t>
                      </a:r>
                    </a:p>
                  </a:txBody>
                  <a:tcPr marL="80278" marR="80278" marT="40139" marB="40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2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B3BFE2-9AC2-65F2-90D9-656C3279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32C51C-803C-3198-4087-96864477D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TW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的應用場景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97FCA2-8B10-4A99-D37F-2A823B530B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0020" y="2203079"/>
            <a:ext cx="11143342" cy="41659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伺服器領域</a:t>
            </a:r>
            <a:br>
              <a:rPr kumimoji="0" lang="en-US" altLang="zh-TW" sz="17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是全球最常用的伺服器作業系統，廣泛應用於網站主機、資料庫伺服器和雲端服務，因為它穩定、安全且效能優異。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雲端與虛擬化</a:t>
            </a:r>
            <a:br>
              <a:rPr kumimoji="0" lang="en-US" altLang="zh-TW" sz="17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大多數雲端平台和虛擬化環境都基於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，成為現代雲端運算的基石。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嵌入式系統與行動裝置</a:t>
            </a:r>
            <a:b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2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被大量使用於智慧手機（</a:t>
            </a:r>
            <a:r>
              <a:rPr kumimoji="0" lang="en-US" altLang="zh-TW" sz="22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Android</a:t>
            </a: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）、路由器、智慧家電等嵌入式裝置，具有輕量且可客製化的優勢。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桌面電腦</a:t>
            </a:r>
            <a:br>
              <a:rPr kumimoji="0" lang="en-US" altLang="zh-TW" sz="17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雖然市占率較低，但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桌面系統在程式開發者和技術愛好者中非常流行，適合日常使用和開發工作。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超級電腦與高效能運算</a:t>
            </a:r>
            <a:br>
              <a:rPr kumimoji="0" lang="en-US" altLang="zh-TW" sz="17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全球絕大多數超級電腦使用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，憑藉其高穩定性與彈性，支援科學計算與大型資料處理。</a:t>
            </a:r>
          </a:p>
        </p:txBody>
      </p:sp>
    </p:spTree>
    <p:extLst>
      <p:ext uri="{BB962C8B-B14F-4D97-AF65-F5344CB8AC3E}">
        <p14:creationId xmlns:p14="http://schemas.microsoft.com/office/powerpoint/2010/main" val="333403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A60A7-1694-0FD9-5155-2D410314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08AF25-2F87-22D5-9FF6-F23471767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與其他作業系統比較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15D96E-FF82-DE1E-A263-B4DC7F498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85489"/>
              </p:ext>
            </p:extLst>
          </p:nvPr>
        </p:nvGraphicFramePr>
        <p:xfrm>
          <a:off x="319264" y="1908139"/>
          <a:ext cx="11548873" cy="4793464"/>
        </p:xfrm>
        <a:graphic>
          <a:graphicData uri="http://schemas.openxmlformats.org/drawingml/2006/table">
            <a:tbl>
              <a:tblPr/>
              <a:tblGrid>
                <a:gridCol w="2328902">
                  <a:extLst>
                    <a:ext uri="{9D8B030D-6E8A-4147-A177-3AD203B41FA5}">
                      <a16:colId xmlns:a16="http://schemas.microsoft.com/office/drawing/2014/main" val="230474507"/>
                    </a:ext>
                  </a:extLst>
                </a:gridCol>
                <a:gridCol w="3141109">
                  <a:extLst>
                    <a:ext uri="{9D8B030D-6E8A-4147-A177-3AD203B41FA5}">
                      <a16:colId xmlns:a16="http://schemas.microsoft.com/office/drawing/2014/main" val="4187565570"/>
                    </a:ext>
                  </a:extLst>
                </a:gridCol>
                <a:gridCol w="3039431">
                  <a:extLst>
                    <a:ext uri="{9D8B030D-6E8A-4147-A177-3AD203B41FA5}">
                      <a16:colId xmlns:a16="http://schemas.microsoft.com/office/drawing/2014/main" val="733800168"/>
                    </a:ext>
                  </a:extLst>
                </a:gridCol>
                <a:gridCol w="3039431">
                  <a:extLst>
                    <a:ext uri="{9D8B030D-6E8A-4147-A177-3AD203B41FA5}">
                      <a16:colId xmlns:a16="http://schemas.microsoft.com/office/drawing/2014/main" val="475372822"/>
                    </a:ext>
                  </a:extLst>
                </a:gridCol>
              </a:tblGrid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Windows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macOS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92003"/>
                  </a:ext>
                </a:extLst>
              </a:tr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系統核心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開放原始碼（</a:t>
                      </a:r>
                      <a:r>
                        <a:rPr 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 Kernel）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封閉原始碼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封閉原始碼，基於 </a:t>
                      </a:r>
                      <a:r>
                        <a:rPr lang="en-US" altLang="zh-TW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Unix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489926"/>
                  </a:ext>
                </a:extLst>
              </a:tr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使用者介面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多樣化桌面環境（如 </a:t>
                      </a:r>
                      <a:r>
                        <a:rPr lang="en-US" altLang="zh-TW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GNOME</a:t>
                      </a:r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KDE</a:t>
                      </a:r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固定的 </a:t>
                      </a:r>
                      <a:r>
                        <a:rPr 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Windows </a:t>
                      </a:r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桌面介面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Apple </a:t>
                      </a:r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設計的 </a:t>
                      </a:r>
                      <a:r>
                        <a:rPr 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Aqua </a:t>
                      </a:r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桌面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629021"/>
                  </a:ext>
                </a:extLst>
              </a:tr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軟體支援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大量開源軟體，部分商業軟體支援有限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豐富的商業軟體與遊戲支援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Apple </a:t>
                      </a:r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原生與部分商業軟體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1510"/>
                  </a:ext>
                </a:extLst>
              </a:tr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安全性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高：開放審查、用戶權限嚴謹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中：常見病毒與惡意軟體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高：封閉生態控制、沙盒限制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903631"/>
                  </a:ext>
                </a:extLst>
              </a:tr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客製化程度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高度可客製化，適合技術進階用戶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介面與行為部分可調整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低：限制多，系統封閉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777367"/>
                  </a:ext>
                </a:extLst>
              </a:tr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適用場景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伺服器、開發、教育、嵌入式裝置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個人電腦、遊戲、辦公室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設計、多媒體製作、</a:t>
                      </a:r>
                      <a:r>
                        <a:rPr lang="en-US" altLang="zh-TW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Apple </a:t>
                      </a:r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生態系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4099"/>
                  </a:ext>
                </a:extLst>
              </a:tr>
              <a:tr h="599183"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價格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免費開源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一般需付費購買或預裝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 </a:t>
                      </a:r>
                      <a:r>
                        <a:rPr lang="en-US" altLang="zh-TW" sz="16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Apple </a:t>
                      </a:r>
                      <a:r>
                        <a:rPr lang="zh-TW" altLang="en-US" sz="16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硬體提供（不可單獨安裝）</a:t>
                      </a:r>
                    </a:p>
                  </a:txBody>
                  <a:tcPr marL="68338" marR="68338" marT="34169" marB="3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49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8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9A9F7B-834B-9696-5609-D7836AB49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3656"/>
            <a:ext cx="9144000" cy="896458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總結與展望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1FBC3D-9C93-FB90-658A-027E9517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481"/>
            <a:ext cx="9527458" cy="3758977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憑藉開放原始碼、穩定性與高客製化，已廣泛應用於伺服器、雲端平台、嵌入式系統與高效能運算領域。其自由與彈性的特性吸引全球開發者參與，推動整個開源生態系蓬勃發展。未來，隨著人工智慧、物聯網、邊緣運算等新興技術的成長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預期將扮演更加關鍵的核心平台角色，成為科技創新的重要基礎，同時也將持續在教育與研究領域發揮影響力。</a:t>
            </a:r>
          </a:p>
        </p:txBody>
      </p:sp>
    </p:spTree>
    <p:extLst>
      <p:ext uri="{BB962C8B-B14F-4D97-AF65-F5344CB8AC3E}">
        <p14:creationId xmlns:p14="http://schemas.microsoft.com/office/powerpoint/2010/main" val="95102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60D95D-1002-3103-59F2-1AA5DCA9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A2D0D-416F-F02B-1DFF-8B2A0A02E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508071"/>
            <a:ext cx="11056202" cy="3977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這學期除了修習作業系統課程外，我也同時修了柯老師的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課程。所以我希望能藉由作業系統課程的報告，進一步介紹並探討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系統，不僅能加深我對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的理解，也能幫助我檢視自身的不足之處。透過這段時間的學習，我發現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不只是單純的作業系統，更是一個充滿彈性與可能性的工具平台。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在學習的過程中，我了解了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的核心概念，包括檔案系統架構、權限管理以及系統資源的管理方式。每次動手操作的過程，對我而言都是一次寶貴的學習機會，讓我一步步熟悉從基礎指令到較進階的系統操作。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透過這兩門課程，我也更加體會到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在實務應用上的廣泛性與重要性。無論是在伺服器管理、開發環境搭建，或是資安防護方面，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都扮演著不可或缺的角色。這樣的體認，激發了我對進一步深入學習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的動力。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這次選擇以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為主題進行作業系統課程的報告，不僅幫助我整合了在課堂上所學的知識，也讓我更加明確自己在未來學習路上的方向與目標。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2CF8D0-7ACD-0BB7-6B57-EDCEC578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26ADB8-0A52-B758-F3B4-3D342C70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216" y="2704013"/>
            <a:ext cx="10671350" cy="3540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作業系統維基百科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Linux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維基百科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iT邦幫忙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C9147E-023F-93B8-D8FC-352D24F9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88B3AC-C151-7C49-E97C-3770F51DE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42512"/>
            <a:ext cx="5558489" cy="49942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作業系統簡介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 Linux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 Linux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歷史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 Linux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 Linux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核心功能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主流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發行版本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 Linux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應用場景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八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 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與其他作業系統比較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九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總結與展望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十一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5ADA9-B8A9-5F93-7566-9BDF8A2D0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823CCD-E2F9-B14C-34C1-161BA95BB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b="1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什麼是作業系統？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A6D27D-5C67-5646-4196-6E54A0286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054" y="2768321"/>
            <a:ext cx="9592720" cy="32293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作業系統是一組用來管理和控制電腦硬體與軟體資源的系統軟體，負責執行基本操作、提供服務，並作為使用者與電腦互動的介面，它是整個電腦系統的核心與基石。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作業系統需處理的基本任務包括：管理與配置主記憶體、決定系統資源的分配優先順序、控制輸入與輸出裝置、操作網路以及管理檔案系統等。</a:t>
            </a:r>
            <a:r>
              <a:rPr lang="zh-TW" altLang="en-US" sz="20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作業系統也提供使用者與電腦互動的操作介面，如命令列介面或圖形使用者介面。</a:t>
            </a:r>
          </a:p>
        </p:txBody>
      </p:sp>
    </p:spTree>
    <p:extLst>
      <p:ext uri="{BB962C8B-B14F-4D97-AF65-F5344CB8AC3E}">
        <p14:creationId xmlns:p14="http://schemas.microsoft.com/office/powerpoint/2010/main" val="2327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87DD1C-964C-FDA5-8104-46748167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54" y="1261137"/>
            <a:ext cx="8959893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8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常見的作業系統種類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A607B5-D8CD-D616-095C-2E5150051D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16054" y="2427383"/>
            <a:ext cx="8959892" cy="31694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Windows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：由微軟開發，廣泛應用於個人電腦。</a:t>
            </a:r>
            <a:endParaRPr kumimoji="0" lang="en-US" altLang="zh-TW" sz="20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zh-TW" altLang="en-US" sz="20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macOS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：由蘋果公司開發，運行於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Apple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電腦。</a:t>
            </a:r>
            <a:endParaRPr kumimoji="0" lang="en-US" altLang="zh-TW" sz="20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zh-TW" altLang="en-US" sz="20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：開放原始碼、自由且穩定的作業系統，常用於伺服器與開發環境。</a:t>
            </a:r>
            <a:endParaRPr kumimoji="0" lang="en-US" altLang="zh-TW" sz="20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zh-TW" altLang="en-US" sz="20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Android / iOS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：手機和平板等行動裝置的作業系統。</a:t>
            </a:r>
          </a:p>
        </p:txBody>
      </p:sp>
    </p:spTree>
    <p:extLst>
      <p:ext uri="{BB962C8B-B14F-4D97-AF65-F5344CB8AC3E}">
        <p14:creationId xmlns:p14="http://schemas.microsoft.com/office/powerpoint/2010/main" val="36907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CF930-4344-58FC-F1FC-929219D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BE4DF-078C-28B1-3C5B-E361D1A8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b="1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</a:t>
            </a:r>
            <a:r>
              <a:rPr lang="en-US" altLang="zh-TW" sz="5400" b="1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EC0C81-BFDD-4611-6CC5-6D883F0A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是一種自由且開放原始碼的類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Unix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作業系統，廣泛應用於伺服器、桌面電腦、嵌入式系統等多種環境。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它是自由軟體與開放原始碼運動中最具代表性的成果之一。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GNU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通用公共授權條款，任何人或機構皆可自由使用、修改及再散布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的原始碼，促進了其快速發展與廣泛應用。</a:t>
            </a:r>
          </a:p>
        </p:txBody>
      </p:sp>
    </p:spTree>
    <p:extLst>
      <p:ext uri="{BB962C8B-B14F-4D97-AF65-F5344CB8AC3E}">
        <p14:creationId xmlns:p14="http://schemas.microsoft.com/office/powerpoint/2010/main" val="311393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193FF-B030-CD79-D9F6-0870AE58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E33D57B-1C26-8A5C-E2ED-D4666696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4962" y="681037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的發展歷史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筆記型電腦">
            <a:extLst>
              <a:ext uri="{FF2B5EF4-FFF2-40B4-BE49-F238E27FC236}">
                <a16:creationId xmlns:a16="http://schemas.microsoft.com/office/drawing/2014/main" id="{ADD598FF-7ED3-14E6-DE07-E674851C7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A085D9C-8EB9-4FB2-1C08-4C65981F38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08165" y="1843765"/>
            <a:ext cx="6032431" cy="47773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起源</a:t>
            </a:r>
            <a:b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的誕生始於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1991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年，當時芬蘭赫爾辛基大學的學生林納斯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·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托瓦茲開始著手開發一個新的作業系統核心。他的目標是創造一個免費且開放源碼的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Unix-like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作業系統核心，以取代昂貴且限制多的商業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Unix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系統。</a:t>
            </a:r>
            <a:endParaRPr kumimoji="0" lang="en-US" altLang="zh-TW" sz="18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18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首次發布</a:t>
            </a:r>
            <a:b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1991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8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月，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Linus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在網路上發布了第一個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核心版本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0.01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，並邀請其他程式設計師一起參與開發。這使得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社群迅速擴大，大家共同改進這個系統。</a:t>
            </a:r>
            <a:endParaRPr kumimoji="0" lang="en-US" altLang="zh-TW" sz="18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1800" i="0" u="none" strike="noStrike" cap="none" normalizeH="0" baseline="0" dirty="0">
              <a:ln>
                <a:noFill/>
              </a:ln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kumimoji="0" lang="en-US" altLang="zh-TW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GNU </a:t>
            </a:r>
            <a:r>
              <a:rPr kumimoji="0" lang="zh-TW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計畫結合</a:t>
            </a:r>
            <a:b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核心本身只是一部分作業系統。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GNU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計畫早在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1980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年代就開始打造自由軟體工具集，包含編譯器、命令列工具等。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核心搭配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GNU 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的軟體，形成了完整且功能強大的自由作業系統，通常被稱為「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GNU/Linux</a:t>
            </a:r>
            <a:r>
              <a:rPr kumimoji="0" lang="zh-TW" altLang="en-US" sz="1800" i="0" u="none" strike="noStrike" cap="none" normalizeH="0" baseline="0" dirty="0">
                <a:ln>
                  <a:noFill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」。</a:t>
            </a:r>
          </a:p>
        </p:txBody>
      </p:sp>
    </p:spTree>
    <p:extLst>
      <p:ext uri="{BB962C8B-B14F-4D97-AF65-F5344CB8AC3E}">
        <p14:creationId xmlns:p14="http://schemas.microsoft.com/office/powerpoint/2010/main" val="120367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24178-EC31-8C79-4E4D-7D07C241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D04442-3A4D-300C-660D-4505A951D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54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B3FFD7-EFA6-C4B9-7F25-95E07507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208" y="2792070"/>
            <a:ext cx="10907487" cy="37812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核心（</a:t>
            </a:r>
            <a:r>
              <a:rPr lang="en-US" altLang="zh-TW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Kernel</a:t>
            </a: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algn="l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核心是整個作業系統的核心部分，負責管理硬體資源及提供系統服務。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主要功能包括：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一、處理器管理：負責多工處理，排程及管理系統中的程序。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二、記憶體管理：管理物理記憶體與虛擬記憶體，確保程式安全且有效率地使用記憶體。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三、檔案系統管理：負責檔案的存取與管理，支援多種檔案系統格式（如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ext4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xfs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等）。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四、裝置驅動程式：用來控制各種硬體裝置，如磁碟、鍵盤、網卡等。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五、網路管理：實現網路通訊協定，處理網路資料傳輸。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7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B7090F-519F-00AC-122C-291E8AAE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179" y="368210"/>
            <a:ext cx="10161640" cy="5141030"/>
          </a:xfrm>
        </p:spPr>
        <p:txBody>
          <a:bodyPr anchor="ctr">
            <a:normAutofit/>
          </a:bodyPr>
          <a:lstStyle/>
          <a:p>
            <a:pPr algn="l">
              <a:buNone/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系統呼叫介面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核心與使用者空間之間的橋樑。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提供一組標準的函式，讓使用者程式能請求核心服務。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buNone/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系統程式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提供使用者操作系統的基本功能，例如檔案管理工具（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）、系統管理工具（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top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）、編譯器、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Shell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這些程式通常執行在使用者空間，透過系統呼叫介面與核心互動。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buNone/>
            </a:pPr>
            <a:r>
              <a:rPr lang="zh-TW" altLang="en-US" sz="28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應用程式</a:t>
            </a:r>
            <a:endParaRPr lang="en-US" altLang="zh-TW" sz="28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用戶自行安裝與使用的軟體，例如瀏覽器、辦公軟體、遊戲、伺服器軟體等。</a:t>
            </a:r>
          </a:p>
          <a:p>
            <a:pPr algn="l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這些應用程式依賴系統程式和核心的資源來運作。</a:t>
            </a:r>
          </a:p>
          <a:p>
            <a:endParaRPr lang="zh-TW" altLang="en-US" sz="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5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 descr="一張含有 文字, 螢幕擷取畫面, 圖表, 數字 的圖片&#10;&#10;AI 產生的內容可能不正確。">
            <a:extLst>
              <a:ext uri="{FF2B5EF4-FFF2-40B4-BE49-F238E27FC236}">
                <a16:creationId xmlns:a16="http://schemas.microsoft.com/office/drawing/2014/main" id="{DF21B283-1A5F-E198-A352-80FEDE89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006733"/>
            <a:ext cx="7746709" cy="48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1844</Words>
  <Application>Microsoft Office PowerPoint</Application>
  <PresentationFormat>寬螢幕</PresentationFormat>
  <Paragraphs>183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標楷體</vt:lpstr>
      <vt:lpstr>Aptos</vt:lpstr>
      <vt:lpstr>Aptos Display</vt:lpstr>
      <vt:lpstr>Arial</vt:lpstr>
      <vt:lpstr>Calibri</vt:lpstr>
      <vt:lpstr>Office 佈景主題</vt:lpstr>
      <vt:lpstr>Linux作業系統</vt:lpstr>
      <vt:lpstr>目錄</vt:lpstr>
      <vt:lpstr>什麼是作業系統？</vt:lpstr>
      <vt:lpstr>常見的作業系統種類</vt:lpstr>
      <vt:lpstr>什麼是Linux？</vt:lpstr>
      <vt:lpstr>Linux的發展歷史</vt:lpstr>
      <vt:lpstr>Linux系統架構</vt:lpstr>
      <vt:lpstr>PowerPoint 簡報</vt:lpstr>
      <vt:lpstr>PowerPoint 簡報</vt:lpstr>
      <vt:lpstr>Linux的核心功能</vt:lpstr>
      <vt:lpstr>PowerPoint 簡報</vt:lpstr>
      <vt:lpstr>PowerPoint 簡報</vt:lpstr>
      <vt:lpstr>主流Linux發行版本介紹</vt:lpstr>
      <vt:lpstr>Linux的應用場景</vt:lpstr>
      <vt:lpstr>Linux與其他作業系統比較</vt:lpstr>
      <vt:lpstr>總結與展望</vt:lpstr>
      <vt:lpstr>心得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宏傑 陳</dc:creator>
  <cp:lastModifiedBy>宏傑 陳</cp:lastModifiedBy>
  <cp:revision>1</cp:revision>
  <dcterms:created xsi:type="dcterms:W3CDTF">2025-05-29T13:27:20Z</dcterms:created>
  <dcterms:modified xsi:type="dcterms:W3CDTF">2025-06-01T07:43:42Z</dcterms:modified>
</cp:coreProperties>
</file>