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61" r:id="rId2"/>
    <p:sldId id="270" r:id="rId3"/>
    <p:sldId id="278" r:id="rId4"/>
    <p:sldId id="27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FABA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D70BF-C310-4629-9FC7-070CF240B30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44AF-176C-49C2-89A5-BC3033E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44AF-176C-49C2-89A5-BC3033E3A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69D-DA5C-47A8-B139-13830835562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638E-D4A2-4CD7-971A-44F2821EAA7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5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E79A-339A-4699-BE23-1232202AB7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7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2D71-90A4-48F1-82BE-4F6F1EF2175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DB30-7DDD-428F-9E51-CFBDF62C738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7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4185-9142-4E76-A0E0-90655C111D1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1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304A-8901-4769-9CD2-AAB0C570861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1139-6FE0-4E02-985C-1B911395E03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8112-C642-4295-9621-1B1AE6CC7F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3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A1F5-D5A0-4576-BA13-A837C479284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6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B9B8-251D-45A8-9A8B-2355BCE3000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A887-2A90-4BA8-88FF-E2AA7A0E8AD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0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tycg.gov.tw/opendata/datalist/datasetMeta?oid=5ca2bfc7-9ace-4719-88ae-4034b9a5a55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基礎程式設計 </a:t>
            </a:r>
            <a:r>
              <a:rPr lang="en-US" altLang="zh-CN" dirty="0"/>
              <a:t>II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 Crawler Exercises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09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93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zh-CN" altLang="en-US" sz="3400" dirty="0">
                <a:latin typeface="+mn-ea"/>
                <a:cs typeface="Times New Roman" panose="02020603050405020304" pitchFamily="18" charset="0"/>
              </a:rPr>
              <a:t>仿照講義檔案：</a:t>
            </a:r>
            <a:endParaRPr lang="en-US" altLang="zh-CN" sz="3400" dirty="0">
              <a:latin typeface="+mn-ea"/>
              <a:cs typeface="Times New Roman" panose="02020603050405020304" pitchFamily="18" charset="0"/>
            </a:endParaRPr>
          </a:p>
          <a:p>
            <a:pPr marL="914400" lvl="1" indent="-514350">
              <a:spcBef>
                <a:spcPts val="12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02_fetch-parking-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csv-html.js</a:t>
            </a:r>
          </a:p>
          <a:p>
            <a:pPr marL="914400" lvl="1" indent="-514350">
              <a:spcBef>
                <a:spcPts val="12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02_fetch-parking-json.js</a:t>
            </a:r>
          </a:p>
          <a:p>
            <a:pPr marL="514350" indent="-514350"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400" dirty="0">
                <a:latin typeface="+mn-ea"/>
                <a:cs typeface="Times New Roman" panose="02020603050405020304" pitchFamily="18" charset="0"/>
              </a:rPr>
              <a:t>將 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02_fetch-parking-json.js </a:t>
            </a:r>
            <a:r>
              <a:rPr lang="zh-CN" altLang="en-US" sz="3400" dirty="0">
                <a:latin typeface="+mn-ea"/>
                <a:cs typeface="Times New Roman" panose="02020603050405020304" pitchFamily="18" charset="0"/>
              </a:rPr>
              <a:t>修改成以網頁呈現結果</a:t>
            </a:r>
            <a:endParaRPr lang="en-US" altLang="zh-TW" sz="3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zh-TW" altLang="en-US" sz="29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TW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1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932"/>
          </a:xfrm>
        </p:spPr>
        <p:txBody>
          <a:bodyPr>
            <a:normAutofit/>
          </a:bodyPr>
          <a:lstStyle/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800" dirty="0"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cs typeface="Times New Roman" panose="02020603050405020304" pitchFamily="18" charset="0"/>
              </a:rPr>
              <a:t>抓取</a:t>
            </a:r>
            <a:r>
              <a:rPr lang="zh-TW" altLang="en-US" sz="2800" dirty="0">
                <a:cs typeface="Times New Roman" panose="02020603050405020304" pitchFamily="18" charset="0"/>
              </a:rPr>
              <a:t>桃園市公共自行車 </a:t>
            </a:r>
            <a:r>
              <a:rPr lang="zh-CN" altLang="en-US" sz="2800" dirty="0">
                <a:cs typeface="Times New Roman" panose="02020603050405020304" pitchFamily="18" charset="0"/>
              </a:rPr>
              <a:t>即時</a:t>
            </a:r>
            <a:r>
              <a:rPr lang="zh-TW" altLang="en-US" sz="2800" dirty="0">
                <a:cs typeface="Times New Roman" panose="02020603050405020304" pitchFamily="18" charset="0"/>
              </a:rPr>
              <a:t>數據 </a:t>
            </a:r>
          </a:p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800" dirty="0"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cs typeface="Times New Roman" panose="02020603050405020304" pitchFamily="18" charset="0"/>
              </a:rPr>
              <a:t>資料集說明：</a:t>
            </a:r>
            <a:r>
              <a:rPr lang="zh-TW" altLang="en-US" sz="2800" dirty="0"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cs typeface="Times New Roman" panose="02020603050405020304" pitchFamily="18" charset="0"/>
                <a:hlinkClick r:id="rId2"/>
              </a:rPr>
              <a:t>https://data.tycg.gov.tw/opendata/datalist/datasetMeta?oid=5ca2bfc7-9ace-4719-88ae-4034b9a5a55c </a:t>
            </a:r>
            <a:endParaRPr lang="en-US" altLang="zh-TW" sz="2800" dirty="0">
              <a:cs typeface="Times New Roman" panose="02020603050405020304" pitchFamily="18" charset="0"/>
            </a:endParaRPr>
          </a:p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800" dirty="0"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cs typeface="Times New Roman" panose="02020603050405020304" pitchFamily="18" charset="0"/>
              </a:rPr>
              <a:t>以網頁呈現</a:t>
            </a:r>
            <a:r>
              <a:rPr lang="zh-CN" altLang="en-US" sz="2800" b="1" dirty="0">
                <a:cs typeface="Times New Roman" panose="02020603050405020304" pitchFamily="18" charset="0"/>
              </a:rPr>
              <a:t>中壢區</a:t>
            </a:r>
            <a:r>
              <a:rPr lang="zh-CN" altLang="en-US" sz="2800" dirty="0">
                <a:cs typeface="Times New Roman" panose="02020603050405020304" pitchFamily="18" charset="0"/>
              </a:rPr>
              <a:t>的數據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數據依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可借車數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遞減排序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相關欄位參照下頁。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TW" sz="3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zh-TW" altLang="en-US" sz="29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TW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0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FAB807-5595-4BB6-A98C-A126AB65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F3C6DF-04DA-4183-BACE-4374DBCE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72" y="1236689"/>
            <a:ext cx="8383286" cy="48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00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93</Words>
  <Application>Microsoft Office PowerPoint</Application>
  <PresentationFormat>如螢幕大小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宋体</vt:lpstr>
      <vt:lpstr>新細明體</vt:lpstr>
      <vt:lpstr>Arial</vt:lpstr>
      <vt:lpstr>Calibri</vt:lpstr>
      <vt:lpstr>Consolas</vt:lpstr>
      <vt:lpstr>Times New Roman</vt:lpstr>
      <vt:lpstr>Wingdings</vt:lpstr>
      <vt:lpstr>1_Office 佈景主題</vt:lpstr>
      <vt:lpstr>基礎程式設計 II</vt:lpstr>
      <vt:lpstr>Exercise 8</vt:lpstr>
      <vt:lpstr>Exercise 9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CJLuh</dc:creator>
  <cp:lastModifiedBy>cjluh</cp:lastModifiedBy>
  <cp:revision>38</cp:revision>
  <dcterms:created xsi:type="dcterms:W3CDTF">2018-04-09T03:20:04Z</dcterms:created>
  <dcterms:modified xsi:type="dcterms:W3CDTF">2022-05-24T04:42:36Z</dcterms:modified>
</cp:coreProperties>
</file>