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68" r:id="rId9"/>
    <p:sldId id="262" r:id="rId10"/>
    <p:sldId id="269" r:id="rId11"/>
    <p:sldId id="27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82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8AAAF-9659-4A64-B658-9B231871F9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ED08F8-49F1-4114-A375-3A9041A7C713}">
      <dgm:prSet/>
      <dgm:spPr/>
      <dgm:t>
        <a:bodyPr/>
        <a:lstStyle/>
        <a:p>
          <a:r>
            <a:rPr lang="en-US"/>
            <a:t>• Understand MovieFlix’s business through its database</a:t>
          </a:r>
        </a:p>
      </dgm:t>
    </dgm:pt>
    <dgm:pt modelId="{97867750-3486-4902-B5B3-15BFC6BD99A0}" type="parTrans" cxnId="{2B6D22B0-13F0-4329-A374-F1BEC6A0B551}">
      <dgm:prSet/>
      <dgm:spPr/>
      <dgm:t>
        <a:bodyPr/>
        <a:lstStyle/>
        <a:p>
          <a:endParaRPr lang="en-US"/>
        </a:p>
      </dgm:t>
    </dgm:pt>
    <dgm:pt modelId="{EB656D5E-AFDE-436F-844A-A2229D2BF6E0}" type="sibTrans" cxnId="{2B6D22B0-13F0-4329-A374-F1BEC6A0B551}">
      <dgm:prSet/>
      <dgm:spPr/>
      <dgm:t>
        <a:bodyPr/>
        <a:lstStyle/>
        <a:p>
          <a:endParaRPr lang="en-US"/>
        </a:p>
      </dgm:t>
    </dgm:pt>
    <dgm:pt modelId="{470CAF02-B10C-4A33-99BC-DBB39C238660}">
      <dgm:prSet/>
      <dgm:spPr/>
      <dgm:t>
        <a:bodyPr/>
        <a:lstStyle/>
        <a:p>
          <a:r>
            <a:rPr lang="en-US"/>
            <a:t>• Extract key metrics using SQL</a:t>
          </a:r>
        </a:p>
      </dgm:t>
    </dgm:pt>
    <dgm:pt modelId="{69E3CCC5-6816-4B84-8775-E437D4AC4688}" type="parTrans" cxnId="{D8842337-6B7F-4C26-BC4C-F3F952E93985}">
      <dgm:prSet/>
      <dgm:spPr/>
      <dgm:t>
        <a:bodyPr/>
        <a:lstStyle/>
        <a:p>
          <a:endParaRPr lang="en-US"/>
        </a:p>
      </dgm:t>
    </dgm:pt>
    <dgm:pt modelId="{8EE19D33-F3FF-4B52-BA4C-40F88B3F05F6}" type="sibTrans" cxnId="{D8842337-6B7F-4C26-BC4C-F3F952E93985}">
      <dgm:prSet/>
      <dgm:spPr/>
      <dgm:t>
        <a:bodyPr/>
        <a:lstStyle/>
        <a:p>
          <a:endParaRPr lang="en-US"/>
        </a:p>
      </dgm:t>
    </dgm:pt>
    <dgm:pt modelId="{A53D6993-5C55-4B00-9FB2-4CD1B5558E22}">
      <dgm:prSet/>
      <dgm:spPr/>
      <dgm:t>
        <a:bodyPr/>
        <a:lstStyle/>
        <a:p>
          <a:r>
            <a:rPr lang="en-US"/>
            <a:t>• Identify patterns in customer spending and rentals</a:t>
          </a:r>
        </a:p>
      </dgm:t>
    </dgm:pt>
    <dgm:pt modelId="{A474FD59-12CF-489E-A7B6-6BC109FEA3E8}" type="parTrans" cxnId="{5E8B21FD-0AB2-4EB0-A540-638E4E64D446}">
      <dgm:prSet/>
      <dgm:spPr/>
      <dgm:t>
        <a:bodyPr/>
        <a:lstStyle/>
        <a:p>
          <a:endParaRPr lang="en-US"/>
        </a:p>
      </dgm:t>
    </dgm:pt>
    <dgm:pt modelId="{0C1683CF-23C1-45C0-9434-B9CF445EB634}" type="sibTrans" cxnId="{5E8B21FD-0AB2-4EB0-A540-638E4E64D446}">
      <dgm:prSet/>
      <dgm:spPr/>
      <dgm:t>
        <a:bodyPr/>
        <a:lstStyle/>
        <a:p>
          <a:endParaRPr lang="en-US"/>
        </a:p>
      </dgm:t>
    </dgm:pt>
    <dgm:pt modelId="{03DE2610-9187-4B19-9A59-3CD945760B78}">
      <dgm:prSet/>
      <dgm:spPr/>
      <dgm:t>
        <a:bodyPr/>
        <a:lstStyle/>
        <a:p>
          <a:r>
            <a:rPr lang="en-US"/>
            <a:t>• Guide business decisions with data insights</a:t>
          </a:r>
        </a:p>
      </dgm:t>
    </dgm:pt>
    <dgm:pt modelId="{905BA156-C128-44E0-9D99-0EFD3E8B2C96}" type="parTrans" cxnId="{B6BC4734-A0B9-4271-84AA-5B804D7436BE}">
      <dgm:prSet/>
      <dgm:spPr/>
      <dgm:t>
        <a:bodyPr/>
        <a:lstStyle/>
        <a:p>
          <a:endParaRPr lang="en-US"/>
        </a:p>
      </dgm:t>
    </dgm:pt>
    <dgm:pt modelId="{28865320-670B-4F8D-BC9D-C52EF45C99A0}" type="sibTrans" cxnId="{B6BC4734-A0B9-4271-84AA-5B804D7436BE}">
      <dgm:prSet/>
      <dgm:spPr/>
      <dgm:t>
        <a:bodyPr/>
        <a:lstStyle/>
        <a:p>
          <a:endParaRPr lang="en-US"/>
        </a:p>
      </dgm:t>
    </dgm:pt>
    <dgm:pt modelId="{80162926-FF06-4164-89AB-927C93AEAD46}" type="pres">
      <dgm:prSet presAssocID="{CE58AAAF-9659-4A64-B658-9B231871F90A}" presName="root" presStyleCnt="0">
        <dgm:presLayoutVars>
          <dgm:dir/>
          <dgm:resizeHandles val="exact"/>
        </dgm:presLayoutVars>
      </dgm:prSet>
      <dgm:spPr/>
    </dgm:pt>
    <dgm:pt modelId="{AEDB2B24-E3F9-455A-A830-31D5197BA1FF}" type="pres">
      <dgm:prSet presAssocID="{A2ED08F8-49F1-4114-A375-3A9041A7C713}" presName="compNode" presStyleCnt="0"/>
      <dgm:spPr/>
    </dgm:pt>
    <dgm:pt modelId="{1CAB819F-495D-4A82-8FAA-5FC4E9A67F78}" type="pres">
      <dgm:prSet presAssocID="{A2ED08F8-49F1-4114-A375-3A9041A7C713}" presName="bgRect" presStyleLbl="bgShp" presStyleIdx="0" presStyleCnt="4"/>
      <dgm:spPr/>
    </dgm:pt>
    <dgm:pt modelId="{39526F58-731B-4FBD-B3F3-DC1E90F7E5CA}" type="pres">
      <dgm:prSet presAssocID="{A2ED08F8-49F1-4114-A375-3A9041A7C7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CA0B28-B69E-4A9E-ACD2-45B371C97296}" type="pres">
      <dgm:prSet presAssocID="{A2ED08F8-49F1-4114-A375-3A9041A7C713}" presName="spaceRect" presStyleCnt="0"/>
      <dgm:spPr/>
    </dgm:pt>
    <dgm:pt modelId="{1C98A2EB-89FF-4B1B-8204-6F91AC6F175F}" type="pres">
      <dgm:prSet presAssocID="{A2ED08F8-49F1-4114-A375-3A9041A7C713}" presName="parTx" presStyleLbl="revTx" presStyleIdx="0" presStyleCnt="4">
        <dgm:presLayoutVars>
          <dgm:chMax val="0"/>
          <dgm:chPref val="0"/>
        </dgm:presLayoutVars>
      </dgm:prSet>
      <dgm:spPr/>
    </dgm:pt>
    <dgm:pt modelId="{B4030C8B-93E9-4154-A64C-4DF7874F14DD}" type="pres">
      <dgm:prSet presAssocID="{EB656D5E-AFDE-436F-844A-A2229D2BF6E0}" presName="sibTrans" presStyleCnt="0"/>
      <dgm:spPr/>
    </dgm:pt>
    <dgm:pt modelId="{277019C2-8862-4AEA-B535-9DDC094780B0}" type="pres">
      <dgm:prSet presAssocID="{470CAF02-B10C-4A33-99BC-DBB39C238660}" presName="compNode" presStyleCnt="0"/>
      <dgm:spPr/>
    </dgm:pt>
    <dgm:pt modelId="{5FEE1AC2-ACBE-42DF-8BFA-AE3BF5A3691A}" type="pres">
      <dgm:prSet presAssocID="{470CAF02-B10C-4A33-99BC-DBB39C238660}" presName="bgRect" presStyleLbl="bgShp" presStyleIdx="1" presStyleCnt="4"/>
      <dgm:spPr/>
    </dgm:pt>
    <dgm:pt modelId="{A5656C73-3071-45C0-8479-4C6884DC78D9}" type="pres">
      <dgm:prSet presAssocID="{470CAF02-B10C-4A33-99BC-DBB39C2386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1FEE05D-2A90-4554-8336-BC3103173B2B}" type="pres">
      <dgm:prSet presAssocID="{470CAF02-B10C-4A33-99BC-DBB39C238660}" presName="spaceRect" presStyleCnt="0"/>
      <dgm:spPr/>
    </dgm:pt>
    <dgm:pt modelId="{35320D4F-F6C0-4871-A851-8770AD8E85BC}" type="pres">
      <dgm:prSet presAssocID="{470CAF02-B10C-4A33-99BC-DBB39C238660}" presName="parTx" presStyleLbl="revTx" presStyleIdx="1" presStyleCnt="4">
        <dgm:presLayoutVars>
          <dgm:chMax val="0"/>
          <dgm:chPref val="0"/>
        </dgm:presLayoutVars>
      </dgm:prSet>
      <dgm:spPr/>
    </dgm:pt>
    <dgm:pt modelId="{C1E84767-D6E4-4ADF-A7B5-4D05CF21B82B}" type="pres">
      <dgm:prSet presAssocID="{8EE19D33-F3FF-4B52-BA4C-40F88B3F05F6}" presName="sibTrans" presStyleCnt="0"/>
      <dgm:spPr/>
    </dgm:pt>
    <dgm:pt modelId="{B6213410-8F39-424D-99E7-D5CF74EAF4CE}" type="pres">
      <dgm:prSet presAssocID="{A53D6993-5C55-4B00-9FB2-4CD1B5558E22}" presName="compNode" presStyleCnt="0"/>
      <dgm:spPr/>
    </dgm:pt>
    <dgm:pt modelId="{DA78D084-7D07-41FC-AB6D-876CE07D2CB5}" type="pres">
      <dgm:prSet presAssocID="{A53D6993-5C55-4B00-9FB2-4CD1B5558E22}" presName="bgRect" presStyleLbl="bgShp" presStyleIdx="2" presStyleCnt="4"/>
      <dgm:spPr/>
    </dgm:pt>
    <dgm:pt modelId="{E3A681C5-D08A-479B-875D-F7C3C8AD0FBC}" type="pres">
      <dgm:prSet presAssocID="{A53D6993-5C55-4B00-9FB2-4CD1B5558E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EFB97E6-C31E-4997-8702-0F7C25D33980}" type="pres">
      <dgm:prSet presAssocID="{A53D6993-5C55-4B00-9FB2-4CD1B5558E22}" presName="spaceRect" presStyleCnt="0"/>
      <dgm:spPr/>
    </dgm:pt>
    <dgm:pt modelId="{075775D6-8722-41F4-8E2A-01AC6C8486D5}" type="pres">
      <dgm:prSet presAssocID="{A53D6993-5C55-4B00-9FB2-4CD1B5558E22}" presName="parTx" presStyleLbl="revTx" presStyleIdx="2" presStyleCnt="4">
        <dgm:presLayoutVars>
          <dgm:chMax val="0"/>
          <dgm:chPref val="0"/>
        </dgm:presLayoutVars>
      </dgm:prSet>
      <dgm:spPr/>
    </dgm:pt>
    <dgm:pt modelId="{8D9F0F67-566C-46D4-BFCD-06ABEE93B8C6}" type="pres">
      <dgm:prSet presAssocID="{0C1683CF-23C1-45C0-9434-B9CF445EB634}" presName="sibTrans" presStyleCnt="0"/>
      <dgm:spPr/>
    </dgm:pt>
    <dgm:pt modelId="{2600D763-8D8D-47B7-B7A7-FFAA257BB7E7}" type="pres">
      <dgm:prSet presAssocID="{03DE2610-9187-4B19-9A59-3CD945760B78}" presName="compNode" presStyleCnt="0"/>
      <dgm:spPr/>
    </dgm:pt>
    <dgm:pt modelId="{4F4BD917-B02E-438A-BA20-6DA68C1D76CB}" type="pres">
      <dgm:prSet presAssocID="{03DE2610-9187-4B19-9A59-3CD945760B78}" presName="bgRect" presStyleLbl="bgShp" presStyleIdx="3" presStyleCnt="4"/>
      <dgm:spPr/>
    </dgm:pt>
    <dgm:pt modelId="{D843E627-4486-44D9-B8F1-938C8627AB5A}" type="pres">
      <dgm:prSet presAssocID="{03DE2610-9187-4B19-9A59-3CD945760B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C1BC089-78B5-46A3-A5EE-76C7EE0A65F0}" type="pres">
      <dgm:prSet presAssocID="{03DE2610-9187-4B19-9A59-3CD945760B78}" presName="spaceRect" presStyleCnt="0"/>
      <dgm:spPr/>
    </dgm:pt>
    <dgm:pt modelId="{A2B150C9-BE13-4E67-AD03-AC0946878D9C}" type="pres">
      <dgm:prSet presAssocID="{03DE2610-9187-4B19-9A59-3CD945760B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F61C2D-262A-4626-9B05-6216CA7C294C}" type="presOf" srcId="{CE58AAAF-9659-4A64-B658-9B231871F90A}" destId="{80162926-FF06-4164-89AB-927C93AEAD46}" srcOrd="0" destOrd="0" presId="urn:microsoft.com/office/officeart/2018/2/layout/IconVerticalSolidList"/>
    <dgm:cxn modelId="{B6BC4734-A0B9-4271-84AA-5B804D7436BE}" srcId="{CE58AAAF-9659-4A64-B658-9B231871F90A}" destId="{03DE2610-9187-4B19-9A59-3CD945760B78}" srcOrd="3" destOrd="0" parTransId="{905BA156-C128-44E0-9D99-0EFD3E8B2C96}" sibTransId="{28865320-670B-4F8D-BC9D-C52EF45C99A0}"/>
    <dgm:cxn modelId="{D8842337-6B7F-4C26-BC4C-F3F952E93985}" srcId="{CE58AAAF-9659-4A64-B658-9B231871F90A}" destId="{470CAF02-B10C-4A33-99BC-DBB39C238660}" srcOrd="1" destOrd="0" parTransId="{69E3CCC5-6816-4B84-8775-E437D4AC4688}" sibTransId="{8EE19D33-F3FF-4B52-BA4C-40F88B3F05F6}"/>
    <dgm:cxn modelId="{8179605C-B24A-4D2A-A624-A4A590D7956F}" type="presOf" srcId="{A53D6993-5C55-4B00-9FB2-4CD1B5558E22}" destId="{075775D6-8722-41F4-8E2A-01AC6C8486D5}" srcOrd="0" destOrd="0" presId="urn:microsoft.com/office/officeart/2018/2/layout/IconVerticalSolidList"/>
    <dgm:cxn modelId="{29DE2D7C-E323-47E0-808F-20C79E9049CC}" type="presOf" srcId="{470CAF02-B10C-4A33-99BC-DBB39C238660}" destId="{35320D4F-F6C0-4871-A851-8770AD8E85BC}" srcOrd="0" destOrd="0" presId="urn:microsoft.com/office/officeart/2018/2/layout/IconVerticalSolidList"/>
    <dgm:cxn modelId="{41C4E5A1-1FD5-44AA-9D45-CB91B065FBBA}" type="presOf" srcId="{03DE2610-9187-4B19-9A59-3CD945760B78}" destId="{A2B150C9-BE13-4E67-AD03-AC0946878D9C}" srcOrd="0" destOrd="0" presId="urn:microsoft.com/office/officeart/2018/2/layout/IconVerticalSolidList"/>
    <dgm:cxn modelId="{2B6D22B0-13F0-4329-A374-F1BEC6A0B551}" srcId="{CE58AAAF-9659-4A64-B658-9B231871F90A}" destId="{A2ED08F8-49F1-4114-A375-3A9041A7C713}" srcOrd="0" destOrd="0" parTransId="{97867750-3486-4902-B5B3-15BFC6BD99A0}" sibTransId="{EB656D5E-AFDE-436F-844A-A2229D2BF6E0}"/>
    <dgm:cxn modelId="{518B22EF-F7AD-48CC-997E-C3D4E1E8EC41}" type="presOf" srcId="{A2ED08F8-49F1-4114-A375-3A9041A7C713}" destId="{1C98A2EB-89FF-4B1B-8204-6F91AC6F175F}" srcOrd="0" destOrd="0" presId="urn:microsoft.com/office/officeart/2018/2/layout/IconVerticalSolidList"/>
    <dgm:cxn modelId="{5E8B21FD-0AB2-4EB0-A540-638E4E64D446}" srcId="{CE58AAAF-9659-4A64-B658-9B231871F90A}" destId="{A53D6993-5C55-4B00-9FB2-4CD1B5558E22}" srcOrd="2" destOrd="0" parTransId="{A474FD59-12CF-489E-A7B6-6BC109FEA3E8}" sibTransId="{0C1683CF-23C1-45C0-9434-B9CF445EB634}"/>
    <dgm:cxn modelId="{3E7F3088-9265-48E0-A89C-D15F37ECD6CD}" type="presParOf" srcId="{80162926-FF06-4164-89AB-927C93AEAD46}" destId="{AEDB2B24-E3F9-455A-A830-31D5197BA1FF}" srcOrd="0" destOrd="0" presId="urn:microsoft.com/office/officeart/2018/2/layout/IconVerticalSolidList"/>
    <dgm:cxn modelId="{FA272BBC-BA9C-499C-B5A1-2B249954D766}" type="presParOf" srcId="{AEDB2B24-E3F9-455A-A830-31D5197BA1FF}" destId="{1CAB819F-495D-4A82-8FAA-5FC4E9A67F78}" srcOrd="0" destOrd="0" presId="urn:microsoft.com/office/officeart/2018/2/layout/IconVerticalSolidList"/>
    <dgm:cxn modelId="{FAC5AC32-D8BF-4AA4-BB15-771CE6BAFDB7}" type="presParOf" srcId="{AEDB2B24-E3F9-455A-A830-31D5197BA1FF}" destId="{39526F58-731B-4FBD-B3F3-DC1E90F7E5CA}" srcOrd="1" destOrd="0" presId="urn:microsoft.com/office/officeart/2018/2/layout/IconVerticalSolidList"/>
    <dgm:cxn modelId="{0A6DE9DF-DAB7-4619-BCA7-27BF0E593E14}" type="presParOf" srcId="{AEDB2B24-E3F9-455A-A830-31D5197BA1FF}" destId="{35CA0B28-B69E-4A9E-ACD2-45B371C97296}" srcOrd="2" destOrd="0" presId="urn:microsoft.com/office/officeart/2018/2/layout/IconVerticalSolidList"/>
    <dgm:cxn modelId="{EE731A96-8759-4F5F-87B6-73BEB6731048}" type="presParOf" srcId="{AEDB2B24-E3F9-455A-A830-31D5197BA1FF}" destId="{1C98A2EB-89FF-4B1B-8204-6F91AC6F175F}" srcOrd="3" destOrd="0" presId="urn:microsoft.com/office/officeart/2018/2/layout/IconVerticalSolidList"/>
    <dgm:cxn modelId="{7332DD62-B3E0-4083-8861-68674CD8C3AF}" type="presParOf" srcId="{80162926-FF06-4164-89AB-927C93AEAD46}" destId="{B4030C8B-93E9-4154-A64C-4DF7874F14DD}" srcOrd="1" destOrd="0" presId="urn:microsoft.com/office/officeart/2018/2/layout/IconVerticalSolidList"/>
    <dgm:cxn modelId="{EFCFF401-0AA2-4F7D-92F8-A61DE08FBE68}" type="presParOf" srcId="{80162926-FF06-4164-89AB-927C93AEAD46}" destId="{277019C2-8862-4AEA-B535-9DDC094780B0}" srcOrd="2" destOrd="0" presId="urn:microsoft.com/office/officeart/2018/2/layout/IconVerticalSolidList"/>
    <dgm:cxn modelId="{E0982408-EAD3-4A63-B3A2-D2FC872FF769}" type="presParOf" srcId="{277019C2-8862-4AEA-B535-9DDC094780B0}" destId="{5FEE1AC2-ACBE-42DF-8BFA-AE3BF5A3691A}" srcOrd="0" destOrd="0" presId="urn:microsoft.com/office/officeart/2018/2/layout/IconVerticalSolidList"/>
    <dgm:cxn modelId="{72EBD261-6297-4614-A759-5F6991464A5F}" type="presParOf" srcId="{277019C2-8862-4AEA-B535-9DDC094780B0}" destId="{A5656C73-3071-45C0-8479-4C6884DC78D9}" srcOrd="1" destOrd="0" presId="urn:microsoft.com/office/officeart/2018/2/layout/IconVerticalSolidList"/>
    <dgm:cxn modelId="{19794E52-E835-4A6B-BDF0-3B545ABFD8FB}" type="presParOf" srcId="{277019C2-8862-4AEA-B535-9DDC094780B0}" destId="{01FEE05D-2A90-4554-8336-BC3103173B2B}" srcOrd="2" destOrd="0" presId="urn:microsoft.com/office/officeart/2018/2/layout/IconVerticalSolidList"/>
    <dgm:cxn modelId="{D126122B-D711-43EC-AF21-1CBE6C72B7F8}" type="presParOf" srcId="{277019C2-8862-4AEA-B535-9DDC094780B0}" destId="{35320D4F-F6C0-4871-A851-8770AD8E85BC}" srcOrd="3" destOrd="0" presId="urn:microsoft.com/office/officeart/2018/2/layout/IconVerticalSolidList"/>
    <dgm:cxn modelId="{4864696C-F97A-4FD3-A2FD-47CF8460EF61}" type="presParOf" srcId="{80162926-FF06-4164-89AB-927C93AEAD46}" destId="{C1E84767-D6E4-4ADF-A7B5-4D05CF21B82B}" srcOrd="3" destOrd="0" presId="urn:microsoft.com/office/officeart/2018/2/layout/IconVerticalSolidList"/>
    <dgm:cxn modelId="{B1670142-E5A4-4C9E-85E3-243327F4198C}" type="presParOf" srcId="{80162926-FF06-4164-89AB-927C93AEAD46}" destId="{B6213410-8F39-424D-99E7-D5CF74EAF4CE}" srcOrd="4" destOrd="0" presId="urn:microsoft.com/office/officeart/2018/2/layout/IconVerticalSolidList"/>
    <dgm:cxn modelId="{0DE440C6-99EC-4C08-9E61-03C38E42291D}" type="presParOf" srcId="{B6213410-8F39-424D-99E7-D5CF74EAF4CE}" destId="{DA78D084-7D07-41FC-AB6D-876CE07D2CB5}" srcOrd="0" destOrd="0" presId="urn:microsoft.com/office/officeart/2018/2/layout/IconVerticalSolidList"/>
    <dgm:cxn modelId="{D249C1AA-5D78-4F6F-A752-B0725BB34DBC}" type="presParOf" srcId="{B6213410-8F39-424D-99E7-D5CF74EAF4CE}" destId="{E3A681C5-D08A-479B-875D-F7C3C8AD0FBC}" srcOrd="1" destOrd="0" presId="urn:microsoft.com/office/officeart/2018/2/layout/IconVerticalSolidList"/>
    <dgm:cxn modelId="{EB31470C-44A7-4F3D-9F2A-37697D59E2BB}" type="presParOf" srcId="{B6213410-8F39-424D-99E7-D5CF74EAF4CE}" destId="{4EFB97E6-C31E-4997-8702-0F7C25D33980}" srcOrd="2" destOrd="0" presId="urn:microsoft.com/office/officeart/2018/2/layout/IconVerticalSolidList"/>
    <dgm:cxn modelId="{2726811D-74DB-42C2-A791-9081F2472333}" type="presParOf" srcId="{B6213410-8F39-424D-99E7-D5CF74EAF4CE}" destId="{075775D6-8722-41F4-8E2A-01AC6C8486D5}" srcOrd="3" destOrd="0" presId="urn:microsoft.com/office/officeart/2018/2/layout/IconVerticalSolidList"/>
    <dgm:cxn modelId="{129303E8-0528-436E-849B-0EDC5FA64D06}" type="presParOf" srcId="{80162926-FF06-4164-89AB-927C93AEAD46}" destId="{8D9F0F67-566C-46D4-BFCD-06ABEE93B8C6}" srcOrd="5" destOrd="0" presId="urn:microsoft.com/office/officeart/2018/2/layout/IconVerticalSolidList"/>
    <dgm:cxn modelId="{2B1BE5BC-88DB-4444-B6E9-6F02793FBA89}" type="presParOf" srcId="{80162926-FF06-4164-89AB-927C93AEAD46}" destId="{2600D763-8D8D-47B7-B7A7-FFAA257BB7E7}" srcOrd="6" destOrd="0" presId="urn:microsoft.com/office/officeart/2018/2/layout/IconVerticalSolidList"/>
    <dgm:cxn modelId="{DFD519DF-2810-45BE-98AC-54FF897F3510}" type="presParOf" srcId="{2600D763-8D8D-47B7-B7A7-FFAA257BB7E7}" destId="{4F4BD917-B02E-438A-BA20-6DA68C1D76CB}" srcOrd="0" destOrd="0" presId="urn:microsoft.com/office/officeart/2018/2/layout/IconVerticalSolidList"/>
    <dgm:cxn modelId="{11F6E084-8468-4D2D-A43C-5DF439B93ACC}" type="presParOf" srcId="{2600D763-8D8D-47B7-B7A7-FFAA257BB7E7}" destId="{D843E627-4486-44D9-B8F1-938C8627AB5A}" srcOrd="1" destOrd="0" presId="urn:microsoft.com/office/officeart/2018/2/layout/IconVerticalSolidList"/>
    <dgm:cxn modelId="{EE6C0529-EE85-41D1-8D23-85F58E788670}" type="presParOf" srcId="{2600D763-8D8D-47B7-B7A7-FFAA257BB7E7}" destId="{2C1BC089-78B5-46A3-A5EE-76C7EE0A65F0}" srcOrd="2" destOrd="0" presId="urn:microsoft.com/office/officeart/2018/2/layout/IconVerticalSolidList"/>
    <dgm:cxn modelId="{9C8DB3C1-D738-4B33-8C33-4FA8EB31FD3A}" type="presParOf" srcId="{2600D763-8D8D-47B7-B7A7-FFAA257BB7E7}" destId="{A2B150C9-BE13-4E67-AD03-AC0946878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BE5345-74F8-4514-B215-11B92EDBFE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8528FB-7D9B-46F2-93B8-C67D9F97EE78}">
      <dgm:prSet/>
      <dgm:spPr/>
      <dgm:t>
        <a:bodyPr/>
        <a:lstStyle/>
        <a:p>
          <a:r>
            <a:rPr lang="en-US"/>
            <a:t>• film – Movie catalog</a:t>
          </a:r>
        </a:p>
      </dgm:t>
    </dgm:pt>
    <dgm:pt modelId="{95D51A4F-715C-40D5-9902-82E3E0DA8C08}" type="parTrans" cxnId="{32A3D792-CF0C-49EA-BECD-CCF3258158DE}">
      <dgm:prSet/>
      <dgm:spPr/>
      <dgm:t>
        <a:bodyPr/>
        <a:lstStyle/>
        <a:p>
          <a:endParaRPr lang="en-US"/>
        </a:p>
      </dgm:t>
    </dgm:pt>
    <dgm:pt modelId="{5D4B4034-EA39-4059-A147-5CBF1E008CB1}" type="sibTrans" cxnId="{32A3D792-CF0C-49EA-BECD-CCF3258158DE}">
      <dgm:prSet/>
      <dgm:spPr/>
      <dgm:t>
        <a:bodyPr/>
        <a:lstStyle/>
        <a:p>
          <a:endParaRPr lang="en-US"/>
        </a:p>
      </dgm:t>
    </dgm:pt>
    <dgm:pt modelId="{DFC6ADDB-1C3A-4E95-9D94-E912E7EB0B68}">
      <dgm:prSet/>
      <dgm:spPr/>
      <dgm:t>
        <a:bodyPr/>
        <a:lstStyle/>
        <a:p>
          <a:r>
            <a:rPr lang="en-US"/>
            <a:t>• customer – Customer records</a:t>
          </a:r>
        </a:p>
      </dgm:t>
    </dgm:pt>
    <dgm:pt modelId="{5B1CF405-1028-4636-9140-7B64E52F2B05}" type="parTrans" cxnId="{7F8DEB2F-B994-4B03-9B05-EB09258C7E65}">
      <dgm:prSet/>
      <dgm:spPr/>
      <dgm:t>
        <a:bodyPr/>
        <a:lstStyle/>
        <a:p>
          <a:endParaRPr lang="en-US"/>
        </a:p>
      </dgm:t>
    </dgm:pt>
    <dgm:pt modelId="{24E7361E-4F25-4B17-9318-B5FF3335EB88}" type="sibTrans" cxnId="{7F8DEB2F-B994-4B03-9B05-EB09258C7E65}">
      <dgm:prSet/>
      <dgm:spPr/>
      <dgm:t>
        <a:bodyPr/>
        <a:lstStyle/>
        <a:p>
          <a:endParaRPr lang="en-US"/>
        </a:p>
      </dgm:t>
    </dgm:pt>
    <dgm:pt modelId="{6A17FFB2-4E1B-46A6-BF28-E15AB88E24D1}">
      <dgm:prSet/>
      <dgm:spPr/>
      <dgm:t>
        <a:bodyPr/>
        <a:lstStyle/>
        <a:p>
          <a:r>
            <a:rPr lang="en-US"/>
            <a:t>• rental – Rental activity</a:t>
          </a:r>
        </a:p>
      </dgm:t>
    </dgm:pt>
    <dgm:pt modelId="{6F8C8E63-683D-4FBA-A500-9465F6489528}" type="parTrans" cxnId="{A9204F65-8E18-4E40-99BA-584CC08DC44B}">
      <dgm:prSet/>
      <dgm:spPr/>
      <dgm:t>
        <a:bodyPr/>
        <a:lstStyle/>
        <a:p>
          <a:endParaRPr lang="en-US"/>
        </a:p>
      </dgm:t>
    </dgm:pt>
    <dgm:pt modelId="{4F6D61D9-331D-4940-AA37-EEC9B1D8096D}" type="sibTrans" cxnId="{A9204F65-8E18-4E40-99BA-584CC08DC44B}">
      <dgm:prSet/>
      <dgm:spPr/>
      <dgm:t>
        <a:bodyPr/>
        <a:lstStyle/>
        <a:p>
          <a:endParaRPr lang="en-US"/>
        </a:p>
      </dgm:t>
    </dgm:pt>
    <dgm:pt modelId="{E44536C6-1603-46D3-9CEE-AC2CA13CCE2D}">
      <dgm:prSet/>
      <dgm:spPr/>
      <dgm:t>
        <a:bodyPr/>
        <a:lstStyle/>
        <a:p>
          <a:r>
            <a:rPr lang="en-US"/>
            <a:t>• payment – Revenue data</a:t>
          </a:r>
        </a:p>
      </dgm:t>
    </dgm:pt>
    <dgm:pt modelId="{EF0776C0-B53F-4117-B38D-91911AFFCB25}" type="parTrans" cxnId="{311F0514-FF5F-4AED-A197-84F50B00688F}">
      <dgm:prSet/>
      <dgm:spPr/>
      <dgm:t>
        <a:bodyPr/>
        <a:lstStyle/>
        <a:p>
          <a:endParaRPr lang="en-US"/>
        </a:p>
      </dgm:t>
    </dgm:pt>
    <dgm:pt modelId="{7A21BA7D-C402-4FC6-957D-8426ED4B45BE}" type="sibTrans" cxnId="{311F0514-FF5F-4AED-A197-84F50B00688F}">
      <dgm:prSet/>
      <dgm:spPr/>
      <dgm:t>
        <a:bodyPr/>
        <a:lstStyle/>
        <a:p>
          <a:endParaRPr lang="en-US"/>
        </a:p>
      </dgm:t>
    </dgm:pt>
    <dgm:pt modelId="{531E609D-031C-402E-874C-B45C25E6DB54}">
      <dgm:prSet/>
      <dgm:spPr/>
      <dgm:t>
        <a:bodyPr/>
        <a:lstStyle/>
        <a:p>
          <a:r>
            <a:rPr lang="en-US"/>
            <a:t>• inventory – Stock info</a:t>
          </a:r>
        </a:p>
      </dgm:t>
    </dgm:pt>
    <dgm:pt modelId="{57C55E34-8B12-4788-9BEA-0D62C794E3DF}" type="parTrans" cxnId="{85564316-7134-4E30-BD43-B60C9263AD1F}">
      <dgm:prSet/>
      <dgm:spPr/>
      <dgm:t>
        <a:bodyPr/>
        <a:lstStyle/>
        <a:p>
          <a:endParaRPr lang="en-US"/>
        </a:p>
      </dgm:t>
    </dgm:pt>
    <dgm:pt modelId="{5906CCF4-8EA3-4D52-B8EB-65F42DF769A4}" type="sibTrans" cxnId="{85564316-7134-4E30-BD43-B60C9263AD1F}">
      <dgm:prSet/>
      <dgm:spPr/>
      <dgm:t>
        <a:bodyPr/>
        <a:lstStyle/>
        <a:p>
          <a:endParaRPr lang="en-US"/>
        </a:p>
      </dgm:t>
    </dgm:pt>
    <dgm:pt modelId="{55951FDD-B9D9-479B-97AF-2296A169F414}">
      <dgm:prSet/>
      <dgm:spPr/>
      <dgm:t>
        <a:bodyPr/>
        <a:lstStyle/>
        <a:p>
          <a:r>
            <a:rPr lang="en-US"/>
            <a:t>• staff – Employees handling transactions</a:t>
          </a:r>
        </a:p>
      </dgm:t>
    </dgm:pt>
    <dgm:pt modelId="{BCCC1C6A-2846-4B6E-A209-54EB35C80A9D}" type="parTrans" cxnId="{50CCD7E3-38DA-4088-A1D5-10E8042E22AD}">
      <dgm:prSet/>
      <dgm:spPr/>
      <dgm:t>
        <a:bodyPr/>
        <a:lstStyle/>
        <a:p>
          <a:endParaRPr lang="en-US"/>
        </a:p>
      </dgm:t>
    </dgm:pt>
    <dgm:pt modelId="{F139E3D8-B896-4116-B659-3B9485BB4A7B}" type="sibTrans" cxnId="{50CCD7E3-38DA-4088-A1D5-10E8042E22AD}">
      <dgm:prSet/>
      <dgm:spPr/>
      <dgm:t>
        <a:bodyPr/>
        <a:lstStyle/>
        <a:p>
          <a:endParaRPr lang="en-US"/>
        </a:p>
      </dgm:t>
    </dgm:pt>
    <dgm:pt modelId="{4D666E7E-B731-45FD-8DA0-794F6DF522BB}" type="pres">
      <dgm:prSet presAssocID="{9BBE5345-74F8-4514-B215-11B92EDBFE5B}" presName="root" presStyleCnt="0">
        <dgm:presLayoutVars>
          <dgm:dir/>
          <dgm:resizeHandles val="exact"/>
        </dgm:presLayoutVars>
      </dgm:prSet>
      <dgm:spPr/>
    </dgm:pt>
    <dgm:pt modelId="{8B4EF60D-073D-4E9B-9BE7-2FFC6FA11364}" type="pres">
      <dgm:prSet presAssocID="{A48528FB-7D9B-46F2-93B8-C67D9F97EE78}" presName="compNode" presStyleCnt="0"/>
      <dgm:spPr/>
    </dgm:pt>
    <dgm:pt modelId="{2857D033-B99A-4E92-A333-0D5D895C807C}" type="pres">
      <dgm:prSet presAssocID="{A48528FB-7D9B-46F2-93B8-C67D9F97EE78}" presName="bgRect" presStyleLbl="bgShp" presStyleIdx="0" presStyleCnt="6"/>
      <dgm:spPr/>
    </dgm:pt>
    <dgm:pt modelId="{D29C2F70-CCAA-4667-A846-3D3146276C87}" type="pres">
      <dgm:prSet presAssocID="{A48528FB-7D9B-46F2-93B8-C67D9F97EE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BD48C900-AFA2-4FF2-8540-9F5362CBC35C}" type="pres">
      <dgm:prSet presAssocID="{A48528FB-7D9B-46F2-93B8-C67D9F97EE78}" presName="spaceRect" presStyleCnt="0"/>
      <dgm:spPr/>
    </dgm:pt>
    <dgm:pt modelId="{DFE4880C-63F6-4FD5-9FF8-D79328286039}" type="pres">
      <dgm:prSet presAssocID="{A48528FB-7D9B-46F2-93B8-C67D9F97EE78}" presName="parTx" presStyleLbl="revTx" presStyleIdx="0" presStyleCnt="6">
        <dgm:presLayoutVars>
          <dgm:chMax val="0"/>
          <dgm:chPref val="0"/>
        </dgm:presLayoutVars>
      </dgm:prSet>
      <dgm:spPr/>
    </dgm:pt>
    <dgm:pt modelId="{944D871A-984F-47D8-93B9-2059C4AA9043}" type="pres">
      <dgm:prSet presAssocID="{5D4B4034-EA39-4059-A147-5CBF1E008CB1}" presName="sibTrans" presStyleCnt="0"/>
      <dgm:spPr/>
    </dgm:pt>
    <dgm:pt modelId="{966FCD5C-BA07-4D00-8BAC-B4BC43B422C7}" type="pres">
      <dgm:prSet presAssocID="{DFC6ADDB-1C3A-4E95-9D94-E912E7EB0B68}" presName="compNode" presStyleCnt="0"/>
      <dgm:spPr/>
    </dgm:pt>
    <dgm:pt modelId="{B65CCE78-2691-4C25-9DE6-7CB98A673FB4}" type="pres">
      <dgm:prSet presAssocID="{DFC6ADDB-1C3A-4E95-9D94-E912E7EB0B68}" presName="bgRect" presStyleLbl="bgShp" presStyleIdx="1" presStyleCnt="6"/>
      <dgm:spPr/>
    </dgm:pt>
    <dgm:pt modelId="{A957F7AF-2A79-4A3C-B9E3-327A74E5C953}" type="pres">
      <dgm:prSet presAssocID="{DFC6ADDB-1C3A-4E95-9D94-E912E7EB0B6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0F0B8DA-1D60-405F-A5F5-048E717F4F4F}" type="pres">
      <dgm:prSet presAssocID="{DFC6ADDB-1C3A-4E95-9D94-E912E7EB0B68}" presName="spaceRect" presStyleCnt="0"/>
      <dgm:spPr/>
    </dgm:pt>
    <dgm:pt modelId="{706BC115-1FB5-41FB-AD9C-FA1F3C7D7360}" type="pres">
      <dgm:prSet presAssocID="{DFC6ADDB-1C3A-4E95-9D94-E912E7EB0B68}" presName="parTx" presStyleLbl="revTx" presStyleIdx="1" presStyleCnt="6">
        <dgm:presLayoutVars>
          <dgm:chMax val="0"/>
          <dgm:chPref val="0"/>
        </dgm:presLayoutVars>
      </dgm:prSet>
      <dgm:spPr/>
    </dgm:pt>
    <dgm:pt modelId="{D30C3A05-E2E2-4216-845F-B3B470D9D6D3}" type="pres">
      <dgm:prSet presAssocID="{24E7361E-4F25-4B17-9318-B5FF3335EB88}" presName="sibTrans" presStyleCnt="0"/>
      <dgm:spPr/>
    </dgm:pt>
    <dgm:pt modelId="{9DB14956-3480-43BE-89CB-30AA323C2B4A}" type="pres">
      <dgm:prSet presAssocID="{6A17FFB2-4E1B-46A6-BF28-E15AB88E24D1}" presName="compNode" presStyleCnt="0"/>
      <dgm:spPr/>
    </dgm:pt>
    <dgm:pt modelId="{40C294E5-637A-4D73-B93B-275BEB90200B}" type="pres">
      <dgm:prSet presAssocID="{6A17FFB2-4E1B-46A6-BF28-E15AB88E24D1}" presName="bgRect" presStyleLbl="bgShp" presStyleIdx="2" presStyleCnt="6"/>
      <dgm:spPr/>
    </dgm:pt>
    <dgm:pt modelId="{55251EF5-48F9-45B7-A7F8-D973CE65D283}" type="pres">
      <dgm:prSet presAssocID="{6A17FFB2-4E1B-46A6-BF28-E15AB88E24D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152694C7-D32C-4B5E-9F91-1345187DF3D1}" type="pres">
      <dgm:prSet presAssocID="{6A17FFB2-4E1B-46A6-BF28-E15AB88E24D1}" presName="spaceRect" presStyleCnt="0"/>
      <dgm:spPr/>
    </dgm:pt>
    <dgm:pt modelId="{4681B369-ADCC-4B8B-9B10-030FDA451539}" type="pres">
      <dgm:prSet presAssocID="{6A17FFB2-4E1B-46A6-BF28-E15AB88E24D1}" presName="parTx" presStyleLbl="revTx" presStyleIdx="2" presStyleCnt="6">
        <dgm:presLayoutVars>
          <dgm:chMax val="0"/>
          <dgm:chPref val="0"/>
        </dgm:presLayoutVars>
      </dgm:prSet>
      <dgm:spPr/>
    </dgm:pt>
    <dgm:pt modelId="{67352E7E-9508-457A-8E8D-46EAE23E4030}" type="pres">
      <dgm:prSet presAssocID="{4F6D61D9-331D-4940-AA37-EEC9B1D8096D}" presName="sibTrans" presStyleCnt="0"/>
      <dgm:spPr/>
    </dgm:pt>
    <dgm:pt modelId="{BAEEE56C-E562-4C5D-A889-6EA370AFB560}" type="pres">
      <dgm:prSet presAssocID="{E44536C6-1603-46D3-9CEE-AC2CA13CCE2D}" presName="compNode" presStyleCnt="0"/>
      <dgm:spPr/>
    </dgm:pt>
    <dgm:pt modelId="{B1FE2A48-FD3D-495E-A5BC-9BB49B3326A9}" type="pres">
      <dgm:prSet presAssocID="{E44536C6-1603-46D3-9CEE-AC2CA13CCE2D}" presName="bgRect" presStyleLbl="bgShp" presStyleIdx="3" presStyleCnt="6"/>
      <dgm:spPr/>
    </dgm:pt>
    <dgm:pt modelId="{FDD37708-BE5F-4834-B5AA-4AC9D45F8302}" type="pres">
      <dgm:prSet presAssocID="{E44536C6-1603-46D3-9CEE-AC2CA13CCE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01DC975-45A2-4476-97C4-B7294FCCA307}" type="pres">
      <dgm:prSet presAssocID="{E44536C6-1603-46D3-9CEE-AC2CA13CCE2D}" presName="spaceRect" presStyleCnt="0"/>
      <dgm:spPr/>
    </dgm:pt>
    <dgm:pt modelId="{36E1D408-7E66-4194-B85D-8D7C43992C91}" type="pres">
      <dgm:prSet presAssocID="{E44536C6-1603-46D3-9CEE-AC2CA13CCE2D}" presName="parTx" presStyleLbl="revTx" presStyleIdx="3" presStyleCnt="6">
        <dgm:presLayoutVars>
          <dgm:chMax val="0"/>
          <dgm:chPref val="0"/>
        </dgm:presLayoutVars>
      </dgm:prSet>
      <dgm:spPr/>
    </dgm:pt>
    <dgm:pt modelId="{A489D95A-27F6-46BF-8177-DAB86EDA5A84}" type="pres">
      <dgm:prSet presAssocID="{7A21BA7D-C402-4FC6-957D-8426ED4B45BE}" presName="sibTrans" presStyleCnt="0"/>
      <dgm:spPr/>
    </dgm:pt>
    <dgm:pt modelId="{6C02590B-894A-49F2-9967-CFA9D152350F}" type="pres">
      <dgm:prSet presAssocID="{531E609D-031C-402E-874C-B45C25E6DB54}" presName="compNode" presStyleCnt="0"/>
      <dgm:spPr/>
    </dgm:pt>
    <dgm:pt modelId="{467433AB-A212-4E69-A229-EEB96C0A079D}" type="pres">
      <dgm:prSet presAssocID="{531E609D-031C-402E-874C-B45C25E6DB54}" presName="bgRect" presStyleLbl="bgShp" presStyleIdx="4" presStyleCnt="6"/>
      <dgm:spPr/>
    </dgm:pt>
    <dgm:pt modelId="{1E61DFD8-B9EE-48AD-88FD-5181AF246E92}" type="pres">
      <dgm:prSet presAssocID="{531E609D-031C-402E-874C-B45C25E6DB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3F14FE15-245A-4299-B290-4BF8843508BE}" type="pres">
      <dgm:prSet presAssocID="{531E609D-031C-402E-874C-B45C25E6DB54}" presName="spaceRect" presStyleCnt="0"/>
      <dgm:spPr/>
    </dgm:pt>
    <dgm:pt modelId="{C9E4057A-491E-4887-BF98-42A4CEE6831F}" type="pres">
      <dgm:prSet presAssocID="{531E609D-031C-402E-874C-B45C25E6DB54}" presName="parTx" presStyleLbl="revTx" presStyleIdx="4" presStyleCnt="6">
        <dgm:presLayoutVars>
          <dgm:chMax val="0"/>
          <dgm:chPref val="0"/>
        </dgm:presLayoutVars>
      </dgm:prSet>
      <dgm:spPr/>
    </dgm:pt>
    <dgm:pt modelId="{CED67D1D-5468-4388-9C1C-4A990449998E}" type="pres">
      <dgm:prSet presAssocID="{5906CCF4-8EA3-4D52-B8EB-65F42DF769A4}" presName="sibTrans" presStyleCnt="0"/>
      <dgm:spPr/>
    </dgm:pt>
    <dgm:pt modelId="{809235DD-6C8C-418A-A316-3FE941CFBC57}" type="pres">
      <dgm:prSet presAssocID="{55951FDD-B9D9-479B-97AF-2296A169F414}" presName="compNode" presStyleCnt="0"/>
      <dgm:spPr/>
    </dgm:pt>
    <dgm:pt modelId="{9CADF4F1-4061-4035-AD4A-D4D67FBD1BE5}" type="pres">
      <dgm:prSet presAssocID="{55951FDD-B9D9-479B-97AF-2296A169F414}" presName="bgRect" presStyleLbl="bgShp" presStyleIdx="5" presStyleCnt="6"/>
      <dgm:spPr/>
    </dgm:pt>
    <dgm:pt modelId="{4593CB1D-F710-4C9B-B2F7-73646EEFE3DB}" type="pres">
      <dgm:prSet presAssocID="{55951FDD-B9D9-479B-97AF-2296A169F41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8BB6FEB-A0A6-44D6-B3A3-C284F0EB8C7A}" type="pres">
      <dgm:prSet presAssocID="{55951FDD-B9D9-479B-97AF-2296A169F414}" presName="spaceRect" presStyleCnt="0"/>
      <dgm:spPr/>
    </dgm:pt>
    <dgm:pt modelId="{B473639E-2519-454F-A951-032EC9910A19}" type="pres">
      <dgm:prSet presAssocID="{55951FDD-B9D9-479B-97AF-2296A169F41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11F0514-FF5F-4AED-A197-84F50B00688F}" srcId="{9BBE5345-74F8-4514-B215-11B92EDBFE5B}" destId="{E44536C6-1603-46D3-9CEE-AC2CA13CCE2D}" srcOrd="3" destOrd="0" parTransId="{EF0776C0-B53F-4117-B38D-91911AFFCB25}" sibTransId="{7A21BA7D-C402-4FC6-957D-8426ED4B45BE}"/>
    <dgm:cxn modelId="{85564316-7134-4E30-BD43-B60C9263AD1F}" srcId="{9BBE5345-74F8-4514-B215-11B92EDBFE5B}" destId="{531E609D-031C-402E-874C-B45C25E6DB54}" srcOrd="4" destOrd="0" parTransId="{57C55E34-8B12-4788-9BEA-0D62C794E3DF}" sibTransId="{5906CCF4-8EA3-4D52-B8EB-65F42DF769A4}"/>
    <dgm:cxn modelId="{FDBC1026-3DA0-4C51-864D-79B6D5FC6025}" type="presOf" srcId="{E44536C6-1603-46D3-9CEE-AC2CA13CCE2D}" destId="{36E1D408-7E66-4194-B85D-8D7C43992C91}" srcOrd="0" destOrd="0" presId="urn:microsoft.com/office/officeart/2018/2/layout/IconVerticalSolidList"/>
    <dgm:cxn modelId="{C98CFA26-F39D-4C96-948B-569F34FBA8CB}" type="presOf" srcId="{9BBE5345-74F8-4514-B215-11B92EDBFE5B}" destId="{4D666E7E-B731-45FD-8DA0-794F6DF522BB}" srcOrd="0" destOrd="0" presId="urn:microsoft.com/office/officeart/2018/2/layout/IconVerticalSolidList"/>
    <dgm:cxn modelId="{7F8DEB2F-B994-4B03-9B05-EB09258C7E65}" srcId="{9BBE5345-74F8-4514-B215-11B92EDBFE5B}" destId="{DFC6ADDB-1C3A-4E95-9D94-E912E7EB0B68}" srcOrd="1" destOrd="0" parTransId="{5B1CF405-1028-4636-9140-7B64E52F2B05}" sibTransId="{24E7361E-4F25-4B17-9318-B5FF3335EB88}"/>
    <dgm:cxn modelId="{578D6D3B-6416-4639-ACE2-C1D612536360}" type="presOf" srcId="{DFC6ADDB-1C3A-4E95-9D94-E912E7EB0B68}" destId="{706BC115-1FB5-41FB-AD9C-FA1F3C7D7360}" srcOrd="0" destOrd="0" presId="urn:microsoft.com/office/officeart/2018/2/layout/IconVerticalSolidList"/>
    <dgm:cxn modelId="{16335A41-C65B-4631-A4DB-81F6E64A43AA}" type="presOf" srcId="{6A17FFB2-4E1B-46A6-BF28-E15AB88E24D1}" destId="{4681B369-ADCC-4B8B-9B10-030FDA451539}" srcOrd="0" destOrd="0" presId="urn:microsoft.com/office/officeart/2018/2/layout/IconVerticalSolidList"/>
    <dgm:cxn modelId="{A9204F65-8E18-4E40-99BA-584CC08DC44B}" srcId="{9BBE5345-74F8-4514-B215-11B92EDBFE5B}" destId="{6A17FFB2-4E1B-46A6-BF28-E15AB88E24D1}" srcOrd="2" destOrd="0" parTransId="{6F8C8E63-683D-4FBA-A500-9465F6489528}" sibTransId="{4F6D61D9-331D-4940-AA37-EEC9B1D8096D}"/>
    <dgm:cxn modelId="{581B6C8E-9051-4C40-B817-565387BE5EA3}" type="presOf" srcId="{A48528FB-7D9B-46F2-93B8-C67D9F97EE78}" destId="{DFE4880C-63F6-4FD5-9FF8-D79328286039}" srcOrd="0" destOrd="0" presId="urn:microsoft.com/office/officeart/2018/2/layout/IconVerticalSolidList"/>
    <dgm:cxn modelId="{8DA13190-3473-4E5F-A09F-D6FE5A09613A}" type="presOf" srcId="{531E609D-031C-402E-874C-B45C25E6DB54}" destId="{C9E4057A-491E-4887-BF98-42A4CEE6831F}" srcOrd="0" destOrd="0" presId="urn:microsoft.com/office/officeart/2018/2/layout/IconVerticalSolidList"/>
    <dgm:cxn modelId="{32A3D792-CF0C-49EA-BECD-CCF3258158DE}" srcId="{9BBE5345-74F8-4514-B215-11B92EDBFE5B}" destId="{A48528FB-7D9B-46F2-93B8-C67D9F97EE78}" srcOrd="0" destOrd="0" parTransId="{95D51A4F-715C-40D5-9902-82E3E0DA8C08}" sibTransId="{5D4B4034-EA39-4059-A147-5CBF1E008CB1}"/>
    <dgm:cxn modelId="{78E245BF-3075-445B-848B-72C05672ABBD}" type="presOf" srcId="{55951FDD-B9D9-479B-97AF-2296A169F414}" destId="{B473639E-2519-454F-A951-032EC9910A19}" srcOrd="0" destOrd="0" presId="urn:microsoft.com/office/officeart/2018/2/layout/IconVerticalSolidList"/>
    <dgm:cxn modelId="{50CCD7E3-38DA-4088-A1D5-10E8042E22AD}" srcId="{9BBE5345-74F8-4514-B215-11B92EDBFE5B}" destId="{55951FDD-B9D9-479B-97AF-2296A169F414}" srcOrd="5" destOrd="0" parTransId="{BCCC1C6A-2846-4B6E-A209-54EB35C80A9D}" sibTransId="{F139E3D8-B896-4116-B659-3B9485BB4A7B}"/>
    <dgm:cxn modelId="{9EE55047-FE9C-4BB4-B569-0C169B4A225C}" type="presParOf" srcId="{4D666E7E-B731-45FD-8DA0-794F6DF522BB}" destId="{8B4EF60D-073D-4E9B-9BE7-2FFC6FA11364}" srcOrd="0" destOrd="0" presId="urn:microsoft.com/office/officeart/2018/2/layout/IconVerticalSolidList"/>
    <dgm:cxn modelId="{B9D7955F-4C5C-4D52-AD8D-D3D395C956DC}" type="presParOf" srcId="{8B4EF60D-073D-4E9B-9BE7-2FFC6FA11364}" destId="{2857D033-B99A-4E92-A333-0D5D895C807C}" srcOrd="0" destOrd="0" presId="urn:microsoft.com/office/officeart/2018/2/layout/IconVerticalSolidList"/>
    <dgm:cxn modelId="{F10CCB43-3BE7-4538-8E87-9A5D76C96446}" type="presParOf" srcId="{8B4EF60D-073D-4E9B-9BE7-2FFC6FA11364}" destId="{D29C2F70-CCAA-4667-A846-3D3146276C87}" srcOrd="1" destOrd="0" presId="urn:microsoft.com/office/officeart/2018/2/layout/IconVerticalSolidList"/>
    <dgm:cxn modelId="{CC4CC116-F719-461E-BFC0-F9E994A78359}" type="presParOf" srcId="{8B4EF60D-073D-4E9B-9BE7-2FFC6FA11364}" destId="{BD48C900-AFA2-4FF2-8540-9F5362CBC35C}" srcOrd="2" destOrd="0" presId="urn:microsoft.com/office/officeart/2018/2/layout/IconVerticalSolidList"/>
    <dgm:cxn modelId="{0690000D-A87F-4C01-A2D5-938D3AD64B18}" type="presParOf" srcId="{8B4EF60D-073D-4E9B-9BE7-2FFC6FA11364}" destId="{DFE4880C-63F6-4FD5-9FF8-D79328286039}" srcOrd="3" destOrd="0" presId="urn:microsoft.com/office/officeart/2018/2/layout/IconVerticalSolidList"/>
    <dgm:cxn modelId="{83A014CD-79B9-435C-B8B4-05578D3AD8CC}" type="presParOf" srcId="{4D666E7E-B731-45FD-8DA0-794F6DF522BB}" destId="{944D871A-984F-47D8-93B9-2059C4AA9043}" srcOrd="1" destOrd="0" presId="urn:microsoft.com/office/officeart/2018/2/layout/IconVerticalSolidList"/>
    <dgm:cxn modelId="{747DB8CC-A28A-4425-91C0-424CDC040F90}" type="presParOf" srcId="{4D666E7E-B731-45FD-8DA0-794F6DF522BB}" destId="{966FCD5C-BA07-4D00-8BAC-B4BC43B422C7}" srcOrd="2" destOrd="0" presId="urn:microsoft.com/office/officeart/2018/2/layout/IconVerticalSolidList"/>
    <dgm:cxn modelId="{15A4D670-9049-4419-94DC-F5443A3205F9}" type="presParOf" srcId="{966FCD5C-BA07-4D00-8BAC-B4BC43B422C7}" destId="{B65CCE78-2691-4C25-9DE6-7CB98A673FB4}" srcOrd="0" destOrd="0" presId="urn:microsoft.com/office/officeart/2018/2/layout/IconVerticalSolidList"/>
    <dgm:cxn modelId="{93B8D3B3-8557-48FF-932C-E9B444EFCA4E}" type="presParOf" srcId="{966FCD5C-BA07-4D00-8BAC-B4BC43B422C7}" destId="{A957F7AF-2A79-4A3C-B9E3-327A74E5C953}" srcOrd="1" destOrd="0" presId="urn:microsoft.com/office/officeart/2018/2/layout/IconVerticalSolidList"/>
    <dgm:cxn modelId="{3911A3F4-C558-479C-A364-11EDA5AA73BE}" type="presParOf" srcId="{966FCD5C-BA07-4D00-8BAC-B4BC43B422C7}" destId="{70F0B8DA-1D60-405F-A5F5-048E717F4F4F}" srcOrd="2" destOrd="0" presId="urn:microsoft.com/office/officeart/2018/2/layout/IconVerticalSolidList"/>
    <dgm:cxn modelId="{1A8D12F7-AF50-44EC-9597-B75908D12B90}" type="presParOf" srcId="{966FCD5C-BA07-4D00-8BAC-B4BC43B422C7}" destId="{706BC115-1FB5-41FB-AD9C-FA1F3C7D7360}" srcOrd="3" destOrd="0" presId="urn:microsoft.com/office/officeart/2018/2/layout/IconVerticalSolidList"/>
    <dgm:cxn modelId="{130CDE7C-2DB2-45F3-8DA3-D336D360ED64}" type="presParOf" srcId="{4D666E7E-B731-45FD-8DA0-794F6DF522BB}" destId="{D30C3A05-E2E2-4216-845F-B3B470D9D6D3}" srcOrd="3" destOrd="0" presId="urn:microsoft.com/office/officeart/2018/2/layout/IconVerticalSolidList"/>
    <dgm:cxn modelId="{7405D398-00CF-4471-B491-CF0F7D70E5BF}" type="presParOf" srcId="{4D666E7E-B731-45FD-8DA0-794F6DF522BB}" destId="{9DB14956-3480-43BE-89CB-30AA323C2B4A}" srcOrd="4" destOrd="0" presId="urn:microsoft.com/office/officeart/2018/2/layout/IconVerticalSolidList"/>
    <dgm:cxn modelId="{6522A9AA-3C7F-495A-A64E-E0BADE9A6AE8}" type="presParOf" srcId="{9DB14956-3480-43BE-89CB-30AA323C2B4A}" destId="{40C294E5-637A-4D73-B93B-275BEB90200B}" srcOrd="0" destOrd="0" presId="urn:microsoft.com/office/officeart/2018/2/layout/IconVerticalSolidList"/>
    <dgm:cxn modelId="{21C0A8F0-56FF-4468-944D-2E5E1F284FC3}" type="presParOf" srcId="{9DB14956-3480-43BE-89CB-30AA323C2B4A}" destId="{55251EF5-48F9-45B7-A7F8-D973CE65D283}" srcOrd="1" destOrd="0" presId="urn:microsoft.com/office/officeart/2018/2/layout/IconVerticalSolidList"/>
    <dgm:cxn modelId="{F8D1A9E3-7D25-40F0-B5E3-0F35AC2DA022}" type="presParOf" srcId="{9DB14956-3480-43BE-89CB-30AA323C2B4A}" destId="{152694C7-D32C-4B5E-9F91-1345187DF3D1}" srcOrd="2" destOrd="0" presId="urn:microsoft.com/office/officeart/2018/2/layout/IconVerticalSolidList"/>
    <dgm:cxn modelId="{0EA28859-BFC0-439E-A397-FDB1552AC227}" type="presParOf" srcId="{9DB14956-3480-43BE-89CB-30AA323C2B4A}" destId="{4681B369-ADCC-4B8B-9B10-030FDA451539}" srcOrd="3" destOrd="0" presId="urn:microsoft.com/office/officeart/2018/2/layout/IconVerticalSolidList"/>
    <dgm:cxn modelId="{C94FA10B-B76A-413E-897D-32780D90BE22}" type="presParOf" srcId="{4D666E7E-B731-45FD-8DA0-794F6DF522BB}" destId="{67352E7E-9508-457A-8E8D-46EAE23E4030}" srcOrd="5" destOrd="0" presId="urn:microsoft.com/office/officeart/2018/2/layout/IconVerticalSolidList"/>
    <dgm:cxn modelId="{685F3DF0-E6FB-44AE-8984-16AD74911D1E}" type="presParOf" srcId="{4D666E7E-B731-45FD-8DA0-794F6DF522BB}" destId="{BAEEE56C-E562-4C5D-A889-6EA370AFB560}" srcOrd="6" destOrd="0" presId="urn:microsoft.com/office/officeart/2018/2/layout/IconVerticalSolidList"/>
    <dgm:cxn modelId="{CE044639-AFB3-46F6-A735-9124B8A0E414}" type="presParOf" srcId="{BAEEE56C-E562-4C5D-A889-6EA370AFB560}" destId="{B1FE2A48-FD3D-495E-A5BC-9BB49B3326A9}" srcOrd="0" destOrd="0" presId="urn:microsoft.com/office/officeart/2018/2/layout/IconVerticalSolidList"/>
    <dgm:cxn modelId="{AF45B8A9-C416-4871-A0A2-80836A19E554}" type="presParOf" srcId="{BAEEE56C-E562-4C5D-A889-6EA370AFB560}" destId="{FDD37708-BE5F-4834-B5AA-4AC9D45F8302}" srcOrd="1" destOrd="0" presId="urn:microsoft.com/office/officeart/2018/2/layout/IconVerticalSolidList"/>
    <dgm:cxn modelId="{28E1FD86-48C0-4503-8752-76C04D4F3645}" type="presParOf" srcId="{BAEEE56C-E562-4C5D-A889-6EA370AFB560}" destId="{E01DC975-45A2-4476-97C4-B7294FCCA307}" srcOrd="2" destOrd="0" presId="urn:microsoft.com/office/officeart/2018/2/layout/IconVerticalSolidList"/>
    <dgm:cxn modelId="{08C35712-2EA8-4EE6-A9A6-4328DA30D3D9}" type="presParOf" srcId="{BAEEE56C-E562-4C5D-A889-6EA370AFB560}" destId="{36E1D408-7E66-4194-B85D-8D7C43992C91}" srcOrd="3" destOrd="0" presId="urn:microsoft.com/office/officeart/2018/2/layout/IconVerticalSolidList"/>
    <dgm:cxn modelId="{D397B7FC-9F7D-47B9-A057-FCE327C752C0}" type="presParOf" srcId="{4D666E7E-B731-45FD-8DA0-794F6DF522BB}" destId="{A489D95A-27F6-46BF-8177-DAB86EDA5A84}" srcOrd="7" destOrd="0" presId="urn:microsoft.com/office/officeart/2018/2/layout/IconVerticalSolidList"/>
    <dgm:cxn modelId="{0D9C5743-A753-4779-974F-DCF54798D337}" type="presParOf" srcId="{4D666E7E-B731-45FD-8DA0-794F6DF522BB}" destId="{6C02590B-894A-49F2-9967-CFA9D152350F}" srcOrd="8" destOrd="0" presId="urn:microsoft.com/office/officeart/2018/2/layout/IconVerticalSolidList"/>
    <dgm:cxn modelId="{30713495-2711-42CC-94C4-4B4C9ADE5294}" type="presParOf" srcId="{6C02590B-894A-49F2-9967-CFA9D152350F}" destId="{467433AB-A212-4E69-A229-EEB96C0A079D}" srcOrd="0" destOrd="0" presId="urn:microsoft.com/office/officeart/2018/2/layout/IconVerticalSolidList"/>
    <dgm:cxn modelId="{5261891E-90D5-40D5-AF50-45ADC1710FDB}" type="presParOf" srcId="{6C02590B-894A-49F2-9967-CFA9D152350F}" destId="{1E61DFD8-B9EE-48AD-88FD-5181AF246E92}" srcOrd="1" destOrd="0" presId="urn:microsoft.com/office/officeart/2018/2/layout/IconVerticalSolidList"/>
    <dgm:cxn modelId="{B1EAB77E-51BF-420F-8794-739C0F10B4A4}" type="presParOf" srcId="{6C02590B-894A-49F2-9967-CFA9D152350F}" destId="{3F14FE15-245A-4299-B290-4BF8843508BE}" srcOrd="2" destOrd="0" presId="urn:microsoft.com/office/officeart/2018/2/layout/IconVerticalSolidList"/>
    <dgm:cxn modelId="{865A6C85-152E-4C25-AD99-EBD079B31564}" type="presParOf" srcId="{6C02590B-894A-49F2-9967-CFA9D152350F}" destId="{C9E4057A-491E-4887-BF98-42A4CEE6831F}" srcOrd="3" destOrd="0" presId="urn:microsoft.com/office/officeart/2018/2/layout/IconVerticalSolidList"/>
    <dgm:cxn modelId="{D3EC6589-58D2-4F92-A163-CA3007E8FC1A}" type="presParOf" srcId="{4D666E7E-B731-45FD-8DA0-794F6DF522BB}" destId="{CED67D1D-5468-4388-9C1C-4A990449998E}" srcOrd="9" destOrd="0" presId="urn:microsoft.com/office/officeart/2018/2/layout/IconVerticalSolidList"/>
    <dgm:cxn modelId="{7A3B798C-7034-4DFC-9F6F-A3BF788BF3E6}" type="presParOf" srcId="{4D666E7E-B731-45FD-8DA0-794F6DF522BB}" destId="{809235DD-6C8C-418A-A316-3FE941CFBC57}" srcOrd="10" destOrd="0" presId="urn:microsoft.com/office/officeart/2018/2/layout/IconVerticalSolidList"/>
    <dgm:cxn modelId="{DB7AEC33-8FC6-49A5-A2D2-1397CBD6CC64}" type="presParOf" srcId="{809235DD-6C8C-418A-A316-3FE941CFBC57}" destId="{9CADF4F1-4061-4035-AD4A-D4D67FBD1BE5}" srcOrd="0" destOrd="0" presId="urn:microsoft.com/office/officeart/2018/2/layout/IconVerticalSolidList"/>
    <dgm:cxn modelId="{AC18DB6B-6DCA-4EDB-8306-EC43BF94385A}" type="presParOf" srcId="{809235DD-6C8C-418A-A316-3FE941CFBC57}" destId="{4593CB1D-F710-4C9B-B2F7-73646EEFE3DB}" srcOrd="1" destOrd="0" presId="urn:microsoft.com/office/officeart/2018/2/layout/IconVerticalSolidList"/>
    <dgm:cxn modelId="{726ADBE2-C40C-4A0F-A9EA-C757B7D1121A}" type="presParOf" srcId="{809235DD-6C8C-418A-A316-3FE941CFBC57}" destId="{38BB6FEB-A0A6-44D6-B3A3-C284F0EB8C7A}" srcOrd="2" destOrd="0" presId="urn:microsoft.com/office/officeart/2018/2/layout/IconVerticalSolidList"/>
    <dgm:cxn modelId="{2C8CC724-AFFC-4FB9-9FFE-C8F52BEC8153}" type="presParOf" srcId="{809235DD-6C8C-418A-A316-3FE941CFBC57}" destId="{B473639E-2519-454F-A951-032EC9910A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3648C2-81B2-4B5C-BE8F-BAF0EFA3BB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64DAE7-C69E-464B-92F0-57A0F2B3E1A2}">
      <dgm:prSet/>
      <dgm:spPr/>
      <dgm:t>
        <a:bodyPr/>
        <a:lstStyle/>
        <a:p>
          <a:r>
            <a:rPr lang="en-US"/>
            <a:t>• List movies and rental durations</a:t>
          </a:r>
        </a:p>
      </dgm:t>
    </dgm:pt>
    <dgm:pt modelId="{C9FD7479-6287-4C09-8EF4-0816A629B3D2}" type="parTrans" cxnId="{BB0E2E3E-C545-431B-B1E2-B969D8E75A65}">
      <dgm:prSet/>
      <dgm:spPr/>
      <dgm:t>
        <a:bodyPr/>
        <a:lstStyle/>
        <a:p>
          <a:endParaRPr lang="en-US"/>
        </a:p>
      </dgm:t>
    </dgm:pt>
    <dgm:pt modelId="{4A4935B2-D684-41CA-B9EF-BADF67F04A52}" type="sibTrans" cxnId="{BB0E2E3E-C545-431B-B1E2-B969D8E75A65}">
      <dgm:prSet/>
      <dgm:spPr/>
      <dgm:t>
        <a:bodyPr/>
        <a:lstStyle/>
        <a:p>
          <a:endParaRPr lang="en-US"/>
        </a:p>
      </dgm:t>
    </dgm:pt>
    <dgm:pt modelId="{8C45AE08-C937-4C24-B0F0-8EC34A83D9FB}">
      <dgm:prSet/>
      <dgm:spPr/>
      <dgm:t>
        <a:bodyPr/>
        <a:lstStyle/>
        <a:p>
          <a:r>
            <a:rPr lang="en-US"/>
            <a:t>• Analyze revenue by staff and store</a:t>
          </a:r>
        </a:p>
      </dgm:t>
    </dgm:pt>
    <dgm:pt modelId="{A0BBA93C-ACF6-4EA8-BCD7-DB2B2EB43B84}" type="parTrans" cxnId="{E53302C9-5778-446F-BF00-15AEB63B64DA}">
      <dgm:prSet/>
      <dgm:spPr/>
      <dgm:t>
        <a:bodyPr/>
        <a:lstStyle/>
        <a:p>
          <a:endParaRPr lang="en-US"/>
        </a:p>
      </dgm:t>
    </dgm:pt>
    <dgm:pt modelId="{B80FE0FF-D790-4B44-9E6F-9A4AB6D93844}" type="sibTrans" cxnId="{E53302C9-5778-446F-BF00-15AEB63B64DA}">
      <dgm:prSet/>
      <dgm:spPr/>
      <dgm:t>
        <a:bodyPr/>
        <a:lstStyle/>
        <a:p>
          <a:endParaRPr lang="en-US"/>
        </a:p>
      </dgm:t>
    </dgm:pt>
    <dgm:pt modelId="{CED22869-6C26-42EA-910A-1B95EC89F739}">
      <dgm:prSet/>
      <dgm:spPr/>
      <dgm:t>
        <a:bodyPr/>
        <a:lstStyle/>
        <a:p>
          <a:r>
            <a:rPr lang="en-US"/>
            <a:t>• Identify top rented movies</a:t>
          </a:r>
        </a:p>
      </dgm:t>
    </dgm:pt>
    <dgm:pt modelId="{E0926733-0FEE-4946-A0E5-EE0EB5EF9FF5}" type="parTrans" cxnId="{76E0068B-4BAA-42F4-AF9C-63430CCBCE53}">
      <dgm:prSet/>
      <dgm:spPr/>
      <dgm:t>
        <a:bodyPr/>
        <a:lstStyle/>
        <a:p>
          <a:endParaRPr lang="en-US"/>
        </a:p>
      </dgm:t>
    </dgm:pt>
    <dgm:pt modelId="{9F85CCBD-ACFB-4099-AA76-97460EDB6265}" type="sibTrans" cxnId="{76E0068B-4BAA-42F4-AF9C-63430CCBCE53}">
      <dgm:prSet/>
      <dgm:spPr/>
      <dgm:t>
        <a:bodyPr/>
        <a:lstStyle/>
        <a:p>
          <a:endParaRPr lang="en-US"/>
        </a:p>
      </dgm:t>
    </dgm:pt>
    <dgm:pt modelId="{6A7A8BF0-7647-4A06-93B2-826CE3198A0E}">
      <dgm:prSet/>
      <dgm:spPr/>
      <dgm:t>
        <a:bodyPr/>
        <a:lstStyle/>
        <a:p>
          <a:r>
            <a:rPr lang="en-US"/>
            <a:t>• Categorize customer spending tiers</a:t>
          </a:r>
        </a:p>
      </dgm:t>
    </dgm:pt>
    <dgm:pt modelId="{3FC1C844-196D-47D0-B596-5260F0EA81ED}" type="parTrans" cxnId="{335E6857-0676-44ED-81AF-2173B5DC12ED}">
      <dgm:prSet/>
      <dgm:spPr/>
      <dgm:t>
        <a:bodyPr/>
        <a:lstStyle/>
        <a:p>
          <a:endParaRPr lang="en-US"/>
        </a:p>
      </dgm:t>
    </dgm:pt>
    <dgm:pt modelId="{78F0E84B-DF0B-45D8-9F6D-8C37BC79E3A7}" type="sibTrans" cxnId="{335E6857-0676-44ED-81AF-2173B5DC12ED}">
      <dgm:prSet/>
      <dgm:spPr/>
      <dgm:t>
        <a:bodyPr/>
        <a:lstStyle/>
        <a:p>
          <a:endParaRPr lang="en-US"/>
        </a:p>
      </dgm:t>
    </dgm:pt>
    <dgm:pt modelId="{0BE0C9B1-8CE8-44BC-B60D-414C6DFFE3FC}">
      <dgm:prSet/>
      <dgm:spPr/>
      <dgm:t>
        <a:bodyPr/>
        <a:lstStyle/>
        <a:p>
          <a:r>
            <a:rPr lang="en-US"/>
            <a:t>• Detect anomalies (payments with no rentals)</a:t>
          </a:r>
        </a:p>
      </dgm:t>
    </dgm:pt>
    <dgm:pt modelId="{8AF7684F-F19A-43E7-928A-06F6AD0484BE}" type="parTrans" cxnId="{F0F240DD-6E69-4B74-A712-AFB9C87FB8F8}">
      <dgm:prSet/>
      <dgm:spPr/>
      <dgm:t>
        <a:bodyPr/>
        <a:lstStyle/>
        <a:p>
          <a:endParaRPr lang="en-US"/>
        </a:p>
      </dgm:t>
    </dgm:pt>
    <dgm:pt modelId="{D2C25C24-83B5-4D89-AC7A-B44A3B48D283}" type="sibTrans" cxnId="{F0F240DD-6E69-4B74-A712-AFB9C87FB8F8}">
      <dgm:prSet/>
      <dgm:spPr/>
      <dgm:t>
        <a:bodyPr/>
        <a:lstStyle/>
        <a:p>
          <a:endParaRPr lang="en-US"/>
        </a:p>
      </dgm:t>
    </dgm:pt>
    <dgm:pt modelId="{16AEDC0D-923B-4F84-8DE0-CFB854A07819}" type="pres">
      <dgm:prSet presAssocID="{483648C2-81B2-4B5C-BE8F-BAF0EFA3BB08}" presName="root" presStyleCnt="0">
        <dgm:presLayoutVars>
          <dgm:dir/>
          <dgm:resizeHandles val="exact"/>
        </dgm:presLayoutVars>
      </dgm:prSet>
      <dgm:spPr/>
    </dgm:pt>
    <dgm:pt modelId="{026CAAD1-2291-4C74-AC1E-E4E782E63AF3}" type="pres">
      <dgm:prSet presAssocID="{2564DAE7-C69E-464B-92F0-57A0F2B3E1A2}" presName="compNode" presStyleCnt="0"/>
      <dgm:spPr/>
    </dgm:pt>
    <dgm:pt modelId="{5A02AF2B-2A2C-43A2-9CC3-4F999199278B}" type="pres">
      <dgm:prSet presAssocID="{2564DAE7-C69E-464B-92F0-57A0F2B3E1A2}" presName="bgRect" presStyleLbl="bgShp" presStyleIdx="0" presStyleCnt="5"/>
      <dgm:spPr/>
    </dgm:pt>
    <dgm:pt modelId="{4B0AABB5-03D6-499A-9321-7A79FC31F987}" type="pres">
      <dgm:prSet presAssocID="{2564DAE7-C69E-464B-92F0-57A0F2B3E1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1E2ABC1-9510-4F4C-8EA4-4CA272BD4299}" type="pres">
      <dgm:prSet presAssocID="{2564DAE7-C69E-464B-92F0-57A0F2B3E1A2}" presName="spaceRect" presStyleCnt="0"/>
      <dgm:spPr/>
    </dgm:pt>
    <dgm:pt modelId="{10111B25-FC89-404A-8070-E0BED5F984EF}" type="pres">
      <dgm:prSet presAssocID="{2564DAE7-C69E-464B-92F0-57A0F2B3E1A2}" presName="parTx" presStyleLbl="revTx" presStyleIdx="0" presStyleCnt="5">
        <dgm:presLayoutVars>
          <dgm:chMax val="0"/>
          <dgm:chPref val="0"/>
        </dgm:presLayoutVars>
      </dgm:prSet>
      <dgm:spPr/>
    </dgm:pt>
    <dgm:pt modelId="{C11A319A-39E3-43EA-823D-2BDFDAD73361}" type="pres">
      <dgm:prSet presAssocID="{4A4935B2-D684-41CA-B9EF-BADF67F04A52}" presName="sibTrans" presStyleCnt="0"/>
      <dgm:spPr/>
    </dgm:pt>
    <dgm:pt modelId="{301F6777-383B-438E-849D-2C9FB6B4815D}" type="pres">
      <dgm:prSet presAssocID="{8C45AE08-C937-4C24-B0F0-8EC34A83D9FB}" presName="compNode" presStyleCnt="0"/>
      <dgm:spPr/>
    </dgm:pt>
    <dgm:pt modelId="{89A5B137-28EA-4C31-97D8-83140C82D479}" type="pres">
      <dgm:prSet presAssocID="{8C45AE08-C937-4C24-B0F0-8EC34A83D9FB}" presName="bgRect" presStyleLbl="bgShp" presStyleIdx="1" presStyleCnt="5"/>
      <dgm:spPr/>
    </dgm:pt>
    <dgm:pt modelId="{AC078239-2CE1-4519-B7E5-24295189BA95}" type="pres">
      <dgm:prSet presAssocID="{8C45AE08-C937-4C24-B0F0-8EC34A83D9F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BC47D53-8E65-46D7-B3DA-07D1478FFC26}" type="pres">
      <dgm:prSet presAssocID="{8C45AE08-C937-4C24-B0F0-8EC34A83D9FB}" presName="spaceRect" presStyleCnt="0"/>
      <dgm:spPr/>
    </dgm:pt>
    <dgm:pt modelId="{0C6E0AAB-9773-4FBA-8393-5D4AE5000590}" type="pres">
      <dgm:prSet presAssocID="{8C45AE08-C937-4C24-B0F0-8EC34A83D9FB}" presName="parTx" presStyleLbl="revTx" presStyleIdx="1" presStyleCnt="5">
        <dgm:presLayoutVars>
          <dgm:chMax val="0"/>
          <dgm:chPref val="0"/>
        </dgm:presLayoutVars>
      </dgm:prSet>
      <dgm:spPr/>
    </dgm:pt>
    <dgm:pt modelId="{39C3B660-D9CF-409A-A02C-B46CE06F4212}" type="pres">
      <dgm:prSet presAssocID="{B80FE0FF-D790-4B44-9E6F-9A4AB6D93844}" presName="sibTrans" presStyleCnt="0"/>
      <dgm:spPr/>
    </dgm:pt>
    <dgm:pt modelId="{7F31AF22-5B38-497F-9919-D362C2B86A11}" type="pres">
      <dgm:prSet presAssocID="{CED22869-6C26-42EA-910A-1B95EC89F739}" presName="compNode" presStyleCnt="0"/>
      <dgm:spPr/>
    </dgm:pt>
    <dgm:pt modelId="{38E22323-FD32-4261-9C1F-A0AC4433803E}" type="pres">
      <dgm:prSet presAssocID="{CED22869-6C26-42EA-910A-1B95EC89F739}" presName="bgRect" presStyleLbl="bgShp" presStyleIdx="2" presStyleCnt="5"/>
      <dgm:spPr/>
    </dgm:pt>
    <dgm:pt modelId="{75269274-8628-4E45-A237-7C1E97007D7E}" type="pres">
      <dgm:prSet presAssocID="{CED22869-6C26-42EA-910A-1B95EC89F7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9760EFC-9136-40F7-A42E-146253D54613}" type="pres">
      <dgm:prSet presAssocID="{CED22869-6C26-42EA-910A-1B95EC89F739}" presName="spaceRect" presStyleCnt="0"/>
      <dgm:spPr/>
    </dgm:pt>
    <dgm:pt modelId="{F93BD871-16E5-44E7-B4A7-B278FA098B00}" type="pres">
      <dgm:prSet presAssocID="{CED22869-6C26-42EA-910A-1B95EC89F739}" presName="parTx" presStyleLbl="revTx" presStyleIdx="2" presStyleCnt="5">
        <dgm:presLayoutVars>
          <dgm:chMax val="0"/>
          <dgm:chPref val="0"/>
        </dgm:presLayoutVars>
      </dgm:prSet>
      <dgm:spPr/>
    </dgm:pt>
    <dgm:pt modelId="{58BF4811-D51D-4862-8701-87A6DB717FCD}" type="pres">
      <dgm:prSet presAssocID="{9F85CCBD-ACFB-4099-AA76-97460EDB6265}" presName="sibTrans" presStyleCnt="0"/>
      <dgm:spPr/>
    </dgm:pt>
    <dgm:pt modelId="{48752214-C770-4AF6-95C5-B27DF6B8A60A}" type="pres">
      <dgm:prSet presAssocID="{6A7A8BF0-7647-4A06-93B2-826CE3198A0E}" presName="compNode" presStyleCnt="0"/>
      <dgm:spPr/>
    </dgm:pt>
    <dgm:pt modelId="{76E3AD7D-4273-404D-AA94-AF5034B7ABF2}" type="pres">
      <dgm:prSet presAssocID="{6A7A8BF0-7647-4A06-93B2-826CE3198A0E}" presName="bgRect" presStyleLbl="bgShp" presStyleIdx="3" presStyleCnt="5"/>
      <dgm:spPr/>
    </dgm:pt>
    <dgm:pt modelId="{A70FE039-BAE6-42B8-8D2F-6D1F25DD3E2F}" type="pres">
      <dgm:prSet presAssocID="{6A7A8BF0-7647-4A06-93B2-826CE3198A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4AE7F93-8522-49D9-80B8-3ED69DCF1A33}" type="pres">
      <dgm:prSet presAssocID="{6A7A8BF0-7647-4A06-93B2-826CE3198A0E}" presName="spaceRect" presStyleCnt="0"/>
      <dgm:spPr/>
    </dgm:pt>
    <dgm:pt modelId="{72108F9B-3A5D-4FFC-84B2-2EEB11F705B9}" type="pres">
      <dgm:prSet presAssocID="{6A7A8BF0-7647-4A06-93B2-826CE3198A0E}" presName="parTx" presStyleLbl="revTx" presStyleIdx="3" presStyleCnt="5">
        <dgm:presLayoutVars>
          <dgm:chMax val="0"/>
          <dgm:chPref val="0"/>
        </dgm:presLayoutVars>
      </dgm:prSet>
      <dgm:spPr/>
    </dgm:pt>
    <dgm:pt modelId="{340C8EF0-ECAF-4ECF-BD92-27A002C642BA}" type="pres">
      <dgm:prSet presAssocID="{78F0E84B-DF0B-45D8-9F6D-8C37BC79E3A7}" presName="sibTrans" presStyleCnt="0"/>
      <dgm:spPr/>
    </dgm:pt>
    <dgm:pt modelId="{142841A7-E50B-4532-ABC1-92C02D5CB881}" type="pres">
      <dgm:prSet presAssocID="{0BE0C9B1-8CE8-44BC-B60D-414C6DFFE3FC}" presName="compNode" presStyleCnt="0"/>
      <dgm:spPr/>
    </dgm:pt>
    <dgm:pt modelId="{75BF6FBB-E4D9-45E6-85A0-92B00432D275}" type="pres">
      <dgm:prSet presAssocID="{0BE0C9B1-8CE8-44BC-B60D-414C6DFFE3FC}" presName="bgRect" presStyleLbl="bgShp" presStyleIdx="4" presStyleCnt="5"/>
      <dgm:spPr/>
    </dgm:pt>
    <dgm:pt modelId="{1C6714E4-9730-44C4-AE0B-F6189FCCAD58}" type="pres">
      <dgm:prSet presAssocID="{0BE0C9B1-8CE8-44BC-B60D-414C6DFFE3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E64D2CA-2DC6-49DF-AAC7-9B0819E49E44}" type="pres">
      <dgm:prSet presAssocID="{0BE0C9B1-8CE8-44BC-B60D-414C6DFFE3FC}" presName="spaceRect" presStyleCnt="0"/>
      <dgm:spPr/>
    </dgm:pt>
    <dgm:pt modelId="{D865A4D8-78A8-4051-8721-903930750EA7}" type="pres">
      <dgm:prSet presAssocID="{0BE0C9B1-8CE8-44BC-B60D-414C6DFFE3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A385B00-C9AB-4F25-B283-AD17426037E7}" type="presOf" srcId="{0BE0C9B1-8CE8-44BC-B60D-414C6DFFE3FC}" destId="{D865A4D8-78A8-4051-8721-903930750EA7}" srcOrd="0" destOrd="0" presId="urn:microsoft.com/office/officeart/2018/2/layout/IconVerticalSolidList"/>
    <dgm:cxn modelId="{BFDF2D23-3723-4B39-A979-F19B852E03D3}" type="presOf" srcId="{8C45AE08-C937-4C24-B0F0-8EC34A83D9FB}" destId="{0C6E0AAB-9773-4FBA-8393-5D4AE5000590}" srcOrd="0" destOrd="0" presId="urn:microsoft.com/office/officeart/2018/2/layout/IconVerticalSolidList"/>
    <dgm:cxn modelId="{6A406E29-F281-49D3-AE75-13AF7708A60C}" type="presOf" srcId="{6A7A8BF0-7647-4A06-93B2-826CE3198A0E}" destId="{72108F9B-3A5D-4FFC-84B2-2EEB11F705B9}" srcOrd="0" destOrd="0" presId="urn:microsoft.com/office/officeart/2018/2/layout/IconVerticalSolidList"/>
    <dgm:cxn modelId="{BB0E2E3E-C545-431B-B1E2-B969D8E75A65}" srcId="{483648C2-81B2-4B5C-BE8F-BAF0EFA3BB08}" destId="{2564DAE7-C69E-464B-92F0-57A0F2B3E1A2}" srcOrd="0" destOrd="0" parTransId="{C9FD7479-6287-4C09-8EF4-0816A629B3D2}" sibTransId="{4A4935B2-D684-41CA-B9EF-BADF67F04A52}"/>
    <dgm:cxn modelId="{2057BD6E-7D46-4C87-AD0D-C64E2993C139}" type="presOf" srcId="{CED22869-6C26-42EA-910A-1B95EC89F739}" destId="{F93BD871-16E5-44E7-B4A7-B278FA098B00}" srcOrd="0" destOrd="0" presId="urn:microsoft.com/office/officeart/2018/2/layout/IconVerticalSolidList"/>
    <dgm:cxn modelId="{335E6857-0676-44ED-81AF-2173B5DC12ED}" srcId="{483648C2-81B2-4B5C-BE8F-BAF0EFA3BB08}" destId="{6A7A8BF0-7647-4A06-93B2-826CE3198A0E}" srcOrd="3" destOrd="0" parTransId="{3FC1C844-196D-47D0-B596-5260F0EA81ED}" sibTransId="{78F0E84B-DF0B-45D8-9F6D-8C37BC79E3A7}"/>
    <dgm:cxn modelId="{76E0068B-4BAA-42F4-AF9C-63430CCBCE53}" srcId="{483648C2-81B2-4B5C-BE8F-BAF0EFA3BB08}" destId="{CED22869-6C26-42EA-910A-1B95EC89F739}" srcOrd="2" destOrd="0" parTransId="{E0926733-0FEE-4946-A0E5-EE0EB5EF9FF5}" sibTransId="{9F85CCBD-ACFB-4099-AA76-97460EDB6265}"/>
    <dgm:cxn modelId="{FAD673AE-6672-476F-8599-F43F56344334}" type="presOf" srcId="{483648C2-81B2-4B5C-BE8F-BAF0EFA3BB08}" destId="{16AEDC0D-923B-4F84-8DE0-CFB854A07819}" srcOrd="0" destOrd="0" presId="urn:microsoft.com/office/officeart/2018/2/layout/IconVerticalSolidList"/>
    <dgm:cxn modelId="{E53302C9-5778-446F-BF00-15AEB63B64DA}" srcId="{483648C2-81B2-4B5C-BE8F-BAF0EFA3BB08}" destId="{8C45AE08-C937-4C24-B0F0-8EC34A83D9FB}" srcOrd="1" destOrd="0" parTransId="{A0BBA93C-ACF6-4EA8-BCD7-DB2B2EB43B84}" sibTransId="{B80FE0FF-D790-4B44-9E6F-9A4AB6D93844}"/>
    <dgm:cxn modelId="{F0F240DD-6E69-4B74-A712-AFB9C87FB8F8}" srcId="{483648C2-81B2-4B5C-BE8F-BAF0EFA3BB08}" destId="{0BE0C9B1-8CE8-44BC-B60D-414C6DFFE3FC}" srcOrd="4" destOrd="0" parTransId="{8AF7684F-F19A-43E7-928A-06F6AD0484BE}" sibTransId="{D2C25C24-83B5-4D89-AC7A-B44A3B48D283}"/>
    <dgm:cxn modelId="{6B6EC5DD-1B47-49AF-A579-D5D52F9A270A}" type="presOf" srcId="{2564DAE7-C69E-464B-92F0-57A0F2B3E1A2}" destId="{10111B25-FC89-404A-8070-E0BED5F984EF}" srcOrd="0" destOrd="0" presId="urn:microsoft.com/office/officeart/2018/2/layout/IconVerticalSolidList"/>
    <dgm:cxn modelId="{E1EB78B7-5764-4075-9A29-666C5B80D1C5}" type="presParOf" srcId="{16AEDC0D-923B-4F84-8DE0-CFB854A07819}" destId="{026CAAD1-2291-4C74-AC1E-E4E782E63AF3}" srcOrd="0" destOrd="0" presId="urn:microsoft.com/office/officeart/2018/2/layout/IconVerticalSolidList"/>
    <dgm:cxn modelId="{E1B0E48F-0A7B-4E89-B556-498BB26B1F9E}" type="presParOf" srcId="{026CAAD1-2291-4C74-AC1E-E4E782E63AF3}" destId="{5A02AF2B-2A2C-43A2-9CC3-4F999199278B}" srcOrd="0" destOrd="0" presId="urn:microsoft.com/office/officeart/2018/2/layout/IconVerticalSolidList"/>
    <dgm:cxn modelId="{D3F90517-BA12-4656-B0FF-79F17A895954}" type="presParOf" srcId="{026CAAD1-2291-4C74-AC1E-E4E782E63AF3}" destId="{4B0AABB5-03D6-499A-9321-7A79FC31F987}" srcOrd="1" destOrd="0" presId="urn:microsoft.com/office/officeart/2018/2/layout/IconVerticalSolidList"/>
    <dgm:cxn modelId="{52D06542-63F6-4087-9FE5-81D7DE53A3C2}" type="presParOf" srcId="{026CAAD1-2291-4C74-AC1E-E4E782E63AF3}" destId="{41E2ABC1-9510-4F4C-8EA4-4CA272BD4299}" srcOrd="2" destOrd="0" presId="urn:microsoft.com/office/officeart/2018/2/layout/IconVerticalSolidList"/>
    <dgm:cxn modelId="{1D9608BC-6522-44ED-B724-ECD3C02E6AC5}" type="presParOf" srcId="{026CAAD1-2291-4C74-AC1E-E4E782E63AF3}" destId="{10111B25-FC89-404A-8070-E0BED5F984EF}" srcOrd="3" destOrd="0" presId="urn:microsoft.com/office/officeart/2018/2/layout/IconVerticalSolidList"/>
    <dgm:cxn modelId="{27272281-CF1C-4E19-B1F6-A58A0081BA2D}" type="presParOf" srcId="{16AEDC0D-923B-4F84-8DE0-CFB854A07819}" destId="{C11A319A-39E3-43EA-823D-2BDFDAD73361}" srcOrd="1" destOrd="0" presId="urn:microsoft.com/office/officeart/2018/2/layout/IconVerticalSolidList"/>
    <dgm:cxn modelId="{7AB322CA-DCD1-4CDA-B303-8B71B50C081A}" type="presParOf" srcId="{16AEDC0D-923B-4F84-8DE0-CFB854A07819}" destId="{301F6777-383B-438E-849D-2C9FB6B4815D}" srcOrd="2" destOrd="0" presId="urn:microsoft.com/office/officeart/2018/2/layout/IconVerticalSolidList"/>
    <dgm:cxn modelId="{B23476F3-A010-427B-A82B-9770DDB6671B}" type="presParOf" srcId="{301F6777-383B-438E-849D-2C9FB6B4815D}" destId="{89A5B137-28EA-4C31-97D8-83140C82D479}" srcOrd="0" destOrd="0" presId="urn:microsoft.com/office/officeart/2018/2/layout/IconVerticalSolidList"/>
    <dgm:cxn modelId="{E4DDDC4B-743E-4BE3-83C4-320BA000A0B9}" type="presParOf" srcId="{301F6777-383B-438E-849D-2C9FB6B4815D}" destId="{AC078239-2CE1-4519-B7E5-24295189BA95}" srcOrd="1" destOrd="0" presId="urn:microsoft.com/office/officeart/2018/2/layout/IconVerticalSolidList"/>
    <dgm:cxn modelId="{5710E94E-A129-4B4E-9BD6-2DF8A58FA59A}" type="presParOf" srcId="{301F6777-383B-438E-849D-2C9FB6B4815D}" destId="{EBC47D53-8E65-46D7-B3DA-07D1478FFC26}" srcOrd="2" destOrd="0" presId="urn:microsoft.com/office/officeart/2018/2/layout/IconVerticalSolidList"/>
    <dgm:cxn modelId="{1888C660-3ECD-4B88-AA4B-9644802CEEE4}" type="presParOf" srcId="{301F6777-383B-438E-849D-2C9FB6B4815D}" destId="{0C6E0AAB-9773-4FBA-8393-5D4AE5000590}" srcOrd="3" destOrd="0" presId="urn:microsoft.com/office/officeart/2018/2/layout/IconVerticalSolidList"/>
    <dgm:cxn modelId="{82A8EE0E-5E88-42CA-9785-99F19D30BA97}" type="presParOf" srcId="{16AEDC0D-923B-4F84-8DE0-CFB854A07819}" destId="{39C3B660-D9CF-409A-A02C-B46CE06F4212}" srcOrd="3" destOrd="0" presId="urn:microsoft.com/office/officeart/2018/2/layout/IconVerticalSolidList"/>
    <dgm:cxn modelId="{466F30EE-2592-40FE-B639-EBCEE0D4B775}" type="presParOf" srcId="{16AEDC0D-923B-4F84-8DE0-CFB854A07819}" destId="{7F31AF22-5B38-497F-9919-D362C2B86A11}" srcOrd="4" destOrd="0" presId="urn:microsoft.com/office/officeart/2018/2/layout/IconVerticalSolidList"/>
    <dgm:cxn modelId="{2455AB34-B1B5-4C32-9755-7B3C48531B3D}" type="presParOf" srcId="{7F31AF22-5B38-497F-9919-D362C2B86A11}" destId="{38E22323-FD32-4261-9C1F-A0AC4433803E}" srcOrd="0" destOrd="0" presId="urn:microsoft.com/office/officeart/2018/2/layout/IconVerticalSolidList"/>
    <dgm:cxn modelId="{840BC79C-D7C7-454F-BF99-16AC067A61BD}" type="presParOf" srcId="{7F31AF22-5B38-497F-9919-D362C2B86A11}" destId="{75269274-8628-4E45-A237-7C1E97007D7E}" srcOrd="1" destOrd="0" presId="urn:microsoft.com/office/officeart/2018/2/layout/IconVerticalSolidList"/>
    <dgm:cxn modelId="{BF4D5276-7AE0-4996-808F-FADF15D915FD}" type="presParOf" srcId="{7F31AF22-5B38-497F-9919-D362C2B86A11}" destId="{39760EFC-9136-40F7-A42E-146253D54613}" srcOrd="2" destOrd="0" presId="urn:microsoft.com/office/officeart/2018/2/layout/IconVerticalSolidList"/>
    <dgm:cxn modelId="{21576C6A-A087-4D44-93AC-276AB2865A2C}" type="presParOf" srcId="{7F31AF22-5B38-497F-9919-D362C2B86A11}" destId="{F93BD871-16E5-44E7-B4A7-B278FA098B00}" srcOrd="3" destOrd="0" presId="urn:microsoft.com/office/officeart/2018/2/layout/IconVerticalSolidList"/>
    <dgm:cxn modelId="{88577703-BA59-4799-A383-0168971A12D0}" type="presParOf" srcId="{16AEDC0D-923B-4F84-8DE0-CFB854A07819}" destId="{58BF4811-D51D-4862-8701-87A6DB717FCD}" srcOrd="5" destOrd="0" presId="urn:microsoft.com/office/officeart/2018/2/layout/IconVerticalSolidList"/>
    <dgm:cxn modelId="{E8E47095-53A4-421D-A169-607E9F62FC94}" type="presParOf" srcId="{16AEDC0D-923B-4F84-8DE0-CFB854A07819}" destId="{48752214-C770-4AF6-95C5-B27DF6B8A60A}" srcOrd="6" destOrd="0" presId="urn:microsoft.com/office/officeart/2018/2/layout/IconVerticalSolidList"/>
    <dgm:cxn modelId="{99261A12-977D-4134-8020-0D65747D2CF3}" type="presParOf" srcId="{48752214-C770-4AF6-95C5-B27DF6B8A60A}" destId="{76E3AD7D-4273-404D-AA94-AF5034B7ABF2}" srcOrd="0" destOrd="0" presId="urn:microsoft.com/office/officeart/2018/2/layout/IconVerticalSolidList"/>
    <dgm:cxn modelId="{4A1BC230-85A7-4F18-B1D6-DA85FA224135}" type="presParOf" srcId="{48752214-C770-4AF6-95C5-B27DF6B8A60A}" destId="{A70FE039-BAE6-42B8-8D2F-6D1F25DD3E2F}" srcOrd="1" destOrd="0" presId="urn:microsoft.com/office/officeart/2018/2/layout/IconVerticalSolidList"/>
    <dgm:cxn modelId="{033D959A-DBB1-42AB-812E-E7F42D1B7F11}" type="presParOf" srcId="{48752214-C770-4AF6-95C5-B27DF6B8A60A}" destId="{D4AE7F93-8522-49D9-80B8-3ED69DCF1A33}" srcOrd="2" destOrd="0" presId="urn:microsoft.com/office/officeart/2018/2/layout/IconVerticalSolidList"/>
    <dgm:cxn modelId="{6ABD2C97-41D6-4EB7-89CF-1D64B3771C6B}" type="presParOf" srcId="{48752214-C770-4AF6-95C5-B27DF6B8A60A}" destId="{72108F9B-3A5D-4FFC-84B2-2EEB11F705B9}" srcOrd="3" destOrd="0" presId="urn:microsoft.com/office/officeart/2018/2/layout/IconVerticalSolidList"/>
    <dgm:cxn modelId="{18FDCD38-94EF-47EB-8032-41B03E223E28}" type="presParOf" srcId="{16AEDC0D-923B-4F84-8DE0-CFB854A07819}" destId="{340C8EF0-ECAF-4ECF-BD92-27A002C642BA}" srcOrd="7" destOrd="0" presId="urn:microsoft.com/office/officeart/2018/2/layout/IconVerticalSolidList"/>
    <dgm:cxn modelId="{4A1BE52C-AC55-4A18-9D14-8F2255D0E687}" type="presParOf" srcId="{16AEDC0D-923B-4F84-8DE0-CFB854A07819}" destId="{142841A7-E50B-4532-ABC1-92C02D5CB881}" srcOrd="8" destOrd="0" presId="urn:microsoft.com/office/officeart/2018/2/layout/IconVerticalSolidList"/>
    <dgm:cxn modelId="{1633C6D1-9830-4871-A1AA-AE594F7D78D0}" type="presParOf" srcId="{142841A7-E50B-4532-ABC1-92C02D5CB881}" destId="{75BF6FBB-E4D9-45E6-85A0-92B00432D275}" srcOrd="0" destOrd="0" presId="urn:microsoft.com/office/officeart/2018/2/layout/IconVerticalSolidList"/>
    <dgm:cxn modelId="{9DB1B57B-5D86-4201-BE44-6A63E1F8A60F}" type="presParOf" srcId="{142841A7-E50B-4532-ABC1-92C02D5CB881}" destId="{1C6714E4-9730-44C4-AE0B-F6189FCCAD58}" srcOrd="1" destOrd="0" presId="urn:microsoft.com/office/officeart/2018/2/layout/IconVerticalSolidList"/>
    <dgm:cxn modelId="{5043C400-C85A-4155-92B1-56E1A02D514A}" type="presParOf" srcId="{142841A7-E50B-4532-ABC1-92C02D5CB881}" destId="{DE64D2CA-2DC6-49DF-AAC7-9B0819E49E44}" srcOrd="2" destOrd="0" presId="urn:microsoft.com/office/officeart/2018/2/layout/IconVerticalSolidList"/>
    <dgm:cxn modelId="{CC4DB35E-99DD-408F-90C8-EDFA91C971CD}" type="presParOf" srcId="{142841A7-E50B-4532-ABC1-92C02D5CB881}" destId="{D865A4D8-78A8-4051-8721-903930750E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DB986B-6042-4A8D-90E0-3A02259B6C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5225A5-3FD9-45D4-9F14-7F4E3A3693F8}">
      <dgm:prSet/>
      <dgm:spPr/>
      <dgm:t>
        <a:bodyPr/>
        <a:lstStyle/>
        <a:p>
          <a:r>
            <a:rPr lang="en-US"/>
            <a:t>• Promote best-selling movies to similar demographics</a:t>
          </a:r>
        </a:p>
      </dgm:t>
    </dgm:pt>
    <dgm:pt modelId="{100FB8F6-1FBF-4674-9354-8DCAED80B38B}" type="parTrans" cxnId="{3B4B8DAE-9B48-4C02-834F-1F835BE6ABEE}">
      <dgm:prSet/>
      <dgm:spPr/>
      <dgm:t>
        <a:bodyPr/>
        <a:lstStyle/>
        <a:p>
          <a:endParaRPr lang="en-US"/>
        </a:p>
      </dgm:t>
    </dgm:pt>
    <dgm:pt modelId="{8AAFBA36-CB61-4C92-82F0-369867EAB430}" type="sibTrans" cxnId="{3B4B8DAE-9B48-4C02-834F-1F835BE6ABEE}">
      <dgm:prSet/>
      <dgm:spPr/>
      <dgm:t>
        <a:bodyPr/>
        <a:lstStyle/>
        <a:p>
          <a:endParaRPr lang="en-US"/>
        </a:p>
      </dgm:t>
    </dgm:pt>
    <dgm:pt modelId="{348C810C-0249-4EAF-BA2E-E120CEE51B83}">
      <dgm:prSet/>
      <dgm:spPr/>
      <dgm:t>
        <a:bodyPr/>
        <a:lstStyle/>
        <a:p>
          <a:r>
            <a:rPr lang="en-US"/>
            <a:t>• Train underperforming staff using top staff as benchmark</a:t>
          </a:r>
        </a:p>
      </dgm:t>
    </dgm:pt>
    <dgm:pt modelId="{A36853DB-BFCC-43F1-B544-45CB17C97A3C}" type="parTrans" cxnId="{98C6707E-9F6D-479B-AE60-FA3171DDBF99}">
      <dgm:prSet/>
      <dgm:spPr/>
      <dgm:t>
        <a:bodyPr/>
        <a:lstStyle/>
        <a:p>
          <a:endParaRPr lang="en-US"/>
        </a:p>
      </dgm:t>
    </dgm:pt>
    <dgm:pt modelId="{A533FE7B-4B8D-4C62-9719-C01EF54FA7D9}" type="sibTrans" cxnId="{98C6707E-9F6D-479B-AE60-FA3171DDBF99}">
      <dgm:prSet/>
      <dgm:spPr/>
      <dgm:t>
        <a:bodyPr/>
        <a:lstStyle/>
        <a:p>
          <a:endParaRPr lang="en-US"/>
        </a:p>
      </dgm:t>
    </dgm:pt>
    <dgm:pt modelId="{7FCC51CD-1647-4092-BCF7-FB5EE6925C72}">
      <dgm:prSet/>
      <dgm:spPr/>
      <dgm:t>
        <a:bodyPr/>
        <a:lstStyle/>
        <a:p>
          <a:r>
            <a:rPr lang="en-US"/>
            <a:t>• Investigate non-rental payments</a:t>
          </a:r>
        </a:p>
      </dgm:t>
    </dgm:pt>
    <dgm:pt modelId="{EBF9F88A-7863-4649-8E15-287B794A1603}" type="parTrans" cxnId="{3C04F56C-F816-4953-AE2C-1EADC2C2F8EF}">
      <dgm:prSet/>
      <dgm:spPr/>
      <dgm:t>
        <a:bodyPr/>
        <a:lstStyle/>
        <a:p>
          <a:endParaRPr lang="en-US"/>
        </a:p>
      </dgm:t>
    </dgm:pt>
    <dgm:pt modelId="{26A9ADAA-A540-4ED3-AE26-6318CD13A6CB}" type="sibTrans" cxnId="{3C04F56C-F816-4953-AE2C-1EADC2C2F8EF}">
      <dgm:prSet/>
      <dgm:spPr/>
      <dgm:t>
        <a:bodyPr/>
        <a:lstStyle/>
        <a:p>
          <a:endParaRPr lang="en-US"/>
        </a:p>
      </dgm:t>
    </dgm:pt>
    <dgm:pt modelId="{252CD2B0-8AA7-440B-A8EA-FB85B0A27D84}">
      <dgm:prSet/>
      <dgm:spPr/>
      <dgm:t>
        <a:bodyPr/>
        <a:lstStyle/>
        <a:p>
          <a:r>
            <a:rPr lang="en-US"/>
            <a:t>• Use customer tiering for targeted offers</a:t>
          </a:r>
        </a:p>
      </dgm:t>
    </dgm:pt>
    <dgm:pt modelId="{EC94E721-7E60-4BF4-92A8-6DB86AAA9D7A}" type="parTrans" cxnId="{BFD52370-D939-4DD7-9764-383B83E7F30C}">
      <dgm:prSet/>
      <dgm:spPr/>
      <dgm:t>
        <a:bodyPr/>
        <a:lstStyle/>
        <a:p>
          <a:endParaRPr lang="en-US"/>
        </a:p>
      </dgm:t>
    </dgm:pt>
    <dgm:pt modelId="{207EA988-1019-4E1D-BF19-F74CDED06AF3}" type="sibTrans" cxnId="{BFD52370-D939-4DD7-9764-383B83E7F30C}">
      <dgm:prSet/>
      <dgm:spPr/>
      <dgm:t>
        <a:bodyPr/>
        <a:lstStyle/>
        <a:p>
          <a:endParaRPr lang="en-US"/>
        </a:p>
      </dgm:t>
    </dgm:pt>
    <dgm:pt modelId="{F37766EF-FBA9-411A-B3CB-A7CAF6AF2B42}" type="pres">
      <dgm:prSet presAssocID="{B6DB986B-6042-4A8D-90E0-3A02259B6C77}" presName="root" presStyleCnt="0">
        <dgm:presLayoutVars>
          <dgm:dir/>
          <dgm:resizeHandles val="exact"/>
        </dgm:presLayoutVars>
      </dgm:prSet>
      <dgm:spPr/>
    </dgm:pt>
    <dgm:pt modelId="{AB1E745A-FB59-4B70-95E1-9219A2C046D2}" type="pres">
      <dgm:prSet presAssocID="{2C5225A5-3FD9-45D4-9F14-7F4E3A3693F8}" presName="compNode" presStyleCnt="0"/>
      <dgm:spPr/>
    </dgm:pt>
    <dgm:pt modelId="{45D4694C-E3DC-470D-B5F2-88557DE75A5F}" type="pres">
      <dgm:prSet presAssocID="{2C5225A5-3FD9-45D4-9F14-7F4E3A3693F8}" presName="bgRect" presStyleLbl="bgShp" presStyleIdx="0" presStyleCnt="4"/>
      <dgm:spPr/>
    </dgm:pt>
    <dgm:pt modelId="{A5338791-8E13-4327-B655-03C17D53ACDD}" type="pres">
      <dgm:prSet presAssocID="{2C5225A5-3FD9-45D4-9F14-7F4E3A3693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58E3D7A-33F9-43A7-A444-AAE26C5337D4}" type="pres">
      <dgm:prSet presAssocID="{2C5225A5-3FD9-45D4-9F14-7F4E3A3693F8}" presName="spaceRect" presStyleCnt="0"/>
      <dgm:spPr/>
    </dgm:pt>
    <dgm:pt modelId="{E767DF45-C134-4BF6-8A2B-BDC23FBF02FE}" type="pres">
      <dgm:prSet presAssocID="{2C5225A5-3FD9-45D4-9F14-7F4E3A3693F8}" presName="parTx" presStyleLbl="revTx" presStyleIdx="0" presStyleCnt="4">
        <dgm:presLayoutVars>
          <dgm:chMax val="0"/>
          <dgm:chPref val="0"/>
        </dgm:presLayoutVars>
      </dgm:prSet>
      <dgm:spPr/>
    </dgm:pt>
    <dgm:pt modelId="{0D157FCA-452B-4306-A449-3C374703599B}" type="pres">
      <dgm:prSet presAssocID="{8AAFBA36-CB61-4C92-82F0-369867EAB430}" presName="sibTrans" presStyleCnt="0"/>
      <dgm:spPr/>
    </dgm:pt>
    <dgm:pt modelId="{805B455D-78E9-4436-B02A-7EF55163C535}" type="pres">
      <dgm:prSet presAssocID="{348C810C-0249-4EAF-BA2E-E120CEE51B83}" presName="compNode" presStyleCnt="0"/>
      <dgm:spPr/>
    </dgm:pt>
    <dgm:pt modelId="{0271A075-FBF8-475F-ADEE-7807C7CEA9D5}" type="pres">
      <dgm:prSet presAssocID="{348C810C-0249-4EAF-BA2E-E120CEE51B83}" presName="bgRect" presStyleLbl="bgShp" presStyleIdx="1" presStyleCnt="4"/>
      <dgm:spPr/>
    </dgm:pt>
    <dgm:pt modelId="{EF2843A5-C8B1-417C-9473-D79825DB73CF}" type="pres">
      <dgm:prSet presAssocID="{348C810C-0249-4EAF-BA2E-E120CEE51B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ACAA79F-09C4-4D30-A904-C38FB24D2BB7}" type="pres">
      <dgm:prSet presAssocID="{348C810C-0249-4EAF-BA2E-E120CEE51B83}" presName="spaceRect" presStyleCnt="0"/>
      <dgm:spPr/>
    </dgm:pt>
    <dgm:pt modelId="{F30112DD-65B1-4B06-8729-CE1B6FB916EC}" type="pres">
      <dgm:prSet presAssocID="{348C810C-0249-4EAF-BA2E-E120CEE51B83}" presName="parTx" presStyleLbl="revTx" presStyleIdx="1" presStyleCnt="4">
        <dgm:presLayoutVars>
          <dgm:chMax val="0"/>
          <dgm:chPref val="0"/>
        </dgm:presLayoutVars>
      </dgm:prSet>
      <dgm:spPr/>
    </dgm:pt>
    <dgm:pt modelId="{35FD9979-1212-454C-831C-61129DDD99C1}" type="pres">
      <dgm:prSet presAssocID="{A533FE7B-4B8D-4C62-9719-C01EF54FA7D9}" presName="sibTrans" presStyleCnt="0"/>
      <dgm:spPr/>
    </dgm:pt>
    <dgm:pt modelId="{193BB0B7-23B1-4C81-BC63-DE2AA00F41A4}" type="pres">
      <dgm:prSet presAssocID="{7FCC51CD-1647-4092-BCF7-FB5EE6925C72}" presName="compNode" presStyleCnt="0"/>
      <dgm:spPr/>
    </dgm:pt>
    <dgm:pt modelId="{9FC874F3-59F2-4203-9DE5-39B573C15594}" type="pres">
      <dgm:prSet presAssocID="{7FCC51CD-1647-4092-BCF7-FB5EE6925C72}" presName="bgRect" presStyleLbl="bgShp" presStyleIdx="2" presStyleCnt="4"/>
      <dgm:spPr/>
    </dgm:pt>
    <dgm:pt modelId="{AC3DA168-416E-4FFA-B14B-638BE0C19346}" type="pres">
      <dgm:prSet presAssocID="{7FCC51CD-1647-4092-BCF7-FB5EE6925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6A45E5F-543E-4A31-8ADF-3B94A9463B6D}" type="pres">
      <dgm:prSet presAssocID="{7FCC51CD-1647-4092-BCF7-FB5EE6925C72}" presName="spaceRect" presStyleCnt="0"/>
      <dgm:spPr/>
    </dgm:pt>
    <dgm:pt modelId="{F74850CB-95DE-4B6D-AA61-75F7ED22F843}" type="pres">
      <dgm:prSet presAssocID="{7FCC51CD-1647-4092-BCF7-FB5EE6925C72}" presName="parTx" presStyleLbl="revTx" presStyleIdx="2" presStyleCnt="4">
        <dgm:presLayoutVars>
          <dgm:chMax val="0"/>
          <dgm:chPref val="0"/>
        </dgm:presLayoutVars>
      </dgm:prSet>
      <dgm:spPr/>
    </dgm:pt>
    <dgm:pt modelId="{12100C05-5F2B-4E68-8059-582B49DBBEAE}" type="pres">
      <dgm:prSet presAssocID="{26A9ADAA-A540-4ED3-AE26-6318CD13A6CB}" presName="sibTrans" presStyleCnt="0"/>
      <dgm:spPr/>
    </dgm:pt>
    <dgm:pt modelId="{42C83C86-33BF-4A3F-88AF-631B40BF4E43}" type="pres">
      <dgm:prSet presAssocID="{252CD2B0-8AA7-440B-A8EA-FB85B0A27D84}" presName="compNode" presStyleCnt="0"/>
      <dgm:spPr/>
    </dgm:pt>
    <dgm:pt modelId="{C8B6B053-6301-4806-81B1-9A0639D53D46}" type="pres">
      <dgm:prSet presAssocID="{252CD2B0-8AA7-440B-A8EA-FB85B0A27D84}" presName="bgRect" presStyleLbl="bgShp" presStyleIdx="3" presStyleCnt="4"/>
      <dgm:spPr/>
    </dgm:pt>
    <dgm:pt modelId="{DD8202B7-5012-4D2C-AC98-8AE6B059570A}" type="pres">
      <dgm:prSet presAssocID="{252CD2B0-8AA7-440B-A8EA-FB85B0A27D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D95538E3-641D-4523-A6C0-EA6E751AD4FD}" type="pres">
      <dgm:prSet presAssocID="{252CD2B0-8AA7-440B-A8EA-FB85B0A27D84}" presName="spaceRect" presStyleCnt="0"/>
      <dgm:spPr/>
    </dgm:pt>
    <dgm:pt modelId="{7BD16CCD-62FF-4CB2-B70C-4F65E0F7C86D}" type="pres">
      <dgm:prSet presAssocID="{252CD2B0-8AA7-440B-A8EA-FB85B0A27D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C15E11-636E-4DA5-BE58-61D5001BADAA}" type="presOf" srcId="{2C5225A5-3FD9-45D4-9F14-7F4E3A3693F8}" destId="{E767DF45-C134-4BF6-8A2B-BDC23FBF02FE}" srcOrd="0" destOrd="0" presId="urn:microsoft.com/office/officeart/2018/2/layout/IconVerticalSolidList"/>
    <dgm:cxn modelId="{C3D05A6C-2E93-4605-8ED7-FACC913C25A5}" type="presOf" srcId="{348C810C-0249-4EAF-BA2E-E120CEE51B83}" destId="{F30112DD-65B1-4B06-8729-CE1B6FB916EC}" srcOrd="0" destOrd="0" presId="urn:microsoft.com/office/officeart/2018/2/layout/IconVerticalSolidList"/>
    <dgm:cxn modelId="{3C04F56C-F816-4953-AE2C-1EADC2C2F8EF}" srcId="{B6DB986B-6042-4A8D-90E0-3A02259B6C77}" destId="{7FCC51CD-1647-4092-BCF7-FB5EE6925C72}" srcOrd="2" destOrd="0" parTransId="{EBF9F88A-7863-4649-8E15-287B794A1603}" sibTransId="{26A9ADAA-A540-4ED3-AE26-6318CD13A6CB}"/>
    <dgm:cxn modelId="{BFD52370-D939-4DD7-9764-383B83E7F30C}" srcId="{B6DB986B-6042-4A8D-90E0-3A02259B6C77}" destId="{252CD2B0-8AA7-440B-A8EA-FB85B0A27D84}" srcOrd="3" destOrd="0" parTransId="{EC94E721-7E60-4BF4-92A8-6DB86AAA9D7A}" sibTransId="{207EA988-1019-4E1D-BF19-F74CDED06AF3}"/>
    <dgm:cxn modelId="{98C6707E-9F6D-479B-AE60-FA3171DDBF99}" srcId="{B6DB986B-6042-4A8D-90E0-3A02259B6C77}" destId="{348C810C-0249-4EAF-BA2E-E120CEE51B83}" srcOrd="1" destOrd="0" parTransId="{A36853DB-BFCC-43F1-B544-45CB17C97A3C}" sibTransId="{A533FE7B-4B8D-4C62-9719-C01EF54FA7D9}"/>
    <dgm:cxn modelId="{D61AF89B-B0A5-44E0-B4E0-426662421B7E}" type="presOf" srcId="{B6DB986B-6042-4A8D-90E0-3A02259B6C77}" destId="{F37766EF-FBA9-411A-B3CB-A7CAF6AF2B42}" srcOrd="0" destOrd="0" presId="urn:microsoft.com/office/officeart/2018/2/layout/IconVerticalSolidList"/>
    <dgm:cxn modelId="{3B4B8DAE-9B48-4C02-834F-1F835BE6ABEE}" srcId="{B6DB986B-6042-4A8D-90E0-3A02259B6C77}" destId="{2C5225A5-3FD9-45D4-9F14-7F4E3A3693F8}" srcOrd="0" destOrd="0" parTransId="{100FB8F6-1FBF-4674-9354-8DCAED80B38B}" sibTransId="{8AAFBA36-CB61-4C92-82F0-369867EAB430}"/>
    <dgm:cxn modelId="{4C74C7B0-57DD-4DB2-AEC9-461F1D9EB820}" type="presOf" srcId="{7FCC51CD-1647-4092-BCF7-FB5EE6925C72}" destId="{F74850CB-95DE-4B6D-AA61-75F7ED22F843}" srcOrd="0" destOrd="0" presId="urn:microsoft.com/office/officeart/2018/2/layout/IconVerticalSolidList"/>
    <dgm:cxn modelId="{139C70B8-5988-4FB0-A35F-99EE748AAC26}" type="presOf" srcId="{252CD2B0-8AA7-440B-A8EA-FB85B0A27D84}" destId="{7BD16CCD-62FF-4CB2-B70C-4F65E0F7C86D}" srcOrd="0" destOrd="0" presId="urn:microsoft.com/office/officeart/2018/2/layout/IconVerticalSolidList"/>
    <dgm:cxn modelId="{F5393D21-13FB-4426-BF17-ADE406CC4C72}" type="presParOf" srcId="{F37766EF-FBA9-411A-B3CB-A7CAF6AF2B42}" destId="{AB1E745A-FB59-4B70-95E1-9219A2C046D2}" srcOrd="0" destOrd="0" presId="urn:microsoft.com/office/officeart/2018/2/layout/IconVerticalSolidList"/>
    <dgm:cxn modelId="{25CCC44F-F6EA-491B-8CC4-9A3384EE00C6}" type="presParOf" srcId="{AB1E745A-FB59-4B70-95E1-9219A2C046D2}" destId="{45D4694C-E3DC-470D-B5F2-88557DE75A5F}" srcOrd="0" destOrd="0" presId="urn:microsoft.com/office/officeart/2018/2/layout/IconVerticalSolidList"/>
    <dgm:cxn modelId="{4E2D1715-7E37-48B0-AA07-325299AE5E3B}" type="presParOf" srcId="{AB1E745A-FB59-4B70-95E1-9219A2C046D2}" destId="{A5338791-8E13-4327-B655-03C17D53ACDD}" srcOrd="1" destOrd="0" presId="urn:microsoft.com/office/officeart/2018/2/layout/IconVerticalSolidList"/>
    <dgm:cxn modelId="{5ECB3102-51BA-4B7B-B8F6-570E04F52E30}" type="presParOf" srcId="{AB1E745A-FB59-4B70-95E1-9219A2C046D2}" destId="{958E3D7A-33F9-43A7-A444-AAE26C5337D4}" srcOrd="2" destOrd="0" presId="urn:microsoft.com/office/officeart/2018/2/layout/IconVerticalSolidList"/>
    <dgm:cxn modelId="{59FCC252-820A-40B4-A6A7-07519B491BF0}" type="presParOf" srcId="{AB1E745A-FB59-4B70-95E1-9219A2C046D2}" destId="{E767DF45-C134-4BF6-8A2B-BDC23FBF02FE}" srcOrd="3" destOrd="0" presId="urn:microsoft.com/office/officeart/2018/2/layout/IconVerticalSolidList"/>
    <dgm:cxn modelId="{6AF26551-61F3-428E-9B81-4AD4C3236603}" type="presParOf" srcId="{F37766EF-FBA9-411A-B3CB-A7CAF6AF2B42}" destId="{0D157FCA-452B-4306-A449-3C374703599B}" srcOrd="1" destOrd="0" presId="urn:microsoft.com/office/officeart/2018/2/layout/IconVerticalSolidList"/>
    <dgm:cxn modelId="{23AB02B7-CFA5-4B0E-A9FB-4ABFE2F97833}" type="presParOf" srcId="{F37766EF-FBA9-411A-B3CB-A7CAF6AF2B42}" destId="{805B455D-78E9-4436-B02A-7EF55163C535}" srcOrd="2" destOrd="0" presId="urn:microsoft.com/office/officeart/2018/2/layout/IconVerticalSolidList"/>
    <dgm:cxn modelId="{6CE158F4-CA21-4E10-A9BE-988518075FAF}" type="presParOf" srcId="{805B455D-78E9-4436-B02A-7EF55163C535}" destId="{0271A075-FBF8-475F-ADEE-7807C7CEA9D5}" srcOrd="0" destOrd="0" presId="urn:microsoft.com/office/officeart/2018/2/layout/IconVerticalSolidList"/>
    <dgm:cxn modelId="{451BB196-2B47-478C-88BD-82E466A72B4D}" type="presParOf" srcId="{805B455D-78E9-4436-B02A-7EF55163C535}" destId="{EF2843A5-C8B1-417C-9473-D79825DB73CF}" srcOrd="1" destOrd="0" presId="urn:microsoft.com/office/officeart/2018/2/layout/IconVerticalSolidList"/>
    <dgm:cxn modelId="{58365DEC-3FB3-488A-BE83-9DBC64AAF1E9}" type="presParOf" srcId="{805B455D-78E9-4436-B02A-7EF55163C535}" destId="{7ACAA79F-09C4-4D30-A904-C38FB24D2BB7}" srcOrd="2" destOrd="0" presId="urn:microsoft.com/office/officeart/2018/2/layout/IconVerticalSolidList"/>
    <dgm:cxn modelId="{FE4ABA51-B7A3-4317-8852-70202E9FA3E2}" type="presParOf" srcId="{805B455D-78E9-4436-B02A-7EF55163C535}" destId="{F30112DD-65B1-4B06-8729-CE1B6FB916EC}" srcOrd="3" destOrd="0" presId="urn:microsoft.com/office/officeart/2018/2/layout/IconVerticalSolidList"/>
    <dgm:cxn modelId="{751C6789-B44E-42B2-91CE-072EF5B29EC0}" type="presParOf" srcId="{F37766EF-FBA9-411A-B3CB-A7CAF6AF2B42}" destId="{35FD9979-1212-454C-831C-61129DDD99C1}" srcOrd="3" destOrd="0" presId="urn:microsoft.com/office/officeart/2018/2/layout/IconVerticalSolidList"/>
    <dgm:cxn modelId="{85C2443B-388C-4775-9873-C8CA8FEF055D}" type="presParOf" srcId="{F37766EF-FBA9-411A-B3CB-A7CAF6AF2B42}" destId="{193BB0B7-23B1-4C81-BC63-DE2AA00F41A4}" srcOrd="4" destOrd="0" presId="urn:microsoft.com/office/officeart/2018/2/layout/IconVerticalSolidList"/>
    <dgm:cxn modelId="{FF9CF46C-F5DB-44C5-A081-7187E02240AB}" type="presParOf" srcId="{193BB0B7-23B1-4C81-BC63-DE2AA00F41A4}" destId="{9FC874F3-59F2-4203-9DE5-39B573C15594}" srcOrd="0" destOrd="0" presId="urn:microsoft.com/office/officeart/2018/2/layout/IconVerticalSolidList"/>
    <dgm:cxn modelId="{52ED8372-186B-446F-95EB-ECC9834684CE}" type="presParOf" srcId="{193BB0B7-23B1-4C81-BC63-DE2AA00F41A4}" destId="{AC3DA168-416E-4FFA-B14B-638BE0C19346}" srcOrd="1" destOrd="0" presId="urn:microsoft.com/office/officeart/2018/2/layout/IconVerticalSolidList"/>
    <dgm:cxn modelId="{42366485-DE32-4792-8914-981A41F9E052}" type="presParOf" srcId="{193BB0B7-23B1-4C81-BC63-DE2AA00F41A4}" destId="{06A45E5F-543E-4A31-8ADF-3B94A9463B6D}" srcOrd="2" destOrd="0" presId="urn:microsoft.com/office/officeart/2018/2/layout/IconVerticalSolidList"/>
    <dgm:cxn modelId="{F15849CF-DBE2-4C1F-A1E1-38AFA0C97C13}" type="presParOf" srcId="{193BB0B7-23B1-4C81-BC63-DE2AA00F41A4}" destId="{F74850CB-95DE-4B6D-AA61-75F7ED22F843}" srcOrd="3" destOrd="0" presId="urn:microsoft.com/office/officeart/2018/2/layout/IconVerticalSolidList"/>
    <dgm:cxn modelId="{3B7755A7-66ED-456D-A54F-52C178C1869D}" type="presParOf" srcId="{F37766EF-FBA9-411A-B3CB-A7CAF6AF2B42}" destId="{12100C05-5F2B-4E68-8059-582B49DBBEAE}" srcOrd="5" destOrd="0" presId="urn:microsoft.com/office/officeart/2018/2/layout/IconVerticalSolidList"/>
    <dgm:cxn modelId="{FBC6B751-E91B-4DCC-9A80-5E84B40D88AF}" type="presParOf" srcId="{F37766EF-FBA9-411A-B3CB-A7CAF6AF2B42}" destId="{42C83C86-33BF-4A3F-88AF-631B40BF4E43}" srcOrd="6" destOrd="0" presId="urn:microsoft.com/office/officeart/2018/2/layout/IconVerticalSolidList"/>
    <dgm:cxn modelId="{39D85F7D-AF60-4DAA-A314-BA484B8571AA}" type="presParOf" srcId="{42C83C86-33BF-4A3F-88AF-631B40BF4E43}" destId="{C8B6B053-6301-4806-81B1-9A0639D53D46}" srcOrd="0" destOrd="0" presId="urn:microsoft.com/office/officeart/2018/2/layout/IconVerticalSolidList"/>
    <dgm:cxn modelId="{046F33CF-17EF-450C-89FF-1B33B1484EB8}" type="presParOf" srcId="{42C83C86-33BF-4A3F-88AF-631B40BF4E43}" destId="{DD8202B7-5012-4D2C-AC98-8AE6B059570A}" srcOrd="1" destOrd="0" presId="urn:microsoft.com/office/officeart/2018/2/layout/IconVerticalSolidList"/>
    <dgm:cxn modelId="{07F93FF1-E493-4EE0-A6B5-87AD866E7B5D}" type="presParOf" srcId="{42C83C86-33BF-4A3F-88AF-631B40BF4E43}" destId="{D95538E3-641D-4523-A6C0-EA6E751AD4FD}" srcOrd="2" destOrd="0" presId="urn:microsoft.com/office/officeart/2018/2/layout/IconVerticalSolidList"/>
    <dgm:cxn modelId="{BF70CA25-ED20-4481-A263-1EC053E4535C}" type="presParOf" srcId="{42C83C86-33BF-4A3F-88AF-631B40BF4E43}" destId="{7BD16CCD-62FF-4CB2-B70C-4F65E0F7C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61513E-9CC7-4587-8A7C-20D3E330D1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CD8DC3-21E7-4503-8EBD-ADDF7EE1B47A}">
      <dgm:prSet/>
      <dgm:spPr/>
      <dgm:t>
        <a:bodyPr/>
        <a:lstStyle/>
        <a:p>
          <a:r>
            <a:rPr lang="en-US"/>
            <a:t>• SQL enables powerful business insights</a:t>
          </a:r>
        </a:p>
      </dgm:t>
    </dgm:pt>
    <dgm:pt modelId="{9ACD15F6-11F2-42B0-A583-7E6E54F220FF}" type="parTrans" cxnId="{4D36D918-D2BC-4FCE-BD1B-81DB56961F77}">
      <dgm:prSet/>
      <dgm:spPr/>
      <dgm:t>
        <a:bodyPr/>
        <a:lstStyle/>
        <a:p>
          <a:endParaRPr lang="en-US"/>
        </a:p>
      </dgm:t>
    </dgm:pt>
    <dgm:pt modelId="{2CAF6F2D-9F05-43FB-8FE8-0E771C9DAE3B}" type="sibTrans" cxnId="{4D36D918-D2BC-4FCE-BD1B-81DB56961F77}">
      <dgm:prSet/>
      <dgm:spPr/>
      <dgm:t>
        <a:bodyPr/>
        <a:lstStyle/>
        <a:p>
          <a:endParaRPr lang="en-US"/>
        </a:p>
      </dgm:t>
    </dgm:pt>
    <dgm:pt modelId="{8C45CD0B-EB1B-43AC-B789-B3C0F45F6205}">
      <dgm:prSet/>
      <dgm:spPr/>
      <dgm:t>
        <a:bodyPr/>
        <a:lstStyle/>
        <a:p>
          <a:r>
            <a:rPr lang="en-US"/>
            <a:t>• MovieFlix can optimize operations with data</a:t>
          </a:r>
        </a:p>
      </dgm:t>
    </dgm:pt>
    <dgm:pt modelId="{45AD6D5F-DC5B-498D-9D68-BA893AEFCA8F}" type="parTrans" cxnId="{746E3D70-A94A-4ADA-B105-2EC6914BC1B8}">
      <dgm:prSet/>
      <dgm:spPr/>
      <dgm:t>
        <a:bodyPr/>
        <a:lstStyle/>
        <a:p>
          <a:endParaRPr lang="en-US"/>
        </a:p>
      </dgm:t>
    </dgm:pt>
    <dgm:pt modelId="{4D376DCA-E168-45C3-90E5-79E337F582BF}" type="sibTrans" cxnId="{746E3D70-A94A-4ADA-B105-2EC6914BC1B8}">
      <dgm:prSet/>
      <dgm:spPr/>
      <dgm:t>
        <a:bodyPr/>
        <a:lstStyle/>
        <a:p>
          <a:endParaRPr lang="en-US"/>
        </a:p>
      </dgm:t>
    </dgm:pt>
    <dgm:pt modelId="{2EA6AEF6-2662-42A6-A82D-8EBB8F6E34D4}">
      <dgm:prSet/>
      <dgm:spPr/>
      <dgm:t>
        <a:bodyPr/>
        <a:lstStyle/>
        <a:p>
          <a:r>
            <a:rPr lang="en-US"/>
            <a:t>• Future: integrate with BI tools (Power BI/Tableau)</a:t>
          </a:r>
        </a:p>
      </dgm:t>
    </dgm:pt>
    <dgm:pt modelId="{80A81612-F5E7-432F-92C0-82D42DB184AB}" type="parTrans" cxnId="{494AAD32-420F-45E4-9103-5CF8A8C39D7A}">
      <dgm:prSet/>
      <dgm:spPr/>
      <dgm:t>
        <a:bodyPr/>
        <a:lstStyle/>
        <a:p>
          <a:endParaRPr lang="en-US"/>
        </a:p>
      </dgm:t>
    </dgm:pt>
    <dgm:pt modelId="{8025591D-0B68-41CF-9EA4-E405EB56CB00}" type="sibTrans" cxnId="{494AAD32-420F-45E4-9103-5CF8A8C39D7A}">
      <dgm:prSet/>
      <dgm:spPr/>
      <dgm:t>
        <a:bodyPr/>
        <a:lstStyle/>
        <a:p>
          <a:endParaRPr lang="en-US"/>
        </a:p>
      </dgm:t>
    </dgm:pt>
    <dgm:pt modelId="{7758F291-8786-448A-8463-4559D1F53FF1}">
      <dgm:prSet/>
      <dgm:spPr/>
      <dgm:t>
        <a:bodyPr/>
        <a:lstStyle/>
        <a:p>
          <a:r>
            <a:rPr lang="en-US"/>
            <a:t>• Automate regular reports for stakeholders</a:t>
          </a:r>
        </a:p>
      </dgm:t>
    </dgm:pt>
    <dgm:pt modelId="{06AA72CA-964B-4794-9C62-E37480AFE783}" type="parTrans" cxnId="{2582E91D-21F8-4863-BFB7-96ED78373650}">
      <dgm:prSet/>
      <dgm:spPr/>
      <dgm:t>
        <a:bodyPr/>
        <a:lstStyle/>
        <a:p>
          <a:endParaRPr lang="en-US"/>
        </a:p>
      </dgm:t>
    </dgm:pt>
    <dgm:pt modelId="{C86E8DE2-7752-421D-A2F2-9ACB6652BFDF}" type="sibTrans" cxnId="{2582E91D-21F8-4863-BFB7-96ED78373650}">
      <dgm:prSet/>
      <dgm:spPr/>
      <dgm:t>
        <a:bodyPr/>
        <a:lstStyle/>
        <a:p>
          <a:endParaRPr lang="en-US"/>
        </a:p>
      </dgm:t>
    </dgm:pt>
    <dgm:pt modelId="{82FDA60F-706C-4C56-AABC-FE9D5969D488}" type="pres">
      <dgm:prSet presAssocID="{4C61513E-9CC7-4587-8A7C-20D3E330D119}" presName="root" presStyleCnt="0">
        <dgm:presLayoutVars>
          <dgm:dir/>
          <dgm:resizeHandles val="exact"/>
        </dgm:presLayoutVars>
      </dgm:prSet>
      <dgm:spPr/>
    </dgm:pt>
    <dgm:pt modelId="{C48AD214-D620-40FC-94C3-CC256418851D}" type="pres">
      <dgm:prSet presAssocID="{C9CD8DC3-21E7-4503-8EBD-ADDF7EE1B47A}" presName="compNode" presStyleCnt="0"/>
      <dgm:spPr/>
    </dgm:pt>
    <dgm:pt modelId="{548C17D1-3DB6-458C-8419-8C6F386F7FC6}" type="pres">
      <dgm:prSet presAssocID="{C9CD8DC3-21E7-4503-8EBD-ADDF7EE1B47A}" presName="bgRect" presStyleLbl="bgShp" presStyleIdx="0" presStyleCnt="4"/>
      <dgm:spPr/>
    </dgm:pt>
    <dgm:pt modelId="{BEFAAEEA-89ED-43E2-B1E3-7E21601D4C2B}" type="pres">
      <dgm:prSet presAssocID="{C9CD8DC3-21E7-4503-8EBD-ADDF7EE1B4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8A56B2-E875-4026-94F2-86955D7F7A74}" type="pres">
      <dgm:prSet presAssocID="{C9CD8DC3-21E7-4503-8EBD-ADDF7EE1B47A}" presName="spaceRect" presStyleCnt="0"/>
      <dgm:spPr/>
    </dgm:pt>
    <dgm:pt modelId="{44786909-C48B-4A59-98E2-AE72C58E13CD}" type="pres">
      <dgm:prSet presAssocID="{C9CD8DC3-21E7-4503-8EBD-ADDF7EE1B47A}" presName="parTx" presStyleLbl="revTx" presStyleIdx="0" presStyleCnt="4">
        <dgm:presLayoutVars>
          <dgm:chMax val="0"/>
          <dgm:chPref val="0"/>
        </dgm:presLayoutVars>
      </dgm:prSet>
      <dgm:spPr/>
    </dgm:pt>
    <dgm:pt modelId="{1E2DE0F6-E945-4BA4-A890-0FC6055A3044}" type="pres">
      <dgm:prSet presAssocID="{2CAF6F2D-9F05-43FB-8FE8-0E771C9DAE3B}" presName="sibTrans" presStyleCnt="0"/>
      <dgm:spPr/>
    </dgm:pt>
    <dgm:pt modelId="{56FF2613-4ADC-4EA6-B364-A4F7A8CEFDA2}" type="pres">
      <dgm:prSet presAssocID="{8C45CD0B-EB1B-43AC-B789-B3C0F45F6205}" presName="compNode" presStyleCnt="0"/>
      <dgm:spPr/>
    </dgm:pt>
    <dgm:pt modelId="{8A881CDB-461F-42B6-BF34-23EA4E813FA5}" type="pres">
      <dgm:prSet presAssocID="{8C45CD0B-EB1B-43AC-B789-B3C0F45F6205}" presName="bgRect" presStyleLbl="bgShp" presStyleIdx="1" presStyleCnt="4"/>
      <dgm:spPr/>
    </dgm:pt>
    <dgm:pt modelId="{23C938FC-5872-479B-84FE-C461FD032235}" type="pres">
      <dgm:prSet presAssocID="{8C45CD0B-EB1B-43AC-B789-B3C0F45F62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75AC7B-975D-48B6-A75D-07FEDFDB747C}" type="pres">
      <dgm:prSet presAssocID="{8C45CD0B-EB1B-43AC-B789-B3C0F45F6205}" presName="spaceRect" presStyleCnt="0"/>
      <dgm:spPr/>
    </dgm:pt>
    <dgm:pt modelId="{CD1DA062-879B-4B34-A46A-9C3E9DC9A899}" type="pres">
      <dgm:prSet presAssocID="{8C45CD0B-EB1B-43AC-B789-B3C0F45F6205}" presName="parTx" presStyleLbl="revTx" presStyleIdx="1" presStyleCnt="4">
        <dgm:presLayoutVars>
          <dgm:chMax val="0"/>
          <dgm:chPref val="0"/>
        </dgm:presLayoutVars>
      </dgm:prSet>
      <dgm:spPr/>
    </dgm:pt>
    <dgm:pt modelId="{2E6CD061-8712-445C-92BA-A6C63A40B3FC}" type="pres">
      <dgm:prSet presAssocID="{4D376DCA-E168-45C3-90E5-79E337F582BF}" presName="sibTrans" presStyleCnt="0"/>
      <dgm:spPr/>
    </dgm:pt>
    <dgm:pt modelId="{510EB8E1-3DC1-435D-95B4-7302557C805D}" type="pres">
      <dgm:prSet presAssocID="{2EA6AEF6-2662-42A6-A82D-8EBB8F6E34D4}" presName="compNode" presStyleCnt="0"/>
      <dgm:spPr/>
    </dgm:pt>
    <dgm:pt modelId="{DFE35D69-E86D-4888-8D36-76EDBCB78CCC}" type="pres">
      <dgm:prSet presAssocID="{2EA6AEF6-2662-42A6-A82D-8EBB8F6E34D4}" presName="bgRect" presStyleLbl="bgShp" presStyleIdx="2" presStyleCnt="4"/>
      <dgm:spPr/>
    </dgm:pt>
    <dgm:pt modelId="{515FD334-ABAF-48DA-BDA2-AAFF46DF80BA}" type="pres">
      <dgm:prSet presAssocID="{2EA6AEF6-2662-42A6-A82D-8EBB8F6E34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F421B9A-CE8C-44BD-95E2-7925931E5DA4}" type="pres">
      <dgm:prSet presAssocID="{2EA6AEF6-2662-42A6-A82D-8EBB8F6E34D4}" presName="spaceRect" presStyleCnt="0"/>
      <dgm:spPr/>
    </dgm:pt>
    <dgm:pt modelId="{E47E1E4D-63EF-45CC-A72F-A76AAB489A0D}" type="pres">
      <dgm:prSet presAssocID="{2EA6AEF6-2662-42A6-A82D-8EBB8F6E34D4}" presName="parTx" presStyleLbl="revTx" presStyleIdx="2" presStyleCnt="4">
        <dgm:presLayoutVars>
          <dgm:chMax val="0"/>
          <dgm:chPref val="0"/>
        </dgm:presLayoutVars>
      </dgm:prSet>
      <dgm:spPr/>
    </dgm:pt>
    <dgm:pt modelId="{A582548C-A8A2-4306-961E-8C1580C47157}" type="pres">
      <dgm:prSet presAssocID="{8025591D-0B68-41CF-9EA4-E405EB56CB00}" presName="sibTrans" presStyleCnt="0"/>
      <dgm:spPr/>
    </dgm:pt>
    <dgm:pt modelId="{1A42B4C9-97C8-4C84-9A4C-27D015751806}" type="pres">
      <dgm:prSet presAssocID="{7758F291-8786-448A-8463-4559D1F53FF1}" presName="compNode" presStyleCnt="0"/>
      <dgm:spPr/>
    </dgm:pt>
    <dgm:pt modelId="{32E6572B-0E1A-40BF-B6D8-CD4E1072984F}" type="pres">
      <dgm:prSet presAssocID="{7758F291-8786-448A-8463-4559D1F53FF1}" presName="bgRect" presStyleLbl="bgShp" presStyleIdx="3" presStyleCnt="4"/>
      <dgm:spPr/>
    </dgm:pt>
    <dgm:pt modelId="{5B2946BF-E6BF-486D-B7C1-476E1AD8B088}" type="pres">
      <dgm:prSet presAssocID="{7758F291-8786-448A-8463-4559D1F53F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2638574-BEA7-4B9C-83E3-7A80990E6405}" type="pres">
      <dgm:prSet presAssocID="{7758F291-8786-448A-8463-4559D1F53FF1}" presName="spaceRect" presStyleCnt="0"/>
      <dgm:spPr/>
    </dgm:pt>
    <dgm:pt modelId="{DB6067BD-FBC3-4214-AFFD-5DB8DFB56255}" type="pres">
      <dgm:prSet presAssocID="{7758F291-8786-448A-8463-4559D1F53F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36D918-D2BC-4FCE-BD1B-81DB56961F77}" srcId="{4C61513E-9CC7-4587-8A7C-20D3E330D119}" destId="{C9CD8DC3-21E7-4503-8EBD-ADDF7EE1B47A}" srcOrd="0" destOrd="0" parTransId="{9ACD15F6-11F2-42B0-A583-7E6E54F220FF}" sibTransId="{2CAF6F2D-9F05-43FB-8FE8-0E771C9DAE3B}"/>
    <dgm:cxn modelId="{2582E91D-21F8-4863-BFB7-96ED78373650}" srcId="{4C61513E-9CC7-4587-8A7C-20D3E330D119}" destId="{7758F291-8786-448A-8463-4559D1F53FF1}" srcOrd="3" destOrd="0" parTransId="{06AA72CA-964B-4794-9C62-E37480AFE783}" sibTransId="{C86E8DE2-7752-421D-A2F2-9ACB6652BFDF}"/>
    <dgm:cxn modelId="{DBE9981F-9035-4D13-A538-1A1AD153DB09}" type="presOf" srcId="{4C61513E-9CC7-4587-8A7C-20D3E330D119}" destId="{82FDA60F-706C-4C56-AABC-FE9D5969D488}" srcOrd="0" destOrd="0" presId="urn:microsoft.com/office/officeart/2018/2/layout/IconVerticalSolidList"/>
    <dgm:cxn modelId="{494AAD32-420F-45E4-9103-5CF8A8C39D7A}" srcId="{4C61513E-9CC7-4587-8A7C-20D3E330D119}" destId="{2EA6AEF6-2662-42A6-A82D-8EBB8F6E34D4}" srcOrd="2" destOrd="0" parTransId="{80A81612-F5E7-432F-92C0-82D42DB184AB}" sibTransId="{8025591D-0B68-41CF-9EA4-E405EB56CB00}"/>
    <dgm:cxn modelId="{746E3D70-A94A-4ADA-B105-2EC6914BC1B8}" srcId="{4C61513E-9CC7-4587-8A7C-20D3E330D119}" destId="{8C45CD0B-EB1B-43AC-B789-B3C0F45F6205}" srcOrd="1" destOrd="0" parTransId="{45AD6D5F-DC5B-498D-9D68-BA893AEFCA8F}" sibTransId="{4D376DCA-E168-45C3-90E5-79E337F582BF}"/>
    <dgm:cxn modelId="{0D7FBE75-7A07-40F6-BB66-4A8EC44CEACC}" type="presOf" srcId="{8C45CD0B-EB1B-43AC-B789-B3C0F45F6205}" destId="{CD1DA062-879B-4B34-A46A-9C3E9DC9A899}" srcOrd="0" destOrd="0" presId="urn:microsoft.com/office/officeart/2018/2/layout/IconVerticalSolidList"/>
    <dgm:cxn modelId="{4423A183-980B-4B76-9DB4-9AEA2A18EEFE}" type="presOf" srcId="{7758F291-8786-448A-8463-4559D1F53FF1}" destId="{DB6067BD-FBC3-4214-AFFD-5DB8DFB56255}" srcOrd="0" destOrd="0" presId="urn:microsoft.com/office/officeart/2018/2/layout/IconVerticalSolidList"/>
    <dgm:cxn modelId="{BFF6F598-59A1-41ED-A286-139A63D6286A}" type="presOf" srcId="{2EA6AEF6-2662-42A6-A82D-8EBB8F6E34D4}" destId="{E47E1E4D-63EF-45CC-A72F-A76AAB489A0D}" srcOrd="0" destOrd="0" presId="urn:microsoft.com/office/officeart/2018/2/layout/IconVerticalSolidList"/>
    <dgm:cxn modelId="{0F79CDBD-FE3C-4C31-B3AA-9D4DA0F38E1A}" type="presOf" srcId="{C9CD8DC3-21E7-4503-8EBD-ADDF7EE1B47A}" destId="{44786909-C48B-4A59-98E2-AE72C58E13CD}" srcOrd="0" destOrd="0" presId="urn:microsoft.com/office/officeart/2018/2/layout/IconVerticalSolidList"/>
    <dgm:cxn modelId="{63302507-668C-4F8A-BE0E-7326F285D541}" type="presParOf" srcId="{82FDA60F-706C-4C56-AABC-FE9D5969D488}" destId="{C48AD214-D620-40FC-94C3-CC256418851D}" srcOrd="0" destOrd="0" presId="urn:microsoft.com/office/officeart/2018/2/layout/IconVerticalSolidList"/>
    <dgm:cxn modelId="{C5FD2E81-1D2C-4E6E-A537-8E27AF8F0185}" type="presParOf" srcId="{C48AD214-D620-40FC-94C3-CC256418851D}" destId="{548C17D1-3DB6-458C-8419-8C6F386F7FC6}" srcOrd="0" destOrd="0" presId="urn:microsoft.com/office/officeart/2018/2/layout/IconVerticalSolidList"/>
    <dgm:cxn modelId="{49DE1A15-680B-4B75-B83C-25E8C653A284}" type="presParOf" srcId="{C48AD214-D620-40FC-94C3-CC256418851D}" destId="{BEFAAEEA-89ED-43E2-B1E3-7E21601D4C2B}" srcOrd="1" destOrd="0" presId="urn:microsoft.com/office/officeart/2018/2/layout/IconVerticalSolidList"/>
    <dgm:cxn modelId="{3B3342E4-57EE-4B26-AC8E-5C872AB41A49}" type="presParOf" srcId="{C48AD214-D620-40FC-94C3-CC256418851D}" destId="{618A56B2-E875-4026-94F2-86955D7F7A74}" srcOrd="2" destOrd="0" presId="urn:microsoft.com/office/officeart/2018/2/layout/IconVerticalSolidList"/>
    <dgm:cxn modelId="{7B21CE58-47EA-4337-99EF-605232CDB352}" type="presParOf" srcId="{C48AD214-D620-40FC-94C3-CC256418851D}" destId="{44786909-C48B-4A59-98E2-AE72C58E13CD}" srcOrd="3" destOrd="0" presId="urn:microsoft.com/office/officeart/2018/2/layout/IconVerticalSolidList"/>
    <dgm:cxn modelId="{E3992439-079B-4B39-B656-2D3B169809A4}" type="presParOf" srcId="{82FDA60F-706C-4C56-AABC-FE9D5969D488}" destId="{1E2DE0F6-E945-4BA4-A890-0FC6055A3044}" srcOrd="1" destOrd="0" presId="urn:microsoft.com/office/officeart/2018/2/layout/IconVerticalSolidList"/>
    <dgm:cxn modelId="{84245109-5C61-4EC2-8F9F-4A8722E6200A}" type="presParOf" srcId="{82FDA60F-706C-4C56-AABC-FE9D5969D488}" destId="{56FF2613-4ADC-4EA6-B364-A4F7A8CEFDA2}" srcOrd="2" destOrd="0" presId="urn:microsoft.com/office/officeart/2018/2/layout/IconVerticalSolidList"/>
    <dgm:cxn modelId="{5A3001DE-BA6D-4C4F-8D11-3AB742E99A2C}" type="presParOf" srcId="{56FF2613-4ADC-4EA6-B364-A4F7A8CEFDA2}" destId="{8A881CDB-461F-42B6-BF34-23EA4E813FA5}" srcOrd="0" destOrd="0" presId="urn:microsoft.com/office/officeart/2018/2/layout/IconVerticalSolidList"/>
    <dgm:cxn modelId="{B8A7EB0B-001D-40B0-9692-DC67316324C1}" type="presParOf" srcId="{56FF2613-4ADC-4EA6-B364-A4F7A8CEFDA2}" destId="{23C938FC-5872-479B-84FE-C461FD032235}" srcOrd="1" destOrd="0" presId="urn:microsoft.com/office/officeart/2018/2/layout/IconVerticalSolidList"/>
    <dgm:cxn modelId="{92D0B75C-FAB2-423A-BC56-8E8FF6ABDF9D}" type="presParOf" srcId="{56FF2613-4ADC-4EA6-B364-A4F7A8CEFDA2}" destId="{0875AC7B-975D-48B6-A75D-07FEDFDB747C}" srcOrd="2" destOrd="0" presId="urn:microsoft.com/office/officeart/2018/2/layout/IconVerticalSolidList"/>
    <dgm:cxn modelId="{DE9D9807-E5CC-44B9-8B1D-965CD9312EBF}" type="presParOf" srcId="{56FF2613-4ADC-4EA6-B364-A4F7A8CEFDA2}" destId="{CD1DA062-879B-4B34-A46A-9C3E9DC9A899}" srcOrd="3" destOrd="0" presId="urn:microsoft.com/office/officeart/2018/2/layout/IconVerticalSolidList"/>
    <dgm:cxn modelId="{4982D43D-678B-49EA-80F4-EF26D0C477E1}" type="presParOf" srcId="{82FDA60F-706C-4C56-AABC-FE9D5969D488}" destId="{2E6CD061-8712-445C-92BA-A6C63A40B3FC}" srcOrd="3" destOrd="0" presId="urn:microsoft.com/office/officeart/2018/2/layout/IconVerticalSolidList"/>
    <dgm:cxn modelId="{5776301C-DEAA-425F-A19A-633EB4CE06A5}" type="presParOf" srcId="{82FDA60F-706C-4C56-AABC-FE9D5969D488}" destId="{510EB8E1-3DC1-435D-95B4-7302557C805D}" srcOrd="4" destOrd="0" presId="urn:microsoft.com/office/officeart/2018/2/layout/IconVerticalSolidList"/>
    <dgm:cxn modelId="{A959C987-CE08-49CD-8A9B-6DD46DB3CF4E}" type="presParOf" srcId="{510EB8E1-3DC1-435D-95B4-7302557C805D}" destId="{DFE35D69-E86D-4888-8D36-76EDBCB78CCC}" srcOrd="0" destOrd="0" presId="urn:microsoft.com/office/officeart/2018/2/layout/IconVerticalSolidList"/>
    <dgm:cxn modelId="{F0F1ADE9-B05B-4671-8F53-E619141BB619}" type="presParOf" srcId="{510EB8E1-3DC1-435D-95B4-7302557C805D}" destId="{515FD334-ABAF-48DA-BDA2-AAFF46DF80BA}" srcOrd="1" destOrd="0" presId="urn:microsoft.com/office/officeart/2018/2/layout/IconVerticalSolidList"/>
    <dgm:cxn modelId="{A529653B-3F63-4941-BEA4-9B225E00C1FE}" type="presParOf" srcId="{510EB8E1-3DC1-435D-95B4-7302557C805D}" destId="{1F421B9A-CE8C-44BD-95E2-7925931E5DA4}" srcOrd="2" destOrd="0" presId="urn:microsoft.com/office/officeart/2018/2/layout/IconVerticalSolidList"/>
    <dgm:cxn modelId="{DDDD041A-A728-4DC9-AA23-8C7AE2CC39B5}" type="presParOf" srcId="{510EB8E1-3DC1-435D-95B4-7302557C805D}" destId="{E47E1E4D-63EF-45CC-A72F-A76AAB489A0D}" srcOrd="3" destOrd="0" presId="urn:microsoft.com/office/officeart/2018/2/layout/IconVerticalSolidList"/>
    <dgm:cxn modelId="{BCCAD468-BE63-4EE7-8916-07EB1A80B219}" type="presParOf" srcId="{82FDA60F-706C-4C56-AABC-FE9D5969D488}" destId="{A582548C-A8A2-4306-961E-8C1580C47157}" srcOrd="5" destOrd="0" presId="urn:microsoft.com/office/officeart/2018/2/layout/IconVerticalSolidList"/>
    <dgm:cxn modelId="{2B21F4DB-6F9A-437D-85C4-E7AF25C045B1}" type="presParOf" srcId="{82FDA60F-706C-4C56-AABC-FE9D5969D488}" destId="{1A42B4C9-97C8-4C84-9A4C-27D015751806}" srcOrd="6" destOrd="0" presId="urn:microsoft.com/office/officeart/2018/2/layout/IconVerticalSolidList"/>
    <dgm:cxn modelId="{4AA36788-75A3-4A65-A529-022D2C40F92C}" type="presParOf" srcId="{1A42B4C9-97C8-4C84-9A4C-27D015751806}" destId="{32E6572B-0E1A-40BF-B6D8-CD4E1072984F}" srcOrd="0" destOrd="0" presId="urn:microsoft.com/office/officeart/2018/2/layout/IconVerticalSolidList"/>
    <dgm:cxn modelId="{F2FC13A9-EF22-41B5-AD0B-3C70988673F6}" type="presParOf" srcId="{1A42B4C9-97C8-4C84-9A4C-27D015751806}" destId="{5B2946BF-E6BF-486D-B7C1-476E1AD8B088}" srcOrd="1" destOrd="0" presId="urn:microsoft.com/office/officeart/2018/2/layout/IconVerticalSolidList"/>
    <dgm:cxn modelId="{71394F3D-91C6-446C-B575-205F0D670F01}" type="presParOf" srcId="{1A42B4C9-97C8-4C84-9A4C-27D015751806}" destId="{B2638574-BEA7-4B9C-83E3-7A80990E6405}" srcOrd="2" destOrd="0" presId="urn:microsoft.com/office/officeart/2018/2/layout/IconVerticalSolidList"/>
    <dgm:cxn modelId="{9B1982DE-B249-4BB2-8104-21C4903231ED}" type="presParOf" srcId="{1A42B4C9-97C8-4C84-9A4C-27D015751806}" destId="{DB6067BD-FBC3-4214-AFFD-5DB8DFB562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B819F-495D-4A82-8FAA-5FC4E9A67F78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26F58-731B-4FBD-B3F3-DC1E90F7E5C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8A2EB-89FF-4B1B-8204-6F91AC6F175F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Understand MovieFlix’s business through its database</a:t>
          </a:r>
        </a:p>
      </dsp:txBody>
      <dsp:txXfrm>
        <a:off x="1428292" y="2439"/>
        <a:ext cx="3297908" cy="1236616"/>
      </dsp:txXfrm>
    </dsp:sp>
    <dsp:sp modelId="{5FEE1AC2-ACBE-42DF-8BFA-AE3BF5A3691A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56C73-3071-45C0-8479-4C6884DC78D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20D4F-F6C0-4871-A851-8770AD8E85BC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Extract key metrics using SQL</a:t>
          </a:r>
        </a:p>
      </dsp:txBody>
      <dsp:txXfrm>
        <a:off x="1428292" y="1548210"/>
        <a:ext cx="3297908" cy="1236616"/>
      </dsp:txXfrm>
    </dsp:sp>
    <dsp:sp modelId="{DA78D084-7D07-41FC-AB6D-876CE07D2CB5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681C5-D08A-479B-875D-F7C3C8AD0FB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775D6-8722-41F4-8E2A-01AC6C8486D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Identify patterns in customer spending and rentals</a:t>
          </a:r>
        </a:p>
      </dsp:txBody>
      <dsp:txXfrm>
        <a:off x="1428292" y="3093981"/>
        <a:ext cx="3297908" cy="1236616"/>
      </dsp:txXfrm>
    </dsp:sp>
    <dsp:sp modelId="{4F4BD917-B02E-438A-BA20-6DA68C1D76CB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3E627-4486-44D9-B8F1-938C8627AB5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150C9-BE13-4E67-AD03-AC0946878D9C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Guide business decisions with data insights</a:t>
          </a:r>
        </a:p>
      </dsp:txBody>
      <dsp:txXfrm>
        <a:off x="1428292" y="4639752"/>
        <a:ext cx="32979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7D033-B99A-4E92-A333-0D5D895C807C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C2F70-CCAA-4667-A846-3D3146276C87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4880C-63F6-4FD5-9FF8-D79328286039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film – Movie catalog</a:t>
          </a:r>
        </a:p>
      </dsp:txBody>
      <dsp:txXfrm>
        <a:off x="935949" y="1901"/>
        <a:ext cx="3790251" cy="810345"/>
      </dsp:txXfrm>
    </dsp:sp>
    <dsp:sp modelId="{B65CCE78-2691-4C25-9DE6-7CB98A673FB4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7F7AF-2A79-4A3C-B9E3-327A74E5C953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BC115-1FB5-41FB-AD9C-FA1F3C7D7360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customer – Customer records</a:t>
          </a:r>
        </a:p>
      </dsp:txBody>
      <dsp:txXfrm>
        <a:off x="935949" y="1014833"/>
        <a:ext cx="3790251" cy="810345"/>
      </dsp:txXfrm>
    </dsp:sp>
    <dsp:sp modelId="{40C294E5-637A-4D73-B93B-275BEB90200B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51EF5-48F9-45B7-A7F8-D973CE65D283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1B369-ADCC-4B8B-9B10-030FDA451539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rental – Rental activity</a:t>
          </a:r>
        </a:p>
      </dsp:txBody>
      <dsp:txXfrm>
        <a:off x="935949" y="2027765"/>
        <a:ext cx="3790251" cy="810345"/>
      </dsp:txXfrm>
    </dsp:sp>
    <dsp:sp modelId="{B1FE2A48-FD3D-495E-A5BC-9BB49B3326A9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37708-BE5F-4834-B5AA-4AC9D45F8302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D408-7E66-4194-B85D-8D7C43992C91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payment – Revenue data</a:t>
          </a:r>
        </a:p>
      </dsp:txBody>
      <dsp:txXfrm>
        <a:off x="935949" y="3040697"/>
        <a:ext cx="3790251" cy="810345"/>
      </dsp:txXfrm>
    </dsp:sp>
    <dsp:sp modelId="{467433AB-A212-4E69-A229-EEB96C0A079D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1DFD8-B9EE-48AD-88FD-5181AF246E92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4057A-491E-4887-BF98-42A4CEE6831F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inventory – Stock info</a:t>
          </a:r>
        </a:p>
      </dsp:txBody>
      <dsp:txXfrm>
        <a:off x="935949" y="4053629"/>
        <a:ext cx="3790251" cy="810345"/>
      </dsp:txXfrm>
    </dsp:sp>
    <dsp:sp modelId="{9CADF4F1-4061-4035-AD4A-D4D67FBD1BE5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3CB1D-F710-4C9B-B2F7-73646EEFE3DB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3639E-2519-454F-A951-032EC9910A19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staff – Employees handling transactions</a:t>
          </a:r>
        </a:p>
      </dsp:txBody>
      <dsp:txXfrm>
        <a:off x="935949" y="5066561"/>
        <a:ext cx="3790251" cy="8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2AF2B-2A2C-43A2-9CC3-4F999199278B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AABB5-03D6-499A-9321-7A79FC31F987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11B25-FC89-404A-8070-E0BED5F984EF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List movies and rental durations</a:t>
          </a:r>
        </a:p>
      </dsp:txBody>
      <dsp:txXfrm>
        <a:off x="1129902" y="4592"/>
        <a:ext cx="3596298" cy="978270"/>
      </dsp:txXfrm>
    </dsp:sp>
    <dsp:sp modelId="{89A5B137-28EA-4C31-97D8-83140C82D479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78239-2CE1-4519-B7E5-24295189BA95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E0AAB-9773-4FBA-8393-5D4AE5000590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Analyze revenue by staff and store</a:t>
          </a:r>
        </a:p>
      </dsp:txBody>
      <dsp:txXfrm>
        <a:off x="1129902" y="1227431"/>
        <a:ext cx="3596298" cy="978270"/>
      </dsp:txXfrm>
    </dsp:sp>
    <dsp:sp modelId="{38E22323-FD32-4261-9C1F-A0AC4433803E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69274-8628-4E45-A237-7C1E97007D7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BD871-16E5-44E7-B4A7-B278FA098B0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Identify top rented movies</a:t>
          </a:r>
        </a:p>
      </dsp:txBody>
      <dsp:txXfrm>
        <a:off x="1129902" y="2450269"/>
        <a:ext cx="3596298" cy="978270"/>
      </dsp:txXfrm>
    </dsp:sp>
    <dsp:sp modelId="{76E3AD7D-4273-404D-AA94-AF5034B7ABF2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FE039-BAE6-42B8-8D2F-6D1F25DD3E2F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08F9B-3A5D-4FFC-84B2-2EEB11F705B9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Categorize customer spending tiers</a:t>
          </a:r>
        </a:p>
      </dsp:txBody>
      <dsp:txXfrm>
        <a:off x="1129902" y="3673107"/>
        <a:ext cx="3596298" cy="978270"/>
      </dsp:txXfrm>
    </dsp:sp>
    <dsp:sp modelId="{75BF6FBB-E4D9-45E6-85A0-92B00432D275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714E4-9730-44C4-AE0B-F6189FCCAD58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5A4D8-78A8-4051-8721-903930750EA7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Detect anomalies (payments with no rentals)</a:t>
          </a:r>
        </a:p>
      </dsp:txBody>
      <dsp:txXfrm>
        <a:off x="1129902" y="4895945"/>
        <a:ext cx="35962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694C-E3DC-470D-B5F2-88557DE75A5F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38791-8E13-4327-B655-03C17D53ACDD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7DF45-C134-4BF6-8A2B-BDC23FBF02FE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Promote best-selling movies to similar demographics</a:t>
          </a:r>
        </a:p>
      </dsp:txBody>
      <dsp:txXfrm>
        <a:off x="1428292" y="2439"/>
        <a:ext cx="3297908" cy="1236616"/>
      </dsp:txXfrm>
    </dsp:sp>
    <dsp:sp modelId="{0271A075-FBF8-475F-ADEE-7807C7CEA9D5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843A5-C8B1-417C-9473-D79825DB73CF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112DD-65B1-4B06-8729-CE1B6FB916EC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Train underperforming staff using top staff as benchmark</a:t>
          </a:r>
        </a:p>
      </dsp:txBody>
      <dsp:txXfrm>
        <a:off x="1428292" y="1548210"/>
        <a:ext cx="3297908" cy="1236616"/>
      </dsp:txXfrm>
    </dsp:sp>
    <dsp:sp modelId="{9FC874F3-59F2-4203-9DE5-39B573C15594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DA168-416E-4FFA-B14B-638BE0C1934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50CB-95DE-4B6D-AA61-75F7ED22F843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Investigate non-rental payments</a:t>
          </a:r>
        </a:p>
      </dsp:txBody>
      <dsp:txXfrm>
        <a:off x="1428292" y="3093981"/>
        <a:ext cx="3297908" cy="1236616"/>
      </dsp:txXfrm>
    </dsp:sp>
    <dsp:sp modelId="{C8B6B053-6301-4806-81B1-9A0639D53D46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202B7-5012-4D2C-AC98-8AE6B059570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16CCD-62FF-4CB2-B70C-4F65E0F7C86D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Use customer tiering for targeted offers</a:t>
          </a:r>
        </a:p>
      </dsp:txBody>
      <dsp:txXfrm>
        <a:off x="1428292" y="4639752"/>
        <a:ext cx="3297908" cy="12366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C17D1-3DB6-458C-8419-8C6F386F7FC6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AAEEA-89ED-43E2-B1E3-7E21601D4C2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6909-C48B-4A59-98E2-AE72C58E13CD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SQL enables powerful business insights</a:t>
          </a:r>
        </a:p>
      </dsp:txBody>
      <dsp:txXfrm>
        <a:off x="1428292" y="2439"/>
        <a:ext cx="3297908" cy="1236616"/>
      </dsp:txXfrm>
    </dsp:sp>
    <dsp:sp modelId="{8A881CDB-461F-42B6-BF34-23EA4E813FA5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938FC-5872-479B-84FE-C461FD03223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A062-879B-4B34-A46A-9C3E9DC9A899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MovieFlix can optimize operations with data</a:t>
          </a:r>
        </a:p>
      </dsp:txBody>
      <dsp:txXfrm>
        <a:off x="1428292" y="1548210"/>
        <a:ext cx="3297908" cy="1236616"/>
      </dsp:txXfrm>
    </dsp:sp>
    <dsp:sp modelId="{DFE35D69-E86D-4888-8D36-76EDBCB78CCC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FD334-ABAF-48DA-BDA2-AAFF46DF80BA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E1E4D-63EF-45CC-A72F-A76AAB489A0D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Future: integrate with BI tools (Power BI/Tableau)</a:t>
          </a:r>
        </a:p>
      </dsp:txBody>
      <dsp:txXfrm>
        <a:off x="1428292" y="3093981"/>
        <a:ext cx="3297908" cy="1236616"/>
      </dsp:txXfrm>
    </dsp:sp>
    <dsp:sp modelId="{32E6572B-0E1A-40BF-B6D8-CD4E1072984F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946BF-E6BF-486D-B7C1-476E1AD8B08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067BD-FBC3-4214-AFFD-5DB8DFB56255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Automate regular reports for stakeholders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821C8-73C4-4C2C-B48E-222C163C4C1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41CD3-5421-4CA9-A4B1-FEB657957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41CD3-5421-4CA9-A4B1-FEB6579572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6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4F33-A1B8-133F-6420-33BE56F2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6BFE4-664C-062F-E46D-A1D5EA155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814CC-D9BE-FA0B-30FA-D1AB6D9D9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28AC7-3008-D6BA-044B-0C9442811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41CD3-5421-4CA9-A4B1-FEB657957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D9F-8F70-17A2-B0A0-33CA8E8C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A9E02-8992-0991-D9E0-01A67F390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0398E1-F0A0-60A3-D55D-2E865C698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6CDCF-B811-93EF-A51E-8E509588D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41CD3-5421-4CA9-A4B1-FEB6579572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MovieFlix SQL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702" y="4142096"/>
            <a:ext cx="4003883" cy="1055142"/>
          </a:xfrm>
        </p:spPr>
        <p:txBody>
          <a:bodyPr>
            <a:normAutofit/>
          </a:bodyPr>
          <a:lstStyle/>
          <a:p>
            <a:r>
              <a:rPr lang="en-GB" sz="1600">
                <a:solidFill>
                  <a:schemeClr val="bg1"/>
                </a:solidFill>
              </a:rPr>
              <a:t>Uncovering Business Insights from Rental Data</a:t>
            </a:r>
          </a:p>
          <a:p>
            <a:endParaRPr lang="en-GB" sz="1600">
              <a:solidFill>
                <a:schemeClr val="bg1"/>
              </a:solidFill>
            </a:endParaRPr>
          </a:p>
          <a:p>
            <a:r>
              <a:rPr lang="en-GB" sz="1600">
                <a:solidFill>
                  <a:schemeClr val="bg1"/>
                </a:solidFill>
              </a:rPr>
              <a:t>By AMADI JERRY GODSPOWER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3F14A-CFE4-6FE2-B426-B703150E3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8D3C-D490-1A77-DFF4-2DE2DA866D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985" b="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8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B8446-6141-58DA-7AB4-162A5D01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3F79C-B033-792A-9307-BD0831FE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6" y="963827"/>
            <a:ext cx="8971004" cy="5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Recommendations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9515D5-1295-5113-0F78-55C8F4ACC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80785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Conclusion &amp; Future Steps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A52F74-04ED-8E8E-A4E6-F6E90585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55413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606" y="1187311"/>
            <a:ext cx="3817164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975" y="1178924"/>
            <a:ext cx="3817164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840" y="1130846"/>
            <a:ext cx="3779606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280" y="1424181"/>
            <a:ext cx="1016653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629793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629793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49521" y="5188771"/>
            <a:ext cx="807591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91619"/>
            <a:ext cx="3679050" cy="4042196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Business Introduction – What is MovieFlix?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>
                <a:solidFill>
                  <a:schemeClr val="bg1"/>
                </a:solidFill>
              </a:rPr>
              <a:t>MovieFlix is a DVD rental service with a vast library of movies.</a:t>
            </a:r>
          </a:p>
          <a:p>
            <a:pPr>
              <a:lnSpc>
                <a:spcPct val="90000"/>
              </a:lnSpc>
            </a:pPr>
            <a:r>
              <a:rPr lang="en-GB" sz="2500">
                <a:solidFill>
                  <a:schemeClr val="bg1"/>
                </a:solidFill>
              </a:rPr>
              <a:t>Tracks customer, rental, and payment data.</a:t>
            </a:r>
          </a:p>
          <a:p>
            <a:pPr>
              <a:lnSpc>
                <a:spcPct val="90000"/>
              </a:lnSpc>
            </a:pPr>
            <a:r>
              <a:rPr lang="en-GB" sz="2500">
                <a:solidFill>
                  <a:schemeClr val="bg1"/>
                </a:solidFill>
              </a:rPr>
              <a:t>Allows online booking and local delivery.</a:t>
            </a:r>
          </a:p>
          <a:p>
            <a:pPr>
              <a:lnSpc>
                <a:spcPct val="90000"/>
              </a:lnSpc>
            </a:pPr>
            <a:r>
              <a:rPr lang="en-GB" sz="2500">
                <a:solidFill>
                  <a:schemeClr val="bg1"/>
                </a:solidFill>
              </a:rPr>
              <a:t>Objective: Data-driven insights to improve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F88E84-5C8F-2F5C-2D6D-E0883DF55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32313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Core Tables in the Database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B067D-B32E-86DF-56B6-C0D48184A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39384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SQL Query Objectives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E355F1-FCDE-F528-5A68-22B0597C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36377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2CEB-93D1-E9AF-670A-71DEFF8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321" b="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1AC40-E6AE-7625-C015-FF18BBBE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A17E0-A7C0-D47A-D53A-D88DB8F1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987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7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144B9-27A7-DC9C-4F18-DA8F3784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1B6147-03FC-ACBA-C233-AE1B5C68D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31914-8EF7-B23C-B235-EDE106FFA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5201"/>
            <a:ext cx="9144000" cy="358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Spending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Low Spender: &lt; $70</a:t>
            </a:r>
          </a:p>
          <a:p>
            <a:r>
              <a:rPr dirty="0"/>
              <a:t>• Middle Spender: $70–$100</a:t>
            </a:r>
          </a:p>
          <a:p>
            <a:r>
              <a:rPr dirty="0"/>
              <a:t>• High Spender: &gt; $100</a:t>
            </a:r>
          </a:p>
          <a:p>
            <a:r>
              <a:rPr dirty="0"/>
              <a:t>Used CASE statements to classify customers</a:t>
            </a:r>
          </a:p>
          <a:p>
            <a:r>
              <a:rPr dirty="0"/>
              <a:t>Helps identify premium customers and upsell potential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265</Words>
  <Application>Microsoft Office PowerPoint</Application>
  <PresentationFormat>On-screen Show (4:3)</PresentationFormat>
  <Paragraphs>46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MovieFlix SQL Data Analysis Project</vt:lpstr>
      <vt:lpstr>Business Introduction – What is MovieFlix?</vt:lpstr>
      <vt:lpstr>Project Overview</vt:lpstr>
      <vt:lpstr>Core Tables in the Database</vt:lpstr>
      <vt:lpstr>SQL Query Objectives</vt:lpstr>
      <vt:lpstr>PowerPoint Presentation</vt:lpstr>
      <vt:lpstr>PowerPoint Presentation</vt:lpstr>
      <vt:lpstr>PowerPoint Presentation</vt:lpstr>
      <vt:lpstr>Customer Spending Classification</vt:lpstr>
      <vt:lpstr>PowerPoint Presentation</vt:lpstr>
      <vt:lpstr>PowerPoint Presentation</vt:lpstr>
      <vt:lpstr>Recommendations</vt:lpstr>
      <vt:lpstr>Conclusion &amp; Future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Amadi Jerry</cp:lastModifiedBy>
  <cp:revision>2</cp:revision>
  <dcterms:created xsi:type="dcterms:W3CDTF">2013-01-27T09:14:16Z</dcterms:created>
  <dcterms:modified xsi:type="dcterms:W3CDTF">2025-06-14T12:04:45Z</dcterms:modified>
  <cp:category/>
</cp:coreProperties>
</file>