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2"/>
  </p:notesMasterIdLst>
  <p:sldIdLst>
    <p:sldId id="266" r:id="rId2"/>
    <p:sldId id="257" r:id="rId3"/>
    <p:sldId id="258" r:id="rId4"/>
    <p:sldId id="267" r:id="rId5"/>
    <p:sldId id="268"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52" d="100"/>
          <a:sy n="52" d="100"/>
        </p:scale>
        <p:origin x="1228" y="26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_rels/drawing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svg"/><Relationship Id="rId1" Type="http://schemas.openxmlformats.org/officeDocument/2006/relationships/image" Target="../media/image1.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4" Type="http://schemas.openxmlformats.org/officeDocument/2006/relationships/image" Target="../media/image11.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84957B0-2011-44B4-B812-052A55678AF5}" type="doc">
      <dgm:prSet loTypeId="urn:microsoft.com/office/officeart/2018/2/layout/IconCircleList" loCatId="icon" qsTypeId="urn:microsoft.com/office/officeart/2005/8/quickstyle/simple1" qsCatId="simple" csTypeId="urn:microsoft.com/office/officeart/2005/8/colors/accent1_2" csCatId="accent1" phldr="1"/>
      <dgm:spPr/>
      <dgm:t>
        <a:bodyPr/>
        <a:lstStyle/>
        <a:p>
          <a:endParaRPr lang="en-US"/>
        </a:p>
      </dgm:t>
    </dgm:pt>
    <dgm:pt modelId="{A17C5D65-5C8C-4FF5-97A0-74325812A174}">
      <dgm:prSet/>
      <dgm:spPr/>
      <dgm:t>
        <a:bodyPr/>
        <a:lstStyle/>
        <a:p>
          <a:pPr>
            <a:lnSpc>
              <a:spcPct val="100000"/>
            </a:lnSpc>
          </a:pPr>
          <a:r>
            <a:rPr lang="en-US"/>
            <a:t>Introduction to the SwiftCart Hub Excel Dashboard Project.</a:t>
          </a:r>
        </a:p>
      </dgm:t>
    </dgm:pt>
    <dgm:pt modelId="{1634FB81-B93A-480E-8A11-B4EB68ADE22A}" type="parTrans" cxnId="{2150AEBE-6D6E-4E6E-A806-2EBBCEE2B2A0}">
      <dgm:prSet/>
      <dgm:spPr/>
      <dgm:t>
        <a:bodyPr/>
        <a:lstStyle/>
        <a:p>
          <a:endParaRPr lang="en-US"/>
        </a:p>
      </dgm:t>
    </dgm:pt>
    <dgm:pt modelId="{A0D593A9-2422-425A-8C4E-0F2940C39B4D}" type="sibTrans" cxnId="{2150AEBE-6D6E-4E6E-A806-2EBBCEE2B2A0}">
      <dgm:prSet/>
      <dgm:spPr/>
      <dgm:t>
        <a:bodyPr/>
        <a:lstStyle/>
        <a:p>
          <a:pPr>
            <a:lnSpc>
              <a:spcPct val="100000"/>
            </a:lnSpc>
          </a:pPr>
          <a:endParaRPr lang="en-US"/>
        </a:p>
      </dgm:t>
    </dgm:pt>
    <dgm:pt modelId="{4E967270-53EB-40FA-BA23-42264A248140}">
      <dgm:prSet/>
      <dgm:spPr/>
      <dgm:t>
        <a:bodyPr/>
        <a:lstStyle/>
        <a:p>
          <a:pPr>
            <a:lnSpc>
              <a:spcPct val="100000"/>
            </a:lnSpc>
          </a:pPr>
          <a:r>
            <a:rPr lang="en-US"/>
            <a:t>Focus on data-driven insights for e-commerce.</a:t>
          </a:r>
        </a:p>
      </dgm:t>
    </dgm:pt>
    <dgm:pt modelId="{EAB7DB30-F5F9-4272-9DA2-DC4671607790}" type="parTrans" cxnId="{E9AE1B4B-97F1-47CC-9289-DB1236D5900D}">
      <dgm:prSet/>
      <dgm:spPr/>
      <dgm:t>
        <a:bodyPr/>
        <a:lstStyle/>
        <a:p>
          <a:endParaRPr lang="en-US"/>
        </a:p>
      </dgm:t>
    </dgm:pt>
    <dgm:pt modelId="{B99A2214-8C54-4CC8-9A50-19B6955D60FB}" type="sibTrans" cxnId="{E9AE1B4B-97F1-47CC-9289-DB1236D5900D}">
      <dgm:prSet/>
      <dgm:spPr/>
      <dgm:t>
        <a:bodyPr/>
        <a:lstStyle/>
        <a:p>
          <a:pPr>
            <a:lnSpc>
              <a:spcPct val="100000"/>
            </a:lnSpc>
          </a:pPr>
          <a:endParaRPr lang="en-US"/>
        </a:p>
      </dgm:t>
    </dgm:pt>
    <dgm:pt modelId="{56143338-A77D-437E-8F9A-7C56DFD34A38}">
      <dgm:prSet/>
      <dgm:spPr/>
      <dgm:t>
        <a:bodyPr/>
        <a:lstStyle/>
        <a:p>
          <a:pPr>
            <a:lnSpc>
              <a:spcPct val="100000"/>
            </a:lnSpc>
          </a:pPr>
          <a:r>
            <a:rPr lang="en-US"/>
            <a:t>Presented by [Your Name] on [Insert Date].</a:t>
          </a:r>
        </a:p>
      </dgm:t>
    </dgm:pt>
    <dgm:pt modelId="{03C80ED2-0BC8-4F24-A96C-71E4FBCADC6A}" type="parTrans" cxnId="{07780680-179A-498F-97E3-22EE4508586B}">
      <dgm:prSet/>
      <dgm:spPr/>
      <dgm:t>
        <a:bodyPr/>
        <a:lstStyle/>
        <a:p>
          <a:endParaRPr lang="en-US"/>
        </a:p>
      </dgm:t>
    </dgm:pt>
    <dgm:pt modelId="{BA9B3804-2BFD-44A8-85D9-4FDBE741FF12}" type="sibTrans" cxnId="{07780680-179A-498F-97E3-22EE4508586B}">
      <dgm:prSet/>
      <dgm:spPr/>
      <dgm:t>
        <a:bodyPr/>
        <a:lstStyle/>
        <a:p>
          <a:endParaRPr lang="en-US"/>
        </a:p>
      </dgm:t>
    </dgm:pt>
    <dgm:pt modelId="{D2112C0B-B200-43A3-860D-1EF62DC8BC5B}" type="pres">
      <dgm:prSet presAssocID="{384957B0-2011-44B4-B812-052A55678AF5}" presName="root" presStyleCnt="0">
        <dgm:presLayoutVars>
          <dgm:dir/>
          <dgm:resizeHandles val="exact"/>
        </dgm:presLayoutVars>
      </dgm:prSet>
      <dgm:spPr/>
    </dgm:pt>
    <dgm:pt modelId="{ABBA4BEF-77E9-4B02-80CC-CF8A2BCD795B}" type="pres">
      <dgm:prSet presAssocID="{384957B0-2011-44B4-B812-052A55678AF5}" presName="container" presStyleCnt="0">
        <dgm:presLayoutVars>
          <dgm:dir/>
          <dgm:resizeHandles val="exact"/>
        </dgm:presLayoutVars>
      </dgm:prSet>
      <dgm:spPr/>
    </dgm:pt>
    <dgm:pt modelId="{46788A35-4DB1-4747-A706-5E935152941B}" type="pres">
      <dgm:prSet presAssocID="{A17C5D65-5C8C-4FF5-97A0-74325812A174}" presName="compNode" presStyleCnt="0"/>
      <dgm:spPr/>
    </dgm:pt>
    <dgm:pt modelId="{BBD136F3-FE58-4F99-8E45-0BDCC2D02963}" type="pres">
      <dgm:prSet presAssocID="{A17C5D65-5C8C-4FF5-97A0-74325812A174}" presName="iconBgRect" presStyleLbl="bgShp" presStyleIdx="0" presStyleCnt="3"/>
      <dgm:spPr/>
    </dgm:pt>
    <dgm:pt modelId="{34491DD5-F842-44BD-ACBB-56B4B2664A7F}" type="pres">
      <dgm:prSet presAssocID="{A17C5D65-5C8C-4FF5-97A0-74325812A174}"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Bar chart"/>
        </a:ext>
      </dgm:extLst>
    </dgm:pt>
    <dgm:pt modelId="{59AEA767-9335-490C-855B-8A9E2D1EE9B8}" type="pres">
      <dgm:prSet presAssocID="{A17C5D65-5C8C-4FF5-97A0-74325812A174}" presName="spaceRect" presStyleCnt="0"/>
      <dgm:spPr/>
    </dgm:pt>
    <dgm:pt modelId="{F18C271A-1843-43E6-A322-AA58D8B5F400}" type="pres">
      <dgm:prSet presAssocID="{A17C5D65-5C8C-4FF5-97A0-74325812A174}" presName="textRect" presStyleLbl="revTx" presStyleIdx="0" presStyleCnt="3">
        <dgm:presLayoutVars>
          <dgm:chMax val="1"/>
          <dgm:chPref val="1"/>
        </dgm:presLayoutVars>
      </dgm:prSet>
      <dgm:spPr/>
    </dgm:pt>
    <dgm:pt modelId="{9758AD40-3A09-4B37-B07C-326A1740ABDD}" type="pres">
      <dgm:prSet presAssocID="{A0D593A9-2422-425A-8C4E-0F2940C39B4D}" presName="sibTrans" presStyleLbl="sibTrans2D1" presStyleIdx="0" presStyleCnt="0"/>
      <dgm:spPr/>
    </dgm:pt>
    <dgm:pt modelId="{60CE3D35-CEFE-42EA-9357-093EA52C82EF}" type="pres">
      <dgm:prSet presAssocID="{4E967270-53EB-40FA-BA23-42264A248140}" presName="compNode" presStyleCnt="0"/>
      <dgm:spPr/>
    </dgm:pt>
    <dgm:pt modelId="{D7A276C9-4858-4599-968C-5456FEC7887B}" type="pres">
      <dgm:prSet presAssocID="{4E967270-53EB-40FA-BA23-42264A248140}" presName="iconBgRect" presStyleLbl="bgShp" presStyleIdx="1" presStyleCnt="3"/>
      <dgm:spPr/>
    </dgm:pt>
    <dgm:pt modelId="{E33D146C-8231-4096-9BE1-FEAC5A13EDDD}" type="pres">
      <dgm:prSet presAssocID="{4E967270-53EB-40FA-BA23-42264A248140}"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Magnifying glass"/>
        </a:ext>
      </dgm:extLst>
    </dgm:pt>
    <dgm:pt modelId="{844E6448-B13B-43F3-B06B-D1CE2225421D}" type="pres">
      <dgm:prSet presAssocID="{4E967270-53EB-40FA-BA23-42264A248140}" presName="spaceRect" presStyleCnt="0"/>
      <dgm:spPr/>
    </dgm:pt>
    <dgm:pt modelId="{866544DB-6305-4495-BB27-564ECCFDEBC8}" type="pres">
      <dgm:prSet presAssocID="{4E967270-53EB-40FA-BA23-42264A248140}" presName="textRect" presStyleLbl="revTx" presStyleIdx="1" presStyleCnt="3">
        <dgm:presLayoutVars>
          <dgm:chMax val="1"/>
          <dgm:chPref val="1"/>
        </dgm:presLayoutVars>
      </dgm:prSet>
      <dgm:spPr/>
    </dgm:pt>
    <dgm:pt modelId="{FB404679-4F99-439A-B296-B566ED21A31A}" type="pres">
      <dgm:prSet presAssocID="{B99A2214-8C54-4CC8-9A50-19B6955D60FB}" presName="sibTrans" presStyleLbl="sibTrans2D1" presStyleIdx="0" presStyleCnt="0"/>
      <dgm:spPr/>
    </dgm:pt>
    <dgm:pt modelId="{842DE380-848F-4964-9F55-3B74C285B3A8}" type="pres">
      <dgm:prSet presAssocID="{56143338-A77D-437E-8F9A-7C56DFD34A38}" presName="compNode" presStyleCnt="0"/>
      <dgm:spPr/>
    </dgm:pt>
    <dgm:pt modelId="{EF31FF8B-E462-451B-93F3-55292AC5B490}" type="pres">
      <dgm:prSet presAssocID="{56143338-A77D-437E-8F9A-7C56DFD34A38}" presName="iconBgRect" presStyleLbl="bgShp" presStyleIdx="2" presStyleCnt="3"/>
      <dgm:spPr/>
    </dgm:pt>
    <dgm:pt modelId="{EC0134A0-ECC5-4168-9213-66E2285E74B2}" type="pres">
      <dgm:prSet presAssocID="{56143338-A77D-437E-8F9A-7C56DFD34A38}"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User"/>
        </a:ext>
      </dgm:extLst>
    </dgm:pt>
    <dgm:pt modelId="{76C25397-2ADD-4194-8397-10D365098BAF}" type="pres">
      <dgm:prSet presAssocID="{56143338-A77D-437E-8F9A-7C56DFD34A38}" presName="spaceRect" presStyleCnt="0"/>
      <dgm:spPr/>
    </dgm:pt>
    <dgm:pt modelId="{12739A64-454A-4E9E-8F13-0FA49F8D8B2E}" type="pres">
      <dgm:prSet presAssocID="{56143338-A77D-437E-8F9A-7C56DFD34A38}" presName="textRect" presStyleLbl="revTx" presStyleIdx="2" presStyleCnt="3">
        <dgm:presLayoutVars>
          <dgm:chMax val="1"/>
          <dgm:chPref val="1"/>
        </dgm:presLayoutVars>
      </dgm:prSet>
      <dgm:spPr/>
    </dgm:pt>
  </dgm:ptLst>
  <dgm:cxnLst>
    <dgm:cxn modelId="{7FF9E320-0772-4710-9878-E55D06C553F7}" type="presOf" srcId="{A17C5D65-5C8C-4FF5-97A0-74325812A174}" destId="{F18C271A-1843-43E6-A322-AA58D8B5F400}" srcOrd="0" destOrd="0" presId="urn:microsoft.com/office/officeart/2018/2/layout/IconCircleList"/>
    <dgm:cxn modelId="{E9AE1B4B-97F1-47CC-9289-DB1236D5900D}" srcId="{384957B0-2011-44B4-B812-052A55678AF5}" destId="{4E967270-53EB-40FA-BA23-42264A248140}" srcOrd="1" destOrd="0" parTransId="{EAB7DB30-F5F9-4272-9DA2-DC4671607790}" sibTransId="{B99A2214-8C54-4CC8-9A50-19B6955D60FB}"/>
    <dgm:cxn modelId="{5C531F56-CBAF-4ADC-9F20-9DE404BBE9F6}" type="presOf" srcId="{56143338-A77D-437E-8F9A-7C56DFD34A38}" destId="{12739A64-454A-4E9E-8F13-0FA49F8D8B2E}" srcOrd="0" destOrd="0" presId="urn:microsoft.com/office/officeart/2018/2/layout/IconCircleList"/>
    <dgm:cxn modelId="{07780680-179A-498F-97E3-22EE4508586B}" srcId="{384957B0-2011-44B4-B812-052A55678AF5}" destId="{56143338-A77D-437E-8F9A-7C56DFD34A38}" srcOrd="2" destOrd="0" parTransId="{03C80ED2-0BC8-4F24-A96C-71E4FBCADC6A}" sibTransId="{BA9B3804-2BFD-44A8-85D9-4FDBE741FF12}"/>
    <dgm:cxn modelId="{CF2AA994-C0D2-4C76-8DE3-0EFF599BA25C}" type="presOf" srcId="{384957B0-2011-44B4-B812-052A55678AF5}" destId="{D2112C0B-B200-43A3-860D-1EF62DC8BC5B}" srcOrd="0" destOrd="0" presId="urn:microsoft.com/office/officeart/2018/2/layout/IconCircleList"/>
    <dgm:cxn modelId="{32D6C3B1-865A-4752-9F38-30D421C7E4D4}" type="presOf" srcId="{A0D593A9-2422-425A-8C4E-0F2940C39B4D}" destId="{9758AD40-3A09-4B37-B07C-326A1740ABDD}" srcOrd="0" destOrd="0" presId="urn:microsoft.com/office/officeart/2018/2/layout/IconCircleList"/>
    <dgm:cxn modelId="{9B11F7BA-BDA6-42E9-A8A5-6ABF1086781C}" type="presOf" srcId="{4E967270-53EB-40FA-BA23-42264A248140}" destId="{866544DB-6305-4495-BB27-564ECCFDEBC8}" srcOrd="0" destOrd="0" presId="urn:microsoft.com/office/officeart/2018/2/layout/IconCircleList"/>
    <dgm:cxn modelId="{2150AEBE-6D6E-4E6E-A806-2EBBCEE2B2A0}" srcId="{384957B0-2011-44B4-B812-052A55678AF5}" destId="{A17C5D65-5C8C-4FF5-97A0-74325812A174}" srcOrd="0" destOrd="0" parTransId="{1634FB81-B93A-480E-8A11-B4EB68ADE22A}" sibTransId="{A0D593A9-2422-425A-8C4E-0F2940C39B4D}"/>
    <dgm:cxn modelId="{204E1CCD-181F-4146-8392-571A8C4143BC}" type="presOf" srcId="{B99A2214-8C54-4CC8-9A50-19B6955D60FB}" destId="{FB404679-4F99-439A-B296-B566ED21A31A}" srcOrd="0" destOrd="0" presId="urn:microsoft.com/office/officeart/2018/2/layout/IconCircleList"/>
    <dgm:cxn modelId="{9D38BEF6-CCE7-4C9B-AEB8-06970B6E097B}" type="presParOf" srcId="{D2112C0B-B200-43A3-860D-1EF62DC8BC5B}" destId="{ABBA4BEF-77E9-4B02-80CC-CF8A2BCD795B}" srcOrd="0" destOrd="0" presId="urn:microsoft.com/office/officeart/2018/2/layout/IconCircleList"/>
    <dgm:cxn modelId="{0AE6DDD3-5FA2-455B-8020-FDE0732FA614}" type="presParOf" srcId="{ABBA4BEF-77E9-4B02-80CC-CF8A2BCD795B}" destId="{46788A35-4DB1-4747-A706-5E935152941B}" srcOrd="0" destOrd="0" presId="urn:microsoft.com/office/officeart/2018/2/layout/IconCircleList"/>
    <dgm:cxn modelId="{14CDA55C-4B5E-424A-BC4D-E656A01ADAC2}" type="presParOf" srcId="{46788A35-4DB1-4747-A706-5E935152941B}" destId="{BBD136F3-FE58-4F99-8E45-0BDCC2D02963}" srcOrd="0" destOrd="0" presId="urn:microsoft.com/office/officeart/2018/2/layout/IconCircleList"/>
    <dgm:cxn modelId="{0613FFC2-481D-4673-99D0-67ED58DDF2D3}" type="presParOf" srcId="{46788A35-4DB1-4747-A706-5E935152941B}" destId="{34491DD5-F842-44BD-ACBB-56B4B2664A7F}" srcOrd="1" destOrd="0" presId="urn:microsoft.com/office/officeart/2018/2/layout/IconCircleList"/>
    <dgm:cxn modelId="{9FBAC930-17B9-410F-9899-D9845A4ABE00}" type="presParOf" srcId="{46788A35-4DB1-4747-A706-5E935152941B}" destId="{59AEA767-9335-490C-855B-8A9E2D1EE9B8}" srcOrd="2" destOrd="0" presId="urn:microsoft.com/office/officeart/2018/2/layout/IconCircleList"/>
    <dgm:cxn modelId="{2F4A035C-AB83-44F9-8798-A7CFB481B19B}" type="presParOf" srcId="{46788A35-4DB1-4747-A706-5E935152941B}" destId="{F18C271A-1843-43E6-A322-AA58D8B5F400}" srcOrd="3" destOrd="0" presId="urn:microsoft.com/office/officeart/2018/2/layout/IconCircleList"/>
    <dgm:cxn modelId="{07505C00-0ED4-4A09-8205-15CDA33A9E27}" type="presParOf" srcId="{ABBA4BEF-77E9-4B02-80CC-CF8A2BCD795B}" destId="{9758AD40-3A09-4B37-B07C-326A1740ABDD}" srcOrd="1" destOrd="0" presId="urn:microsoft.com/office/officeart/2018/2/layout/IconCircleList"/>
    <dgm:cxn modelId="{40D1FAD4-5462-4000-AC33-CC3F93CE9558}" type="presParOf" srcId="{ABBA4BEF-77E9-4B02-80CC-CF8A2BCD795B}" destId="{60CE3D35-CEFE-42EA-9357-093EA52C82EF}" srcOrd="2" destOrd="0" presId="urn:microsoft.com/office/officeart/2018/2/layout/IconCircleList"/>
    <dgm:cxn modelId="{630C0849-7159-4524-AD1D-7AE1F497FBF2}" type="presParOf" srcId="{60CE3D35-CEFE-42EA-9357-093EA52C82EF}" destId="{D7A276C9-4858-4599-968C-5456FEC7887B}" srcOrd="0" destOrd="0" presId="urn:microsoft.com/office/officeart/2018/2/layout/IconCircleList"/>
    <dgm:cxn modelId="{978C4280-FE81-48BD-95EF-0D91927AD871}" type="presParOf" srcId="{60CE3D35-CEFE-42EA-9357-093EA52C82EF}" destId="{E33D146C-8231-4096-9BE1-FEAC5A13EDDD}" srcOrd="1" destOrd="0" presId="urn:microsoft.com/office/officeart/2018/2/layout/IconCircleList"/>
    <dgm:cxn modelId="{389BE94E-D46E-46F0-8417-9B3399535DE9}" type="presParOf" srcId="{60CE3D35-CEFE-42EA-9357-093EA52C82EF}" destId="{844E6448-B13B-43F3-B06B-D1CE2225421D}" srcOrd="2" destOrd="0" presId="urn:microsoft.com/office/officeart/2018/2/layout/IconCircleList"/>
    <dgm:cxn modelId="{C28AA231-10FD-4226-A908-8C8C9110F458}" type="presParOf" srcId="{60CE3D35-CEFE-42EA-9357-093EA52C82EF}" destId="{866544DB-6305-4495-BB27-564ECCFDEBC8}" srcOrd="3" destOrd="0" presId="urn:microsoft.com/office/officeart/2018/2/layout/IconCircleList"/>
    <dgm:cxn modelId="{C1C2073C-59E2-4E66-A746-F35DFF18BA2D}" type="presParOf" srcId="{ABBA4BEF-77E9-4B02-80CC-CF8A2BCD795B}" destId="{FB404679-4F99-439A-B296-B566ED21A31A}" srcOrd="3" destOrd="0" presId="urn:microsoft.com/office/officeart/2018/2/layout/IconCircleList"/>
    <dgm:cxn modelId="{8EACFB7B-832A-463B-874E-94CA927EB171}" type="presParOf" srcId="{ABBA4BEF-77E9-4B02-80CC-CF8A2BCD795B}" destId="{842DE380-848F-4964-9F55-3B74C285B3A8}" srcOrd="4" destOrd="0" presId="urn:microsoft.com/office/officeart/2018/2/layout/IconCircleList"/>
    <dgm:cxn modelId="{52176AE2-9802-46C5-8D97-760FF2C22D2A}" type="presParOf" srcId="{842DE380-848F-4964-9F55-3B74C285B3A8}" destId="{EF31FF8B-E462-451B-93F3-55292AC5B490}" srcOrd="0" destOrd="0" presId="urn:microsoft.com/office/officeart/2018/2/layout/IconCircleList"/>
    <dgm:cxn modelId="{AEC60718-D197-4FA4-98C8-B824B5BEAEA1}" type="presParOf" srcId="{842DE380-848F-4964-9F55-3B74C285B3A8}" destId="{EC0134A0-ECC5-4168-9213-66E2285E74B2}" srcOrd="1" destOrd="0" presId="urn:microsoft.com/office/officeart/2018/2/layout/IconCircleList"/>
    <dgm:cxn modelId="{E7C5CAF2-17D4-486F-9925-3C30E3E4E92B}" type="presParOf" srcId="{842DE380-848F-4964-9F55-3B74C285B3A8}" destId="{76C25397-2ADD-4194-8397-10D365098BAF}" srcOrd="2" destOrd="0" presId="urn:microsoft.com/office/officeart/2018/2/layout/IconCircleList"/>
    <dgm:cxn modelId="{F0E8E5B9-F8BD-4E5D-A0BC-8E65989CE519}" type="presParOf" srcId="{842DE380-848F-4964-9F55-3B74C285B3A8}" destId="{12739A64-454A-4E9E-8F13-0FA49F8D8B2E}"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D92B9B8-9076-494C-BB24-3EC3AEA05C56}"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2CF8F036-0D9E-4DA5-B72B-5B278ABDAF76}">
      <dgm:prSet/>
      <dgm:spPr/>
      <dgm:t>
        <a:bodyPr/>
        <a:lstStyle/>
        <a:p>
          <a:pPr>
            <a:defRPr cap="all"/>
          </a:pPr>
          <a:r>
            <a:rPr lang="en-GB"/>
            <a:t>SwiftCart Hub is a fast-growing e-commerce brand.</a:t>
          </a:r>
          <a:endParaRPr lang="en-US"/>
        </a:p>
      </dgm:t>
    </dgm:pt>
    <dgm:pt modelId="{95043277-477B-4710-85DF-E963E1380C26}" type="parTrans" cxnId="{648A9BB7-E1BA-470F-A1BA-CFF3E602B636}">
      <dgm:prSet/>
      <dgm:spPr/>
      <dgm:t>
        <a:bodyPr/>
        <a:lstStyle/>
        <a:p>
          <a:endParaRPr lang="en-US"/>
        </a:p>
      </dgm:t>
    </dgm:pt>
    <dgm:pt modelId="{E039DEC6-D646-4DC7-B18F-40CDEA5E21DB}" type="sibTrans" cxnId="{648A9BB7-E1BA-470F-A1BA-CFF3E602B636}">
      <dgm:prSet/>
      <dgm:spPr/>
      <dgm:t>
        <a:bodyPr/>
        <a:lstStyle/>
        <a:p>
          <a:endParaRPr lang="en-US"/>
        </a:p>
      </dgm:t>
    </dgm:pt>
    <dgm:pt modelId="{38C91067-A71B-45B9-B6FD-1939C5705A88}">
      <dgm:prSet/>
      <dgm:spPr/>
      <dgm:t>
        <a:bodyPr/>
        <a:lstStyle/>
        <a:p>
          <a:pPr>
            <a:defRPr cap="all"/>
          </a:pPr>
          <a:r>
            <a:rPr lang="en-GB"/>
            <a:t>Offers a wide range of products with a focus on efficient delivery and high customer satisfaction.</a:t>
          </a:r>
          <a:endParaRPr lang="en-US"/>
        </a:p>
      </dgm:t>
    </dgm:pt>
    <dgm:pt modelId="{5366F8FD-ECA2-438C-893D-45AA8260EB9D}" type="parTrans" cxnId="{652A14B6-0CF1-4371-ABE6-4F027A75C237}">
      <dgm:prSet/>
      <dgm:spPr/>
      <dgm:t>
        <a:bodyPr/>
        <a:lstStyle/>
        <a:p>
          <a:endParaRPr lang="en-US"/>
        </a:p>
      </dgm:t>
    </dgm:pt>
    <dgm:pt modelId="{89B7A5ED-60B8-4154-93AE-F9C36E342609}" type="sibTrans" cxnId="{652A14B6-0CF1-4371-ABE6-4F027A75C237}">
      <dgm:prSet/>
      <dgm:spPr/>
      <dgm:t>
        <a:bodyPr/>
        <a:lstStyle/>
        <a:p>
          <a:endParaRPr lang="en-US"/>
        </a:p>
      </dgm:t>
    </dgm:pt>
    <dgm:pt modelId="{BE7C32B7-819A-43D5-9B1A-EB7FEB5D8159}">
      <dgm:prSet/>
      <dgm:spPr/>
      <dgm:t>
        <a:bodyPr/>
        <a:lstStyle/>
        <a:p>
          <a:pPr>
            <a:defRPr cap="all"/>
          </a:pPr>
          <a:r>
            <a:rPr lang="en-GB"/>
            <a:t>Mission: Seamless shopping &amp; cost-effective delivery.</a:t>
          </a:r>
          <a:endParaRPr lang="en-US"/>
        </a:p>
      </dgm:t>
    </dgm:pt>
    <dgm:pt modelId="{1BDB625A-E280-44C7-8D4E-6B9F041BFE92}" type="parTrans" cxnId="{C85DE344-17F2-42D7-8EA9-ACF877173B64}">
      <dgm:prSet/>
      <dgm:spPr/>
      <dgm:t>
        <a:bodyPr/>
        <a:lstStyle/>
        <a:p>
          <a:endParaRPr lang="en-US"/>
        </a:p>
      </dgm:t>
    </dgm:pt>
    <dgm:pt modelId="{08BD3B3C-3365-4852-BDD5-00D32C2CE90B}" type="sibTrans" cxnId="{C85DE344-17F2-42D7-8EA9-ACF877173B64}">
      <dgm:prSet/>
      <dgm:spPr/>
      <dgm:t>
        <a:bodyPr/>
        <a:lstStyle/>
        <a:p>
          <a:endParaRPr lang="en-US"/>
        </a:p>
      </dgm:t>
    </dgm:pt>
    <dgm:pt modelId="{FF977702-97CD-432E-B39A-4BCDED43AB08}">
      <dgm:prSet/>
      <dgm:spPr/>
      <dgm:t>
        <a:bodyPr/>
        <a:lstStyle/>
        <a:p>
          <a:pPr>
            <a:defRPr cap="all"/>
          </a:pPr>
          <a:r>
            <a:rPr lang="en-GB"/>
            <a:t>Vision: To become a leader in data-driven e-commerce operations.</a:t>
          </a:r>
          <a:endParaRPr lang="en-US"/>
        </a:p>
      </dgm:t>
    </dgm:pt>
    <dgm:pt modelId="{A8BA6F95-F10E-44E7-B44D-63D21ACD0BD4}" type="parTrans" cxnId="{3A218C28-4294-4C83-9B56-1A5369E2B49A}">
      <dgm:prSet/>
      <dgm:spPr/>
      <dgm:t>
        <a:bodyPr/>
        <a:lstStyle/>
        <a:p>
          <a:endParaRPr lang="en-US"/>
        </a:p>
      </dgm:t>
    </dgm:pt>
    <dgm:pt modelId="{94D34DFF-644A-4964-941E-CABFA6F136FE}" type="sibTrans" cxnId="{3A218C28-4294-4C83-9B56-1A5369E2B49A}">
      <dgm:prSet/>
      <dgm:spPr/>
      <dgm:t>
        <a:bodyPr/>
        <a:lstStyle/>
        <a:p>
          <a:endParaRPr lang="en-US"/>
        </a:p>
      </dgm:t>
    </dgm:pt>
    <dgm:pt modelId="{C05946E6-EDB4-4EC2-8373-4D3B6BE86331}" type="pres">
      <dgm:prSet presAssocID="{5D92B9B8-9076-494C-BB24-3EC3AEA05C56}" presName="root" presStyleCnt="0">
        <dgm:presLayoutVars>
          <dgm:dir/>
          <dgm:resizeHandles val="exact"/>
        </dgm:presLayoutVars>
      </dgm:prSet>
      <dgm:spPr/>
    </dgm:pt>
    <dgm:pt modelId="{040CDAF6-3663-4EDE-A003-3ED0ACB5E1BF}" type="pres">
      <dgm:prSet presAssocID="{2CF8F036-0D9E-4DA5-B72B-5B278ABDAF76}" presName="compNode" presStyleCnt="0"/>
      <dgm:spPr/>
    </dgm:pt>
    <dgm:pt modelId="{33AC4566-F8E7-4D0F-9A89-7C1074A2A656}" type="pres">
      <dgm:prSet presAssocID="{2CF8F036-0D9E-4DA5-B72B-5B278ABDAF76}" presName="iconBgRect" presStyleLbl="bgShp" presStyleIdx="0" presStyleCnt="4"/>
      <dgm:spPr/>
    </dgm:pt>
    <dgm:pt modelId="{A6494BD3-3FD9-4EBF-993F-F7BF88FE5742}" type="pres">
      <dgm:prSet presAssocID="{2CF8F036-0D9E-4DA5-B72B-5B278ABDAF76}"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Run"/>
        </a:ext>
      </dgm:extLst>
    </dgm:pt>
    <dgm:pt modelId="{A0999EF2-E348-491A-AAEC-DD8685300191}" type="pres">
      <dgm:prSet presAssocID="{2CF8F036-0D9E-4DA5-B72B-5B278ABDAF76}" presName="spaceRect" presStyleCnt="0"/>
      <dgm:spPr/>
    </dgm:pt>
    <dgm:pt modelId="{C4842A2E-76B7-496E-B136-0DCC1F5DB387}" type="pres">
      <dgm:prSet presAssocID="{2CF8F036-0D9E-4DA5-B72B-5B278ABDAF76}" presName="textRect" presStyleLbl="revTx" presStyleIdx="0" presStyleCnt="4">
        <dgm:presLayoutVars>
          <dgm:chMax val="1"/>
          <dgm:chPref val="1"/>
        </dgm:presLayoutVars>
      </dgm:prSet>
      <dgm:spPr/>
    </dgm:pt>
    <dgm:pt modelId="{AFB9C8DE-F558-454D-A08A-2227A001E091}" type="pres">
      <dgm:prSet presAssocID="{E039DEC6-D646-4DC7-B18F-40CDEA5E21DB}" presName="sibTrans" presStyleCnt="0"/>
      <dgm:spPr/>
    </dgm:pt>
    <dgm:pt modelId="{8571FCCD-3664-41A6-BDB0-DBFF1F4F991E}" type="pres">
      <dgm:prSet presAssocID="{38C91067-A71B-45B9-B6FD-1939C5705A88}" presName="compNode" presStyleCnt="0"/>
      <dgm:spPr/>
    </dgm:pt>
    <dgm:pt modelId="{F9C76E9D-9CEC-4C6E-832E-4656BD1E4394}" type="pres">
      <dgm:prSet presAssocID="{38C91067-A71B-45B9-B6FD-1939C5705A88}" presName="iconBgRect" presStyleLbl="bgShp" presStyleIdx="1" presStyleCnt="4"/>
      <dgm:spPr/>
    </dgm:pt>
    <dgm:pt modelId="{469FD2D9-D2DD-454D-8F14-C9061B28B8EC}" type="pres">
      <dgm:prSet presAssocID="{38C91067-A71B-45B9-B6FD-1939C5705A88}"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ox"/>
        </a:ext>
      </dgm:extLst>
    </dgm:pt>
    <dgm:pt modelId="{B0BDBDA3-2AF1-4F36-8870-3DC5DA3C5E50}" type="pres">
      <dgm:prSet presAssocID="{38C91067-A71B-45B9-B6FD-1939C5705A88}" presName="spaceRect" presStyleCnt="0"/>
      <dgm:spPr/>
    </dgm:pt>
    <dgm:pt modelId="{265C620A-F000-4654-9E0F-253DDE131A16}" type="pres">
      <dgm:prSet presAssocID="{38C91067-A71B-45B9-B6FD-1939C5705A88}" presName="textRect" presStyleLbl="revTx" presStyleIdx="1" presStyleCnt="4">
        <dgm:presLayoutVars>
          <dgm:chMax val="1"/>
          <dgm:chPref val="1"/>
        </dgm:presLayoutVars>
      </dgm:prSet>
      <dgm:spPr/>
    </dgm:pt>
    <dgm:pt modelId="{A33F02BE-B7AB-40FE-BD56-B8B04DADA7A1}" type="pres">
      <dgm:prSet presAssocID="{89B7A5ED-60B8-4154-93AE-F9C36E342609}" presName="sibTrans" presStyleCnt="0"/>
      <dgm:spPr/>
    </dgm:pt>
    <dgm:pt modelId="{173FBD67-4A5B-4F2B-9507-5CB2E6A79FB5}" type="pres">
      <dgm:prSet presAssocID="{BE7C32B7-819A-43D5-9B1A-EB7FEB5D8159}" presName="compNode" presStyleCnt="0"/>
      <dgm:spPr/>
    </dgm:pt>
    <dgm:pt modelId="{6E53BCD5-6A25-4A18-8CF4-CBB2FB032730}" type="pres">
      <dgm:prSet presAssocID="{BE7C32B7-819A-43D5-9B1A-EB7FEB5D8159}" presName="iconBgRect" presStyleLbl="bgShp" presStyleIdx="2" presStyleCnt="4"/>
      <dgm:spPr/>
    </dgm:pt>
    <dgm:pt modelId="{A15E5DB0-158E-46BF-B602-EC9835583D15}" type="pres">
      <dgm:prSet presAssocID="{BE7C32B7-819A-43D5-9B1A-EB7FEB5D8159}"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hopping cart"/>
        </a:ext>
      </dgm:extLst>
    </dgm:pt>
    <dgm:pt modelId="{72E595F4-8A76-4D23-B565-9FA5AC139054}" type="pres">
      <dgm:prSet presAssocID="{BE7C32B7-819A-43D5-9B1A-EB7FEB5D8159}" presName="spaceRect" presStyleCnt="0"/>
      <dgm:spPr/>
    </dgm:pt>
    <dgm:pt modelId="{A9A060D3-C97E-4A86-962B-B5BEB73DD308}" type="pres">
      <dgm:prSet presAssocID="{BE7C32B7-819A-43D5-9B1A-EB7FEB5D8159}" presName="textRect" presStyleLbl="revTx" presStyleIdx="2" presStyleCnt="4">
        <dgm:presLayoutVars>
          <dgm:chMax val="1"/>
          <dgm:chPref val="1"/>
        </dgm:presLayoutVars>
      </dgm:prSet>
      <dgm:spPr/>
    </dgm:pt>
    <dgm:pt modelId="{F53A2F9D-8BF0-41DD-A98E-6FE9CB71C605}" type="pres">
      <dgm:prSet presAssocID="{08BD3B3C-3365-4852-BDD5-00D32C2CE90B}" presName="sibTrans" presStyleCnt="0"/>
      <dgm:spPr/>
    </dgm:pt>
    <dgm:pt modelId="{2F33A161-1908-41B0-9FCB-7C58F54BFA2F}" type="pres">
      <dgm:prSet presAssocID="{FF977702-97CD-432E-B39A-4BCDED43AB08}" presName="compNode" presStyleCnt="0"/>
      <dgm:spPr/>
    </dgm:pt>
    <dgm:pt modelId="{66DF52FC-BADD-4283-982E-83B4F8A31364}" type="pres">
      <dgm:prSet presAssocID="{FF977702-97CD-432E-B39A-4BCDED43AB08}" presName="iconBgRect" presStyleLbl="bgShp" presStyleIdx="3" presStyleCnt="4"/>
      <dgm:spPr/>
    </dgm:pt>
    <dgm:pt modelId="{8A9E660E-4B66-4BF0-84EC-6E32D61E27EC}" type="pres">
      <dgm:prSet presAssocID="{FF977702-97CD-432E-B39A-4BCDED43AB08}"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Captain"/>
        </a:ext>
      </dgm:extLst>
    </dgm:pt>
    <dgm:pt modelId="{F2D1A9F2-7A07-4A00-8589-A84388DE65F0}" type="pres">
      <dgm:prSet presAssocID="{FF977702-97CD-432E-B39A-4BCDED43AB08}" presName="spaceRect" presStyleCnt="0"/>
      <dgm:spPr/>
    </dgm:pt>
    <dgm:pt modelId="{4C00C60C-2EF3-4208-BD8C-D45C28219756}" type="pres">
      <dgm:prSet presAssocID="{FF977702-97CD-432E-B39A-4BCDED43AB08}" presName="textRect" presStyleLbl="revTx" presStyleIdx="3" presStyleCnt="4">
        <dgm:presLayoutVars>
          <dgm:chMax val="1"/>
          <dgm:chPref val="1"/>
        </dgm:presLayoutVars>
      </dgm:prSet>
      <dgm:spPr/>
    </dgm:pt>
  </dgm:ptLst>
  <dgm:cxnLst>
    <dgm:cxn modelId="{B89A1B23-D103-4AB7-A59E-3128629782B8}" type="presOf" srcId="{38C91067-A71B-45B9-B6FD-1939C5705A88}" destId="{265C620A-F000-4654-9E0F-253DDE131A16}" srcOrd="0" destOrd="0" presId="urn:microsoft.com/office/officeart/2018/5/layout/IconCircleLabelList"/>
    <dgm:cxn modelId="{3A218C28-4294-4C83-9B56-1A5369E2B49A}" srcId="{5D92B9B8-9076-494C-BB24-3EC3AEA05C56}" destId="{FF977702-97CD-432E-B39A-4BCDED43AB08}" srcOrd="3" destOrd="0" parTransId="{A8BA6F95-F10E-44E7-B44D-63D21ACD0BD4}" sibTransId="{94D34DFF-644A-4964-941E-CABFA6F136FE}"/>
    <dgm:cxn modelId="{2165B25E-5023-42AF-9E61-FDF300037BB7}" type="presOf" srcId="{2CF8F036-0D9E-4DA5-B72B-5B278ABDAF76}" destId="{C4842A2E-76B7-496E-B136-0DCC1F5DB387}" srcOrd="0" destOrd="0" presId="urn:microsoft.com/office/officeart/2018/5/layout/IconCircleLabelList"/>
    <dgm:cxn modelId="{5D8CD560-142D-4C52-95DD-724341E70FDC}" type="presOf" srcId="{BE7C32B7-819A-43D5-9B1A-EB7FEB5D8159}" destId="{A9A060D3-C97E-4A86-962B-B5BEB73DD308}" srcOrd="0" destOrd="0" presId="urn:microsoft.com/office/officeart/2018/5/layout/IconCircleLabelList"/>
    <dgm:cxn modelId="{C85DE344-17F2-42D7-8EA9-ACF877173B64}" srcId="{5D92B9B8-9076-494C-BB24-3EC3AEA05C56}" destId="{BE7C32B7-819A-43D5-9B1A-EB7FEB5D8159}" srcOrd="2" destOrd="0" parTransId="{1BDB625A-E280-44C7-8D4E-6B9F041BFE92}" sibTransId="{08BD3B3C-3365-4852-BDD5-00D32C2CE90B}"/>
    <dgm:cxn modelId="{652A14B6-0CF1-4371-ABE6-4F027A75C237}" srcId="{5D92B9B8-9076-494C-BB24-3EC3AEA05C56}" destId="{38C91067-A71B-45B9-B6FD-1939C5705A88}" srcOrd="1" destOrd="0" parTransId="{5366F8FD-ECA2-438C-893D-45AA8260EB9D}" sibTransId="{89B7A5ED-60B8-4154-93AE-F9C36E342609}"/>
    <dgm:cxn modelId="{648A9BB7-E1BA-470F-A1BA-CFF3E602B636}" srcId="{5D92B9B8-9076-494C-BB24-3EC3AEA05C56}" destId="{2CF8F036-0D9E-4DA5-B72B-5B278ABDAF76}" srcOrd="0" destOrd="0" parTransId="{95043277-477B-4710-85DF-E963E1380C26}" sibTransId="{E039DEC6-D646-4DC7-B18F-40CDEA5E21DB}"/>
    <dgm:cxn modelId="{10254BC3-9A84-4CF4-9E8B-487773761DD9}" type="presOf" srcId="{FF977702-97CD-432E-B39A-4BCDED43AB08}" destId="{4C00C60C-2EF3-4208-BD8C-D45C28219756}" srcOrd="0" destOrd="0" presId="urn:microsoft.com/office/officeart/2018/5/layout/IconCircleLabelList"/>
    <dgm:cxn modelId="{CD2328D7-DF31-4173-A622-544E783A796E}" type="presOf" srcId="{5D92B9B8-9076-494C-BB24-3EC3AEA05C56}" destId="{C05946E6-EDB4-4EC2-8373-4D3B6BE86331}" srcOrd="0" destOrd="0" presId="urn:microsoft.com/office/officeart/2018/5/layout/IconCircleLabelList"/>
    <dgm:cxn modelId="{DB09AE34-EE6B-4025-9B8A-F4D672CD7350}" type="presParOf" srcId="{C05946E6-EDB4-4EC2-8373-4D3B6BE86331}" destId="{040CDAF6-3663-4EDE-A003-3ED0ACB5E1BF}" srcOrd="0" destOrd="0" presId="urn:microsoft.com/office/officeart/2018/5/layout/IconCircleLabelList"/>
    <dgm:cxn modelId="{F46E3250-51FE-484E-A36E-B76A36E735D1}" type="presParOf" srcId="{040CDAF6-3663-4EDE-A003-3ED0ACB5E1BF}" destId="{33AC4566-F8E7-4D0F-9A89-7C1074A2A656}" srcOrd="0" destOrd="0" presId="urn:microsoft.com/office/officeart/2018/5/layout/IconCircleLabelList"/>
    <dgm:cxn modelId="{E24832FC-CFA1-47D5-8E5D-C02F8708E8F7}" type="presParOf" srcId="{040CDAF6-3663-4EDE-A003-3ED0ACB5E1BF}" destId="{A6494BD3-3FD9-4EBF-993F-F7BF88FE5742}" srcOrd="1" destOrd="0" presId="urn:microsoft.com/office/officeart/2018/5/layout/IconCircleLabelList"/>
    <dgm:cxn modelId="{F569121E-531C-4E2C-AFDD-5214D199810C}" type="presParOf" srcId="{040CDAF6-3663-4EDE-A003-3ED0ACB5E1BF}" destId="{A0999EF2-E348-491A-AAEC-DD8685300191}" srcOrd="2" destOrd="0" presId="urn:microsoft.com/office/officeart/2018/5/layout/IconCircleLabelList"/>
    <dgm:cxn modelId="{2660C67C-98CB-410A-812D-667A6771606E}" type="presParOf" srcId="{040CDAF6-3663-4EDE-A003-3ED0ACB5E1BF}" destId="{C4842A2E-76B7-496E-B136-0DCC1F5DB387}" srcOrd="3" destOrd="0" presId="urn:microsoft.com/office/officeart/2018/5/layout/IconCircleLabelList"/>
    <dgm:cxn modelId="{234681DB-CF97-4991-AC98-60FF55B861E5}" type="presParOf" srcId="{C05946E6-EDB4-4EC2-8373-4D3B6BE86331}" destId="{AFB9C8DE-F558-454D-A08A-2227A001E091}" srcOrd="1" destOrd="0" presId="urn:microsoft.com/office/officeart/2018/5/layout/IconCircleLabelList"/>
    <dgm:cxn modelId="{CA59E404-2CAA-406B-957C-E4B1E2CD1ED6}" type="presParOf" srcId="{C05946E6-EDB4-4EC2-8373-4D3B6BE86331}" destId="{8571FCCD-3664-41A6-BDB0-DBFF1F4F991E}" srcOrd="2" destOrd="0" presId="urn:microsoft.com/office/officeart/2018/5/layout/IconCircleLabelList"/>
    <dgm:cxn modelId="{F78494CE-1421-46A4-8D66-D177870003A7}" type="presParOf" srcId="{8571FCCD-3664-41A6-BDB0-DBFF1F4F991E}" destId="{F9C76E9D-9CEC-4C6E-832E-4656BD1E4394}" srcOrd="0" destOrd="0" presId="urn:microsoft.com/office/officeart/2018/5/layout/IconCircleLabelList"/>
    <dgm:cxn modelId="{4359A3D9-45C4-4646-A1AB-6C01DAA01666}" type="presParOf" srcId="{8571FCCD-3664-41A6-BDB0-DBFF1F4F991E}" destId="{469FD2D9-D2DD-454D-8F14-C9061B28B8EC}" srcOrd="1" destOrd="0" presId="urn:microsoft.com/office/officeart/2018/5/layout/IconCircleLabelList"/>
    <dgm:cxn modelId="{0DB815AB-9AC1-4963-884F-ADA8C2CADB30}" type="presParOf" srcId="{8571FCCD-3664-41A6-BDB0-DBFF1F4F991E}" destId="{B0BDBDA3-2AF1-4F36-8870-3DC5DA3C5E50}" srcOrd="2" destOrd="0" presId="urn:microsoft.com/office/officeart/2018/5/layout/IconCircleLabelList"/>
    <dgm:cxn modelId="{8F6E87C3-5D83-4828-ABEF-FD3386374AC0}" type="presParOf" srcId="{8571FCCD-3664-41A6-BDB0-DBFF1F4F991E}" destId="{265C620A-F000-4654-9E0F-253DDE131A16}" srcOrd="3" destOrd="0" presId="urn:microsoft.com/office/officeart/2018/5/layout/IconCircleLabelList"/>
    <dgm:cxn modelId="{D5B99DF3-0658-4B86-8347-ECA8C70DC93B}" type="presParOf" srcId="{C05946E6-EDB4-4EC2-8373-4D3B6BE86331}" destId="{A33F02BE-B7AB-40FE-BD56-B8B04DADA7A1}" srcOrd="3" destOrd="0" presId="urn:microsoft.com/office/officeart/2018/5/layout/IconCircleLabelList"/>
    <dgm:cxn modelId="{00833CF3-C119-4ADE-80E7-28962D240665}" type="presParOf" srcId="{C05946E6-EDB4-4EC2-8373-4D3B6BE86331}" destId="{173FBD67-4A5B-4F2B-9507-5CB2E6A79FB5}" srcOrd="4" destOrd="0" presId="urn:microsoft.com/office/officeart/2018/5/layout/IconCircleLabelList"/>
    <dgm:cxn modelId="{3B9CC52B-ADCA-4D1A-ADC4-F5A2B0E62B04}" type="presParOf" srcId="{173FBD67-4A5B-4F2B-9507-5CB2E6A79FB5}" destId="{6E53BCD5-6A25-4A18-8CF4-CBB2FB032730}" srcOrd="0" destOrd="0" presId="urn:microsoft.com/office/officeart/2018/5/layout/IconCircleLabelList"/>
    <dgm:cxn modelId="{F625DBA4-F4CF-40D3-A9B5-B2A27D0E11EC}" type="presParOf" srcId="{173FBD67-4A5B-4F2B-9507-5CB2E6A79FB5}" destId="{A15E5DB0-158E-46BF-B602-EC9835583D15}" srcOrd="1" destOrd="0" presId="urn:microsoft.com/office/officeart/2018/5/layout/IconCircleLabelList"/>
    <dgm:cxn modelId="{ABBF3CCD-4644-4186-AC40-E89706D704A5}" type="presParOf" srcId="{173FBD67-4A5B-4F2B-9507-5CB2E6A79FB5}" destId="{72E595F4-8A76-4D23-B565-9FA5AC139054}" srcOrd="2" destOrd="0" presId="urn:microsoft.com/office/officeart/2018/5/layout/IconCircleLabelList"/>
    <dgm:cxn modelId="{524CDBF2-DE76-40CE-A64A-48C7ABCA02CC}" type="presParOf" srcId="{173FBD67-4A5B-4F2B-9507-5CB2E6A79FB5}" destId="{A9A060D3-C97E-4A86-962B-B5BEB73DD308}" srcOrd="3" destOrd="0" presId="urn:microsoft.com/office/officeart/2018/5/layout/IconCircleLabelList"/>
    <dgm:cxn modelId="{11671CAB-867C-4D5F-A17F-BDA30D90B796}" type="presParOf" srcId="{C05946E6-EDB4-4EC2-8373-4D3B6BE86331}" destId="{F53A2F9D-8BF0-41DD-A98E-6FE9CB71C605}" srcOrd="5" destOrd="0" presId="urn:microsoft.com/office/officeart/2018/5/layout/IconCircleLabelList"/>
    <dgm:cxn modelId="{7E77D7ED-7EBA-4B1F-ACAF-F042C55911B8}" type="presParOf" srcId="{C05946E6-EDB4-4EC2-8373-4D3B6BE86331}" destId="{2F33A161-1908-41B0-9FCB-7C58F54BFA2F}" srcOrd="6" destOrd="0" presId="urn:microsoft.com/office/officeart/2018/5/layout/IconCircleLabelList"/>
    <dgm:cxn modelId="{9459B4D5-5561-4560-9C8C-64668E241A9D}" type="presParOf" srcId="{2F33A161-1908-41B0-9FCB-7C58F54BFA2F}" destId="{66DF52FC-BADD-4283-982E-83B4F8A31364}" srcOrd="0" destOrd="0" presId="urn:microsoft.com/office/officeart/2018/5/layout/IconCircleLabelList"/>
    <dgm:cxn modelId="{B18FFB27-42AC-4CC6-B9C6-76643EF75336}" type="presParOf" srcId="{2F33A161-1908-41B0-9FCB-7C58F54BFA2F}" destId="{8A9E660E-4B66-4BF0-84EC-6E32D61E27EC}" srcOrd="1" destOrd="0" presId="urn:microsoft.com/office/officeart/2018/5/layout/IconCircleLabelList"/>
    <dgm:cxn modelId="{79335A84-F7B0-4F5A-A1A2-6A5974519D2E}" type="presParOf" srcId="{2F33A161-1908-41B0-9FCB-7C58F54BFA2F}" destId="{F2D1A9F2-7A07-4A00-8589-A84388DE65F0}" srcOrd="2" destOrd="0" presId="urn:microsoft.com/office/officeart/2018/5/layout/IconCircleLabelList"/>
    <dgm:cxn modelId="{FEDA3C70-182A-4A48-BC9D-8AB19BB9D1C6}" type="presParOf" srcId="{2F33A161-1908-41B0-9FCB-7C58F54BFA2F}" destId="{4C00C60C-2EF3-4208-BD8C-D45C28219756}"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74E1FBA-6592-4EBA-A6DA-302695F1A33A}" type="doc">
      <dgm:prSet loTypeId="urn:microsoft.com/office/officeart/2005/8/layout/orgChart1" loCatId="hierarchy" qsTypeId="urn:microsoft.com/office/officeart/2005/8/quickstyle/simple1" qsCatId="simple" csTypeId="urn:microsoft.com/office/officeart/2005/8/colors/colorful5" csCatId="colorful"/>
      <dgm:spPr/>
      <dgm:t>
        <a:bodyPr/>
        <a:lstStyle/>
        <a:p>
          <a:endParaRPr lang="en-US"/>
        </a:p>
      </dgm:t>
    </dgm:pt>
    <dgm:pt modelId="{0EDE3B8F-C4F6-4DA2-82B1-79006E8F45E2}">
      <dgm:prSet/>
      <dgm:spPr/>
      <dgm:t>
        <a:bodyPr/>
        <a:lstStyle/>
        <a:p>
          <a:r>
            <a:rPr lang="en-GB" b="1"/>
            <a:t>Problem Statement</a:t>
          </a:r>
          <a:endParaRPr lang="en-US"/>
        </a:p>
      </dgm:t>
    </dgm:pt>
    <dgm:pt modelId="{64F63418-7062-4A84-AC34-9EDDCA725CB0}" type="parTrans" cxnId="{0446DEA8-022D-4097-BEC4-A90F9FBF32CC}">
      <dgm:prSet/>
      <dgm:spPr/>
      <dgm:t>
        <a:bodyPr/>
        <a:lstStyle/>
        <a:p>
          <a:endParaRPr lang="en-US"/>
        </a:p>
      </dgm:t>
    </dgm:pt>
    <dgm:pt modelId="{66A16F2A-63E2-436E-B200-EDA5EA2231BD}" type="sibTrans" cxnId="{0446DEA8-022D-4097-BEC4-A90F9FBF32CC}">
      <dgm:prSet/>
      <dgm:spPr/>
      <dgm:t>
        <a:bodyPr/>
        <a:lstStyle/>
        <a:p>
          <a:endParaRPr lang="en-US"/>
        </a:p>
      </dgm:t>
    </dgm:pt>
    <dgm:pt modelId="{2F8017A0-0F78-41B2-82F9-B16699DE8FB5}">
      <dgm:prSet/>
      <dgm:spPr/>
      <dgm:t>
        <a:bodyPr/>
        <a:lstStyle/>
        <a:p>
          <a:r>
            <a:rPr lang="en-GB"/>
            <a:t>Lack of centralized analytics made it difficult to:</a:t>
          </a:r>
          <a:endParaRPr lang="en-US"/>
        </a:p>
      </dgm:t>
    </dgm:pt>
    <dgm:pt modelId="{E35D64D5-D41F-4B11-BA93-65B9FACD1B49}" type="parTrans" cxnId="{96064E82-3A18-41B6-8930-81910167D7E0}">
      <dgm:prSet/>
      <dgm:spPr/>
      <dgm:t>
        <a:bodyPr/>
        <a:lstStyle/>
        <a:p>
          <a:endParaRPr lang="en-US"/>
        </a:p>
      </dgm:t>
    </dgm:pt>
    <dgm:pt modelId="{E17D3475-71E8-4337-87B6-A1F40F05DBEF}" type="sibTrans" cxnId="{96064E82-3A18-41B6-8930-81910167D7E0}">
      <dgm:prSet/>
      <dgm:spPr/>
      <dgm:t>
        <a:bodyPr/>
        <a:lstStyle/>
        <a:p>
          <a:endParaRPr lang="en-US"/>
        </a:p>
      </dgm:t>
    </dgm:pt>
    <dgm:pt modelId="{47895C6E-E394-42F4-B102-CB862197A3C0}">
      <dgm:prSet/>
      <dgm:spPr/>
      <dgm:t>
        <a:bodyPr/>
        <a:lstStyle/>
        <a:p>
          <a:r>
            <a:rPr lang="en-GB"/>
            <a:t>Track KPIs</a:t>
          </a:r>
          <a:endParaRPr lang="en-US"/>
        </a:p>
      </dgm:t>
    </dgm:pt>
    <dgm:pt modelId="{83BD0A34-DBE0-41E5-BCA9-CAE4CD3884A8}" type="parTrans" cxnId="{2AD2BB9A-EC27-4543-9089-4EF08C7416A0}">
      <dgm:prSet/>
      <dgm:spPr/>
      <dgm:t>
        <a:bodyPr/>
        <a:lstStyle/>
        <a:p>
          <a:endParaRPr lang="en-US"/>
        </a:p>
      </dgm:t>
    </dgm:pt>
    <dgm:pt modelId="{D3203DAA-3B8B-49BB-961C-B1EFF8CCE347}" type="sibTrans" cxnId="{2AD2BB9A-EC27-4543-9089-4EF08C7416A0}">
      <dgm:prSet/>
      <dgm:spPr/>
      <dgm:t>
        <a:bodyPr/>
        <a:lstStyle/>
        <a:p>
          <a:endParaRPr lang="en-US"/>
        </a:p>
      </dgm:t>
    </dgm:pt>
    <dgm:pt modelId="{1AF444FB-3AA9-4601-B5D5-0307C57C503B}">
      <dgm:prSet/>
      <dgm:spPr/>
      <dgm:t>
        <a:bodyPr/>
        <a:lstStyle/>
        <a:p>
          <a:r>
            <a:rPr lang="en-GB"/>
            <a:t>Identify trends</a:t>
          </a:r>
          <a:endParaRPr lang="en-US"/>
        </a:p>
      </dgm:t>
    </dgm:pt>
    <dgm:pt modelId="{10E0636C-910F-405C-8306-9CEB6669CE38}" type="parTrans" cxnId="{CC4E505F-0BE2-4CF3-A974-F0DB1F06CB81}">
      <dgm:prSet/>
      <dgm:spPr/>
      <dgm:t>
        <a:bodyPr/>
        <a:lstStyle/>
        <a:p>
          <a:endParaRPr lang="en-US"/>
        </a:p>
      </dgm:t>
    </dgm:pt>
    <dgm:pt modelId="{1C6C72A8-EAC4-4947-9770-350123F85F7E}" type="sibTrans" cxnId="{CC4E505F-0BE2-4CF3-A974-F0DB1F06CB81}">
      <dgm:prSet/>
      <dgm:spPr/>
      <dgm:t>
        <a:bodyPr/>
        <a:lstStyle/>
        <a:p>
          <a:endParaRPr lang="en-US"/>
        </a:p>
      </dgm:t>
    </dgm:pt>
    <dgm:pt modelId="{8A4AE638-2BAC-4197-BCF3-040B89BC572C}">
      <dgm:prSet/>
      <dgm:spPr/>
      <dgm:t>
        <a:bodyPr/>
        <a:lstStyle/>
        <a:p>
          <a:r>
            <a:rPr lang="en-GB"/>
            <a:t>Make data-driven decisions</a:t>
          </a:r>
          <a:endParaRPr lang="en-US"/>
        </a:p>
      </dgm:t>
    </dgm:pt>
    <dgm:pt modelId="{A3D86125-271B-4241-B063-17780BAABB73}" type="parTrans" cxnId="{9F098AA5-56DC-4C6A-A710-73F4A4BE7C2B}">
      <dgm:prSet/>
      <dgm:spPr/>
      <dgm:t>
        <a:bodyPr/>
        <a:lstStyle/>
        <a:p>
          <a:endParaRPr lang="en-US"/>
        </a:p>
      </dgm:t>
    </dgm:pt>
    <dgm:pt modelId="{7BAF6192-A63E-40BC-99F7-1482EE7837B3}" type="sibTrans" cxnId="{9F098AA5-56DC-4C6A-A710-73F4A4BE7C2B}">
      <dgm:prSet/>
      <dgm:spPr/>
      <dgm:t>
        <a:bodyPr/>
        <a:lstStyle/>
        <a:p>
          <a:endParaRPr lang="en-US"/>
        </a:p>
      </dgm:t>
    </dgm:pt>
    <dgm:pt modelId="{14E139FA-8D7A-40A5-879C-B501E82D0CCF}">
      <dgm:prSet/>
      <dgm:spPr/>
      <dgm:t>
        <a:bodyPr/>
        <a:lstStyle/>
        <a:p>
          <a:r>
            <a:rPr lang="en-GB"/>
            <a:t>Impact: Revenue loss, customer dissatisfaction, and operational inefficiencies.</a:t>
          </a:r>
          <a:endParaRPr lang="en-US"/>
        </a:p>
      </dgm:t>
    </dgm:pt>
    <dgm:pt modelId="{70AD364D-5952-4EC4-8C18-5D44B6006FB1}" type="parTrans" cxnId="{3E38397E-155A-40E6-8FFB-84D331DE76E0}">
      <dgm:prSet/>
      <dgm:spPr/>
      <dgm:t>
        <a:bodyPr/>
        <a:lstStyle/>
        <a:p>
          <a:endParaRPr lang="en-US"/>
        </a:p>
      </dgm:t>
    </dgm:pt>
    <dgm:pt modelId="{4AF8B8BD-3BB0-4ADA-87EB-6559388955E9}" type="sibTrans" cxnId="{3E38397E-155A-40E6-8FFB-84D331DE76E0}">
      <dgm:prSet/>
      <dgm:spPr/>
      <dgm:t>
        <a:bodyPr/>
        <a:lstStyle/>
        <a:p>
          <a:endParaRPr lang="en-US"/>
        </a:p>
      </dgm:t>
    </dgm:pt>
    <dgm:pt modelId="{36D84A02-1585-42B1-B2A7-DF2D81BC522B}" type="pres">
      <dgm:prSet presAssocID="{974E1FBA-6592-4EBA-A6DA-302695F1A33A}" presName="hierChild1" presStyleCnt="0">
        <dgm:presLayoutVars>
          <dgm:orgChart val="1"/>
          <dgm:chPref val="1"/>
          <dgm:dir/>
          <dgm:animOne val="branch"/>
          <dgm:animLvl val="lvl"/>
          <dgm:resizeHandles/>
        </dgm:presLayoutVars>
      </dgm:prSet>
      <dgm:spPr/>
    </dgm:pt>
    <dgm:pt modelId="{CE0EB1CF-98A3-4AC2-878B-F0D8F251FCF9}" type="pres">
      <dgm:prSet presAssocID="{0EDE3B8F-C4F6-4DA2-82B1-79006E8F45E2}" presName="hierRoot1" presStyleCnt="0">
        <dgm:presLayoutVars>
          <dgm:hierBranch val="init"/>
        </dgm:presLayoutVars>
      </dgm:prSet>
      <dgm:spPr/>
    </dgm:pt>
    <dgm:pt modelId="{31FCE741-C699-4A0C-8DEE-D9B90A518888}" type="pres">
      <dgm:prSet presAssocID="{0EDE3B8F-C4F6-4DA2-82B1-79006E8F45E2}" presName="rootComposite1" presStyleCnt="0"/>
      <dgm:spPr/>
    </dgm:pt>
    <dgm:pt modelId="{2D797923-589F-457C-8232-EC8AFCE13594}" type="pres">
      <dgm:prSet presAssocID="{0EDE3B8F-C4F6-4DA2-82B1-79006E8F45E2}" presName="rootText1" presStyleLbl="node0" presStyleIdx="0" presStyleCnt="3">
        <dgm:presLayoutVars>
          <dgm:chPref val="3"/>
        </dgm:presLayoutVars>
      </dgm:prSet>
      <dgm:spPr/>
    </dgm:pt>
    <dgm:pt modelId="{37162F67-4387-4FB4-BEE2-B909D173689E}" type="pres">
      <dgm:prSet presAssocID="{0EDE3B8F-C4F6-4DA2-82B1-79006E8F45E2}" presName="rootConnector1" presStyleLbl="node1" presStyleIdx="0" presStyleCnt="0"/>
      <dgm:spPr/>
    </dgm:pt>
    <dgm:pt modelId="{D3641DED-1D9E-40A5-B662-FB5508071678}" type="pres">
      <dgm:prSet presAssocID="{0EDE3B8F-C4F6-4DA2-82B1-79006E8F45E2}" presName="hierChild2" presStyleCnt="0"/>
      <dgm:spPr/>
    </dgm:pt>
    <dgm:pt modelId="{E4185F52-8996-45C9-830A-0E63936F6D11}" type="pres">
      <dgm:prSet presAssocID="{0EDE3B8F-C4F6-4DA2-82B1-79006E8F45E2}" presName="hierChild3" presStyleCnt="0"/>
      <dgm:spPr/>
    </dgm:pt>
    <dgm:pt modelId="{9FCD71A1-10CA-4A86-85D4-7AED509282AD}" type="pres">
      <dgm:prSet presAssocID="{2F8017A0-0F78-41B2-82F9-B16699DE8FB5}" presName="hierRoot1" presStyleCnt="0">
        <dgm:presLayoutVars>
          <dgm:hierBranch val="init"/>
        </dgm:presLayoutVars>
      </dgm:prSet>
      <dgm:spPr/>
    </dgm:pt>
    <dgm:pt modelId="{8F3B4D2E-2C9F-4C39-BFF2-3441D677FDF6}" type="pres">
      <dgm:prSet presAssocID="{2F8017A0-0F78-41B2-82F9-B16699DE8FB5}" presName="rootComposite1" presStyleCnt="0"/>
      <dgm:spPr/>
    </dgm:pt>
    <dgm:pt modelId="{C30154BA-DD31-44E3-BC61-2CC27DC107C6}" type="pres">
      <dgm:prSet presAssocID="{2F8017A0-0F78-41B2-82F9-B16699DE8FB5}" presName="rootText1" presStyleLbl="node0" presStyleIdx="1" presStyleCnt="3">
        <dgm:presLayoutVars>
          <dgm:chPref val="3"/>
        </dgm:presLayoutVars>
      </dgm:prSet>
      <dgm:spPr/>
    </dgm:pt>
    <dgm:pt modelId="{501B4394-355C-4F8E-BAF9-BFBD319157A1}" type="pres">
      <dgm:prSet presAssocID="{2F8017A0-0F78-41B2-82F9-B16699DE8FB5}" presName="rootConnector1" presStyleLbl="node1" presStyleIdx="0" presStyleCnt="0"/>
      <dgm:spPr/>
    </dgm:pt>
    <dgm:pt modelId="{801153CA-60B7-4505-BB07-3237D2CF185A}" type="pres">
      <dgm:prSet presAssocID="{2F8017A0-0F78-41B2-82F9-B16699DE8FB5}" presName="hierChild2" presStyleCnt="0"/>
      <dgm:spPr/>
    </dgm:pt>
    <dgm:pt modelId="{185FB4F3-F5B7-4490-9E8B-257F42FF4A0F}" type="pres">
      <dgm:prSet presAssocID="{83BD0A34-DBE0-41E5-BCA9-CAE4CD3884A8}" presName="Name37" presStyleLbl="parChTrans1D2" presStyleIdx="0" presStyleCnt="3"/>
      <dgm:spPr/>
    </dgm:pt>
    <dgm:pt modelId="{A325309B-7903-496F-8371-4889D19BE227}" type="pres">
      <dgm:prSet presAssocID="{47895C6E-E394-42F4-B102-CB862197A3C0}" presName="hierRoot2" presStyleCnt="0">
        <dgm:presLayoutVars>
          <dgm:hierBranch val="init"/>
        </dgm:presLayoutVars>
      </dgm:prSet>
      <dgm:spPr/>
    </dgm:pt>
    <dgm:pt modelId="{AD97FBCA-ACE5-452B-B03D-3E18A9114E48}" type="pres">
      <dgm:prSet presAssocID="{47895C6E-E394-42F4-B102-CB862197A3C0}" presName="rootComposite" presStyleCnt="0"/>
      <dgm:spPr/>
    </dgm:pt>
    <dgm:pt modelId="{FE74DA4D-E31A-4010-9DC6-696F4BF1C3CB}" type="pres">
      <dgm:prSet presAssocID="{47895C6E-E394-42F4-B102-CB862197A3C0}" presName="rootText" presStyleLbl="node2" presStyleIdx="0" presStyleCnt="3">
        <dgm:presLayoutVars>
          <dgm:chPref val="3"/>
        </dgm:presLayoutVars>
      </dgm:prSet>
      <dgm:spPr/>
    </dgm:pt>
    <dgm:pt modelId="{D12E029D-13DF-4A78-8736-103B7A2D0313}" type="pres">
      <dgm:prSet presAssocID="{47895C6E-E394-42F4-B102-CB862197A3C0}" presName="rootConnector" presStyleLbl="node2" presStyleIdx="0" presStyleCnt="3"/>
      <dgm:spPr/>
    </dgm:pt>
    <dgm:pt modelId="{2BB05C16-E89C-47EF-9851-2A24AE1DD422}" type="pres">
      <dgm:prSet presAssocID="{47895C6E-E394-42F4-B102-CB862197A3C0}" presName="hierChild4" presStyleCnt="0"/>
      <dgm:spPr/>
    </dgm:pt>
    <dgm:pt modelId="{050CF0AB-9A4B-435C-8890-1CD1750E3287}" type="pres">
      <dgm:prSet presAssocID="{47895C6E-E394-42F4-B102-CB862197A3C0}" presName="hierChild5" presStyleCnt="0"/>
      <dgm:spPr/>
    </dgm:pt>
    <dgm:pt modelId="{70C6F6EA-5EDC-4378-B660-CECFA937D00D}" type="pres">
      <dgm:prSet presAssocID="{10E0636C-910F-405C-8306-9CEB6669CE38}" presName="Name37" presStyleLbl="parChTrans1D2" presStyleIdx="1" presStyleCnt="3"/>
      <dgm:spPr/>
    </dgm:pt>
    <dgm:pt modelId="{F761F77B-4AE7-4C0B-B787-A04D6DE1F1E5}" type="pres">
      <dgm:prSet presAssocID="{1AF444FB-3AA9-4601-B5D5-0307C57C503B}" presName="hierRoot2" presStyleCnt="0">
        <dgm:presLayoutVars>
          <dgm:hierBranch val="init"/>
        </dgm:presLayoutVars>
      </dgm:prSet>
      <dgm:spPr/>
    </dgm:pt>
    <dgm:pt modelId="{A022F96E-2BD1-4F00-85F4-56B08DBD699C}" type="pres">
      <dgm:prSet presAssocID="{1AF444FB-3AA9-4601-B5D5-0307C57C503B}" presName="rootComposite" presStyleCnt="0"/>
      <dgm:spPr/>
    </dgm:pt>
    <dgm:pt modelId="{C1E611B3-EA0E-4684-B4B3-043D825322ED}" type="pres">
      <dgm:prSet presAssocID="{1AF444FB-3AA9-4601-B5D5-0307C57C503B}" presName="rootText" presStyleLbl="node2" presStyleIdx="1" presStyleCnt="3">
        <dgm:presLayoutVars>
          <dgm:chPref val="3"/>
        </dgm:presLayoutVars>
      </dgm:prSet>
      <dgm:spPr/>
    </dgm:pt>
    <dgm:pt modelId="{A6190894-107A-4ED3-989B-852CF470B3E3}" type="pres">
      <dgm:prSet presAssocID="{1AF444FB-3AA9-4601-B5D5-0307C57C503B}" presName="rootConnector" presStyleLbl="node2" presStyleIdx="1" presStyleCnt="3"/>
      <dgm:spPr/>
    </dgm:pt>
    <dgm:pt modelId="{56C728B9-29C8-4DCD-A42C-AC7024587791}" type="pres">
      <dgm:prSet presAssocID="{1AF444FB-3AA9-4601-B5D5-0307C57C503B}" presName="hierChild4" presStyleCnt="0"/>
      <dgm:spPr/>
    </dgm:pt>
    <dgm:pt modelId="{7CE69F26-301C-4370-8EC4-05589E88A78C}" type="pres">
      <dgm:prSet presAssocID="{1AF444FB-3AA9-4601-B5D5-0307C57C503B}" presName="hierChild5" presStyleCnt="0"/>
      <dgm:spPr/>
    </dgm:pt>
    <dgm:pt modelId="{0F479E7C-736F-45AF-87C0-47888700E891}" type="pres">
      <dgm:prSet presAssocID="{A3D86125-271B-4241-B063-17780BAABB73}" presName="Name37" presStyleLbl="parChTrans1D2" presStyleIdx="2" presStyleCnt="3"/>
      <dgm:spPr/>
    </dgm:pt>
    <dgm:pt modelId="{E9661D4E-1FD1-45F7-8B2C-7C24FB524A49}" type="pres">
      <dgm:prSet presAssocID="{8A4AE638-2BAC-4197-BCF3-040B89BC572C}" presName="hierRoot2" presStyleCnt="0">
        <dgm:presLayoutVars>
          <dgm:hierBranch val="init"/>
        </dgm:presLayoutVars>
      </dgm:prSet>
      <dgm:spPr/>
    </dgm:pt>
    <dgm:pt modelId="{56D3A7E1-CA98-4CE3-B0E4-18269AB8D582}" type="pres">
      <dgm:prSet presAssocID="{8A4AE638-2BAC-4197-BCF3-040B89BC572C}" presName="rootComposite" presStyleCnt="0"/>
      <dgm:spPr/>
    </dgm:pt>
    <dgm:pt modelId="{4EA2F376-1C99-4AE1-88A7-E54141A2883F}" type="pres">
      <dgm:prSet presAssocID="{8A4AE638-2BAC-4197-BCF3-040B89BC572C}" presName="rootText" presStyleLbl="node2" presStyleIdx="2" presStyleCnt="3">
        <dgm:presLayoutVars>
          <dgm:chPref val="3"/>
        </dgm:presLayoutVars>
      </dgm:prSet>
      <dgm:spPr/>
    </dgm:pt>
    <dgm:pt modelId="{14859290-80DE-4156-A1E6-E13C6077E858}" type="pres">
      <dgm:prSet presAssocID="{8A4AE638-2BAC-4197-BCF3-040B89BC572C}" presName="rootConnector" presStyleLbl="node2" presStyleIdx="2" presStyleCnt="3"/>
      <dgm:spPr/>
    </dgm:pt>
    <dgm:pt modelId="{4BB0D858-B2C9-4ED5-BC26-4BA607D3D4BD}" type="pres">
      <dgm:prSet presAssocID="{8A4AE638-2BAC-4197-BCF3-040B89BC572C}" presName="hierChild4" presStyleCnt="0"/>
      <dgm:spPr/>
    </dgm:pt>
    <dgm:pt modelId="{0E7DEE1D-3F1D-4468-9CE7-E4D1C466B26F}" type="pres">
      <dgm:prSet presAssocID="{8A4AE638-2BAC-4197-BCF3-040B89BC572C}" presName="hierChild5" presStyleCnt="0"/>
      <dgm:spPr/>
    </dgm:pt>
    <dgm:pt modelId="{506D3B5F-9545-42B3-88A6-44E680D80699}" type="pres">
      <dgm:prSet presAssocID="{2F8017A0-0F78-41B2-82F9-B16699DE8FB5}" presName="hierChild3" presStyleCnt="0"/>
      <dgm:spPr/>
    </dgm:pt>
    <dgm:pt modelId="{FADF6C59-0037-4AEE-87C4-4BC5CDAAC25A}" type="pres">
      <dgm:prSet presAssocID="{14E139FA-8D7A-40A5-879C-B501E82D0CCF}" presName="hierRoot1" presStyleCnt="0">
        <dgm:presLayoutVars>
          <dgm:hierBranch val="init"/>
        </dgm:presLayoutVars>
      </dgm:prSet>
      <dgm:spPr/>
    </dgm:pt>
    <dgm:pt modelId="{E6D8C54A-41A2-4D03-B8B7-558843469251}" type="pres">
      <dgm:prSet presAssocID="{14E139FA-8D7A-40A5-879C-B501E82D0CCF}" presName="rootComposite1" presStyleCnt="0"/>
      <dgm:spPr/>
    </dgm:pt>
    <dgm:pt modelId="{198B5E12-B684-488E-9715-75E087369051}" type="pres">
      <dgm:prSet presAssocID="{14E139FA-8D7A-40A5-879C-B501E82D0CCF}" presName="rootText1" presStyleLbl="node0" presStyleIdx="2" presStyleCnt="3">
        <dgm:presLayoutVars>
          <dgm:chPref val="3"/>
        </dgm:presLayoutVars>
      </dgm:prSet>
      <dgm:spPr/>
    </dgm:pt>
    <dgm:pt modelId="{93FB861D-DD49-4A30-B910-0E71DEA8AF63}" type="pres">
      <dgm:prSet presAssocID="{14E139FA-8D7A-40A5-879C-B501E82D0CCF}" presName="rootConnector1" presStyleLbl="node1" presStyleIdx="0" presStyleCnt="0"/>
      <dgm:spPr/>
    </dgm:pt>
    <dgm:pt modelId="{35545E79-CA49-4CCF-9BFB-15B86233FBB0}" type="pres">
      <dgm:prSet presAssocID="{14E139FA-8D7A-40A5-879C-B501E82D0CCF}" presName="hierChild2" presStyleCnt="0"/>
      <dgm:spPr/>
    </dgm:pt>
    <dgm:pt modelId="{B83D482E-7E48-4E8A-B5B4-E926BB786A71}" type="pres">
      <dgm:prSet presAssocID="{14E139FA-8D7A-40A5-879C-B501E82D0CCF}" presName="hierChild3" presStyleCnt="0"/>
      <dgm:spPr/>
    </dgm:pt>
  </dgm:ptLst>
  <dgm:cxnLst>
    <dgm:cxn modelId="{32A7B512-783B-4156-855A-93C4577F263D}" type="presOf" srcId="{2F8017A0-0F78-41B2-82F9-B16699DE8FB5}" destId="{501B4394-355C-4F8E-BAF9-BFBD319157A1}" srcOrd="1" destOrd="0" presId="urn:microsoft.com/office/officeart/2005/8/layout/orgChart1"/>
    <dgm:cxn modelId="{8339FD3E-4F8D-422E-8008-9F8AADA1E520}" type="presOf" srcId="{2F8017A0-0F78-41B2-82F9-B16699DE8FB5}" destId="{C30154BA-DD31-44E3-BC61-2CC27DC107C6}" srcOrd="0" destOrd="0" presId="urn:microsoft.com/office/officeart/2005/8/layout/orgChart1"/>
    <dgm:cxn modelId="{CC4E505F-0BE2-4CF3-A974-F0DB1F06CB81}" srcId="{2F8017A0-0F78-41B2-82F9-B16699DE8FB5}" destId="{1AF444FB-3AA9-4601-B5D5-0307C57C503B}" srcOrd="1" destOrd="0" parTransId="{10E0636C-910F-405C-8306-9CEB6669CE38}" sibTransId="{1C6C72A8-EAC4-4947-9770-350123F85F7E}"/>
    <dgm:cxn modelId="{F1435464-D4C1-4AF9-98DC-7D9C78C63BE9}" type="presOf" srcId="{0EDE3B8F-C4F6-4DA2-82B1-79006E8F45E2}" destId="{37162F67-4387-4FB4-BEE2-B909D173689E}" srcOrd="1" destOrd="0" presId="urn:microsoft.com/office/officeart/2005/8/layout/orgChart1"/>
    <dgm:cxn modelId="{63E9A34C-9144-4A5E-9802-FF96987196D9}" type="presOf" srcId="{1AF444FB-3AA9-4601-B5D5-0307C57C503B}" destId="{A6190894-107A-4ED3-989B-852CF470B3E3}" srcOrd="1" destOrd="0" presId="urn:microsoft.com/office/officeart/2005/8/layout/orgChart1"/>
    <dgm:cxn modelId="{43B61150-9F5E-4CBE-B494-75C64872D0DD}" type="presOf" srcId="{A3D86125-271B-4241-B063-17780BAABB73}" destId="{0F479E7C-736F-45AF-87C0-47888700E891}" srcOrd="0" destOrd="0" presId="urn:microsoft.com/office/officeart/2005/8/layout/orgChart1"/>
    <dgm:cxn modelId="{D7692956-AE33-4F42-8528-F267DE763230}" type="presOf" srcId="{974E1FBA-6592-4EBA-A6DA-302695F1A33A}" destId="{36D84A02-1585-42B1-B2A7-DF2D81BC522B}" srcOrd="0" destOrd="0" presId="urn:microsoft.com/office/officeart/2005/8/layout/orgChart1"/>
    <dgm:cxn modelId="{3E38397E-155A-40E6-8FFB-84D331DE76E0}" srcId="{974E1FBA-6592-4EBA-A6DA-302695F1A33A}" destId="{14E139FA-8D7A-40A5-879C-B501E82D0CCF}" srcOrd="2" destOrd="0" parTransId="{70AD364D-5952-4EC4-8C18-5D44B6006FB1}" sibTransId="{4AF8B8BD-3BB0-4ADA-87EB-6559388955E9}"/>
    <dgm:cxn modelId="{72D90282-5108-4B09-B1B7-075A983DE5B0}" type="presOf" srcId="{47895C6E-E394-42F4-B102-CB862197A3C0}" destId="{FE74DA4D-E31A-4010-9DC6-696F4BF1C3CB}" srcOrd="0" destOrd="0" presId="urn:microsoft.com/office/officeart/2005/8/layout/orgChart1"/>
    <dgm:cxn modelId="{96064E82-3A18-41B6-8930-81910167D7E0}" srcId="{974E1FBA-6592-4EBA-A6DA-302695F1A33A}" destId="{2F8017A0-0F78-41B2-82F9-B16699DE8FB5}" srcOrd="1" destOrd="0" parTransId="{E35D64D5-D41F-4B11-BA93-65B9FACD1B49}" sibTransId="{E17D3475-71E8-4337-87B6-A1F40F05DBEF}"/>
    <dgm:cxn modelId="{C4EB868F-6D45-4726-853A-2A3CCC55A23C}" type="presOf" srcId="{47895C6E-E394-42F4-B102-CB862197A3C0}" destId="{D12E029D-13DF-4A78-8736-103B7A2D0313}" srcOrd="1" destOrd="0" presId="urn:microsoft.com/office/officeart/2005/8/layout/orgChart1"/>
    <dgm:cxn modelId="{39A7A896-70BA-4910-B1D9-B839F8D8FBCC}" type="presOf" srcId="{8A4AE638-2BAC-4197-BCF3-040B89BC572C}" destId="{14859290-80DE-4156-A1E6-E13C6077E858}" srcOrd="1" destOrd="0" presId="urn:microsoft.com/office/officeart/2005/8/layout/orgChart1"/>
    <dgm:cxn modelId="{2AD2BB9A-EC27-4543-9089-4EF08C7416A0}" srcId="{2F8017A0-0F78-41B2-82F9-B16699DE8FB5}" destId="{47895C6E-E394-42F4-B102-CB862197A3C0}" srcOrd="0" destOrd="0" parTransId="{83BD0A34-DBE0-41E5-BCA9-CAE4CD3884A8}" sibTransId="{D3203DAA-3B8B-49BB-961C-B1EFF8CCE347}"/>
    <dgm:cxn modelId="{12C54A9C-4FEA-488D-9C5C-AFDA8E8E53C6}" type="presOf" srcId="{8A4AE638-2BAC-4197-BCF3-040B89BC572C}" destId="{4EA2F376-1C99-4AE1-88A7-E54141A2883F}" srcOrd="0" destOrd="0" presId="urn:microsoft.com/office/officeart/2005/8/layout/orgChart1"/>
    <dgm:cxn modelId="{9F098AA5-56DC-4C6A-A710-73F4A4BE7C2B}" srcId="{2F8017A0-0F78-41B2-82F9-B16699DE8FB5}" destId="{8A4AE638-2BAC-4197-BCF3-040B89BC572C}" srcOrd="2" destOrd="0" parTransId="{A3D86125-271B-4241-B063-17780BAABB73}" sibTransId="{7BAF6192-A63E-40BC-99F7-1482EE7837B3}"/>
    <dgm:cxn modelId="{0446DEA8-022D-4097-BEC4-A90F9FBF32CC}" srcId="{974E1FBA-6592-4EBA-A6DA-302695F1A33A}" destId="{0EDE3B8F-C4F6-4DA2-82B1-79006E8F45E2}" srcOrd="0" destOrd="0" parTransId="{64F63418-7062-4A84-AC34-9EDDCA725CB0}" sibTransId="{66A16F2A-63E2-436E-B200-EDA5EA2231BD}"/>
    <dgm:cxn modelId="{E3A3FEA8-5A09-4B2A-A756-394478DE21A5}" type="presOf" srcId="{14E139FA-8D7A-40A5-879C-B501E82D0CCF}" destId="{93FB861D-DD49-4A30-B910-0E71DEA8AF63}" srcOrd="1" destOrd="0" presId="urn:microsoft.com/office/officeart/2005/8/layout/orgChart1"/>
    <dgm:cxn modelId="{0B30F8AF-4D0F-4BA5-B43F-3ECB91B34056}" type="presOf" srcId="{1AF444FB-3AA9-4601-B5D5-0307C57C503B}" destId="{C1E611B3-EA0E-4684-B4B3-043D825322ED}" srcOrd="0" destOrd="0" presId="urn:microsoft.com/office/officeart/2005/8/layout/orgChart1"/>
    <dgm:cxn modelId="{F9C675C0-64A8-4F6B-A80F-88CF00CB76C9}" type="presOf" srcId="{83BD0A34-DBE0-41E5-BCA9-CAE4CD3884A8}" destId="{185FB4F3-F5B7-4490-9E8B-257F42FF4A0F}" srcOrd="0" destOrd="0" presId="urn:microsoft.com/office/officeart/2005/8/layout/orgChart1"/>
    <dgm:cxn modelId="{EF213CE9-1315-48B2-9350-B0ECD618BFE8}" type="presOf" srcId="{0EDE3B8F-C4F6-4DA2-82B1-79006E8F45E2}" destId="{2D797923-589F-457C-8232-EC8AFCE13594}" srcOrd="0" destOrd="0" presId="urn:microsoft.com/office/officeart/2005/8/layout/orgChart1"/>
    <dgm:cxn modelId="{5F5798EF-BFF0-4EAA-BA68-38CF5C442311}" type="presOf" srcId="{14E139FA-8D7A-40A5-879C-B501E82D0CCF}" destId="{198B5E12-B684-488E-9715-75E087369051}" srcOrd="0" destOrd="0" presId="urn:microsoft.com/office/officeart/2005/8/layout/orgChart1"/>
    <dgm:cxn modelId="{64EA60F0-EFDF-4C0A-ACD8-E3F9DD213822}" type="presOf" srcId="{10E0636C-910F-405C-8306-9CEB6669CE38}" destId="{70C6F6EA-5EDC-4378-B660-CECFA937D00D}" srcOrd="0" destOrd="0" presId="urn:microsoft.com/office/officeart/2005/8/layout/orgChart1"/>
    <dgm:cxn modelId="{6D04BA30-B2C4-4E4D-AAB9-567BE9948651}" type="presParOf" srcId="{36D84A02-1585-42B1-B2A7-DF2D81BC522B}" destId="{CE0EB1CF-98A3-4AC2-878B-F0D8F251FCF9}" srcOrd="0" destOrd="0" presId="urn:microsoft.com/office/officeart/2005/8/layout/orgChart1"/>
    <dgm:cxn modelId="{ACDD8AE4-33BB-4065-8641-6011191EA5F9}" type="presParOf" srcId="{CE0EB1CF-98A3-4AC2-878B-F0D8F251FCF9}" destId="{31FCE741-C699-4A0C-8DEE-D9B90A518888}" srcOrd="0" destOrd="0" presId="urn:microsoft.com/office/officeart/2005/8/layout/orgChart1"/>
    <dgm:cxn modelId="{0250E549-AC3D-4EA3-8B95-F84922680437}" type="presParOf" srcId="{31FCE741-C699-4A0C-8DEE-D9B90A518888}" destId="{2D797923-589F-457C-8232-EC8AFCE13594}" srcOrd="0" destOrd="0" presId="urn:microsoft.com/office/officeart/2005/8/layout/orgChart1"/>
    <dgm:cxn modelId="{9BE926A7-DDA2-417E-B62B-E38857F1705A}" type="presParOf" srcId="{31FCE741-C699-4A0C-8DEE-D9B90A518888}" destId="{37162F67-4387-4FB4-BEE2-B909D173689E}" srcOrd="1" destOrd="0" presId="urn:microsoft.com/office/officeart/2005/8/layout/orgChart1"/>
    <dgm:cxn modelId="{DD6911B2-1729-4FBE-AE53-8470E06CEB4E}" type="presParOf" srcId="{CE0EB1CF-98A3-4AC2-878B-F0D8F251FCF9}" destId="{D3641DED-1D9E-40A5-B662-FB5508071678}" srcOrd="1" destOrd="0" presId="urn:microsoft.com/office/officeart/2005/8/layout/orgChart1"/>
    <dgm:cxn modelId="{90837605-6DD0-40B2-BA9A-50E72A9D7288}" type="presParOf" srcId="{CE0EB1CF-98A3-4AC2-878B-F0D8F251FCF9}" destId="{E4185F52-8996-45C9-830A-0E63936F6D11}" srcOrd="2" destOrd="0" presId="urn:microsoft.com/office/officeart/2005/8/layout/orgChart1"/>
    <dgm:cxn modelId="{D790F550-F04E-4AF7-B7B1-E8EA73EA8826}" type="presParOf" srcId="{36D84A02-1585-42B1-B2A7-DF2D81BC522B}" destId="{9FCD71A1-10CA-4A86-85D4-7AED509282AD}" srcOrd="1" destOrd="0" presId="urn:microsoft.com/office/officeart/2005/8/layout/orgChart1"/>
    <dgm:cxn modelId="{8F360476-7467-418F-BA37-C919E46B887D}" type="presParOf" srcId="{9FCD71A1-10CA-4A86-85D4-7AED509282AD}" destId="{8F3B4D2E-2C9F-4C39-BFF2-3441D677FDF6}" srcOrd="0" destOrd="0" presId="urn:microsoft.com/office/officeart/2005/8/layout/orgChart1"/>
    <dgm:cxn modelId="{76F8816F-C944-4C8F-81A7-36B1C547BABE}" type="presParOf" srcId="{8F3B4D2E-2C9F-4C39-BFF2-3441D677FDF6}" destId="{C30154BA-DD31-44E3-BC61-2CC27DC107C6}" srcOrd="0" destOrd="0" presId="urn:microsoft.com/office/officeart/2005/8/layout/orgChart1"/>
    <dgm:cxn modelId="{040BE253-BB19-4DF9-B62C-B1C3CD519706}" type="presParOf" srcId="{8F3B4D2E-2C9F-4C39-BFF2-3441D677FDF6}" destId="{501B4394-355C-4F8E-BAF9-BFBD319157A1}" srcOrd="1" destOrd="0" presId="urn:microsoft.com/office/officeart/2005/8/layout/orgChart1"/>
    <dgm:cxn modelId="{A385A507-3B41-43B7-B302-6F9D5D0809BE}" type="presParOf" srcId="{9FCD71A1-10CA-4A86-85D4-7AED509282AD}" destId="{801153CA-60B7-4505-BB07-3237D2CF185A}" srcOrd="1" destOrd="0" presId="urn:microsoft.com/office/officeart/2005/8/layout/orgChart1"/>
    <dgm:cxn modelId="{CDC98668-26DC-4B17-807C-01E48835FE37}" type="presParOf" srcId="{801153CA-60B7-4505-BB07-3237D2CF185A}" destId="{185FB4F3-F5B7-4490-9E8B-257F42FF4A0F}" srcOrd="0" destOrd="0" presId="urn:microsoft.com/office/officeart/2005/8/layout/orgChart1"/>
    <dgm:cxn modelId="{FD08AEA6-AAE7-4DDB-AF38-B98A41F27328}" type="presParOf" srcId="{801153CA-60B7-4505-BB07-3237D2CF185A}" destId="{A325309B-7903-496F-8371-4889D19BE227}" srcOrd="1" destOrd="0" presId="urn:microsoft.com/office/officeart/2005/8/layout/orgChart1"/>
    <dgm:cxn modelId="{4CAC3E28-BACA-48B8-8975-2B9ACEA1F9A6}" type="presParOf" srcId="{A325309B-7903-496F-8371-4889D19BE227}" destId="{AD97FBCA-ACE5-452B-B03D-3E18A9114E48}" srcOrd="0" destOrd="0" presId="urn:microsoft.com/office/officeart/2005/8/layout/orgChart1"/>
    <dgm:cxn modelId="{869D57C5-D92D-47A8-80BC-276E1087DBE2}" type="presParOf" srcId="{AD97FBCA-ACE5-452B-B03D-3E18A9114E48}" destId="{FE74DA4D-E31A-4010-9DC6-696F4BF1C3CB}" srcOrd="0" destOrd="0" presId="urn:microsoft.com/office/officeart/2005/8/layout/orgChart1"/>
    <dgm:cxn modelId="{C5852C6F-2811-43C2-8905-58BCCE09A0CD}" type="presParOf" srcId="{AD97FBCA-ACE5-452B-B03D-3E18A9114E48}" destId="{D12E029D-13DF-4A78-8736-103B7A2D0313}" srcOrd="1" destOrd="0" presId="urn:microsoft.com/office/officeart/2005/8/layout/orgChart1"/>
    <dgm:cxn modelId="{09AABE7B-1993-4448-929C-B66FDA89AB04}" type="presParOf" srcId="{A325309B-7903-496F-8371-4889D19BE227}" destId="{2BB05C16-E89C-47EF-9851-2A24AE1DD422}" srcOrd="1" destOrd="0" presId="urn:microsoft.com/office/officeart/2005/8/layout/orgChart1"/>
    <dgm:cxn modelId="{B04AA429-75FF-462E-9175-12D5DABB22DB}" type="presParOf" srcId="{A325309B-7903-496F-8371-4889D19BE227}" destId="{050CF0AB-9A4B-435C-8890-1CD1750E3287}" srcOrd="2" destOrd="0" presId="urn:microsoft.com/office/officeart/2005/8/layout/orgChart1"/>
    <dgm:cxn modelId="{AD976709-D9FB-44EC-B405-DFC0EEE26DD4}" type="presParOf" srcId="{801153CA-60B7-4505-BB07-3237D2CF185A}" destId="{70C6F6EA-5EDC-4378-B660-CECFA937D00D}" srcOrd="2" destOrd="0" presId="urn:microsoft.com/office/officeart/2005/8/layout/orgChart1"/>
    <dgm:cxn modelId="{2938ED80-F695-48DD-BC14-17C1C9697F0E}" type="presParOf" srcId="{801153CA-60B7-4505-BB07-3237D2CF185A}" destId="{F761F77B-4AE7-4C0B-B787-A04D6DE1F1E5}" srcOrd="3" destOrd="0" presId="urn:microsoft.com/office/officeart/2005/8/layout/orgChart1"/>
    <dgm:cxn modelId="{E18BAB0A-C3D7-4D4C-B4EF-14BDE0DCA5A3}" type="presParOf" srcId="{F761F77B-4AE7-4C0B-B787-A04D6DE1F1E5}" destId="{A022F96E-2BD1-4F00-85F4-56B08DBD699C}" srcOrd="0" destOrd="0" presId="urn:microsoft.com/office/officeart/2005/8/layout/orgChart1"/>
    <dgm:cxn modelId="{22DFE889-5540-4B61-83E5-7A6B7393CFDA}" type="presParOf" srcId="{A022F96E-2BD1-4F00-85F4-56B08DBD699C}" destId="{C1E611B3-EA0E-4684-B4B3-043D825322ED}" srcOrd="0" destOrd="0" presId="urn:microsoft.com/office/officeart/2005/8/layout/orgChart1"/>
    <dgm:cxn modelId="{D4B727A2-61AC-4A48-9B60-6D86BD76041D}" type="presParOf" srcId="{A022F96E-2BD1-4F00-85F4-56B08DBD699C}" destId="{A6190894-107A-4ED3-989B-852CF470B3E3}" srcOrd="1" destOrd="0" presId="urn:microsoft.com/office/officeart/2005/8/layout/orgChart1"/>
    <dgm:cxn modelId="{CA1EB9A7-01FD-4B26-BF2A-9E8B813159F5}" type="presParOf" srcId="{F761F77B-4AE7-4C0B-B787-A04D6DE1F1E5}" destId="{56C728B9-29C8-4DCD-A42C-AC7024587791}" srcOrd="1" destOrd="0" presId="urn:microsoft.com/office/officeart/2005/8/layout/orgChart1"/>
    <dgm:cxn modelId="{204115C9-1427-4D7B-8E69-1F776127E522}" type="presParOf" srcId="{F761F77B-4AE7-4C0B-B787-A04D6DE1F1E5}" destId="{7CE69F26-301C-4370-8EC4-05589E88A78C}" srcOrd="2" destOrd="0" presId="urn:microsoft.com/office/officeart/2005/8/layout/orgChart1"/>
    <dgm:cxn modelId="{9C99B61B-116D-4F7E-84F2-AFAFBDBF2AEF}" type="presParOf" srcId="{801153CA-60B7-4505-BB07-3237D2CF185A}" destId="{0F479E7C-736F-45AF-87C0-47888700E891}" srcOrd="4" destOrd="0" presId="urn:microsoft.com/office/officeart/2005/8/layout/orgChart1"/>
    <dgm:cxn modelId="{4B955834-7C42-4797-AD1E-0F5A06E9F95E}" type="presParOf" srcId="{801153CA-60B7-4505-BB07-3237D2CF185A}" destId="{E9661D4E-1FD1-45F7-8B2C-7C24FB524A49}" srcOrd="5" destOrd="0" presId="urn:microsoft.com/office/officeart/2005/8/layout/orgChart1"/>
    <dgm:cxn modelId="{CED3FFFE-B818-42EF-9F48-4A08284ACE23}" type="presParOf" srcId="{E9661D4E-1FD1-45F7-8B2C-7C24FB524A49}" destId="{56D3A7E1-CA98-4CE3-B0E4-18269AB8D582}" srcOrd="0" destOrd="0" presId="urn:microsoft.com/office/officeart/2005/8/layout/orgChart1"/>
    <dgm:cxn modelId="{8948D643-7C73-44D9-812E-CDCEF5638AD8}" type="presParOf" srcId="{56D3A7E1-CA98-4CE3-B0E4-18269AB8D582}" destId="{4EA2F376-1C99-4AE1-88A7-E54141A2883F}" srcOrd="0" destOrd="0" presId="urn:microsoft.com/office/officeart/2005/8/layout/orgChart1"/>
    <dgm:cxn modelId="{C3AFACCC-17D0-4C22-B152-A656CCC36CC5}" type="presParOf" srcId="{56D3A7E1-CA98-4CE3-B0E4-18269AB8D582}" destId="{14859290-80DE-4156-A1E6-E13C6077E858}" srcOrd="1" destOrd="0" presId="urn:microsoft.com/office/officeart/2005/8/layout/orgChart1"/>
    <dgm:cxn modelId="{A1218DA4-6A35-40BF-820C-C11164A666D6}" type="presParOf" srcId="{E9661D4E-1FD1-45F7-8B2C-7C24FB524A49}" destId="{4BB0D858-B2C9-4ED5-BC26-4BA607D3D4BD}" srcOrd="1" destOrd="0" presId="urn:microsoft.com/office/officeart/2005/8/layout/orgChart1"/>
    <dgm:cxn modelId="{D736D76E-3FE7-4AFF-B932-2D643B3A8F34}" type="presParOf" srcId="{E9661D4E-1FD1-45F7-8B2C-7C24FB524A49}" destId="{0E7DEE1D-3F1D-4468-9CE7-E4D1C466B26F}" srcOrd="2" destOrd="0" presId="urn:microsoft.com/office/officeart/2005/8/layout/orgChart1"/>
    <dgm:cxn modelId="{9A9A1D5B-BD6C-4F84-927A-80631809C817}" type="presParOf" srcId="{9FCD71A1-10CA-4A86-85D4-7AED509282AD}" destId="{506D3B5F-9545-42B3-88A6-44E680D80699}" srcOrd="2" destOrd="0" presId="urn:microsoft.com/office/officeart/2005/8/layout/orgChart1"/>
    <dgm:cxn modelId="{10E2753B-7C30-47F7-921E-778999809596}" type="presParOf" srcId="{36D84A02-1585-42B1-B2A7-DF2D81BC522B}" destId="{FADF6C59-0037-4AEE-87C4-4BC5CDAAC25A}" srcOrd="2" destOrd="0" presId="urn:microsoft.com/office/officeart/2005/8/layout/orgChart1"/>
    <dgm:cxn modelId="{61D1A0EE-B412-4E75-AFD7-49841CAB6103}" type="presParOf" srcId="{FADF6C59-0037-4AEE-87C4-4BC5CDAAC25A}" destId="{E6D8C54A-41A2-4D03-B8B7-558843469251}" srcOrd="0" destOrd="0" presId="urn:microsoft.com/office/officeart/2005/8/layout/orgChart1"/>
    <dgm:cxn modelId="{BE431661-B3E9-442F-AD27-7DA626ED2EDA}" type="presParOf" srcId="{E6D8C54A-41A2-4D03-B8B7-558843469251}" destId="{198B5E12-B684-488E-9715-75E087369051}" srcOrd="0" destOrd="0" presId="urn:microsoft.com/office/officeart/2005/8/layout/orgChart1"/>
    <dgm:cxn modelId="{575B27AA-5B61-478E-8030-97129433A7E4}" type="presParOf" srcId="{E6D8C54A-41A2-4D03-B8B7-558843469251}" destId="{93FB861D-DD49-4A30-B910-0E71DEA8AF63}" srcOrd="1" destOrd="0" presId="urn:microsoft.com/office/officeart/2005/8/layout/orgChart1"/>
    <dgm:cxn modelId="{A5F9AF4A-E8CB-4E92-ABA2-920B3E135ED9}" type="presParOf" srcId="{FADF6C59-0037-4AEE-87C4-4BC5CDAAC25A}" destId="{35545E79-CA49-4CCF-9BFB-15B86233FBB0}" srcOrd="1" destOrd="0" presId="urn:microsoft.com/office/officeart/2005/8/layout/orgChart1"/>
    <dgm:cxn modelId="{E4CD2FDD-7393-4934-936F-80BD4CB88049}" type="presParOf" srcId="{FADF6C59-0037-4AEE-87C4-4BC5CDAAC25A}" destId="{B83D482E-7E48-4E8A-B5B4-E926BB786A71}"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921F8EBC-91AB-47C7-8FA5-73787831BB23}" type="doc">
      <dgm:prSet loTypeId="urn:microsoft.com/office/officeart/2005/8/layout/vProcess5" loCatId="process" qsTypeId="urn:microsoft.com/office/officeart/2005/8/quickstyle/simple1" qsCatId="simple" csTypeId="urn:microsoft.com/office/officeart/2005/8/colors/accent0_3" csCatId="mainScheme"/>
      <dgm:spPr/>
      <dgm:t>
        <a:bodyPr/>
        <a:lstStyle/>
        <a:p>
          <a:endParaRPr lang="en-US"/>
        </a:p>
      </dgm:t>
    </dgm:pt>
    <dgm:pt modelId="{31ABD2F6-E1ED-4D26-B8AF-233D3F639ECE}">
      <dgm:prSet/>
      <dgm:spPr/>
      <dgm:t>
        <a:bodyPr/>
        <a:lstStyle/>
        <a:p>
          <a:r>
            <a:rPr lang="en-GB" b="1" dirty="0"/>
            <a:t>Project Workflow</a:t>
          </a:r>
          <a:endParaRPr lang="en-US" dirty="0"/>
        </a:p>
      </dgm:t>
    </dgm:pt>
    <dgm:pt modelId="{0C0A33FB-3F6F-4BEC-AF1D-B7D041148DD2}" type="parTrans" cxnId="{A7207C01-1FAE-4031-9CD1-F88414C273C8}">
      <dgm:prSet/>
      <dgm:spPr/>
      <dgm:t>
        <a:bodyPr/>
        <a:lstStyle/>
        <a:p>
          <a:endParaRPr lang="en-US"/>
        </a:p>
      </dgm:t>
    </dgm:pt>
    <dgm:pt modelId="{5F72A3E7-9004-4E8E-AFE9-4E51A896D74C}" type="sibTrans" cxnId="{A7207C01-1FAE-4031-9CD1-F88414C273C8}">
      <dgm:prSet/>
      <dgm:spPr/>
      <dgm:t>
        <a:bodyPr/>
        <a:lstStyle/>
        <a:p>
          <a:endParaRPr lang="en-US"/>
        </a:p>
      </dgm:t>
    </dgm:pt>
    <dgm:pt modelId="{027E4DAE-A090-4F63-A9BF-3A9C81E6CDE7}">
      <dgm:prSet/>
      <dgm:spPr/>
      <dgm:t>
        <a:bodyPr/>
        <a:lstStyle/>
        <a:p>
          <a:r>
            <a:rPr lang="en-GB" b="1"/>
            <a:t>Step 1:</a:t>
          </a:r>
          <a:r>
            <a:rPr lang="en-GB"/>
            <a:t> Data Import &amp; Cleaning</a:t>
          </a:r>
          <a:endParaRPr lang="en-US"/>
        </a:p>
      </dgm:t>
    </dgm:pt>
    <dgm:pt modelId="{2D5897EE-E31B-4827-9CA8-BDE0BF285A44}" type="parTrans" cxnId="{FA0469A2-EDF5-482F-A9AE-FF424E48378A}">
      <dgm:prSet/>
      <dgm:spPr/>
      <dgm:t>
        <a:bodyPr/>
        <a:lstStyle/>
        <a:p>
          <a:endParaRPr lang="en-US"/>
        </a:p>
      </dgm:t>
    </dgm:pt>
    <dgm:pt modelId="{048046AF-CF83-42CE-BAE7-D52029B75704}" type="sibTrans" cxnId="{FA0469A2-EDF5-482F-A9AE-FF424E48378A}">
      <dgm:prSet/>
      <dgm:spPr/>
      <dgm:t>
        <a:bodyPr/>
        <a:lstStyle/>
        <a:p>
          <a:endParaRPr lang="en-US"/>
        </a:p>
      </dgm:t>
    </dgm:pt>
    <dgm:pt modelId="{B4395147-B87D-40C1-869C-88B0F7EDC519}">
      <dgm:prSet/>
      <dgm:spPr/>
      <dgm:t>
        <a:bodyPr/>
        <a:lstStyle/>
        <a:p>
          <a:r>
            <a:rPr lang="en-GB" b="1"/>
            <a:t>Step 2:</a:t>
          </a:r>
          <a:r>
            <a:rPr lang="en-GB"/>
            <a:t> KPI Definition &amp; Analysis (Formulas, Pivot Tables)</a:t>
          </a:r>
          <a:endParaRPr lang="en-US"/>
        </a:p>
      </dgm:t>
    </dgm:pt>
    <dgm:pt modelId="{DF08DE02-7302-4E95-9827-640FEDC4D4D1}" type="parTrans" cxnId="{6BD6AD48-934D-41FD-8DDB-31A3A7C628F6}">
      <dgm:prSet/>
      <dgm:spPr/>
      <dgm:t>
        <a:bodyPr/>
        <a:lstStyle/>
        <a:p>
          <a:endParaRPr lang="en-US"/>
        </a:p>
      </dgm:t>
    </dgm:pt>
    <dgm:pt modelId="{63C511C4-6A12-431B-AB33-979368B1BD82}" type="sibTrans" cxnId="{6BD6AD48-934D-41FD-8DDB-31A3A7C628F6}">
      <dgm:prSet/>
      <dgm:spPr/>
      <dgm:t>
        <a:bodyPr/>
        <a:lstStyle/>
        <a:p>
          <a:endParaRPr lang="en-US"/>
        </a:p>
      </dgm:t>
    </dgm:pt>
    <dgm:pt modelId="{900DEDE5-5260-4694-AF90-1A42A7A8D689}">
      <dgm:prSet/>
      <dgm:spPr/>
      <dgm:t>
        <a:bodyPr/>
        <a:lstStyle/>
        <a:p>
          <a:r>
            <a:rPr lang="en-GB" b="1"/>
            <a:t>Step 3:</a:t>
          </a:r>
          <a:r>
            <a:rPr lang="en-GB"/>
            <a:t> Dashboard Development (Charts, Filters, Slicers)</a:t>
          </a:r>
          <a:endParaRPr lang="en-US"/>
        </a:p>
      </dgm:t>
    </dgm:pt>
    <dgm:pt modelId="{82498B7A-2BBD-41FD-AC77-13E2C5900928}" type="parTrans" cxnId="{C61F834B-009E-4A4B-8BC5-2E2E4FD168EC}">
      <dgm:prSet/>
      <dgm:spPr/>
      <dgm:t>
        <a:bodyPr/>
        <a:lstStyle/>
        <a:p>
          <a:endParaRPr lang="en-US"/>
        </a:p>
      </dgm:t>
    </dgm:pt>
    <dgm:pt modelId="{06FA1C1D-6AE8-48A9-9357-7826533E7436}" type="sibTrans" cxnId="{C61F834B-009E-4A4B-8BC5-2E2E4FD168EC}">
      <dgm:prSet/>
      <dgm:spPr/>
      <dgm:t>
        <a:bodyPr/>
        <a:lstStyle/>
        <a:p>
          <a:endParaRPr lang="en-US"/>
        </a:p>
      </dgm:t>
    </dgm:pt>
    <dgm:pt modelId="{DDA995B9-749C-47DA-8F0A-4F9BEDEA3052}" type="pres">
      <dgm:prSet presAssocID="{921F8EBC-91AB-47C7-8FA5-73787831BB23}" presName="outerComposite" presStyleCnt="0">
        <dgm:presLayoutVars>
          <dgm:chMax val="5"/>
          <dgm:dir/>
          <dgm:resizeHandles val="exact"/>
        </dgm:presLayoutVars>
      </dgm:prSet>
      <dgm:spPr/>
    </dgm:pt>
    <dgm:pt modelId="{F8F4AF43-2E5A-4043-B3C3-F4734A179A60}" type="pres">
      <dgm:prSet presAssocID="{921F8EBC-91AB-47C7-8FA5-73787831BB23}" presName="dummyMaxCanvas" presStyleCnt="0">
        <dgm:presLayoutVars/>
      </dgm:prSet>
      <dgm:spPr/>
    </dgm:pt>
    <dgm:pt modelId="{4C42E20D-BC27-4BD9-A5FA-1BA60212861D}" type="pres">
      <dgm:prSet presAssocID="{921F8EBC-91AB-47C7-8FA5-73787831BB23}" presName="FourNodes_1" presStyleLbl="node1" presStyleIdx="0" presStyleCnt="4">
        <dgm:presLayoutVars>
          <dgm:bulletEnabled val="1"/>
        </dgm:presLayoutVars>
      </dgm:prSet>
      <dgm:spPr/>
    </dgm:pt>
    <dgm:pt modelId="{18214DE2-B131-4CBC-AB94-EE00C4ABC913}" type="pres">
      <dgm:prSet presAssocID="{921F8EBC-91AB-47C7-8FA5-73787831BB23}" presName="FourNodes_2" presStyleLbl="node1" presStyleIdx="1" presStyleCnt="4">
        <dgm:presLayoutVars>
          <dgm:bulletEnabled val="1"/>
        </dgm:presLayoutVars>
      </dgm:prSet>
      <dgm:spPr/>
    </dgm:pt>
    <dgm:pt modelId="{3257F6E3-0EFD-4BDD-89AF-A9D6E3DEA704}" type="pres">
      <dgm:prSet presAssocID="{921F8EBC-91AB-47C7-8FA5-73787831BB23}" presName="FourNodes_3" presStyleLbl="node1" presStyleIdx="2" presStyleCnt="4">
        <dgm:presLayoutVars>
          <dgm:bulletEnabled val="1"/>
        </dgm:presLayoutVars>
      </dgm:prSet>
      <dgm:spPr/>
    </dgm:pt>
    <dgm:pt modelId="{30E03E6D-11DB-4278-9DD9-4CADE91DA8B8}" type="pres">
      <dgm:prSet presAssocID="{921F8EBC-91AB-47C7-8FA5-73787831BB23}" presName="FourNodes_4" presStyleLbl="node1" presStyleIdx="3" presStyleCnt="4">
        <dgm:presLayoutVars>
          <dgm:bulletEnabled val="1"/>
        </dgm:presLayoutVars>
      </dgm:prSet>
      <dgm:spPr/>
    </dgm:pt>
    <dgm:pt modelId="{1388CE63-4C89-4290-827E-BC71FBC9C22A}" type="pres">
      <dgm:prSet presAssocID="{921F8EBC-91AB-47C7-8FA5-73787831BB23}" presName="FourConn_1-2" presStyleLbl="fgAccFollowNode1" presStyleIdx="0" presStyleCnt="3">
        <dgm:presLayoutVars>
          <dgm:bulletEnabled val="1"/>
        </dgm:presLayoutVars>
      </dgm:prSet>
      <dgm:spPr/>
    </dgm:pt>
    <dgm:pt modelId="{7E906735-CD8D-4953-AE42-F8FB253C2513}" type="pres">
      <dgm:prSet presAssocID="{921F8EBC-91AB-47C7-8FA5-73787831BB23}" presName="FourConn_2-3" presStyleLbl="fgAccFollowNode1" presStyleIdx="1" presStyleCnt="3">
        <dgm:presLayoutVars>
          <dgm:bulletEnabled val="1"/>
        </dgm:presLayoutVars>
      </dgm:prSet>
      <dgm:spPr/>
    </dgm:pt>
    <dgm:pt modelId="{855B7A60-C087-4B29-AC0C-3A0AB0EF138F}" type="pres">
      <dgm:prSet presAssocID="{921F8EBC-91AB-47C7-8FA5-73787831BB23}" presName="FourConn_3-4" presStyleLbl="fgAccFollowNode1" presStyleIdx="2" presStyleCnt="3">
        <dgm:presLayoutVars>
          <dgm:bulletEnabled val="1"/>
        </dgm:presLayoutVars>
      </dgm:prSet>
      <dgm:spPr/>
    </dgm:pt>
    <dgm:pt modelId="{4B525089-901A-4821-A586-DDD8971618D6}" type="pres">
      <dgm:prSet presAssocID="{921F8EBC-91AB-47C7-8FA5-73787831BB23}" presName="FourNodes_1_text" presStyleLbl="node1" presStyleIdx="3" presStyleCnt="4">
        <dgm:presLayoutVars>
          <dgm:bulletEnabled val="1"/>
        </dgm:presLayoutVars>
      </dgm:prSet>
      <dgm:spPr/>
    </dgm:pt>
    <dgm:pt modelId="{D7C69927-0D5E-4DBD-A7E7-DE955ECA53BD}" type="pres">
      <dgm:prSet presAssocID="{921F8EBC-91AB-47C7-8FA5-73787831BB23}" presName="FourNodes_2_text" presStyleLbl="node1" presStyleIdx="3" presStyleCnt="4">
        <dgm:presLayoutVars>
          <dgm:bulletEnabled val="1"/>
        </dgm:presLayoutVars>
      </dgm:prSet>
      <dgm:spPr/>
    </dgm:pt>
    <dgm:pt modelId="{2395DA69-5573-428D-9962-125F9FF7C8DE}" type="pres">
      <dgm:prSet presAssocID="{921F8EBC-91AB-47C7-8FA5-73787831BB23}" presName="FourNodes_3_text" presStyleLbl="node1" presStyleIdx="3" presStyleCnt="4">
        <dgm:presLayoutVars>
          <dgm:bulletEnabled val="1"/>
        </dgm:presLayoutVars>
      </dgm:prSet>
      <dgm:spPr/>
    </dgm:pt>
    <dgm:pt modelId="{EA3AF201-C5F3-4415-A959-08E309D333B3}" type="pres">
      <dgm:prSet presAssocID="{921F8EBC-91AB-47C7-8FA5-73787831BB23}" presName="FourNodes_4_text" presStyleLbl="node1" presStyleIdx="3" presStyleCnt="4">
        <dgm:presLayoutVars>
          <dgm:bulletEnabled val="1"/>
        </dgm:presLayoutVars>
      </dgm:prSet>
      <dgm:spPr/>
    </dgm:pt>
  </dgm:ptLst>
  <dgm:cxnLst>
    <dgm:cxn modelId="{A7207C01-1FAE-4031-9CD1-F88414C273C8}" srcId="{921F8EBC-91AB-47C7-8FA5-73787831BB23}" destId="{31ABD2F6-E1ED-4D26-B8AF-233D3F639ECE}" srcOrd="0" destOrd="0" parTransId="{0C0A33FB-3F6F-4BEC-AF1D-B7D041148DD2}" sibTransId="{5F72A3E7-9004-4E8E-AFE9-4E51A896D74C}"/>
    <dgm:cxn modelId="{C639A60A-E938-4CD1-BEC1-08F991A9C91E}" type="presOf" srcId="{B4395147-B87D-40C1-869C-88B0F7EDC519}" destId="{2395DA69-5573-428D-9962-125F9FF7C8DE}" srcOrd="1" destOrd="0" presId="urn:microsoft.com/office/officeart/2005/8/layout/vProcess5"/>
    <dgm:cxn modelId="{30F9F213-2A94-44A0-A52A-F9E2C5DCBC5B}" type="presOf" srcId="{5F72A3E7-9004-4E8E-AFE9-4E51A896D74C}" destId="{1388CE63-4C89-4290-827E-BC71FBC9C22A}" srcOrd="0" destOrd="0" presId="urn:microsoft.com/office/officeart/2005/8/layout/vProcess5"/>
    <dgm:cxn modelId="{6BD6AD48-934D-41FD-8DDB-31A3A7C628F6}" srcId="{921F8EBC-91AB-47C7-8FA5-73787831BB23}" destId="{B4395147-B87D-40C1-869C-88B0F7EDC519}" srcOrd="2" destOrd="0" parTransId="{DF08DE02-7302-4E95-9827-640FEDC4D4D1}" sibTransId="{63C511C4-6A12-431B-AB33-979368B1BD82}"/>
    <dgm:cxn modelId="{FA42134A-B3AF-48A3-8EBF-ACDBA6829DEB}" type="presOf" srcId="{027E4DAE-A090-4F63-A9BF-3A9C81E6CDE7}" destId="{D7C69927-0D5E-4DBD-A7E7-DE955ECA53BD}" srcOrd="1" destOrd="0" presId="urn:microsoft.com/office/officeart/2005/8/layout/vProcess5"/>
    <dgm:cxn modelId="{C61F834B-009E-4A4B-8BC5-2E2E4FD168EC}" srcId="{921F8EBC-91AB-47C7-8FA5-73787831BB23}" destId="{900DEDE5-5260-4694-AF90-1A42A7A8D689}" srcOrd="3" destOrd="0" parTransId="{82498B7A-2BBD-41FD-AC77-13E2C5900928}" sibTransId="{06FA1C1D-6AE8-48A9-9357-7826533E7436}"/>
    <dgm:cxn modelId="{B079EE51-8FA4-4761-8C31-E3B8AD6F83B0}" type="presOf" srcId="{31ABD2F6-E1ED-4D26-B8AF-233D3F639ECE}" destId="{4C42E20D-BC27-4BD9-A5FA-1BA60212861D}" srcOrd="0" destOrd="0" presId="urn:microsoft.com/office/officeart/2005/8/layout/vProcess5"/>
    <dgm:cxn modelId="{56CCB279-15E9-4BA9-A290-52465B08BD50}" type="presOf" srcId="{B4395147-B87D-40C1-869C-88B0F7EDC519}" destId="{3257F6E3-0EFD-4BDD-89AF-A9D6E3DEA704}" srcOrd="0" destOrd="0" presId="urn:microsoft.com/office/officeart/2005/8/layout/vProcess5"/>
    <dgm:cxn modelId="{C040B396-25F8-4AF6-8C7E-F7FED09BD558}" type="presOf" srcId="{921F8EBC-91AB-47C7-8FA5-73787831BB23}" destId="{DDA995B9-749C-47DA-8F0A-4F9BEDEA3052}" srcOrd="0" destOrd="0" presId="urn:microsoft.com/office/officeart/2005/8/layout/vProcess5"/>
    <dgm:cxn modelId="{95E64C9F-EA6B-48F9-8EA4-4BC84F7CC172}" type="presOf" srcId="{027E4DAE-A090-4F63-A9BF-3A9C81E6CDE7}" destId="{18214DE2-B131-4CBC-AB94-EE00C4ABC913}" srcOrd="0" destOrd="0" presId="urn:microsoft.com/office/officeart/2005/8/layout/vProcess5"/>
    <dgm:cxn modelId="{FA0469A2-EDF5-482F-A9AE-FF424E48378A}" srcId="{921F8EBC-91AB-47C7-8FA5-73787831BB23}" destId="{027E4DAE-A090-4F63-A9BF-3A9C81E6CDE7}" srcOrd="1" destOrd="0" parTransId="{2D5897EE-E31B-4827-9CA8-BDE0BF285A44}" sibTransId="{048046AF-CF83-42CE-BAE7-D52029B75704}"/>
    <dgm:cxn modelId="{99A7C2A3-3DBB-475B-BB42-26703DC0270E}" type="presOf" srcId="{048046AF-CF83-42CE-BAE7-D52029B75704}" destId="{7E906735-CD8D-4953-AE42-F8FB253C2513}" srcOrd="0" destOrd="0" presId="urn:microsoft.com/office/officeart/2005/8/layout/vProcess5"/>
    <dgm:cxn modelId="{9D093AA7-C09D-43E6-BE02-9CE45E4E2A08}" type="presOf" srcId="{31ABD2F6-E1ED-4D26-B8AF-233D3F639ECE}" destId="{4B525089-901A-4821-A586-DDD8971618D6}" srcOrd="1" destOrd="0" presId="urn:microsoft.com/office/officeart/2005/8/layout/vProcess5"/>
    <dgm:cxn modelId="{8DF3E9BC-D353-4694-AFEF-D531232C8217}" type="presOf" srcId="{63C511C4-6A12-431B-AB33-979368B1BD82}" destId="{855B7A60-C087-4B29-AC0C-3A0AB0EF138F}" srcOrd="0" destOrd="0" presId="urn:microsoft.com/office/officeart/2005/8/layout/vProcess5"/>
    <dgm:cxn modelId="{C2DD42C8-1389-47D9-B3E8-F23F2DC7388D}" type="presOf" srcId="{900DEDE5-5260-4694-AF90-1A42A7A8D689}" destId="{EA3AF201-C5F3-4415-A959-08E309D333B3}" srcOrd="1" destOrd="0" presId="urn:microsoft.com/office/officeart/2005/8/layout/vProcess5"/>
    <dgm:cxn modelId="{D88145E2-B642-4633-A73E-8DB6169A629A}" type="presOf" srcId="{900DEDE5-5260-4694-AF90-1A42A7A8D689}" destId="{30E03E6D-11DB-4278-9DD9-4CADE91DA8B8}" srcOrd="0" destOrd="0" presId="urn:microsoft.com/office/officeart/2005/8/layout/vProcess5"/>
    <dgm:cxn modelId="{AC283BAB-A0E1-41BB-93BF-A7188837DECD}" type="presParOf" srcId="{DDA995B9-749C-47DA-8F0A-4F9BEDEA3052}" destId="{F8F4AF43-2E5A-4043-B3C3-F4734A179A60}" srcOrd="0" destOrd="0" presId="urn:microsoft.com/office/officeart/2005/8/layout/vProcess5"/>
    <dgm:cxn modelId="{9F2A59AF-F593-4AA8-A6F0-323F162FF40F}" type="presParOf" srcId="{DDA995B9-749C-47DA-8F0A-4F9BEDEA3052}" destId="{4C42E20D-BC27-4BD9-A5FA-1BA60212861D}" srcOrd="1" destOrd="0" presId="urn:microsoft.com/office/officeart/2005/8/layout/vProcess5"/>
    <dgm:cxn modelId="{11A0A1AA-AA91-400D-AE27-B95623F3DD08}" type="presParOf" srcId="{DDA995B9-749C-47DA-8F0A-4F9BEDEA3052}" destId="{18214DE2-B131-4CBC-AB94-EE00C4ABC913}" srcOrd="2" destOrd="0" presId="urn:microsoft.com/office/officeart/2005/8/layout/vProcess5"/>
    <dgm:cxn modelId="{06EA3E78-189B-44EC-8FC4-1E7D1E39F4DD}" type="presParOf" srcId="{DDA995B9-749C-47DA-8F0A-4F9BEDEA3052}" destId="{3257F6E3-0EFD-4BDD-89AF-A9D6E3DEA704}" srcOrd="3" destOrd="0" presId="urn:microsoft.com/office/officeart/2005/8/layout/vProcess5"/>
    <dgm:cxn modelId="{AFBC74EA-A2CD-4A4E-A0B2-3B609B888F6E}" type="presParOf" srcId="{DDA995B9-749C-47DA-8F0A-4F9BEDEA3052}" destId="{30E03E6D-11DB-4278-9DD9-4CADE91DA8B8}" srcOrd="4" destOrd="0" presId="urn:microsoft.com/office/officeart/2005/8/layout/vProcess5"/>
    <dgm:cxn modelId="{11D192D1-DA83-4812-8CFE-DC20F73EEA01}" type="presParOf" srcId="{DDA995B9-749C-47DA-8F0A-4F9BEDEA3052}" destId="{1388CE63-4C89-4290-827E-BC71FBC9C22A}" srcOrd="5" destOrd="0" presId="urn:microsoft.com/office/officeart/2005/8/layout/vProcess5"/>
    <dgm:cxn modelId="{F7418029-5261-4953-87D1-C4998B3ADF6A}" type="presParOf" srcId="{DDA995B9-749C-47DA-8F0A-4F9BEDEA3052}" destId="{7E906735-CD8D-4953-AE42-F8FB253C2513}" srcOrd="6" destOrd="0" presId="urn:microsoft.com/office/officeart/2005/8/layout/vProcess5"/>
    <dgm:cxn modelId="{9D7A73FF-76E8-464E-A84E-3050F93F9060}" type="presParOf" srcId="{DDA995B9-749C-47DA-8F0A-4F9BEDEA3052}" destId="{855B7A60-C087-4B29-AC0C-3A0AB0EF138F}" srcOrd="7" destOrd="0" presId="urn:microsoft.com/office/officeart/2005/8/layout/vProcess5"/>
    <dgm:cxn modelId="{86FE9588-E066-460D-9476-51ED8BD0FFAA}" type="presParOf" srcId="{DDA995B9-749C-47DA-8F0A-4F9BEDEA3052}" destId="{4B525089-901A-4821-A586-DDD8971618D6}" srcOrd="8" destOrd="0" presId="urn:microsoft.com/office/officeart/2005/8/layout/vProcess5"/>
    <dgm:cxn modelId="{1E131A2C-7EA1-4483-AA3F-83ABCB6E067A}" type="presParOf" srcId="{DDA995B9-749C-47DA-8F0A-4F9BEDEA3052}" destId="{D7C69927-0D5E-4DBD-A7E7-DE955ECA53BD}" srcOrd="9" destOrd="0" presId="urn:microsoft.com/office/officeart/2005/8/layout/vProcess5"/>
    <dgm:cxn modelId="{57F56C2C-C242-49E8-9B6E-AFD7A59F23B1}" type="presParOf" srcId="{DDA995B9-749C-47DA-8F0A-4F9BEDEA3052}" destId="{2395DA69-5573-428D-9962-125F9FF7C8DE}" srcOrd="10" destOrd="0" presId="urn:microsoft.com/office/officeart/2005/8/layout/vProcess5"/>
    <dgm:cxn modelId="{393649A8-353F-4B8A-B16D-15689F80AFF5}" type="presParOf" srcId="{DDA995B9-749C-47DA-8F0A-4F9BEDEA3052}" destId="{EA3AF201-C5F3-4415-A959-08E309D333B3}"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EF0DCC9-8C90-410C-A5A3-F6701A07285A}" type="doc">
      <dgm:prSet loTypeId="urn:microsoft.com/office/officeart/2005/8/layout/list1" loCatId="list" qsTypeId="urn:microsoft.com/office/officeart/2005/8/quickstyle/simple4" qsCatId="simple" csTypeId="urn:microsoft.com/office/officeart/2005/8/colors/accent1_2" csCatId="accent1"/>
      <dgm:spPr/>
      <dgm:t>
        <a:bodyPr/>
        <a:lstStyle/>
        <a:p>
          <a:endParaRPr lang="en-US"/>
        </a:p>
      </dgm:t>
    </dgm:pt>
    <dgm:pt modelId="{8820E556-02E9-41E6-B028-7B5DC7039C7A}">
      <dgm:prSet custT="1"/>
      <dgm:spPr/>
      <dgm:t>
        <a:bodyPr/>
        <a:lstStyle/>
        <a:p>
          <a:r>
            <a:rPr lang="en-GB" sz="2400" b="1" dirty="0"/>
            <a:t>Insights &amp; Findings</a:t>
          </a:r>
          <a:endParaRPr lang="en-US" sz="2400" dirty="0"/>
        </a:p>
      </dgm:t>
    </dgm:pt>
    <dgm:pt modelId="{C66F1486-BE11-4AE2-9AC8-34C71E09A314}" type="parTrans" cxnId="{41BD4D7B-E842-4E19-B676-1AA74B576173}">
      <dgm:prSet/>
      <dgm:spPr/>
      <dgm:t>
        <a:bodyPr/>
        <a:lstStyle/>
        <a:p>
          <a:endParaRPr lang="en-US"/>
        </a:p>
      </dgm:t>
    </dgm:pt>
    <dgm:pt modelId="{D927E12F-B25D-4869-A77A-570762B4F43C}" type="sibTrans" cxnId="{41BD4D7B-E842-4E19-B676-1AA74B576173}">
      <dgm:prSet/>
      <dgm:spPr/>
      <dgm:t>
        <a:bodyPr/>
        <a:lstStyle/>
        <a:p>
          <a:endParaRPr lang="en-US"/>
        </a:p>
      </dgm:t>
    </dgm:pt>
    <dgm:pt modelId="{ACECDE29-F883-44D9-A6DC-EA609AF0C177}">
      <dgm:prSet/>
      <dgm:spPr/>
      <dgm:t>
        <a:bodyPr/>
        <a:lstStyle/>
        <a:p>
          <a:r>
            <a:rPr lang="en-GB"/>
            <a:t>Phones and Chairs are top-selling products.</a:t>
          </a:r>
          <a:endParaRPr lang="en-US"/>
        </a:p>
      </dgm:t>
    </dgm:pt>
    <dgm:pt modelId="{7599C776-E584-428D-B1C5-EE2CEA8EC657}" type="parTrans" cxnId="{99C358AA-C0D7-423D-B599-A72426005E2C}">
      <dgm:prSet/>
      <dgm:spPr/>
      <dgm:t>
        <a:bodyPr/>
        <a:lstStyle/>
        <a:p>
          <a:endParaRPr lang="en-US"/>
        </a:p>
      </dgm:t>
    </dgm:pt>
    <dgm:pt modelId="{05862269-606A-4EC1-80FF-C9AF3B509073}" type="sibTrans" cxnId="{99C358AA-C0D7-423D-B599-A72426005E2C}">
      <dgm:prSet/>
      <dgm:spPr/>
      <dgm:t>
        <a:bodyPr/>
        <a:lstStyle/>
        <a:p>
          <a:endParaRPr lang="en-US"/>
        </a:p>
      </dgm:t>
    </dgm:pt>
    <dgm:pt modelId="{8824680B-6BB7-4802-9EF5-55F389BFF639}">
      <dgm:prSet/>
      <dgm:spPr/>
      <dgm:t>
        <a:bodyPr/>
        <a:lstStyle/>
        <a:p>
          <a:r>
            <a:rPr lang="en-GB"/>
            <a:t>California and New York lead in sales.</a:t>
          </a:r>
          <a:endParaRPr lang="en-US"/>
        </a:p>
      </dgm:t>
    </dgm:pt>
    <dgm:pt modelId="{368CB3B2-B8F8-401E-B813-176658707A30}" type="parTrans" cxnId="{374502A2-6BCF-401D-A83F-14EAEA85474D}">
      <dgm:prSet/>
      <dgm:spPr/>
      <dgm:t>
        <a:bodyPr/>
        <a:lstStyle/>
        <a:p>
          <a:endParaRPr lang="en-US"/>
        </a:p>
      </dgm:t>
    </dgm:pt>
    <dgm:pt modelId="{70C42DFA-2675-4D29-9E8D-945F3F591467}" type="sibTrans" cxnId="{374502A2-6BCF-401D-A83F-14EAEA85474D}">
      <dgm:prSet/>
      <dgm:spPr/>
      <dgm:t>
        <a:bodyPr/>
        <a:lstStyle/>
        <a:p>
          <a:endParaRPr lang="en-US"/>
        </a:p>
      </dgm:t>
    </dgm:pt>
    <dgm:pt modelId="{C473F213-74B9-49E5-A71B-DFE4AA0B2211}">
      <dgm:prSet/>
      <dgm:spPr/>
      <dgm:t>
        <a:bodyPr/>
        <a:lstStyle/>
        <a:p>
          <a:r>
            <a:rPr lang="en-GB"/>
            <a:t>Standard Class dominates shipping mode (60%).</a:t>
          </a:r>
          <a:endParaRPr lang="en-US"/>
        </a:p>
      </dgm:t>
    </dgm:pt>
    <dgm:pt modelId="{9A1830FC-1C66-4FA3-8AFD-09404520452F}" type="parTrans" cxnId="{FCD37A54-089B-4424-8704-5E49CACB1ED7}">
      <dgm:prSet/>
      <dgm:spPr/>
      <dgm:t>
        <a:bodyPr/>
        <a:lstStyle/>
        <a:p>
          <a:endParaRPr lang="en-US"/>
        </a:p>
      </dgm:t>
    </dgm:pt>
    <dgm:pt modelId="{D328B614-E902-42FC-8E0B-D969E55220FD}" type="sibTrans" cxnId="{FCD37A54-089B-4424-8704-5E49CACB1ED7}">
      <dgm:prSet/>
      <dgm:spPr/>
      <dgm:t>
        <a:bodyPr/>
        <a:lstStyle/>
        <a:p>
          <a:endParaRPr lang="en-US"/>
        </a:p>
      </dgm:t>
    </dgm:pt>
    <dgm:pt modelId="{BC3C064A-7304-4499-AB5A-BA6BCAAF7268}">
      <dgm:prSet/>
      <dgm:spPr/>
      <dgm:t>
        <a:bodyPr/>
        <a:lstStyle/>
        <a:p>
          <a:r>
            <a:rPr lang="en-GB"/>
            <a:t>West region has the highest sales (32%).</a:t>
          </a:r>
          <a:endParaRPr lang="en-US"/>
        </a:p>
      </dgm:t>
    </dgm:pt>
    <dgm:pt modelId="{BD0EDA1D-EC7D-4494-B37F-D4552FEF960C}" type="parTrans" cxnId="{D9711D2D-DDC0-467F-9C89-9E9B6DF4BCCD}">
      <dgm:prSet/>
      <dgm:spPr/>
      <dgm:t>
        <a:bodyPr/>
        <a:lstStyle/>
        <a:p>
          <a:endParaRPr lang="en-US"/>
        </a:p>
      </dgm:t>
    </dgm:pt>
    <dgm:pt modelId="{22680998-E7A7-4F68-AF83-85CD3D860DD6}" type="sibTrans" cxnId="{D9711D2D-DDC0-467F-9C89-9E9B6DF4BCCD}">
      <dgm:prSet/>
      <dgm:spPr/>
      <dgm:t>
        <a:bodyPr/>
        <a:lstStyle/>
        <a:p>
          <a:endParaRPr lang="en-US"/>
        </a:p>
      </dgm:t>
    </dgm:pt>
    <dgm:pt modelId="{72C132F7-D8B2-4028-9AEC-03330CF9846C}">
      <dgm:prSet/>
      <dgm:spPr/>
      <dgm:t>
        <a:bodyPr/>
        <a:lstStyle/>
        <a:p>
          <a:r>
            <a:rPr lang="en-GB"/>
            <a:t>Profit and COGS show clear seasonal trends.</a:t>
          </a:r>
          <a:endParaRPr lang="en-US"/>
        </a:p>
      </dgm:t>
    </dgm:pt>
    <dgm:pt modelId="{82827D10-8B38-45E1-99E1-66D1ACA8F8EC}" type="parTrans" cxnId="{13E3FAFE-A580-4EA3-BDC0-4444B7401042}">
      <dgm:prSet/>
      <dgm:spPr/>
      <dgm:t>
        <a:bodyPr/>
        <a:lstStyle/>
        <a:p>
          <a:endParaRPr lang="en-US"/>
        </a:p>
      </dgm:t>
    </dgm:pt>
    <dgm:pt modelId="{5096103A-50F9-4941-9B79-27CB874A97F7}" type="sibTrans" cxnId="{13E3FAFE-A580-4EA3-BDC0-4444B7401042}">
      <dgm:prSet/>
      <dgm:spPr/>
      <dgm:t>
        <a:bodyPr/>
        <a:lstStyle/>
        <a:p>
          <a:endParaRPr lang="en-US"/>
        </a:p>
      </dgm:t>
    </dgm:pt>
    <dgm:pt modelId="{2BA2C725-4BC8-48D2-8ABA-BB7E0E4352B6}" type="pres">
      <dgm:prSet presAssocID="{BEF0DCC9-8C90-410C-A5A3-F6701A07285A}" presName="linear" presStyleCnt="0">
        <dgm:presLayoutVars>
          <dgm:dir/>
          <dgm:animLvl val="lvl"/>
          <dgm:resizeHandles val="exact"/>
        </dgm:presLayoutVars>
      </dgm:prSet>
      <dgm:spPr/>
    </dgm:pt>
    <dgm:pt modelId="{CB31FEFF-1BFA-4AC7-AEC3-F6E9B33C2936}" type="pres">
      <dgm:prSet presAssocID="{8820E556-02E9-41E6-B028-7B5DC7039C7A}" presName="parentLin" presStyleCnt="0"/>
      <dgm:spPr/>
    </dgm:pt>
    <dgm:pt modelId="{1BBE0A15-5AEF-4DF0-A937-12D353B51C41}" type="pres">
      <dgm:prSet presAssocID="{8820E556-02E9-41E6-B028-7B5DC7039C7A}" presName="parentLeftMargin" presStyleLbl="node1" presStyleIdx="0" presStyleCnt="6"/>
      <dgm:spPr/>
    </dgm:pt>
    <dgm:pt modelId="{C9D5C38D-B4D8-4DEC-AABF-2D4268CE063A}" type="pres">
      <dgm:prSet presAssocID="{8820E556-02E9-41E6-B028-7B5DC7039C7A}" presName="parentText" presStyleLbl="node1" presStyleIdx="0" presStyleCnt="6">
        <dgm:presLayoutVars>
          <dgm:chMax val="0"/>
          <dgm:bulletEnabled val="1"/>
        </dgm:presLayoutVars>
      </dgm:prSet>
      <dgm:spPr/>
    </dgm:pt>
    <dgm:pt modelId="{56A57CBE-2BD5-4112-8177-7E33AAE65B0F}" type="pres">
      <dgm:prSet presAssocID="{8820E556-02E9-41E6-B028-7B5DC7039C7A}" presName="negativeSpace" presStyleCnt="0"/>
      <dgm:spPr/>
    </dgm:pt>
    <dgm:pt modelId="{E80FDACC-89F9-440E-8E7E-31A52A160B9D}" type="pres">
      <dgm:prSet presAssocID="{8820E556-02E9-41E6-B028-7B5DC7039C7A}" presName="childText" presStyleLbl="conFgAcc1" presStyleIdx="0" presStyleCnt="6">
        <dgm:presLayoutVars>
          <dgm:bulletEnabled val="1"/>
        </dgm:presLayoutVars>
      </dgm:prSet>
      <dgm:spPr/>
    </dgm:pt>
    <dgm:pt modelId="{7D046F60-62AC-492A-A5E9-354958997F55}" type="pres">
      <dgm:prSet presAssocID="{D927E12F-B25D-4869-A77A-570762B4F43C}" presName="spaceBetweenRectangles" presStyleCnt="0"/>
      <dgm:spPr/>
    </dgm:pt>
    <dgm:pt modelId="{AF3216A0-B5CE-4E6C-829F-661ABFE04DC0}" type="pres">
      <dgm:prSet presAssocID="{ACECDE29-F883-44D9-A6DC-EA609AF0C177}" presName="parentLin" presStyleCnt="0"/>
      <dgm:spPr/>
    </dgm:pt>
    <dgm:pt modelId="{71B5078D-81D5-4EF7-B7C2-12FD91E06EC1}" type="pres">
      <dgm:prSet presAssocID="{ACECDE29-F883-44D9-A6DC-EA609AF0C177}" presName="parentLeftMargin" presStyleLbl="node1" presStyleIdx="0" presStyleCnt="6"/>
      <dgm:spPr/>
    </dgm:pt>
    <dgm:pt modelId="{19D4672C-E1E7-4177-B5AE-5C616BAADA8A}" type="pres">
      <dgm:prSet presAssocID="{ACECDE29-F883-44D9-A6DC-EA609AF0C177}" presName="parentText" presStyleLbl="node1" presStyleIdx="1" presStyleCnt="6">
        <dgm:presLayoutVars>
          <dgm:chMax val="0"/>
          <dgm:bulletEnabled val="1"/>
        </dgm:presLayoutVars>
      </dgm:prSet>
      <dgm:spPr/>
    </dgm:pt>
    <dgm:pt modelId="{17FDC0AB-8988-42AE-B607-7A0534C61986}" type="pres">
      <dgm:prSet presAssocID="{ACECDE29-F883-44D9-A6DC-EA609AF0C177}" presName="negativeSpace" presStyleCnt="0"/>
      <dgm:spPr/>
    </dgm:pt>
    <dgm:pt modelId="{2958CE39-882F-4CCC-97F3-F07361A27647}" type="pres">
      <dgm:prSet presAssocID="{ACECDE29-F883-44D9-A6DC-EA609AF0C177}" presName="childText" presStyleLbl="conFgAcc1" presStyleIdx="1" presStyleCnt="6">
        <dgm:presLayoutVars>
          <dgm:bulletEnabled val="1"/>
        </dgm:presLayoutVars>
      </dgm:prSet>
      <dgm:spPr/>
    </dgm:pt>
    <dgm:pt modelId="{6B027DB4-D47B-4DF1-AA14-BEDD2B37BA41}" type="pres">
      <dgm:prSet presAssocID="{05862269-606A-4EC1-80FF-C9AF3B509073}" presName="spaceBetweenRectangles" presStyleCnt="0"/>
      <dgm:spPr/>
    </dgm:pt>
    <dgm:pt modelId="{464C6129-718F-4D88-AB53-2569B2093A54}" type="pres">
      <dgm:prSet presAssocID="{8824680B-6BB7-4802-9EF5-55F389BFF639}" presName="parentLin" presStyleCnt="0"/>
      <dgm:spPr/>
    </dgm:pt>
    <dgm:pt modelId="{7427E3AF-FD51-4A86-91AA-A94C0BAB0E8D}" type="pres">
      <dgm:prSet presAssocID="{8824680B-6BB7-4802-9EF5-55F389BFF639}" presName="parentLeftMargin" presStyleLbl="node1" presStyleIdx="1" presStyleCnt="6"/>
      <dgm:spPr/>
    </dgm:pt>
    <dgm:pt modelId="{241DBA41-80A7-4919-949B-09E094CFBC2F}" type="pres">
      <dgm:prSet presAssocID="{8824680B-6BB7-4802-9EF5-55F389BFF639}" presName="parentText" presStyleLbl="node1" presStyleIdx="2" presStyleCnt="6">
        <dgm:presLayoutVars>
          <dgm:chMax val="0"/>
          <dgm:bulletEnabled val="1"/>
        </dgm:presLayoutVars>
      </dgm:prSet>
      <dgm:spPr/>
    </dgm:pt>
    <dgm:pt modelId="{86592B4B-2775-4ACE-80B4-96623F8AF51D}" type="pres">
      <dgm:prSet presAssocID="{8824680B-6BB7-4802-9EF5-55F389BFF639}" presName="negativeSpace" presStyleCnt="0"/>
      <dgm:spPr/>
    </dgm:pt>
    <dgm:pt modelId="{9D574A31-34B8-4DCB-802A-4D2DDEE2CE3B}" type="pres">
      <dgm:prSet presAssocID="{8824680B-6BB7-4802-9EF5-55F389BFF639}" presName="childText" presStyleLbl="conFgAcc1" presStyleIdx="2" presStyleCnt="6">
        <dgm:presLayoutVars>
          <dgm:bulletEnabled val="1"/>
        </dgm:presLayoutVars>
      </dgm:prSet>
      <dgm:spPr/>
    </dgm:pt>
    <dgm:pt modelId="{0CF6EFBE-CF98-424F-97B3-3603441A6020}" type="pres">
      <dgm:prSet presAssocID="{70C42DFA-2675-4D29-9E8D-945F3F591467}" presName="spaceBetweenRectangles" presStyleCnt="0"/>
      <dgm:spPr/>
    </dgm:pt>
    <dgm:pt modelId="{745157CE-AFDF-4516-AD29-BB45AF2D33C9}" type="pres">
      <dgm:prSet presAssocID="{C473F213-74B9-49E5-A71B-DFE4AA0B2211}" presName="parentLin" presStyleCnt="0"/>
      <dgm:spPr/>
    </dgm:pt>
    <dgm:pt modelId="{4F470704-D53B-44B2-839B-F5DFCB5F46E5}" type="pres">
      <dgm:prSet presAssocID="{C473F213-74B9-49E5-A71B-DFE4AA0B2211}" presName="parentLeftMargin" presStyleLbl="node1" presStyleIdx="2" presStyleCnt="6"/>
      <dgm:spPr/>
    </dgm:pt>
    <dgm:pt modelId="{EB3FC6DB-B468-4BCA-A468-9AFC9F371877}" type="pres">
      <dgm:prSet presAssocID="{C473F213-74B9-49E5-A71B-DFE4AA0B2211}" presName="parentText" presStyleLbl="node1" presStyleIdx="3" presStyleCnt="6">
        <dgm:presLayoutVars>
          <dgm:chMax val="0"/>
          <dgm:bulletEnabled val="1"/>
        </dgm:presLayoutVars>
      </dgm:prSet>
      <dgm:spPr/>
    </dgm:pt>
    <dgm:pt modelId="{A74D7CA0-70D6-44F9-8058-0D298E9E370A}" type="pres">
      <dgm:prSet presAssocID="{C473F213-74B9-49E5-A71B-DFE4AA0B2211}" presName="negativeSpace" presStyleCnt="0"/>
      <dgm:spPr/>
    </dgm:pt>
    <dgm:pt modelId="{F97AE603-1F92-4548-A3C8-51999AA06B30}" type="pres">
      <dgm:prSet presAssocID="{C473F213-74B9-49E5-A71B-DFE4AA0B2211}" presName="childText" presStyleLbl="conFgAcc1" presStyleIdx="3" presStyleCnt="6">
        <dgm:presLayoutVars>
          <dgm:bulletEnabled val="1"/>
        </dgm:presLayoutVars>
      </dgm:prSet>
      <dgm:spPr/>
    </dgm:pt>
    <dgm:pt modelId="{115B3E47-73FA-4F2A-A6C9-5279F2B5D416}" type="pres">
      <dgm:prSet presAssocID="{D328B614-E902-42FC-8E0B-D969E55220FD}" presName="spaceBetweenRectangles" presStyleCnt="0"/>
      <dgm:spPr/>
    </dgm:pt>
    <dgm:pt modelId="{0DA079D8-762B-4341-BC17-5DE05D9E382C}" type="pres">
      <dgm:prSet presAssocID="{BC3C064A-7304-4499-AB5A-BA6BCAAF7268}" presName="parentLin" presStyleCnt="0"/>
      <dgm:spPr/>
    </dgm:pt>
    <dgm:pt modelId="{94AFCBCA-0B9D-4C1C-8DE3-2A70E1BE6EBF}" type="pres">
      <dgm:prSet presAssocID="{BC3C064A-7304-4499-AB5A-BA6BCAAF7268}" presName="parentLeftMargin" presStyleLbl="node1" presStyleIdx="3" presStyleCnt="6"/>
      <dgm:spPr/>
    </dgm:pt>
    <dgm:pt modelId="{D92C6868-ED51-4271-8188-68DD0DB1244B}" type="pres">
      <dgm:prSet presAssocID="{BC3C064A-7304-4499-AB5A-BA6BCAAF7268}" presName="parentText" presStyleLbl="node1" presStyleIdx="4" presStyleCnt="6">
        <dgm:presLayoutVars>
          <dgm:chMax val="0"/>
          <dgm:bulletEnabled val="1"/>
        </dgm:presLayoutVars>
      </dgm:prSet>
      <dgm:spPr/>
    </dgm:pt>
    <dgm:pt modelId="{6FC8197F-A613-446B-8BAE-257B436607A3}" type="pres">
      <dgm:prSet presAssocID="{BC3C064A-7304-4499-AB5A-BA6BCAAF7268}" presName="negativeSpace" presStyleCnt="0"/>
      <dgm:spPr/>
    </dgm:pt>
    <dgm:pt modelId="{588CD782-B85B-4972-8644-AA874ACB1B04}" type="pres">
      <dgm:prSet presAssocID="{BC3C064A-7304-4499-AB5A-BA6BCAAF7268}" presName="childText" presStyleLbl="conFgAcc1" presStyleIdx="4" presStyleCnt="6">
        <dgm:presLayoutVars>
          <dgm:bulletEnabled val="1"/>
        </dgm:presLayoutVars>
      </dgm:prSet>
      <dgm:spPr/>
    </dgm:pt>
    <dgm:pt modelId="{DD691FC6-418D-4AC3-AA87-5144F86431D7}" type="pres">
      <dgm:prSet presAssocID="{22680998-E7A7-4F68-AF83-85CD3D860DD6}" presName="spaceBetweenRectangles" presStyleCnt="0"/>
      <dgm:spPr/>
    </dgm:pt>
    <dgm:pt modelId="{A1F44C35-EBAE-462E-A000-72B3AD962DED}" type="pres">
      <dgm:prSet presAssocID="{72C132F7-D8B2-4028-9AEC-03330CF9846C}" presName="parentLin" presStyleCnt="0"/>
      <dgm:spPr/>
    </dgm:pt>
    <dgm:pt modelId="{1EA71245-BF2A-4DB6-9BAD-A45C9F90CE14}" type="pres">
      <dgm:prSet presAssocID="{72C132F7-D8B2-4028-9AEC-03330CF9846C}" presName="parentLeftMargin" presStyleLbl="node1" presStyleIdx="4" presStyleCnt="6"/>
      <dgm:spPr/>
    </dgm:pt>
    <dgm:pt modelId="{4E1AA8D1-C61D-4A3B-A31E-D891E9254A16}" type="pres">
      <dgm:prSet presAssocID="{72C132F7-D8B2-4028-9AEC-03330CF9846C}" presName="parentText" presStyleLbl="node1" presStyleIdx="5" presStyleCnt="6">
        <dgm:presLayoutVars>
          <dgm:chMax val="0"/>
          <dgm:bulletEnabled val="1"/>
        </dgm:presLayoutVars>
      </dgm:prSet>
      <dgm:spPr/>
    </dgm:pt>
    <dgm:pt modelId="{A7849EEE-125D-4EBA-85DD-BCBAEE4237B2}" type="pres">
      <dgm:prSet presAssocID="{72C132F7-D8B2-4028-9AEC-03330CF9846C}" presName="negativeSpace" presStyleCnt="0"/>
      <dgm:spPr/>
    </dgm:pt>
    <dgm:pt modelId="{466C0410-F062-48D3-A6D3-4078B9B95375}" type="pres">
      <dgm:prSet presAssocID="{72C132F7-D8B2-4028-9AEC-03330CF9846C}" presName="childText" presStyleLbl="conFgAcc1" presStyleIdx="5" presStyleCnt="6">
        <dgm:presLayoutVars>
          <dgm:bulletEnabled val="1"/>
        </dgm:presLayoutVars>
      </dgm:prSet>
      <dgm:spPr/>
    </dgm:pt>
  </dgm:ptLst>
  <dgm:cxnLst>
    <dgm:cxn modelId="{C6844911-20D1-4BC8-A734-4C6C9F2376B0}" type="presOf" srcId="{BC3C064A-7304-4499-AB5A-BA6BCAAF7268}" destId="{94AFCBCA-0B9D-4C1C-8DE3-2A70E1BE6EBF}" srcOrd="0" destOrd="0" presId="urn:microsoft.com/office/officeart/2005/8/layout/list1"/>
    <dgm:cxn modelId="{1BA87824-AB90-4442-9585-0F3A306A55AE}" type="presOf" srcId="{8820E556-02E9-41E6-B028-7B5DC7039C7A}" destId="{1BBE0A15-5AEF-4DF0-A937-12D353B51C41}" srcOrd="0" destOrd="0" presId="urn:microsoft.com/office/officeart/2005/8/layout/list1"/>
    <dgm:cxn modelId="{D9711D2D-DDC0-467F-9C89-9E9B6DF4BCCD}" srcId="{BEF0DCC9-8C90-410C-A5A3-F6701A07285A}" destId="{BC3C064A-7304-4499-AB5A-BA6BCAAF7268}" srcOrd="4" destOrd="0" parTransId="{BD0EDA1D-EC7D-4494-B37F-D4552FEF960C}" sibTransId="{22680998-E7A7-4F68-AF83-85CD3D860DD6}"/>
    <dgm:cxn modelId="{E9B0E24B-66BA-486C-A576-9BE04FE51EFC}" type="presOf" srcId="{8824680B-6BB7-4802-9EF5-55F389BFF639}" destId="{7427E3AF-FD51-4A86-91AA-A94C0BAB0E8D}" srcOrd="0" destOrd="0" presId="urn:microsoft.com/office/officeart/2005/8/layout/list1"/>
    <dgm:cxn modelId="{6D48EC6B-4EE2-4AF8-B59A-FB36DC522A80}" type="presOf" srcId="{72C132F7-D8B2-4028-9AEC-03330CF9846C}" destId="{1EA71245-BF2A-4DB6-9BAD-A45C9F90CE14}" srcOrd="0" destOrd="0" presId="urn:microsoft.com/office/officeart/2005/8/layout/list1"/>
    <dgm:cxn modelId="{6C8A454F-39AF-404E-891E-9A09D6EA223F}" type="presOf" srcId="{ACECDE29-F883-44D9-A6DC-EA609AF0C177}" destId="{19D4672C-E1E7-4177-B5AE-5C616BAADA8A}" srcOrd="1" destOrd="0" presId="urn:microsoft.com/office/officeart/2005/8/layout/list1"/>
    <dgm:cxn modelId="{FCD37A54-089B-4424-8704-5E49CACB1ED7}" srcId="{BEF0DCC9-8C90-410C-A5A3-F6701A07285A}" destId="{C473F213-74B9-49E5-A71B-DFE4AA0B2211}" srcOrd="3" destOrd="0" parTransId="{9A1830FC-1C66-4FA3-8AFD-09404520452F}" sibTransId="{D328B614-E902-42FC-8E0B-D969E55220FD}"/>
    <dgm:cxn modelId="{41BD4D7B-E842-4E19-B676-1AA74B576173}" srcId="{BEF0DCC9-8C90-410C-A5A3-F6701A07285A}" destId="{8820E556-02E9-41E6-B028-7B5DC7039C7A}" srcOrd="0" destOrd="0" parTransId="{C66F1486-BE11-4AE2-9AC8-34C71E09A314}" sibTransId="{D927E12F-B25D-4869-A77A-570762B4F43C}"/>
    <dgm:cxn modelId="{6BAE067F-C8CC-4E7D-9A9D-120621D73ED2}" type="presOf" srcId="{ACECDE29-F883-44D9-A6DC-EA609AF0C177}" destId="{71B5078D-81D5-4EF7-B7C2-12FD91E06EC1}" srcOrd="0" destOrd="0" presId="urn:microsoft.com/office/officeart/2005/8/layout/list1"/>
    <dgm:cxn modelId="{648E3E94-3DB5-4007-83CE-A673C312A96D}" type="presOf" srcId="{C473F213-74B9-49E5-A71B-DFE4AA0B2211}" destId="{4F470704-D53B-44B2-839B-F5DFCB5F46E5}" srcOrd="0" destOrd="0" presId="urn:microsoft.com/office/officeart/2005/8/layout/list1"/>
    <dgm:cxn modelId="{6AD07E9D-E4F8-474B-B523-E61CA2FCABAC}" type="presOf" srcId="{8820E556-02E9-41E6-B028-7B5DC7039C7A}" destId="{C9D5C38D-B4D8-4DEC-AABF-2D4268CE063A}" srcOrd="1" destOrd="0" presId="urn:microsoft.com/office/officeart/2005/8/layout/list1"/>
    <dgm:cxn modelId="{374502A2-6BCF-401D-A83F-14EAEA85474D}" srcId="{BEF0DCC9-8C90-410C-A5A3-F6701A07285A}" destId="{8824680B-6BB7-4802-9EF5-55F389BFF639}" srcOrd="2" destOrd="0" parTransId="{368CB3B2-B8F8-401E-B813-176658707A30}" sibTransId="{70C42DFA-2675-4D29-9E8D-945F3F591467}"/>
    <dgm:cxn modelId="{28D547A6-0F7B-4482-B8EA-07AFB62D2441}" type="presOf" srcId="{C473F213-74B9-49E5-A71B-DFE4AA0B2211}" destId="{EB3FC6DB-B468-4BCA-A468-9AFC9F371877}" srcOrd="1" destOrd="0" presId="urn:microsoft.com/office/officeart/2005/8/layout/list1"/>
    <dgm:cxn modelId="{99C358AA-C0D7-423D-B599-A72426005E2C}" srcId="{BEF0DCC9-8C90-410C-A5A3-F6701A07285A}" destId="{ACECDE29-F883-44D9-A6DC-EA609AF0C177}" srcOrd="1" destOrd="0" parTransId="{7599C776-E584-428D-B1C5-EE2CEA8EC657}" sibTransId="{05862269-606A-4EC1-80FF-C9AF3B509073}"/>
    <dgm:cxn modelId="{89E46CB3-33F9-4E8B-A0B6-0406997DADCB}" type="presOf" srcId="{72C132F7-D8B2-4028-9AEC-03330CF9846C}" destId="{4E1AA8D1-C61D-4A3B-A31E-D891E9254A16}" srcOrd="1" destOrd="0" presId="urn:microsoft.com/office/officeart/2005/8/layout/list1"/>
    <dgm:cxn modelId="{E347E2C5-FB26-4885-B94E-B8D4AFD990B0}" type="presOf" srcId="{BC3C064A-7304-4499-AB5A-BA6BCAAF7268}" destId="{D92C6868-ED51-4271-8188-68DD0DB1244B}" srcOrd="1" destOrd="0" presId="urn:microsoft.com/office/officeart/2005/8/layout/list1"/>
    <dgm:cxn modelId="{39EF07E9-8768-4D12-8C30-BCE4E4B83023}" type="presOf" srcId="{BEF0DCC9-8C90-410C-A5A3-F6701A07285A}" destId="{2BA2C725-4BC8-48D2-8ABA-BB7E0E4352B6}" srcOrd="0" destOrd="0" presId="urn:microsoft.com/office/officeart/2005/8/layout/list1"/>
    <dgm:cxn modelId="{61A183FA-0F97-46F9-A1F7-689F7ED4446E}" type="presOf" srcId="{8824680B-6BB7-4802-9EF5-55F389BFF639}" destId="{241DBA41-80A7-4919-949B-09E094CFBC2F}" srcOrd="1" destOrd="0" presId="urn:microsoft.com/office/officeart/2005/8/layout/list1"/>
    <dgm:cxn modelId="{13E3FAFE-A580-4EA3-BDC0-4444B7401042}" srcId="{BEF0DCC9-8C90-410C-A5A3-F6701A07285A}" destId="{72C132F7-D8B2-4028-9AEC-03330CF9846C}" srcOrd="5" destOrd="0" parTransId="{82827D10-8B38-45E1-99E1-66D1ACA8F8EC}" sibTransId="{5096103A-50F9-4941-9B79-27CB874A97F7}"/>
    <dgm:cxn modelId="{B90B19FD-3C4E-46B2-99DC-6A102E23741F}" type="presParOf" srcId="{2BA2C725-4BC8-48D2-8ABA-BB7E0E4352B6}" destId="{CB31FEFF-1BFA-4AC7-AEC3-F6E9B33C2936}" srcOrd="0" destOrd="0" presId="urn:microsoft.com/office/officeart/2005/8/layout/list1"/>
    <dgm:cxn modelId="{F7472956-AE2E-494A-8BD5-FB89022AC0DB}" type="presParOf" srcId="{CB31FEFF-1BFA-4AC7-AEC3-F6E9B33C2936}" destId="{1BBE0A15-5AEF-4DF0-A937-12D353B51C41}" srcOrd="0" destOrd="0" presId="urn:microsoft.com/office/officeart/2005/8/layout/list1"/>
    <dgm:cxn modelId="{8C67BAD3-11D5-4A5E-8CA0-B1C3707C5208}" type="presParOf" srcId="{CB31FEFF-1BFA-4AC7-AEC3-F6E9B33C2936}" destId="{C9D5C38D-B4D8-4DEC-AABF-2D4268CE063A}" srcOrd="1" destOrd="0" presId="urn:microsoft.com/office/officeart/2005/8/layout/list1"/>
    <dgm:cxn modelId="{BD42EC3C-51E6-44DB-AE3D-D555487A4EF4}" type="presParOf" srcId="{2BA2C725-4BC8-48D2-8ABA-BB7E0E4352B6}" destId="{56A57CBE-2BD5-4112-8177-7E33AAE65B0F}" srcOrd="1" destOrd="0" presId="urn:microsoft.com/office/officeart/2005/8/layout/list1"/>
    <dgm:cxn modelId="{F671F507-D8A7-4A10-8B3D-B5B647F60396}" type="presParOf" srcId="{2BA2C725-4BC8-48D2-8ABA-BB7E0E4352B6}" destId="{E80FDACC-89F9-440E-8E7E-31A52A160B9D}" srcOrd="2" destOrd="0" presId="urn:microsoft.com/office/officeart/2005/8/layout/list1"/>
    <dgm:cxn modelId="{B2BF2D7F-9FB0-4B33-A55C-31DF4966A877}" type="presParOf" srcId="{2BA2C725-4BC8-48D2-8ABA-BB7E0E4352B6}" destId="{7D046F60-62AC-492A-A5E9-354958997F55}" srcOrd="3" destOrd="0" presId="urn:microsoft.com/office/officeart/2005/8/layout/list1"/>
    <dgm:cxn modelId="{2D3F8E6A-616B-45A0-BEE6-B925F5D2EC6C}" type="presParOf" srcId="{2BA2C725-4BC8-48D2-8ABA-BB7E0E4352B6}" destId="{AF3216A0-B5CE-4E6C-829F-661ABFE04DC0}" srcOrd="4" destOrd="0" presId="urn:microsoft.com/office/officeart/2005/8/layout/list1"/>
    <dgm:cxn modelId="{9D88FE72-2032-4DF8-949A-FCFE8B7E4E83}" type="presParOf" srcId="{AF3216A0-B5CE-4E6C-829F-661ABFE04DC0}" destId="{71B5078D-81D5-4EF7-B7C2-12FD91E06EC1}" srcOrd="0" destOrd="0" presId="urn:microsoft.com/office/officeart/2005/8/layout/list1"/>
    <dgm:cxn modelId="{E586C203-7D6A-4F4D-9380-F1F9B5FED615}" type="presParOf" srcId="{AF3216A0-B5CE-4E6C-829F-661ABFE04DC0}" destId="{19D4672C-E1E7-4177-B5AE-5C616BAADA8A}" srcOrd="1" destOrd="0" presId="urn:microsoft.com/office/officeart/2005/8/layout/list1"/>
    <dgm:cxn modelId="{638A10D1-DE57-42E3-B1D5-A2BB98255B9F}" type="presParOf" srcId="{2BA2C725-4BC8-48D2-8ABA-BB7E0E4352B6}" destId="{17FDC0AB-8988-42AE-B607-7A0534C61986}" srcOrd="5" destOrd="0" presId="urn:microsoft.com/office/officeart/2005/8/layout/list1"/>
    <dgm:cxn modelId="{06D1112A-27C1-4A62-AA8F-317C35616380}" type="presParOf" srcId="{2BA2C725-4BC8-48D2-8ABA-BB7E0E4352B6}" destId="{2958CE39-882F-4CCC-97F3-F07361A27647}" srcOrd="6" destOrd="0" presId="urn:microsoft.com/office/officeart/2005/8/layout/list1"/>
    <dgm:cxn modelId="{5B853BF0-1145-4099-9096-2348AF798600}" type="presParOf" srcId="{2BA2C725-4BC8-48D2-8ABA-BB7E0E4352B6}" destId="{6B027DB4-D47B-4DF1-AA14-BEDD2B37BA41}" srcOrd="7" destOrd="0" presId="urn:microsoft.com/office/officeart/2005/8/layout/list1"/>
    <dgm:cxn modelId="{8C07B57B-587B-44D1-8019-B088EAC73D33}" type="presParOf" srcId="{2BA2C725-4BC8-48D2-8ABA-BB7E0E4352B6}" destId="{464C6129-718F-4D88-AB53-2569B2093A54}" srcOrd="8" destOrd="0" presId="urn:microsoft.com/office/officeart/2005/8/layout/list1"/>
    <dgm:cxn modelId="{D4555726-A17D-4D35-8F74-DE558B18ECAB}" type="presParOf" srcId="{464C6129-718F-4D88-AB53-2569B2093A54}" destId="{7427E3AF-FD51-4A86-91AA-A94C0BAB0E8D}" srcOrd="0" destOrd="0" presId="urn:microsoft.com/office/officeart/2005/8/layout/list1"/>
    <dgm:cxn modelId="{D924ECF4-C7C6-45F8-BF82-FA1CA5D94031}" type="presParOf" srcId="{464C6129-718F-4D88-AB53-2569B2093A54}" destId="{241DBA41-80A7-4919-949B-09E094CFBC2F}" srcOrd="1" destOrd="0" presId="urn:microsoft.com/office/officeart/2005/8/layout/list1"/>
    <dgm:cxn modelId="{04219F8B-FCB7-4B51-8250-A879FA7B9D26}" type="presParOf" srcId="{2BA2C725-4BC8-48D2-8ABA-BB7E0E4352B6}" destId="{86592B4B-2775-4ACE-80B4-96623F8AF51D}" srcOrd="9" destOrd="0" presId="urn:microsoft.com/office/officeart/2005/8/layout/list1"/>
    <dgm:cxn modelId="{C1062B74-8E44-4898-B1D3-941B1F420533}" type="presParOf" srcId="{2BA2C725-4BC8-48D2-8ABA-BB7E0E4352B6}" destId="{9D574A31-34B8-4DCB-802A-4D2DDEE2CE3B}" srcOrd="10" destOrd="0" presId="urn:microsoft.com/office/officeart/2005/8/layout/list1"/>
    <dgm:cxn modelId="{135B5DB0-E896-4691-A4AD-FDE4CF32FC6C}" type="presParOf" srcId="{2BA2C725-4BC8-48D2-8ABA-BB7E0E4352B6}" destId="{0CF6EFBE-CF98-424F-97B3-3603441A6020}" srcOrd="11" destOrd="0" presId="urn:microsoft.com/office/officeart/2005/8/layout/list1"/>
    <dgm:cxn modelId="{7945417B-6AC9-4D25-A8C0-1A1378824742}" type="presParOf" srcId="{2BA2C725-4BC8-48D2-8ABA-BB7E0E4352B6}" destId="{745157CE-AFDF-4516-AD29-BB45AF2D33C9}" srcOrd="12" destOrd="0" presId="urn:microsoft.com/office/officeart/2005/8/layout/list1"/>
    <dgm:cxn modelId="{F8BDD84D-123A-42EB-A7D4-FECBA26823CF}" type="presParOf" srcId="{745157CE-AFDF-4516-AD29-BB45AF2D33C9}" destId="{4F470704-D53B-44B2-839B-F5DFCB5F46E5}" srcOrd="0" destOrd="0" presId="urn:microsoft.com/office/officeart/2005/8/layout/list1"/>
    <dgm:cxn modelId="{4901A821-0642-489B-AA70-E1915877029C}" type="presParOf" srcId="{745157CE-AFDF-4516-AD29-BB45AF2D33C9}" destId="{EB3FC6DB-B468-4BCA-A468-9AFC9F371877}" srcOrd="1" destOrd="0" presId="urn:microsoft.com/office/officeart/2005/8/layout/list1"/>
    <dgm:cxn modelId="{F44CBE4C-04DA-4D89-AC16-016EC6311AB9}" type="presParOf" srcId="{2BA2C725-4BC8-48D2-8ABA-BB7E0E4352B6}" destId="{A74D7CA0-70D6-44F9-8058-0D298E9E370A}" srcOrd="13" destOrd="0" presId="urn:microsoft.com/office/officeart/2005/8/layout/list1"/>
    <dgm:cxn modelId="{46F3B6F1-1E46-4D7E-8D16-8D57721A2969}" type="presParOf" srcId="{2BA2C725-4BC8-48D2-8ABA-BB7E0E4352B6}" destId="{F97AE603-1F92-4548-A3C8-51999AA06B30}" srcOrd="14" destOrd="0" presId="urn:microsoft.com/office/officeart/2005/8/layout/list1"/>
    <dgm:cxn modelId="{79634C19-FD3A-44A5-B4F3-2B506DAABE4B}" type="presParOf" srcId="{2BA2C725-4BC8-48D2-8ABA-BB7E0E4352B6}" destId="{115B3E47-73FA-4F2A-A6C9-5279F2B5D416}" srcOrd="15" destOrd="0" presId="urn:microsoft.com/office/officeart/2005/8/layout/list1"/>
    <dgm:cxn modelId="{FB52AA76-6E31-4B49-9DC6-B1E1B679D80E}" type="presParOf" srcId="{2BA2C725-4BC8-48D2-8ABA-BB7E0E4352B6}" destId="{0DA079D8-762B-4341-BC17-5DE05D9E382C}" srcOrd="16" destOrd="0" presId="urn:microsoft.com/office/officeart/2005/8/layout/list1"/>
    <dgm:cxn modelId="{879C4363-7FCF-427F-8257-F71E47BEF1DA}" type="presParOf" srcId="{0DA079D8-762B-4341-BC17-5DE05D9E382C}" destId="{94AFCBCA-0B9D-4C1C-8DE3-2A70E1BE6EBF}" srcOrd="0" destOrd="0" presId="urn:microsoft.com/office/officeart/2005/8/layout/list1"/>
    <dgm:cxn modelId="{513652C4-017D-4D14-A2F7-3A816E36A7CC}" type="presParOf" srcId="{0DA079D8-762B-4341-BC17-5DE05D9E382C}" destId="{D92C6868-ED51-4271-8188-68DD0DB1244B}" srcOrd="1" destOrd="0" presId="urn:microsoft.com/office/officeart/2005/8/layout/list1"/>
    <dgm:cxn modelId="{E158A3CB-B17B-4374-B9DA-C2EC652B458D}" type="presParOf" srcId="{2BA2C725-4BC8-48D2-8ABA-BB7E0E4352B6}" destId="{6FC8197F-A613-446B-8BAE-257B436607A3}" srcOrd="17" destOrd="0" presId="urn:microsoft.com/office/officeart/2005/8/layout/list1"/>
    <dgm:cxn modelId="{E7B458E7-E284-4126-9816-388B1697CD3D}" type="presParOf" srcId="{2BA2C725-4BC8-48D2-8ABA-BB7E0E4352B6}" destId="{588CD782-B85B-4972-8644-AA874ACB1B04}" srcOrd="18" destOrd="0" presId="urn:microsoft.com/office/officeart/2005/8/layout/list1"/>
    <dgm:cxn modelId="{6F68CC40-58BE-4107-854C-6F4700F9702A}" type="presParOf" srcId="{2BA2C725-4BC8-48D2-8ABA-BB7E0E4352B6}" destId="{DD691FC6-418D-4AC3-AA87-5144F86431D7}" srcOrd="19" destOrd="0" presId="urn:microsoft.com/office/officeart/2005/8/layout/list1"/>
    <dgm:cxn modelId="{845F2F73-F257-4E9E-A1E8-6F9230A53487}" type="presParOf" srcId="{2BA2C725-4BC8-48D2-8ABA-BB7E0E4352B6}" destId="{A1F44C35-EBAE-462E-A000-72B3AD962DED}" srcOrd="20" destOrd="0" presId="urn:microsoft.com/office/officeart/2005/8/layout/list1"/>
    <dgm:cxn modelId="{BBCA35DE-CD88-4B5E-B245-A1D98A2F006F}" type="presParOf" srcId="{A1F44C35-EBAE-462E-A000-72B3AD962DED}" destId="{1EA71245-BF2A-4DB6-9BAD-A45C9F90CE14}" srcOrd="0" destOrd="0" presId="urn:microsoft.com/office/officeart/2005/8/layout/list1"/>
    <dgm:cxn modelId="{53886202-8616-42AB-BFB5-127969FE85C9}" type="presParOf" srcId="{A1F44C35-EBAE-462E-A000-72B3AD962DED}" destId="{4E1AA8D1-C61D-4A3B-A31E-D891E9254A16}" srcOrd="1" destOrd="0" presId="urn:microsoft.com/office/officeart/2005/8/layout/list1"/>
    <dgm:cxn modelId="{A41C7EB9-020B-4829-AD62-EFE1F8EAE878}" type="presParOf" srcId="{2BA2C725-4BC8-48D2-8ABA-BB7E0E4352B6}" destId="{A7849EEE-125D-4EBA-85DD-BCBAEE4237B2}" srcOrd="21" destOrd="0" presId="urn:microsoft.com/office/officeart/2005/8/layout/list1"/>
    <dgm:cxn modelId="{FE35A20E-259F-4D25-82FC-849EC42A6823}" type="presParOf" srcId="{2BA2C725-4BC8-48D2-8ABA-BB7E0E4352B6}" destId="{466C0410-F062-48D3-A6D3-4078B9B95375}" srcOrd="22"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B76CCA51-25DB-4438-832D-4AAF6E0BC7D3}" type="doc">
      <dgm:prSet loTypeId="urn:microsoft.com/office/officeart/2005/8/layout/vList2" loCatId="list" qsTypeId="urn:microsoft.com/office/officeart/2005/8/quickstyle/simple1" qsCatId="simple" csTypeId="urn:microsoft.com/office/officeart/2005/8/colors/accent0_3" csCatId="mainScheme"/>
      <dgm:spPr/>
      <dgm:t>
        <a:bodyPr/>
        <a:lstStyle/>
        <a:p>
          <a:endParaRPr lang="en-US"/>
        </a:p>
      </dgm:t>
    </dgm:pt>
    <dgm:pt modelId="{C68D0E91-8D66-4023-9AFD-869045161BE3}">
      <dgm:prSet/>
      <dgm:spPr/>
      <dgm:t>
        <a:bodyPr/>
        <a:lstStyle/>
        <a:p>
          <a:r>
            <a:rPr lang="en-GB" b="1" dirty="0"/>
            <a:t>Conclusion &amp; Recommendation</a:t>
          </a:r>
          <a:endParaRPr lang="en-US" dirty="0"/>
        </a:p>
      </dgm:t>
    </dgm:pt>
    <dgm:pt modelId="{9286D332-55C7-4823-A2FA-58B928512E0C}" type="parTrans" cxnId="{1E397F76-D61B-4AB2-90EE-C9A66FFFCA2C}">
      <dgm:prSet/>
      <dgm:spPr/>
      <dgm:t>
        <a:bodyPr/>
        <a:lstStyle/>
        <a:p>
          <a:endParaRPr lang="en-US"/>
        </a:p>
      </dgm:t>
    </dgm:pt>
    <dgm:pt modelId="{6E85B49A-2288-4EE2-9F16-99D119582173}" type="sibTrans" cxnId="{1E397F76-D61B-4AB2-90EE-C9A66FFFCA2C}">
      <dgm:prSet/>
      <dgm:spPr/>
      <dgm:t>
        <a:bodyPr/>
        <a:lstStyle/>
        <a:p>
          <a:endParaRPr lang="en-US"/>
        </a:p>
      </dgm:t>
    </dgm:pt>
    <dgm:pt modelId="{05964700-BE49-42DC-8BEC-189BD070C23A}">
      <dgm:prSet/>
      <dgm:spPr/>
      <dgm:t>
        <a:bodyPr/>
        <a:lstStyle/>
        <a:p>
          <a:r>
            <a:rPr lang="en-GB"/>
            <a:t>Dashboard supports real-time decision-making.</a:t>
          </a:r>
          <a:endParaRPr lang="en-US"/>
        </a:p>
      </dgm:t>
    </dgm:pt>
    <dgm:pt modelId="{8B9E5A84-D4AE-486E-8E78-F29397C67C80}" type="parTrans" cxnId="{8B989FD3-F2AF-4649-8339-7CC1C068B640}">
      <dgm:prSet/>
      <dgm:spPr/>
      <dgm:t>
        <a:bodyPr/>
        <a:lstStyle/>
        <a:p>
          <a:endParaRPr lang="en-US"/>
        </a:p>
      </dgm:t>
    </dgm:pt>
    <dgm:pt modelId="{376267A9-5761-409C-BC9C-0E2975EAB3E6}" type="sibTrans" cxnId="{8B989FD3-F2AF-4649-8339-7CC1C068B640}">
      <dgm:prSet/>
      <dgm:spPr/>
      <dgm:t>
        <a:bodyPr/>
        <a:lstStyle/>
        <a:p>
          <a:endParaRPr lang="en-US"/>
        </a:p>
      </dgm:t>
    </dgm:pt>
    <dgm:pt modelId="{110FD407-D463-4258-9497-48D970B81677}">
      <dgm:prSet/>
      <dgm:spPr/>
      <dgm:t>
        <a:bodyPr/>
        <a:lstStyle/>
        <a:p>
          <a:r>
            <a:rPr lang="en-GB"/>
            <a:t>Clear visibility into performance metrics.</a:t>
          </a:r>
          <a:endParaRPr lang="en-US"/>
        </a:p>
      </dgm:t>
    </dgm:pt>
    <dgm:pt modelId="{FDA55774-8BE8-4A25-ABC8-C606C05CBBE5}" type="parTrans" cxnId="{B30D796D-8C20-44E3-8A07-B2EE30F30E2F}">
      <dgm:prSet/>
      <dgm:spPr/>
      <dgm:t>
        <a:bodyPr/>
        <a:lstStyle/>
        <a:p>
          <a:endParaRPr lang="en-US"/>
        </a:p>
      </dgm:t>
    </dgm:pt>
    <dgm:pt modelId="{C33052EB-BE12-4F24-80E2-5A34F965301E}" type="sibTrans" cxnId="{B30D796D-8C20-44E3-8A07-B2EE30F30E2F}">
      <dgm:prSet/>
      <dgm:spPr/>
      <dgm:t>
        <a:bodyPr/>
        <a:lstStyle/>
        <a:p>
          <a:endParaRPr lang="en-US"/>
        </a:p>
      </dgm:t>
    </dgm:pt>
    <dgm:pt modelId="{3636710E-F2E6-4031-B1E4-11E9EFC27650}">
      <dgm:prSet/>
      <dgm:spPr/>
      <dgm:t>
        <a:bodyPr/>
        <a:lstStyle/>
        <a:p>
          <a:r>
            <a:rPr lang="en-GB"/>
            <a:t>Recommending periodic dashboard updates.</a:t>
          </a:r>
          <a:endParaRPr lang="en-US"/>
        </a:p>
      </dgm:t>
    </dgm:pt>
    <dgm:pt modelId="{D9FAFAA0-96D4-4F53-AC73-C0CB76F50859}" type="parTrans" cxnId="{835C183E-F617-4A0D-8B05-1CD61D889938}">
      <dgm:prSet/>
      <dgm:spPr/>
      <dgm:t>
        <a:bodyPr/>
        <a:lstStyle/>
        <a:p>
          <a:endParaRPr lang="en-US"/>
        </a:p>
      </dgm:t>
    </dgm:pt>
    <dgm:pt modelId="{1F35D1ED-878A-4E87-91AD-09130890B6F3}" type="sibTrans" cxnId="{835C183E-F617-4A0D-8B05-1CD61D889938}">
      <dgm:prSet/>
      <dgm:spPr/>
      <dgm:t>
        <a:bodyPr/>
        <a:lstStyle/>
        <a:p>
          <a:endParaRPr lang="en-US"/>
        </a:p>
      </dgm:t>
    </dgm:pt>
    <dgm:pt modelId="{5B7889F8-3D42-4ED0-A401-C58781D8F32E}">
      <dgm:prSet/>
      <dgm:spPr/>
      <dgm:t>
        <a:bodyPr/>
        <a:lstStyle/>
        <a:p>
          <a:r>
            <a:rPr lang="en-GB"/>
            <a:t>Extend analysis to customer behavior for better marketing.</a:t>
          </a:r>
          <a:endParaRPr lang="en-US"/>
        </a:p>
      </dgm:t>
    </dgm:pt>
    <dgm:pt modelId="{8C9CE672-F424-455C-8921-A9861AD4C237}" type="parTrans" cxnId="{2B612E79-FBEC-4BDD-A503-D6B84CD43CD4}">
      <dgm:prSet/>
      <dgm:spPr/>
      <dgm:t>
        <a:bodyPr/>
        <a:lstStyle/>
        <a:p>
          <a:endParaRPr lang="en-US"/>
        </a:p>
      </dgm:t>
    </dgm:pt>
    <dgm:pt modelId="{FB01642E-A322-4666-9730-735B42EC059A}" type="sibTrans" cxnId="{2B612E79-FBEC-4BDD-A503-D6B84CD43CD4}">
      <dgm:prSet/>
      <dgm:spPr/>
      <dgm:t>
        <a:bodyPr/>
        <a:lstStyle/>
        <a:p>
          <a:endParaRPr lang="en-US"/>
        </a:p>
      </dgm:t>
    </dgm:pt>
    <dgm:pt modelId="{FCD36D51-CD29-450A-AFE1-4F366D04A2D9}" type="pres">
      <dgm:prSet presAssocID="{B76CCA51-25DB-4438-832D-4AAF6E0BC7D3}" presName="linear" presStyleCnt="0">
        <dgm:presLayoutVars>
          <dgm:animLvl val="lvl"/>
          <dgm:resizeHandles val="exact"/>
        </dgm:presLayoutVars>
      </dgm:prSet>
      <dgm:spPr/>
    </dgm:pt>
    <dgm:pt modelId="{42AB95C7-3831-402D-9D9A-51755147D0B5}" type="pres">
      <dgm:prSet presAssocID="{C68D0E91-8D66-4023-9AFD-869045161BE3}" presName="parentText" presStyleLbl="node1" presStyleIdx="0" presStyleCnt="5">
        <dgm:presLayoutVars>
          <dgm:chMax val="0"/>
          <dgm:bulletEnabled val="1"/>
        </dgm:presLayoutVars>
      </dgm:prSet>
      <dgm:spPr/>
    </dgm:pt>
    <dgm:pt modelId="{FA6F5AB9-CCAB-4EB7-B853-EC127A478872}" type="pres">
      <dgm:prSet presAssocID="{6E85B49A-2288-4EE2-9F16-99D119582173}" presName="spacer" presStyleCnt="0"/>
      <dgm:spPr/>
    </dgm:pt>
    <dgm:pt modelId="{ACCA66D8-82B1-4C87-95FA-BC8B674B855E}" type="pres">
      <dgm:prSet presAssocID="{05964700-BE49-42DC-8BEC-189BD070C23A}" presName="parentText" presStyleLbl="node1" presStyleIdx="1" presStyleCnt="5">
        <dgm:presLayoutVars>
          <dgm:chMax val="0"/>
          <dgm:bulletEnabled val="1"/>
        </dgm:presLayoutVars>
      </dgm:prSet>
      <dgm:spPr/>
    </dgm:pt>
    <dgm:pt modelId="{13403F97-202B-4A59-B9BC-B917C467A5D5}" type="pres">
      <dgm:prSet presAssocID="{376267A9-5761-409C-BC9C-0E2975EAB3E6}" presName="spacer" presStyleCnt="0"/>
      <dgm:spPr/>
    </dgm:pt>
    <dgm:pt modelId="{196EAE61-F0E0-46B2-99CB-B4A38840B9DF}" type="pres">
      <dgm:prSet presAssocID="{110FD407-D463-4258-9497-48D970B81677}" presName="parentText" presStyleLbl="node1" presStyleIdx="2" presStyleCnt="5">
        <dgm:presLayoutVars>
          <dgm:chMax val="0"/>
          <dgm:bulletEnabled val="1"/>
        </dgm:presLayoutVars>
      </dgm:prSet>
      <dgm:spPr/>
    </dgm:pt>
    <dgm:pt modelId="{83206831-03F5-4B9D-A0B7-517175161026}" type="pres">
      <dgm:prSet presAssocID="{C33052EB-BE12-4F24-80E2-5A34F965301E}" presName="spacer" presStyleCnt="0"/>
      <dgm:spPr/>
    </dgm:pt>
    <dgm:pt modelId="{B64278E7-A862-4CA1-98B2-CACF4B670C9B}" type="pres">
      <dgm:prSet presAssocID="{3636710E-F2E6-4031-B1E4-11E9EFC27650}" presName="parentText" presStyleLbl="node1" presStyleIdx="3" presStyleCnt="5">
        <dgm:presLayoutVars>
          <dgm:chMax val="0"/>
          <dgm:bulletEnabled val="1"/>
        </dgm:presLayoutVars>
      </dgm:prSet>
      <dgm:spPr/>
    </dgm:pt>
    <dgm:pt modelId="{21B2515C-C5B9-4428-8B45-7FF513E1345F}" type="pres">
      <dgm:prSet presAssocID="{1F35D1ED-878A-4E87-91AD-09130890B6F3}" presName="spacer" presStyleCnt="0"/>
      <dgm:spPr/>
    </dgm:pt>
    <dgm:pt modelId="{28E7930B-2E7E-474D-821F-FB681A607456}" type="pres">
      <dgm:prSet presAssocID="{5B7889F8-3D42-4ED0-A401-C58781D8F32E}" presName="parentText" presStyleLbl="node1" presStyleIdx="4" presStyleCnt="5">
        <dgm:presLayoutVars>
          <dgm:chMax val="0"/>
          <dgm:bulletEnabled val="1"/>
        </dgm:presLayoutVars>
      </dgm:prSet>
      <dgm:spPr/>
    </dgm:pt>
  </dgm:ptLst>
  <dgm:cxnLst>
    <dgm:cxn modelId="{7A3E9608-9620-459A-9978-1DC43AC00F4C}" type="presOf" srcId="{5B7889F8-3D42-4ED0-A401-C58781D8F32E}" destId="{28E7930B-2E7E-474D-821F-FB681A607456}" srcOrd="0" destOrd="0" presId="urn:microsoft.com/office/officeart/2005/8/layout/vList2"/>
    <dgm:cxn modelId="{4836230F-8F64-4133-8A99-A6582F16E7D0}" type="presOf" srcId="{B76CCA51-25DB-4438-832D-4AAF6E0BC7D3}" destId="{FCD36D51-CD29-450A-AFE1-4F366D04A2D9}" srcOrd="0" destOrd="0" presId="urn:microsoft.com/office/officeart/2005/8/layout/vList2"/>
    <dgm:cxn modelId="{835C183E-F617-4A0D-8B05-1CD61D889938}" srcId="{B76CCA51-25DB-4438-832D-4AAF6E0BC7D3}" destId="{3636710E-F2E6-4031-B1E4-11E9EFC27650}" srcOrd="3" destOrd="0" parTransId="{D9FAFAA0-96D4-4F53-AC73-C0CB76F50859}" sibTransId="{1F35D1ED-878A-4E87-91AD-09130890B6F3}"/>
    <dgm:cxn modelId="{7CCB5648-5B49-4267-9DA3-3D9E08C34FCE}" type="presOf" srcId="{110FD407-D463-4258-9497-48D970B81677}" destId="{196EAE61-F0E0-46B2-99CB-B4A38840B9DF}" srcOrd="0" destOrd="0" presId="urn:microsoft.com/office/officeart/2005/8/layout/vList2"/>
    <dgm:cxn modelId="{B30D796D-8C20-44E3-8A07-B2EE30F30E2F}" srcId="{B76CCA51-25DB-4438-832D-4AAF6E0BC7D3}" destId="{110FD407-D463-4258-9497-48D970B81677}" srcOrd="2" destOrd="0" parTransId="{FDA55774-8BE8-4A25-ABC8-C606C05CBBE5}" sibTransId="{C33052EB-BE12-4F24-80E2-5A34F965301E}"/>
    <dgm:cxn modelId="{069D1A71-9488-4985-8005-C283D4930A70}" type="presOf" srcId="{05964700-BE49-42DC-8BEC-189BD070C23A}" destId="{ACCA66D8-82B1-4C87-95FA-BC8B674B855E}" srcOrd="0" destOrd="0" presId="urn:microsoft.com/office/officeart/2005/8/layout/vList2"/>
    <dgm:cxn modelId="{1E397F76-D61B-4AB2-90EE-C9A66FFFCA2C}" srcId="{B76CCA51-25DB-4438-832D-4AAF6E0BC7D3}" destId="{C68D0E91-8D66-4023-9AFD-869045161BE3}" srcOrd="0" destOrd="0" parTransId="{9286D332-55C7-4823-A2FA-58B928512E0C}" sibTransId="{6E85B49A-2288-4EE2-9F16-99D119582173}"/>
    <dgm:cxn modelId="{B6B56277-F38C-4A0E-8FCF-D65AB943F489}" type="presOf" srcId="{3636710E-F2E6-4031-B1E4-11E9EFC27650}" destId="{B64278E7-A862-4CA1-98B2-CACF4B670C9B}" srcOrd="0" destOrd="0" presId="urn:microsoft.com/office/officeart/2005/8/layout/vList2"/>
    <dgm:cxn modelId="{2B612E79-FBEC-4BDD-A503-D6B84CD43CD4}" srcId="{B76CCA51-25DB-4438-832D-4AAF6E0BC7D3}" destId="{5B7889F8-3D42-4ED0-A401-C58781D8F32E}" srcOrd="4" destOrd="0" parTransId="{8C9CE672-F424-455C-8921-A9861AD4C237}" sibTransId="{FB01642E-A322-4666-9730-735B42EC059A}"/>
    <dgm:cxn modelId="{F0F364A0-E7E8-4BAB-9D25-DAA5115100A3}" type="presOf" srcId="{C68D0E91-8D66-4023-9AFD-869045161BE3}" destId="{42AB95C7-3831-402D-9D9A-51755147D0B5}" srcOrd="0" destOrd="0" presId="urn:microsoft.com/office/officeart/2005/8/layout/vList2"/>
    <dgm:cxn modelId="{8B989FD3-F2AF-4649-8339-7CC1C068B640}" srcId="{B76CCA51-25DB-4438-832D-4AAF6E0BC7D3}" destId="{05964700-BE49-42DC-8BEC-189BD070C23A}" srcOrd="1" destOrd="0" parTransId="{8B9E5A84-D4AE-486E-8E78-F29397C67C80}" sibTransId="{376267A9-5761-409C-BC9C-0E2975EAB3E6}"/>
    <dgm:cxn modelId="{5F014A57-07AD-427E-9BA2-E7309C6B1E3D}" type="presParOf" srcId="{FCD36D51-CD29-450A-AFE1-4F366D04A2D9}" destId="{42AB95C7-3831-402D-9D9A-51755147D0B5}" srcOrd="0" destOrd="0" presId="urn:microsoft.com/office/officeart/2005/8/layout/vList2"/>
    <dgm:cxn modelId="{25ECB94D-F2DA-489D-BDCA-13B05DA146A9}" type="presParOf" srcId="{FCD36D51-CD29-450A-AFE1-4F366D04A2D9}" destId="{FA6F5AB9-CCAB-4EB7-B853-EC127A478872}" srcOrd="1" destOrd="0" presId="urn:microsoft.com/office/officeart/2005/8/layout/vList2"/>
    <dgm:cxn modelId="{3DB40B85-0FAD-43CE-9C6E-99AF503CC3FE}" type="presParOf" srcId="{FCD36D51-CD29-450A-AFE1-4F366D04A2D9}" destId="{ACCA66D8-82B1-4C87-95FA-BC8B674B855E}" srcOrd="2" destOrd="0" presId="urn:microsoft.com/office/officeart/2005/8/layout/vList2"/>
    <dgm:cxn modelId="{0AB52189-B799-45D8-B73D-7F0B324C9B6D}" type="presParOf" srcId="{FCD36D51-CD29-450A-AFE1-4F366D04A2D9}" destId="{13403F97-202B-4A59-B9BC-B917C467A5D5}" srcOrd="3" destOrd="0" presId="urn:microsoft.com/office/officeart/2005/8/layout/vList2"/>
    <dgm:cxn modelId="{70166D4D-5031-4ACB-974E-8BFCEEEC2D55}" type="presParOf" srcId="{FCD36D51-CD29-450A-AFE1-4F366D04A2D9}" destId="{196EAE61-F0E0-46B2-99CB-B4A38840B9DF}" srcOrd="4" destOrd="0" presId="urn:microsoft.com/office/officeart/2005/8/layout/vList2"/>
    <dgm:cxn modelId="{0DC69ED5-113F-4ED4-BC51-A3BFEB59859C}" type="presParOf" srcId="{FCD36D51-CD29-450A-AFE1-4F366D04A2D9}" destId="{83206831-03F5-4B9D-A0B7-517175161026}" srcOrd="5" destOrd="0" presId="urn:microsoft.com/office/officeart/2005/8/layout/vList2"/>
    <dgm:cxn modelId="{DA89D265-0DD8-44BB-BD46-1109DCC1853B}" type="presParOf" srcId="{FCD36D51-CD29-450A-AFE1-4F366D04A2D9}" destId="{B64278E7-A862-4CA1-98B2-CACF4B670C9B}" srcOrd="6" destOrd="0" presId="urn:microsoft.com/office/officeart/2005/8/layout/vList2"/>
    <dgm:cxn modelId="{8A3B56D8-723C-48EE-A92E-312824506912}" type="presParOf" srcId="{FCD36D51-CD29-450A-AFE1-4F366D04A2D9}" destId="{21B2515C-C5B9-4428-8B45-7FF513E1345F}" srcOrd="7" destOrd="0" presId="urn:microsoft.com/office/officeart/2005/8/layout/vList2"/>
    <dgm:cxn modelId="{47082A5D-37C6-408D-BA48-A2AB31445C08}" type="presParOf" srcId="{FCD36D51-CD29-450A-AFE1-4F366D04A2D9}" destId="{28E7930B-2E7E-474D-821F-FB681A60745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BD136F3-FE58-4F99-8E45-0BDCC2D02963}">
      <dsp:nvSpPr>
        <dsp:cNvPr id="0" name=""/>
        <dsp:cNvSpPr/>
      </dsp:nvSpPr>
      <dsp:spPr>
        <a:xfrm>
          <a:off x="477204" y="1236361"/>
          <a:ext cx="672613" cy="6726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4491DD5-F842-44BD-ACBB-56B4B2664A7F}">
      <dsp:nvSpPr>
        <dsp:cNvPr id="0" name=""/>
        <dsp:cNvSpPr/>
      </dsp:nvSpPr>
      <dsp:spPr>
        <a:xfrm>
          <a:off x="618453" y="1377610"/>
          <a:ext cx="390115" cy="3901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F18C271A-1843-43E6-A322-AA58D8B5F400}">
      <dsp:nvSpPr>
        <dsp:cNvPr id="0" name=""/>
        <dsp:cNvSpPr/>
      </dsp:nvSpPr>
      <dsp:spPr>
        <a:xfrm>
          <a:off x="1293949" y="1236361"/>
          <a:ext cx="1585445" cy="672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Introduction to the SwiftCart Hub Excel Dashboard Project.</a:t>
          </a:r>
        </a:p>
      </dsp:txBody>
      <dsp:txXfrm>
        <a:off x="1293949" y="1236361"/>
        <a:ext cx="1585445" cy="672613"/>
      </dsp:txXfrm>
    </dsp:sp>
    <dsp:sp modelId="{D7A276C9-4858-4599-968C-5456FEC7887B}">
      <dsp:nvSpPr>
        <dsp:cNvPr id="0" name=""/>
        <dsp:cNvSpPr/>
      </dsp:nvSpPr>
      <dsp:spPr>
        <a:xfrm>
          <a:off x="3155646" y="1236361"/>
          <a:ext cx="672613" cy="6726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33D146C-8231-4096-9BE1-FEAC5A13EDDD}">
      <dsp:nvSpPr>
        <dsp:cNvPr id="0" name=""/>
        <dsp:cNvSpPr/>
      </dsp:nvSpPr>
      <dsp:spPr>
        <a:xfrm>
          <a:off x="3296895" y="1377610"/>
          <a:ext cx="390115" cy="3901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66544DB-6305-4495-BB27-564ECCFDEBC8}">
      <dsp:nvSpPr>
        <dsp:cNvPr id="0" name=""/>
        <dsp:cNvSpPr/>
      </dsp:nvSpPr>
      <dsp:spPr>
        <a:xfrm>
          <a:off x="3972391" y="1236361"/>
          <a:ext cx="1585445" cy="672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Focus on data-driven insights for e-commerce.</a:t>
          </a:r>
        </a:p>
      </dsp:txBody>
      <dsp:txXfrm>
        <a:off x="3972391" y="1236361"/>
        <a:ext cx="1585445" cy="672613"/>
      </dsp:txXfrm>
    </dsp:sp>
    <dsp:sp modelId="{EF31FF8B-E462-451B-93F3-55292AC5B490}">
      <dsp:nvSpPr>
        <dsp:cNvPr id="0" name=""/>
        <dsp:cNvSpPr/>
      </dsp:nvSpPr>
      <dsp:spPr>
        <a:xfrm>
          <a:off x="477204" y="2187537"/>
          <a:ext cx="672613" cy="672613"/>
        </a:xfrm>
        <a:prstGeom prst="ellipse">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C0134A0-ECC5-4168-9213-66E2285E74B2}">
      <dsp:nvSpPr>
        <dsp:cNvPr id="0" name=""/>
        <dsp:cNvSpPr/>
      </dsp:nvSpPr>
      <dsp:spPr>
        <a:xfrm>
          <a:off x="618453" y="2328786"/>
          <a:ext cx="390115" cy="3901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2739A64-454A-4E9E-8F13-0FA49F8D8B2E}">
      <dsp:nvSpPr>
        <dsp:cNvPr id="0" name=""/>
        <dsp:cNvSpPr/>
      </dsp:nvSpPr>
      <dsp:spPr>
        <a:xfrm>
          <a:off x="1293949" y="2187537"/>
          <a:ext cx="1585445" cy="67261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22300">
            <a:lnSpc>
              <a:spcPct val="100000"/>
            </a:lnSpc>
            <a:spcBef>
              <a:spcPct val="0"/>
            </a:spcBef>
            <a:spcAft>
              <a:spcPct val="35000"/>
            </a:spcAft>
            <a:buNone/>
          </a:pPr>
          <a:r>
            <a:rPr lang="en-US" sz="1400" kern="1200"/>
            <a:t>Presented by [Your Name] on [Insert Date].</a:t>
          </a:r>
        </a:p>
      </dsp:txBody>
      <dsp:txXfrm>
        <a:off x="1293949" y="2187537"/>
        <a:ext cx="1585445" cy="67261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AC4566-F8E7-4D0F-9A89-7C1074A2A656}">
      <dsp:nvSpPr>
        <dsp:cNvPr id="0" name=""/>
        <dsp:cNvSpPr/>
      </dsp:nvSpPr>
      <dsp:spPr>
        <a:xfrm>
          <a:off x="562927" y="788206"/>
          <a:ext cx="1445998" cy="1445998"/>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6494BD3-3FD9-4EBF-993F-F7BF88FE5742}">
      <dsp:nvSpPr>
        <dsp:cNvPr id="0" name=""/>
        <dsp:cNvSpPr/>
      </dsp:nvSpPr>
      <dsp:spPr>
        <a:xfrm>
          <a:off x="871091" y="1096370"/>
          <a:ext cx="829671" cy="82967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C4842A2E-76B7-496E-B136-0DCC1F5DB387}">
      <dsp:nvSpPr>
        <dsp:cNvPr id="0" name=""/>
        <dsp:cNvSpPr/>
      </dsp:nvSpPr>
      <dsp:spPr>
        <a:xfrm>
          <a:off x="10068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SwiftCart Hub is a fast-growing e-commerce brand.</a:t>
          </a:r>
          <a:endParaRPr lang="en-US" sz="1200" kern="1200"/>
        </a:p>
      </dsp:txBody>
      <dsp:txXfrm>
        <a:off x="100682" y="2684598"/>
        <a:ext cx="2370489" cy="720000"/>
      </dsp:txXfrm>
    </dsp:sp>
    <dsp:sp modelId="{F9C76E9D-9CEC-4C6E-832E-4656BD1E4394}">
      <dsp:nvSpPr>
        <dsp:cNvPr id="0" name=""/>
        <dsp:cNvSpPr/>
      </dsp:nvSpPr>
      <dsp:spPr>
        <a:xfrm>
          <a:off x="3348252" y="788206"/>
          <a:ext cx="1445998" cy="1445998"/>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9FD2D9-D2DD-454D-8F14-C9061B28B8EC}">
      <dsp:nvSpPr>
        <dsp:cNvPr id="0" name=""/>
        <dsp:cNvSpPr/>
      </dsp:nvSpPr>
      <dsp:spPr>
        <a:xfrm>
          <a:off x="3656416" y="1096370"/>
          <a:ext cx="829671" cy="82967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265C620A-F000-4654-9E0F-253DDE131A16}">
      <dsp:nvSpPr>
        <dsp:cNvPr id="0" name=""/>
        <dsp:cNvSpPr/>
      </dsp:nvSpPr>
      <dsp:spPr>
        <a:xfrm>
          <a:off x="288600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Offers a wide range of products with a focus on efficient delivery and high customer satisfaction.</a:t>
          </a:r>
          <a:endParaRPr lang="en-US" sz="1200" kern="1200"/>
        </a:p>
      </dsp:txBody>
      <dsp:txXfrm>
        <a:off x="2886007" y="2684598"/>
        <a:ext cx="2370489" cy="720000"/>
      </dsp:txXfrm>
    </dsp:sp>
    <dsp:sp modelId="{6E53BCD5-6A25-4A18-8CF4-CBB2FB032730}">
      <dsp:nvSpPr>
        <dsp:cNvPr id="0" name=""/>
        <dsp:cNvSpPr/>
      </dsp:nvSpPr>
      <dsp:spPr>
        <a:xfrm>
          <a:off x="6133577" y="788206"/>
          <a:ext cx="1445998" cy="1445998"/>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15E5DB0-158E-46BF-B602-EC9835583D15}">
      <dsp:nvSpPr>
        <dsp:cNvPr id="0" name=""/>
        <dsp:cNvSpPr/>
      </dsp:nvSpPr>
      <dsp:spPr>
        <a:xfrm>
          <a:off x="6441741" y="1096370"/>
          <a:ext cx="829671" cy="82967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9A060D3-C97E-4A86-962B-B5BEB73DD308}">
      <dsp:nvSpPr>
        <dsp:cNvPr id="0" name=""/>
        <dsp:cNvSpPr/>
      </dsp:nvSpPr>
      <dsp:spPr>
        <a:xfrm>
          <a:off x="5671332"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Mission: Seamless shopping &amp; cost-effective delivery.</a:t>
          </a:r>
          <a:endParaRPr lang="en-US" sz="1200" kern="1200"/>
        </a:p>
      </dsp:txBody>
      <dsp:txXfrm>
        <a:off x="5671332" y="2684598"/>
        <a:ext cx="2370489" cy="720000"/>
      </dsp:txXfrm>
    </dsp:sp>
    <dsp:sp modelId="{66DF52FC-BADD-4283-982E-83B4F8A31364}">
      <dsp:nvSpPr>
        <dsp:cNvPr id="0" name=""/>
        <dsp:cNvSpPr/>
      </dsp:nvSpPr>
      <dsp:spPr>
        <a:xfrm>
          <a:off x="8918902" y="788206"/>
          <a:ext cx="1445998" cy="1445998"/>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A9E660E-4B66-4BF0-84EC-6E32D61E27EC}">
      <dsp:nvSpPr>
        <dsp:cNvPr id="0" name=""/>
        <dsp:cNvSpPr/>
      </dsp:nvSpPr>
      <dsp:spPr>
        <a:xfrm>
          <a:off x="9227066" y="1096370"/>
          <a:ext cx="829671" cy="82967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C00C60C-2EF3-4208-BD8C-D45C28219756}">
      <dsp:nvSpPr>
        <dsp:cNvPr id="0" name=""/>
        <dsp:cNvSpPr/>
      </dsp:nvSpPr>
      <dsp:spPr>
        <a:xfrm>
          <a:off x="8456657" y="2684598"/>
          <a:ext cx="2370489"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33400">
            <a:lnSpc>
              <a:spcPct val="90000"/>
            </a:lnSpc>
            <a:spcBef>
              <a:spcPct val="0"/>
            </a:spcBef>
            <a:spcAft>
              <a:spcPct val="35000"/>
            </a:spcAft>
            <a:buNone/>
            <a:defRPr cap="all"/>
          </a:pPr>
          <a:r>
            <a:rPr lang="en-GB" sz="1200" kern="1200"/>
            <a:t>Vision: To become a leader in data-driven e-commerce operations.</a:t>
          </a:r>
          <a:endParaRPr lang="en-US" sz="1200" kern="1200"/>
        </a:p>
      </dsp:txBody>
      <dsp:txXfrm>
        <a:off x="8456657" y="2684598"/>
        <a:ext cx="2370489" cy="72000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F479E7C-736F-45AF-87C0-47888700E891}">
      <dsp:nvSpPr>
        <dsp:cNvPr id="0" name=""/>
        <dsp:cNvSpPr/>
      </dsp:nvSpPr>
      <dsp:spPr>
        <a:xfrm>
          <a:off x="5463914" y="1760944"/>
          <a:ext cx="3865759" cy="670916"/>
        </a:xfrm>
        <a:custGeom>
          <a:avLst/>
          <a:gdLst/>
          <a:ahLst/>
          <a:cxnLst/>
          <a:rect l="0" t="0" r="0" b="0"/>
          <a:pathLst>
            <a:path>
              <a:moveTo>
                <a:pt x="0" y="0"/>
              </a:moveTo>
              <a:lnTo>
                <a:pt x="0" y="335458"/>
              </a:lnTo>
              <a:lnTo>
                <a:pt x="3865759" y="335458"/>
              </a:lnTo>
              <a:lnTo>
                <a:pt x="3865759" y="670916"/>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0C6F6EA-5EDC-4378-B660-CECFA937D00D}">
      <dsp:nvSpPr>
        <dsp:cNvPr id="0" name=""/>
        <dsp:cNvSpPr/>
      </dsp:nvSpPr>
      <dsp:spPr>
        <a:xfrm>
          <a:off x="5418194" y="1760944"/>
          <a:ext cx="91440" cy="670916"/>
        </a:xfrm>
        <a:custGeom>
          <a:avLst/>
          <a:gdLst/>
          <a:ahLst/>
          <a:cxnLst/>
          <a:rect l="0" t="0" r="0" b="0"/>
          <a:pathLst>
            <a:path>
              <a:moveTo>
                <a:pt x="45720" y="0"/>
              </a:moveTo>
              <a:lnTo>
                <a:pt x="45720" y="670916"/>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5FB4F3-F5B7-4490-9E8B-257F42FF4A0F}">
      <dsp:nvSpPr>
        <dsp:cNvPr id="0" name=""/>
        <dsp:cNvSpPr/>
      </dsp:nvSpPr>
      <dsp:spPr>
        <a:xfrm>
          <a:off x="1598154" y="1760944"/>
          <a:ext cx="3865759" cy="670916"/>
        </a:xfrm>
        <a:custGeom>
          <a:avLst/>
          <a:gdLst/>
          <a:ahLst/>
          <a:cxnLst/>
          <a:rect l="0" t="0" r="0" b="0"/>
          <a:pathLst>
            <a:path>
              <a:moveTo>
                <a:pt x="3865759" y="0"/>
              </a:moveTo>
              <a:lnTo>
                <a:pt x="3865759" y="335458"/>
              </a:lnTo>
              <a:lnTo>
                <a:pt x="0" y="335458"/>
              </a:lnTo>
              <a:lnTo>
                <a:pt x="0" y="670916"/>
              </a:lnTo>
            </a:path>
          </a:pathLst>
        </a:custGeom>
        <a:noFill/>
        <a:ln w="19050" cap="flat" cmpd="sng" algn="ctr">
          <a:solidFill>
            <a:schemeClr val="accent6">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797923-589F-457C-8232-EC8AFCE13594}">
      <dsp:nvSpPr>
        <dsp:cNvPr id="0" name=""/>
        <dsp:cNvSpPr/>
      </dsp:nvSpPr>
      <dsp:spPr>
        <a:xfrm>
          <a:off x="733" y="163522"/>
          <a:ext cx="3194842" cy="159742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b="1" kern="1200"/>
            <a:t>Problem Statement</a:t>
          </a:r>
          <a:endParaRPr lang="en-US" sz="2200" kern="1200"/>
        </a:p>
      </dsp:txBody>
      <dsp:txXfrm>
        <a:off x="733" y="163522"/>
        <a:ext cx="3194842" cy="1597421"/>
      </dsp:txXfrm>
    </dsp:sp>
    <dsp:sp modelId="{C30154BA-DD31-44E3-BC61-2CC27DC107C6}">
      <dsp:nvSpPr>
        <dsp:cNvPr id="0" name=""/>
        <dsp:cNvSpPr/>
      </dsp:nvSpPr>
      <dsp:spPr>
        <a:xfrm>
          <a:off x="3866493" y="163522"/>
          <a:ext cx="3194842" cy="159742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a:t>Lack of centralized analytics made it difficult to:</a:t>
          </a:r>
          <a:endParaRPr lang="en-US" sz="2200" kern="1200"/>
        </a:p>
      </dsp:txBody>
      <dsp:txXfrm>
        <a:off x="3866493" y="163522"/>
        <a:ext cx="3194842" cy="1597421"/>
      </dsp:txXfrm>
    </dsp:sp>
    <dsp:sp modelId="{FE74DA4D-E31A-4010-9DC6-696F4BF1C3CB}">
      <dsp:nvSpPr>
        <dsp:cNvPr id="0" name=""/>
        <dsp:cNvSpPr/>
      </dsp:nvSpPr>
      <dsp:spPr>
        <a:xfrm>
          <a:off x="733" y="2431860"/>
          <a:ext cx="3194842" cy="159742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a:t>Track KPIs</a:t>
          </a:r>
          <a:endParaRPr lang="en-US" sz="2200" kern="1200"/>
        </a:p>
      </dsp:txBody>
      <dsp:txXfrm>
        <a:off x="733" y="2431860"/>
        <a:ext cx="3194842" cy="1597421"/>
      </dsp:txXfrm>
    </dsp:sp>
    <dsp:sp modelId="{C1E611B3-EA0E-4684-B4B3-043D825322ED}">
      <dsp:nvSpPr>
        <dsp:cNvPr id="0" name=""/>
        <dsp:cNvSpPr/>
      </dsp:nvSpPr>
      <dsp:spPr>
        <a:xfrm>
          <a:off x="3866493" y="2431860"/>
          <a:ext cx="3194842" cy="159742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a:t>Identify trends</a:t>
          </a:r>
          <a:endParaRPr lang="en-US" sz="2200" kern="1200"/>
        </a:p>
      </dsp:txBody>
      <dsp:txXfrm>
        <a:off x="3866493" y="2431860"/>
        <a:ext cx="3194842" cy="1597421"/>
      </dsp:txXfrm>
    </dsp:sp>
    <dsp:sp modelId="{4EA2F376-1C99-4AE1-88A7-E54141A2883F}">
      <dsp:nvSpPr>
        <dsp:cNvPr id="0" name=""/>
        <dsp:cNvSpPr/>
      </dsp:nvSpPr>
      <dsp:spPr>
        <a:xfrm>
          <a:off x="7732252" y="2431860"/>
          <a:ext cx="3194842" cy="1597421"/>
        </a:xfrm>
        <a:prstGeom prst="rect">
          <a:avLst/>
        </a:prstGeom>
        <a:solidFill>
          <a:schemeClr val="accent6">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a:t>Make data-driven decisions</a:t>
          </a:r>
          <a:endParaRPr lang="en-US" sz="2200" kern="1200"/>
        </a:p>
      </dsp:txBody>
      <dsp:txXfrm>
        <a:off x="7732252" y="2431860"/>
        <a:ext cx="3194842" cy="1597421"/>
      </dsp:txXfrm>
    </dsp:sp>
    <dsp:sp modelId="{198B5E12-B684-488E-9715-75E087369051}">
      <dsp:nvSpPr>
        <dsp:cNvPr id="0" name=""/>
        <dsp:cNvSpPr/>
      </dsp:nvSpPr>
      <dsp:spPr>
        <a:xfrm>
          <a:off x="7732252" y="163522"/>
          <a:ext cx="3194842" cy="1597421"/>
        </a:xfrm>
        <a:prstGeom prst="rect">
          <a:avLst/>
        </a:prstGeom>
        <a:solidFill>
          <a:schemeClr val="accent4">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970" tIns="13970" rIns="13970" bIns="13970" numCol="1" spcCol="1270" anchor="ctr" anchorCtr="0">
          <a:noAutofit/>
        </a:bodyPr>
        <a:lstStyle/>
        <a:p>
          <a:pPr marL="0" lvl="0" indent="0" algn="ctr" defTabSz="977900">
            <a:lnSpc>
              <a:spcPct val="90000"/>
            </a:lnSpc>
            <a:spcBef>
              <a:spcPct val="0"/>
            </a:spcBef>
            <a:spcAft>
              <a:spcPct val="35000"/>
            </a:spcAft>
            <a:buNone/>
          </a:pPr>
          <a:r>
            <a:rPr lang="en-GB" sz="2200" kern="1200"/>
            <a:t>Impact: Revenue loss, customer dissatisfaction, and operational inefficiencies.</a:t>
          </a:r>
          <a:endParaRPr lang="en-US" sz="2200" kern="1200"/>
        </a:p>
      </dsp:txBody>
      <dsp:txXfrm>
        <a:off x="7732252" y="163522"/>
        <a:ext cx="3194842" cy="159742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C42E20D-BC27-4BD9-A5FA-1BA60212861D}">
      <dsp:nvSpPr>
        <dsp:cNvPr id="0" name=""/>
        <dsp:cNvSpPr/>
      </dsp:nvSpPr>
      <dsp:spPr>
        <a:xfrm>
          <a:off x="0" y="0"/>
          <a:ext cx="5010912" cy="121103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dirty="0"/>
            <a:t>Project Workflow</a:t>
          </a:r>
          <a:endParaRPr lang="en-US" sz="2200" kern="1200" dirty="0"/>
        </a:p>
      </dsp:txBody>
      <dsp:txXfrm>
        <a:off x="35470" y="35470"/>
        <a:ext cx="3601782" cy="1140091"/>
      </dsp:txXfrm>
    </dsp:sp>
    <dsp:sp modelId="{18214DE2-B131-4CBC-AB94-EE00C4ABC913}">
      <dsp:nvSpPr>
        <dsp:cNvPr id="0" name=""/>
        <dsp:cNvSpPr/>
      </dsp:nvSpPr>
      <dsp:spPr>
        <a:xfrm>
          <a:off x="419663" y="1431218"/>
          <a:ext cx="5010912" cy="121103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Step 1:</a:t>
          </a:r>
          <a:r>
            <a:rPr lang="en-GB" sz="2200" kern="1200"/>
            <a:t> Data Import &amp; Cleaning</a:t>
          </a:r>
          <a:endParaRPr lang="en-US" sz="2200" kern="1200"/>
        </a:p>
      </dsp:txBody>
      <dsp:txXfrm>
        <a:off x="455133" y="1466688"/>
        <a:ext cx="3733137" cy="1140091"/>
      </dsp:txXfrm>
    </dsp:sp>
    <dsp:sp modelId="{3257F6E3-0EFD-4BDD-89AF-A9D6E3DEA704}">
      <dsp:nvSpPr>
        <dsp:cNvPr id="0" name=""/>
        <dsp:cNvSpPr/>
      </dsp:nvSpPr>
      <dsp:spPr>
        <a:xfrm>
          <a:off x="833064" y="2862437"/>
          <a:ext cx="5010912" cy="121103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Step 2:</a:t>
          </a:r>
          <a:r>
            <a:rPr lang="en-GB" sz="2200" kern="1200"/>
            <a:t> KPI Definition &amp; Analysis (Formulas, Pivot Tables)</a:t>
          </a:r>
          <a:endParaRPr lang="en-US" sz="2200" kern="1200"/>
        </a:p>
      </dsp:txBody>
      <dsp:txXfrm>
        <a:off x="868534" y="2897907"/>
        <a:ext cx="3739401" cy="1140091"/>
      </dsp:txXfrm>
    </dsp:sp>
    <dsp:sp modelId="{30E03E6D-11DB-4278-9DD9-4CADE91DA8B8}">
      <dsp:nvSpPr>
        <dsp:cNvPr id="0" name=""/>
        <dsp:cNvSpPr/>
      </dsp:nvSpPr>
      <dsp:spPr>
        <a:xfrm>
          <a:off x="1252728" y="4293656"/>
          <a:ext cx="5010912" cy="1211031"/>
        </a:xfrm>
        <a:prstGeom prst="roundRect">
          <a:avLst>
            <a:gd name="adj" fmla="val 10000"/>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l" defTabSz="977900">
            <a:lnSpc>
              <a:spcPct val="90000"/>
            </a:lnSpc>
            <a:spcBef>
              <a:spcPct val="0"/>
            </a:spcBef>
            <a:spcAft>
              <a:spcPct val="35000"/>
            </a:spcAft>
            <a:buNone/>
          </a:pPr>
          <a:r>
            <a:rPr lang="en-GB" sz="2200" b="1" kern="1200"/>
            <a:t>Step 3:</a:t>
          </a:r>
          <a:r>
            <a:rPr lang="en-GB" sz="2200" kern="1200"/>
            <a:t> Dashboard Development (Charts, Filters, Slicers)</a:t>
          </a:r>
          <a:endParaRPr lang="en-US" sz="2200" kern="1200"/>
        </a:p>
      </dsp:txBody>
      <dsp:txXfrm>
        <a:off x="1288198" y="4329126"/>
        <a:ext cx="3733137" cy="1140091"/>
      </dsp:txXfrm>
    </dsp:sp>
    <dsp:sp modelId="{1388CE63-4C89-4290-827E-BC71FBC9C22A}">
      <dsp:nvSpPr>
        <dsp:cNvPr id="0" name=""/>
        <dsp:cNvSpPr/>
      </dsp:nvSpPr>
      <dsp:spPr>
        <a:xfrm>
          <a:off x="4223741" y="927539"/>
          <a:ext cx="787170" cy="787170"/>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400854" y="927539"/>
        <a:ext cx="432944" cy="592345"/>
      </dsp:txXfrm>
    </dsp:sp>
    <dsp:sp modelId="{7E906735-CD8D-4953-AE42-F8FB253C2513}">
      <dsp:nvSpPr>
        <dsp:cNvPr id="0" name=""/>
        <dsp:cNvSpPr/>
      </dsp:nvSpPr>
      <dsp:spPr>
        <a:xfrm>
          <a:off x="4643405" y="2358758"/>
          <a:ext cx="787170" cy="787170"/>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4820518" y="2358758"/>
        <a:ext cx="432944" cy="592345"/>
      </dsp:txXfrm>
    </dsp:sp>
    <dsp:sp modelId="{855B7A60-C087-4B29-AC0C-3A0AB0EF138F}">
      <dsp:nvSpPr>
        <dsp:cNvPr id="0" name=""/>
        <dsp:cNvSpPr/>
      </dsp:nvSpPr>
      <dsp:spPr>
        <a:xfrm>
          <a:off x="5056805" y="3789977"/>
          <a:ext cx="787170" cy="787170"/>
        </a:xfrm>
        <a:prstGeom prst="downArrow">
          <a:avLst>
            <a:gd name="adj1" fmla="val 55000"/>
            <a:gd name="adj2" fmla="val 45000"/>
          </a:avLst>
        </a:prstGeom>
        <a:solidFill>
          <a:schemeClr val="dk2">
            <a:alpha val="90000"/>
            <a:tint val="40000"/>
            <a:hueOff val="0"/>
            <a:satOff val="0"/>
            <a:lumOff val="0"/>
            <a:alphaOff val="0"/>
          </a:schemeClr>
        </a:solidFill>
        <a:ln w="1905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4450" tIns="44450" rIns="44450" bIns="44450" numCol="1" spcCol="1270" anchor="ctr" anchorCtr="0">
          <a:noAutofit/>
        </a:bodyPr>
        <a:lstStyle/>
        <a:p>
          <a:pPr marL="0" lvl="0" indent="0" algn="ctr" defTabSz="1555750">
            <a:lnSpc>
              <a:spcPct val="90000"/>
            </a:lnSpc>
            <a:spcBef>
              <a:spcPct val="0"/>
            </a:spcBef>
            <a:spcAft>
              <a:spcPct val="35000"/>
            </a:spcAft>
            <a:buNone/>
          </a:pPr>
          <a:endParaRPr lang="en-US" sz="3500" kern="1200"/>
        </a:p>
      </dsp:txBody>
      <dsp:txXfrm>
        <a:off x="5233918" y="3789977"/>
        <a:ext cx="432944" cy="592345"/>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80FDACC-89F9-440E-8E7E-31A52A160B9D}">
      <dsp:nvSpPr>
        <dsp:cNvPr id="0" name=""/>
        <dsp:cNvSpPr/>
      </dsp:nvSpPr>
      <dsp:spPr>
        <a:xfrm>
          <a:off x="0" y="829039"/>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C9D5C38D-B4D8-4DEC-AABF-2D4268CE063A}">
      <dsp:nvSpPr>
        <dsp:cNvPr id="0" name=""/>
        <dsp:cNvSpPr/>
      </dsp:nvSpPr>
      <dsp:spPr>
        <a:xfrm>
          <a:off x="333341" y="592879"/>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1066800">
            <a:lnSpc>
              <a:spcPct val="90000"/>
            </a:lnSpc>
            <a:spcBef>
              <a:spcPct val="0"/>
            </a:spcBef>
            <a:spcAft>
              <a:spcPct val="35000"/>
            </a:spcAft>
            <a:buNone/>
          </a:pPr>
          <a:r>
            <a:rPr lang="en-GB" sz="2400" b="1" kern="1200" dirty="0"/>
            <a:t>Insights &amp; Findings</a:t>
          </a:r>
          <a:endParaRPr lang="en-US" sz="2400" kern="1200" dirty="0"/>
        </a:p>
      </dsp:txBody>
      <dsp:txXfrm>
        <a:off x="356398" y="615936"/>
        <a:ext cx="4620669" cy="426206"/>
      </dsp:txXfrm>
    </dsp:sp>
    <dsp:sp modelId="{2958CE39-882F-4CCC-97F3-F07361A27647}">
      <dsp:nvSpPr>
        <dsp:cNvPr id="0" name=""/>
        <dsp:cNvSpPr/>
      </dsp:nvSpPr>
      <dsp:spPr>
        <a:xfrm>
          <a:off x="0" y="1554799"/>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19D4672C-E1E7-4177-B5AE-5C616BAADA8A}">
      <dsp:nvSpPr>
        <dsp:cNvPr id="0" name=""/>
        <dsp:cNvSpPr/>
      </dsp:nvSpPr>
      <dsp:spPr>
        <a:xfrm>
          <a:off x="333341" y="1318639"/>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Phones and Chairs are top-selling products.</a:t>
          </a:r>
          <a:endParaRPr lang="en-US" sz="1600" kern="1200"/>
        </a:p>
      </dsp:txBody>
      <dsp:txXfrm>
        <a:off x="356398" y="1341696"/>
        <a:ext cx="4620669" cy="426206"/>
      </dsp:txXfrm>
    </dsp:sp>
    <dsp:sp modelId="{9D574A31-34B8-4DCB-802A-4D2DDEE2CE3B}">
      <dsp:nvSpPr>
        <dsp:cNvPr id="0" name=""/>
        <dsp:cNvSpPr/>
      </dsp:nvSpPr>
      <dsp:spPr>
        <a:xfrm>
          <a:off x="0" y="2280559"/>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241DBA41-80A7-4919-949B-09E094CFBC2F}">
      <dsp:nvSpPr>
        <dsp:cNvPr id="0" name=""/>
        <dsp:cNvSpPr/>
      </dsp:nvSpPr>
      <dsp:spPr>
        <a:xfrm>
          <a:off x="333341" y="2044399"/>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California and New York lead in sales.</a:t>
          </a:r>
          <a:endParaRPr lang="en-US" sz="1600" kern="1200"/>
        </a:p>
      </dsp:txBody>
      <dsp:txXfrm>
        <a:off x="356398" y="2067456"/>
        <a:ext cx="4620669" cy="426206"/>
      </dsp:txXfrm>
    </dsp:sp>
    <dsp:sp modelId="{F97AE603-1F92-4548-A3C8-51999AA06B30}">
      <dsp:nvSpPr>
        <dsp:cNvPr id="0" name=""/>
        <dsp:cNvSpPr/>
      </dsp:nvSpPr>
      <dsp:spPr>
        <a:xfrm>
          <a:off x="0" y="3006319"/>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EB3FC6DB-B468-4BCA-A468-9AFC9F371877}">
      <dsp:nvSpPr>
        <dsp:cNvPr id="0" name=""/>
        <dsp:cNvSpPr/>
      </dsp:nvSpPr>
      <dsp:spPr>
        <a:xfrm>
          <a:off x="333341" y="2770159"/>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Standard Class dominates shipping mode (60%).</a:t>
          </a:r>
          <a:endParaRPr lang="en-US" sz="1600" kern="1200"/>
        </a:p>
      </dsp:txBody>
      <dsp:txXfrm>
        <a:off x="356398" y="2793216"/>
        <a:ext cx="4620669" cy="426206"/>
      </dsp:txXfrm>
    </dsp:sp>
    <dsp:sp modelId="{588CD782-B85B-4972-8644-AA874ACB1B04}">
      <dsp:nvSpPr>
        <dsp:cNvPr id="0" name=""/>
        <dsp:cNvSpPr/>
      </dsp:nvSpPr>
      <dsp:spPr>
        <a:xfrm>
          <a:off x="0" y="3732080"/>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D92C6868-ED51-4271-8188-68DD0DB1244B}">
      <dsp:nvSpPr>
        <dsp:cNvPr id="0" name=""/>
        <dsp:cNvSpPr/>
      </dsp:nvSpPr>
      <dsp:spPr>
        <a:xfrm>
          <a:off x="333341" y="3495920"/>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West region has the highest sales (32%).</a:t>
          </a:r>
          <a:endParaRPr lang="en-US" sz="1600" kern="1200"/>
        </a:p>
      </dsp:txBody>
      <dsp:txXfrm>
        <a:off x="356398" y="3518977"/>
        <a:ext cx="4620669" cy="426206"/>
      </dsp:txXfrm>
    </dsp:sp>
    <dsp:sp modelId="{466C0410-F062-48D3-A6D3-4078B9B95375}">
      <dsp:nvSpPr>
        <dsp:cNvPr id="0" name=""/>
        <dsp:cNvSpPr/>
      </dsp:nvSpPr>
      <dsp:spPr>
        <a:xfrm>
          <a:off x="0" y="4457840"/>
          <a:ext cx="6666833" cy="403200"/>
        </a:xfrm>
        <a:prstGeom prst="rect">
          <a:avLst/>
        </a:prstGeom>
        <a:solidFill>
          <a:schemeClr val="lt1">
            <a:alpha val="90000"/>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sp>
    <dsp:sp modelId="{4E1AA8D1-C61D-4A3B-A31E-D891E9254A16}">
      <dsp:nvSpPr>
        <dsp:cNvPr id="0" name=""/>
        <dsp:cNvSpPr/>
      </dsp:nvSpPr>
      <dsp:spPr>
        <a:xfrm>
          <a:off x="333341" y="4221680"/>
          <a:ext cx="4666783" cy="47232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176393" tIns="0" rIns="176393" bIns="0" numCol="1" spcCol="1270" anchor="ctr" anchorCtr="0">
          <a:noAutofit/>
        </a:bodyPr>
        <a:lstStyle/>
        <a:p>
          <a:pPr marL="0" lvl="0" indent="0" algn="l" defTabSz="711200">
            <a:lnSpc>
              <a:spcPct val="90000"/>
            </a:lnSpc>
            <a:spcBef>
              <a:spcPct val="0"/>
            </a:spcBef>
            <a:spcAft>
              <a:spcPct val="35000"/>
            </a:spcAft>
            <a:buNone/>
          </a:pPr>
          <a:r>
            <a:rPr lang="en-GB" sz="1600" kern="1200"/>
            <a:t>Profit and COGS show clear seasonal trends.</a:t>
          </a:r>
          <a:endParaRPr lang="en-US" sz="1600" kern="1200"/>
        </a:p>
      </dsp:txBody>
      <dsp:txXfrm>
        <a:off x="356398" y="4244737"/>
        <a:ext cx="4620669"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AB95C7-3831-402D-9D9A-51755147D0B5}">
      <dsp:nvSpPr>
        <dsp:cNvPr id="0" name=""/>
        <dsp:cNvSpPr/>
      </dsp:nvSpPr>
      <dsp:spPr>
        <a:xfrm>
          <a:off x="0" y="25748"/>
          <a:ext cx="10515600" cy="7862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b="1" kern="1200" dirty="0"/>
            <a:t>Conclusion &amp; Recommendation</a:t>
          </a:r>
          <a:endParaRPr lang="en-US" sz="3200" kern="1200" dirty="0"/>
        </a:p>
      </dsp:txBody>
      <dsp:txXfrm>
        <a:off x="38381" y="64129"/>
        <a:ext cx="10438838" cy="709478"/>
      </dsp:txXfrm>
    </dsp:sp>
    <dsp:sp modelId="{ACCA66D8-82B1-4C87-95FA-BC8B674B855E}">
      <dsp:nvSpPr>
        <dsp:cNvPr id="0" name=""/>
        <dsp:cNvSpPr/>
      </dsp:nvSpPr>
      <dsp:spPr>
        <a:xfrm>
          <a:off x="0" y="904148"/>
          <a:ext cx="10515600" cy="7862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Dashboard supports real-time decision-making.</a:t>
          </a:r>
          <a:endParaRPr lang="en-US" sz="3200" kern="1200"/>
        </a:p>
      </dsp:txBody>
      <dsp:txXfrm>
        <a:off x="38381" y="942529"/>
        <a:ext cx="10438838" cy="709478"/>
      </dsp:txXfrm>
    </dsp:sp>
    <dsp:sp modelId="{196EAE61-F0E0-46B2-99CB-B4A38840B9DF}">
      <dsp:nvSpPr>
        <dsp:cNvPr id="0" name=""/>
        <dsp:cNvSpPr/>
      </dsp:nvSpPr>
      <dsp:spPr>
        <a:xfrm>
          <a:off x="0" y="1782549"/>
          <a:ext cx="10515600" cy="7862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Clear visibility into performance metrics.</a:t>
          </a:r>
          <a:endParaRPr lang="en-US" sz="3200" kern="1200"/>
        </a:p>
      </dsp:txBody>
      <dsp:txXfrm>
        <a:off x="38381" y="1820930"/>
        <a:ext cx="10438838" cy="709478"/>
      </dsp:txXfrm>
    </dsp:sp>
    <dsp:sp modelId="{B64278E7-A862-4CA1-98B2-CACF4B670C9B}">
      <dsp:nvSpPr>
        <dsp:cNvPr id="0" name=""/>
        <dsp:cNvSpPr/>
      </dsp:nvSpPr>
      <dsp:spPr>
        <a:xfrm>
          <a:off x="0" y="2660949"/>
          <a:ext cx="10515600" cy="7862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Recommending periodic dashboard updates.</a:t>
          </a:r>
          <a:endParaRPr lang="en-US" sz="3200" kern="1200"/>
        </a:p>
      </dsp:txBody>
      <dsp:txXfrm>
        <a:off x="38381" y="2699330"/>
        <a:ext cx="10438838" cy="709478"/>
      </dsp:txXfrm>
    </dsp:sp>
    <dsp:sp modelId="{28E7930B-2E7E-474D-821F-FB681A607456}">
      <dsp:nvSpPr>
        <dsp:cNvPr id="0" name=""/>
        <dsp:cNvSpPr/>
      </dsp:nvSpPr>
      <dsp:spPr>
        <a:xfrm>
          <a:off x="0" y="3539349"/>
          <a:ext cx="10515600" cy="786240"/>
        </a:xfrm>
        <a:prstGeom prst="round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GB" sz="3200" kern="1200"/>
            <a:t>Extend analysis to customer behavior for better marketing.</a:t>
          </a:r>
          <a:endParaRPr lang="en-US" sz="3200" kern="1200"/>
        </a:p>
      </dsp:txBody>
      <dsp:txXfrm>
        <a:off x="38381" y="3577730"/>
        <a:ext cx="10438838" cy="709478"/>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C15ECA-4756-41B3-8269-A3EAE0691D2C}" type="datetimeFigureOut">
              <a:rPr lang="en-GB" smtClean="0"/>
              <a:t>04/05/2025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3F2862-0D89-4743-A1DB-4172BE7A6D60}" type="slidenum">
              <a:rPr lang="en-GB" smtClean="0"/>
              <a:t>‹#›</a:t>
            </a:fld>
            <a:endParaRPr lang="en-GB"/>
          </a:p>
        </p:txBody>
      </p:sp>
    </p:spTree>
    <p:extLst>
      <p:ext uri="{BB962C8B-B14F-4D97-AF65-F5344CB8AC3E}">
        <p14:creationId xmlns:p14="http://schemas.microsoft.com/office/powerpoint/2010/main" val="185496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introduces the SwiftCart Hub Excel Dashboard Project, highlighting its focus on providing data-driven insights crucial for e-commerce success. It's important to capture the interest of the audience by outlining the relevance of the project in today's digital marketplace.</a:t>
            </a:r>
          </a:p>
        </p:txBody>
      </p:sp>
      <p:sp>
        <p:nvSpPr>
          <p:cNvPr id="4" name="Slide Number Placeholder 3"/>
          <p:cNvSpPr>
            <a:spLocks noGrp="1"/>
          </p:cNvSpPr>
          <p:nvPr>
            <p:ph type="sldNum" sz="quarter" idx="5"/>
          </p:nvPr>
        </p:nvSpPr>
        <p:spPr/>
        <p:txBody>
          <a:bodyPr/>
          <a:lstStyle/>
          <a:p>
            <a:fld id="{E563788E-11BF-4C3B-BCB0-BCD1D5A735D6}" type="slidenum">
              <a:rPr lang="en-GB" smtClean="0"/>
              <a:t>1</a:t>
            </a:fld>
            <a:endParaRPr lang="en-GB"/>
          </a:p>
        </p:txBody>
      </p:sp>
    </p:spTree>
    <p:extLst>
      <p:ext uri="{BB962C8B-B14F-4D97-AF65-F5344CB8AC3E}">
        <p14:creationId xmlns:p14="http://schemas.microsoft.com/office/powerpoint/2010/main" val="1871273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In this slide, we will explore our primary project goals. Each goal plays a crucial role in ensuring the success of the SwiftCart Hub. By improving sales performance, we aim to increase revenue. Enhancing shipping efficiency will lead to higher customer satisfaction. Understanding profitability is essential for sustainable growth, and leveraging data for customer engagement will help us build strong relationships. Finally, operational excellence is necessary to ensure smooth operations.</a:t>
            </a:r>
          </a:p>
        </p:txBody>
      </p:sp>
      <p:sp>
        <p:nvSpPr>
          <p:cNvPr id="4" name="Slide Number Placeholder 3"/>
          <p:cNvSpPr>
            <a:spLocks noGrp="1"/>
          </p:cNvSpPr>
          <p:nvPr>
            <p:ph type="sldNum" sz="quarter" idx="5"/>
          </p:nvPr>
        </p:nvSpPr>
        <p:spPr/>
        <p:txBody>
          <a:bodyPr/>
          <a:lstStyle/>
          <a:p>
            <a:fld id="{453F2862-0D89-4743-A1DB-4172BE7A6D60}" type="slidenum">
              <a:rPr lang="en-GB" smtClean="0"/>
              <a:t>4</a:t>
            </a:fld>
            <a:endParaRPr lang="en-GB"/>
          </a:p>
        </p:txBody>
      </p:sp>
    </p:spTree>
    <p:extLst>
      <p:ext uri="{BB962C8B-B14F-4D97-AF65-F5344CB8AC3E}">
        <p14:creationId xmlns:p14="http://schemas.microsoft.com/office/powerpoint/2010/main" val="41878911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This slide outlines the specific objectives of the SwiftCart Hub project. In sales, we aim to identify top products and track discounts to boost revenue. Shipping efforts will focus on evaluating delivery durations by different regions and modes. Profitability will be assessed by calculating margins and analyzing the cost of goods sold versus revenue. Additionally, we plan to segment customers to better identify high-value groups, while the dashboard design will prioritize user interactivity.</a:t>
            </a:r>
          </a:p>
        </p:txBody>
      </p:sp>
      <p:sp>
        <p:nvSpPr>
          <p:cNvPr id="4" name="Slide Number Placeholder 3"/>
          <p:cNvSpPr>
            <a:spLocks noGrp="1"/>
          </p:cNvSpPr>
          <p:nvPr>
            <p:ph type="sldNum" sz="quarter" idx="5"/>
          </p:nvPr>
        </p:nvSpPr>
        <p:spPr/>
        <p:txBody>
          <a:bodyPr/>
          <a:lstStyle/>
          <a:p>
            <a:fld id="{453F2862-0D89-4743-A1DB-4172BE7A6D60}" type="slidenum">
              <a:rPr lang="en-GB" smtClean="0"/>
              <a:t>5</a:t>
            </a:fld>
            <a:endParaRPr lang="en-GB"/>
          </a:p>
        </p:txBody>
      </p:sp>
    </p:spTree>
    <p:extLst>
      <p:ext uri="{BB962C8B-B14F-4D97-AF65-F5344CB8AC3E}">
        <p14:creationId xmlns:p14="http://schemas.microsoft.com/office/powerpoint/2010/main" val="46954258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CBB84-DE8E-0FE4-1D83-D101056B4A2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3527719B-5E99-057D-1A53-586B1FD23B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81722A59-CE9C-ED50-B48C-C99C47466C47}"/>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7D1E6DED-3478-6136-64F1-33A7063BA8F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525389-CBF5-394C-6F86-EAF5A7B540F6}"/>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231044859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20DD71-88F7-7268-2668-D8BB2B9FB2A3}"/>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C490E81-A22C-FFE7-8B57-23478336BEF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9E0443-BC38-BF92-E96F-BCE874045967}"/>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94D81633-4947-E299-A670-2D997A3B047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F4216018-1DEE-C07A-3EB9-E0D455B54971}"/>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1964632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7CF45A3-46D2-7BD0-BAF0-85EA8B69B32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0887DFE4-61FC-9938-AE6E-5315F720C8C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996F20-6C9B-1FEC-812F-FFA9F1909044}"/>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F433A64B-63A8-3F63-CB6D-DA9207FADA3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BB3C3A-2090-6070-BEEC-FE7C013A446A}"/>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7668879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FA0E2-2473-B7C6-4EB6-FD0199FEB9A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21DAEA0-2C66-789D-F6DD-1B63FA1E910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A412E54-0BE4-C65E-53EF-686EAEE52DBE}"/>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9C61C674-824D-A1E6-9F9B-D7B6C56DDC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39EAE0-051B-577D-B5E0-F1EF7AE51E21}"/>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23195812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F74855-65A8-76D5-0264-CF0F3DA6BCA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2D5CED7-B0DA-2286-BA2F-757315896C3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1C7F84-2838-9137-82C1-7F7136B3532D}"/>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59D0C350-C665-2179-7026-2FF5DAA6361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790670D-7EBD-D650-EA06-FB3D8CEB9690}"/>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34792838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B178FD-7930-A9A3-A714-F26149D9BAF9}"/>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4A85A00E-B3F3-C1C7-C7CF-AB894FF10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1964A0E-36DE-CA3C-3D5F-A089C0F471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1C177B6-7C78-0365-9E4A-71603C873FE5}"/>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6" name="Footer Placeholder 5">
            <a:extLst>
              <a:ext uri="{FF2B5EF4-FFF2-40B4-BE49-F238E27FC236}">
                <a16:creationId xmlns:a16="http://schemas.microsoft.com/office/drawing/2014/main" id="{247FF1DC-87AD-103F-BA2B-1A3631C0981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FA40749-6FBE-A0B1-A6FF-0924A94E3771}"/>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33291336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C12003-2BAE-767E-29FD-8A3BCDE245A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5F1796E-D2BA-9C3A-D5C9-AE39661BFDE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7B97D4-A611-4CF6-EABC-FD982BD7649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2C161A18-651B-37D5-7E42-6074AF81B84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28F8488-854A-E250-6933-0A435C3D8B2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5690590-6EBD-A3B4-1B55-847E64831272}"/>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8" name="Footer Placeholder 7">
            <a:extLst>
              <a:ext uri="{FF2B5EF4-FFF2-40B4-BE49-F238E27FC236}">
                <a16:creationId xmlns:a16="http://schemas.microsoft.com/office/drawing/2014/main" id="{54482911-66ED-EBCF-C5D2-6188B5DC485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7D3E4AC-C259-A835-E109-D2A509A81175}"/>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32689735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1CAAC-4E81-134F-E6BC-00B46A1A4B71}"/>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B2E61FF4-77A8-9B29-E4F6-8C705440BE64}"/>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4" name="Footer Placeholder 3">
            <a:extLst>
              <a:ext uri="{FF2B5EF4-FFF2-40B4-BE49-F238E27FC236}">
                <a16:creationId xmlns:a16="http://schemas.microsoft.com/office/drawing/2014/main" id="{D7CDE733-AC6B-7AFA-3F21-2BEB4D4BF465}"/>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48A84A6-6636-4683-E7A5-687DDE5E6333}"/>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7031785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01E7820-92E5-FF3D-6812-731A466CF965}"/>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3" name="Footer Placeholder 2">
            <a:extLst>
              <a:ext uri="{FF2B5EF4-FFF2-40B4-BE49-F238E27FC236}">
                <a16:creationId xmlns:a16="http://schemas.microsoft.com/office/drawing/2014/main" id="{8C7C6ED2-4563-11D6-987E-923C377A91B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48B1B980-3A19-0799-2B2C-4EBECD0BA464}"/>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558238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9C2E24-28B5-B285-B4B7-20A716CFEC0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D6B05486-52BC-B221-FB7F-79420F0F6D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8F8FA46-D27F-0E8A-2794-DACDAA14D8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98AE716-0BEF-83A8-5025-1E5378726F58}"/>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6" name="Footer Placeholder 5">
            <a:extLst>
              <a:ext uri="{FF2B5EF4-FFF2-40B4-BE49-F238E27FC236}">
                <a16:creationId xmlns:a16="http://schemas.microsoft.com/office/drawing/2014/main" id="{A58E36E6-C0D0-669A-966F-54A5650CA56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9D03554-7138-4D7C-9724-63273ADAEC98}"/>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8817767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419BB0-E9DB-8AEE-EF6E-630F997118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02B0926-C955-8BA0-90B4-BC3BF3459E1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A42A3356-B64A-85FC-EF16-D23DFE4BB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EDE8F1-26FA-DEDB-6B9E-D67CD1EE6C8B}"/>
              </a:ext>
            </a:extLst>
          </p:cNvPr>
          <p:cNvSpPr>
            <a:spLocks noGrp="1"/>
          </p:cNvSpPr>
          <p:nvPr>
            <p:ph type="dt" sz="half" idx="10"/>
          </p:nvPr>
        </p:nvSpPr>
        <p:spPr/>
        <p:txBody>
          <a:bodyPr/>
          <a:lstStyle/>
          <a:p>
            <a:fld id="{21B16C0A-1D97-42E4-8D6D-2098A4BE2D18}" type="datetimeFigureOut">
              <a:rPr lang="en-GB" smtClean="0"/>
              <a:t>04/05/2025</a:t>
            </a:fld>
            <a:endParaRPr lang="en-GB"/>
          </a:p>
        </p:txBody>
      </p:sp>
      <p:sp>
        <p:nvSpPr>
          <p:cNvPr id="6" name="Footer Placeholder 5">
            <a:extLst>
              <a:ext uri="{FF2B5EF4-FFF2-40B4-BE49-F238E27FC236}">
                <a16:creationId xmlns:a16="http://schemas.microsoft.com/office/drawing/2014/main" id="{0887007E-8C5B-F622-022D-15F2D51DDDB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E9409715-6DEA-8659-3A69-F8E61D61BDAB}"/>
              </a:ext>
            </a:extLst>
          </p:cNvPr>
          <p:cNvSpPr>
            <a:spLocks noGrp="1"/>
          </p:cNvSpPr>
          <p:nvPr>
            <p:ph type="sldNum" sz="quarter" idx="12"/>
          </p:nvPr>
        </p:nvSpPr>
        <p:spPr/>
        <p:txBody>
          <a:bodyPr/>
          <a:lstStyle/>
          <a:p>
            <a:fld id="{616CA44E-A88C-4C02-BA2B-CA395FAC3949}" type="slidenum">
              <a:rPr lang="en-GB" smtClean="0"/>
              <a:t>‹#›</a:t>
            </a:fld>
            <a:endParaRPr lang="en-GB"/>
          </a:p>
        </p:txBody>
      </p:sp>
    </p:spTree>
    <p:extLst>
      <p:ext uri="{BB962C8B-B14F-4D97-AF65-F5344CB8AC3E}">
        <p14:creationId xmlns:p14="http://schemas.microsoft.com/office/powerpoint/2010/main" val="37850569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3505A-3EFF-3FBE-1FDF-7A0FBF71DA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C7B107-7843-C754-E387-F9CB3FF9E8C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8EE76FB-919E-CDC4-5F4B-A4277946D5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B16C0A-1D97-42E4-8D6D-2098A4BE2D18}" type="datetimeFigureOut">
              <a:rPr lang="en-GB" smtClean="0"/>
              <a:t>04/05/2025</a:t>
            </a:fld>
            <a:endParaRPr lang="en-GB"/>
          </a:p>
        </p:txBody>
      </p:sp>
      <p:sp>
        <p:nvSpPr>
          <p:cNvPr id="5" name="Footer Placeholder 4">
            <a:extLst>
              <a:ext uri="{FF2B5EF4-FFF2-40B4-BE49-F238E27FC236}">
                <a16:creationId xmlns:a16="http://schemas.microsoft.com/office/drawing/2014/main" id="{30E2418F-0FA3-7FFA-2B32-BB770582FF8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F55EE8D-9F51-EB5A-B6A7-1E28DF4938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16CA44E-A88C-4C02-BA2B-CA395FAC3949}" type="slidenum">
              <a:rPr lang="en-GB" smtClean="0"/>
              <a:t>‹#›</a:t>
            </a:fld>
            <a:endParaRPr lang="en-GB"/>
          </a:p>
        </p:txBody>
      </p:sp>
    </p:spTree>
    <p:extLst>
      <p:ext uri="{BB962C8B-B14F-4D97-AF65-F5344CB8AC3E}">
        <p14:creationId xmlns:p14="http://schemas.microsoft.com/office/powerpoint/2010/main" val="6260649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sv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7.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961259D-605E-E200-FF9F-7C8C71D7C8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17C0560-70CA-BECD-DE15-02A010D0D02E}"/>
              </a:ext>
            </a:extLst>
          </p:cNvPr>
          <p:cNvSpPr>
            <a:spLocks noGrp="1"/>
          </p:cNvSpPr>
          <p:nvPr>
            <p:ph type="title"/>
          </p:nvPr>
        </p:nvSpPr>
        <p:spPr>
          <a:xfrm>
            <a:off x="612648" y="600074"/>
            <a:ext cx="6035040" cy="1529932"/>
          </a:xfrm>
        </p:spPr>
        <p:txBody>
          <a:bodyPr vert="horz" lIns="91440" tIns="45720" rIns="91440" bIns="45720" rtlCol="0" anchor="b">
            <a:normAutofit/>
          </a:bodyPr>
          <a:lstStyle/>
          <a:p>
            <a:r>
              <a:rPr lang="en-US" sz="3600" b="1" kern="1200" dirty="0">
                <a:solidFill>
                  <a:schemeClr val="tx1"/>
                </a:solidFill>
                <a:latin typeface="+mj-lt"/>
                <a:ea typeface="+mj-ea"/>
                <a:cs typeface="+mj-cs"/>
              </a:rPr>
              <a:t>SwiftCart Hub Excel Dashboard Project</a:t>
            </a:r>
          </a:p>
        </p:txBody>
      </p:sp>
      <p:graphicFrame>
        <p:nvGraphicFramePr>
          <p:cNvPr id="12" name="Content Placeholder 3">
            <a:extLst>
              <a:ext uri="{FF2B5EF4-FFF2-40B4-BE49-F238E27FC236}">
                <a16:creationId xmlns:a16="http://schemas.microsoft.com/office/drawing/2014/main" id="{CC06CCED-3D43-48C8-1747-DB6B1734757E}"/>
              </a:ext>
            </a:extLst>
          </p:cNvPr>
          <p:cNvGraphicFramePr>
            <a:graphicFrameLocks noGrp="1"/>
          </p:cNvGraphicFramePr>
          <p:nvPr>
            <p:ph sz="half" idx="2"/>
          </p:nvPr>
        </p:nvGraphicFramePr>
        <p:xfrm>
          <a:off x="612647" y="2212848"/>
          <a:ext cx="6035041" cy="409651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Content Placeholder 4" descr="Credit Score">
            <a:extLst>
              <a:ext uri="{FF2B5EF4-FFF2-40B4-BE49-F238E27FC236}">
                <a16:creationId xmlns:a16="http://schemas.microsoft.com/office/drawing/2014/main" id="{53AAA686-4B1A-4990-94DB-69F2A862D571}"/>
              </a:ext>
            </a:extLst>
          </p:cNvPr>
          <p:cNvPicPr>
            <a:picLocks noGrp="1" noChangeAspect="1"/>
          </p:cNvPicPr>
          <p:nvPr>
            <p:ph sz="half" idx="1"/>
          </p:nvPr>
        </p:nvPicPr>
        <p:blipFill>
          <a:blip r:embed="rId8"/>
          <a:srcRect b="5543"/>
          <a:stretch/>
        </p:blipFill>
        <p:spPr>
          <a:xfrm>
            <a:off x="7345680" y="10"/>
            <a:ext cx="4846320" cy="6857990"/>
          </a:xfrm>
          <a:prstGeom prst="rect">
            <a:avLst/>
          </a:prstGeom>
          <a:solidFill>
            <a:schemeClr val="accent1"/>
          </a:solidFill>
          <a:ln>
            <a:solidFill>
              <a:schemeClr val="accent1"/>
            </a:solidFill>
          </a:ln>
        </p:spPr>
      </p:pic>
    </p:spTree>
    <p:extLst>
      <p:ext uri="{BB962C8B-B14F-4D97-AF65-F5344CB8AC3E}">
        <p14:creationId xmlns:p14="http://schemas.microsoft.com/office/powerpoint/2010/main" val="3219453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EDDBB197-D710-4A4F-A9CA-FD2177498B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75D1CFA-2CDB-4B64-BD9F-85744E8DA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4FC229FF-3774-DEF4-8804-801000336D55}"/>
              </a:ext>
            </a:extLst>
          </p:cNvPr>
          <p:cNvSpPr txBox="1"/>
          <p:nvPr/>
        </p:nvSpPr>
        <p:spPr>
          <a:xfrm>
            <a:off x="804672" y="2421682"/>
            <a:ext cx="4977578" cy="3639289"/>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b="1">
                <a:solidFill>
                  <a:schemeClr val="tx2"/>
                </a:solidFill>
              </a:rPr>
              <a:t>Thank You </a:t>
            </a:r>
            <a:endParaRPr lang="en-US">
              <a:solidFill>
                <a:schemeClr val="tx2"/>
              </a:solidFill>
            </a:endParaRPr>
          </a:p>
        </p:txBody>
      </p:sp>
      <p:grpSp>
        <p:nvGrpSpPr>
          <p:cNvPr id="16" name="Group 15">
            <a:extLst>
              <a:ext uri="{FF2B5EF4-FFF2-40B4-BE49-F238E27FC236}">
                <a16:creationId xmlns:a16="http://schemas.microsoft.com/office/drawing/2014/main" id="{25EE5136-01F1-466C-962D-BA9B4C6757AA}"/>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369897" y="0"/>
            <a:ext cx="5822103" cy="6685267"/>
            <a:chOff x="6357228" y="0"/>
            <a:chExt cx="5822103" cy="6685267"/>
          </a:xfrm>
        </p:grpSpPr>
        <p:sp>
          <p:nvSpPr>
            <p:cNvPr id="17" name="Freeform: Shape 16">
              <a:extLst>
                <a:ext uri="{FF2B5EF4-FFF2-40B4-BE49-F238E27FC236}">
                  <a16:creationId xmlns:a16="http://schemas.microsoft.com/office/drawing/2014/main" id="{E11D3AD4-AF9B-4EB5-8C7B-C45D173B4B5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357228" y="0"/>
              <a:ext cx="5822102" cy="6685267"/>
            </a:xfrm>
            <a:custGeom>
              <a:avLst/>
              <a:gdLst>
                <a:gd name="connsiteX0" fmla="*/ 2605444 w 5822102"/>
                <a:gd name="connsiteY0" fmla="*/ 0 h 6685267"/>
                <a:gd name="connsiteX1" fmla="*/ 4757391 w 5822102"/>
                <a:gd name="connsiteY1" fmla="*/ 0 h 6685267"/>
                <a:gd name="connsiteX2" fmla="*/ 4913680 w 5822102"/>
                <a:gd name="connsiteY2" fmla="*/ 56274 h 6685267"/>
                <a:gd name="connsiteX3" fmla="*/ 5376238 w 5822102"/>
                <a:gd name="connsiteY3" fmla="*/ 282027 h 6685267"/>
                <a:gd name="connsiteX4" fmla="*/ 5658024 w 5822102"/>
                <a:gd name="connsiteY4" fmla="*/ 471014 h 6685267"/>
                <a:gd name="connsiteX5" fmla="*/ 5822102 w 5822102"/>
                <a:gd name="connsiteY5" fmla="*/ 609109 h 6685267"/>
                <a:gd name="connsiteX6" fmla="*/ 5822102 w 5822102"/>
                <a:gd name="connsiteY6" fmla="*/ 760697 h 6685267"/>
                <a:gd name="connsiteX7" fmla="*/ 5707785 w 5822102"/>
                <a:gd name="connsiteY7" fmla="*/ 666601 h 6685267"/>
                <a:gd name="connsiteX8" fmla="*/ 5577306 w 5822102"/>
                <a:gd name="connsiteY8" fmla="*/ 571666 h 6685267"/>
                <a:gd name="connsiteX9" fmla="*/ 5298630 w 5822102"/>
                <a:gd name="connsiteY9" fmla="*/ 407449 h 6685267"/>
                <a:gd name="connsiteX10" fmla="*/ 4690768 w 5822102"/>
                <a:gd name="connsiteY10" fmla="*/ 184979 h 6685267"/>
                <a:gd name="connsiteX11" fmla="*/ 4048577 w 5822102"/>
                <a:gd name="connsiteY11" fmla="*/ 99280 h 6685267"/>
                <a:gd name="connsiteX12" fmla="*/ 3405404 w 5822102"/>
                <a:gd name="connsiteY12" fmla="*/ 131937 h 6685267"/>
                <a:gd name="connsiteX13" fmla="*/ 3089702 w 5822102"/>
                <a:gd name="connsiteY13" fmla="*/ 190190 h 6685267"/>
                <a:gd name="connsiteX14" fmla="*/ 2780132 w 5822102"/>
                <a:gd name="connsiteY14" fmla="*/ 273457 h 6685267"/>
                <a:gd name="connsiteX15" fmla="*/ 2478040 w 5822102"/>
                <a:gd name="connsiteY15" fmla="*/ 379654 h 6685267"/>
                <a:gd name="connsiteX16" fmla="*/ 2184897 w 5822102"/>
                <a:gd name="connsiteY16" fmla="*/ 507972 h 6685267"/>
                <a:gd name="connsiteX17" fmla="*/ 1629141 w 5822102"/>
                <a:gd name="connsiteY17" fmla="*/ 823205 h 6685267"/>
                <a:gd name="connsiteX18" fmla="*/ 1497711 w 5822102"/>
                <a:gd name="connsiteY18" fmla="*/ 914000 h 6685267"/>
                <a:gd name="connsiteX19" fmla="*/ 1433099 w 5822102"/>
                <a:gd name="connsiteY19" fmla="*/ 960903 h 6685267"/>
                <a:gd name="connsiteX20" fmla="*/ 1369346 w 5822102"/>
                <a:gd name="connsiteY20" fmla="*/ 1008963 h 6685267"/>
                <a:gd name="connsiteX21" fmla="*/ 1123406 w 5822102"/>
                <a:gd name="connsiteY21" fmla="*/ 1212905 h 6685267"/>
                <a:gd name="connsiteX22" fmla="*/ 684367 w 5822102"/>
                <a:gd name="connsiteY22" fmla="*/ 1675564 h 6685267"/>
                <a:gd name="connsiteX23" fmla="*/ 497153 w 5822102"/>
                <a:gd name="connsiteY23" fmla="*/ 1933588 h 6685267"/>
                <a:gd name="connsiteX24" fmla="*/ 337770 w 5822102"/>
                <a:gd name="connsiteY24" fmla="*/ 2208983 h 6685267"/>
                <a:gd name="connsiteX25" fmla="*/ 302461 w 5822102"/>
                <a:gd name="connsiteY25" fmla="*/ 2280207 h 6685267"/>
                <a:gd name="connsiteX26" fmla="*/ 285296 w 5822102"/>
                <a:gd name="connsiteY26" fmla="*/ 2316107 h 6685267"/>
                <a:gd name="connsiteX27" fmla="*/ 268991 w 5822102"/>
                <a:gd name="connsiteY27" fmla="*/ 2352355 h 6685267"/>
                <a:gd name="connsiteX28" fmla="*/ 237849 w 5822102"/>
                <a:gd name="connsiteY28" fmla="*/ 2425432 h 6685267"/>
                <a:gd name="connsiteX29" fmla="*/ 208670 w 5822102"/>
                <a:gd name="connsiteY29" fmla="*/ 2499319 h 6685267"/>
                <a:gd name="connsiteX30" fmla="*/ 113775 w 5822102"/>
                <a:gd name="connsiteY30" fmla="*/ 2801929 h 6685267"/>
                <a:gd name="connsiteX31" fmla="*/ 36781 w 5822102"/>
                <a:gd name="connsiteY31" fmla="*/ 3428922 h 6685267"/>
                <a:gd name="connsiteX32" fmla="*/ 69148 w 5822102"/>
                <a:gd name="connsiteY32" fmla="*/ 3741955 h 6685267"/>
                <a:gd name="connsiteX33" fmla="*/ 167966 w 5822102"/>
                <a:gd name="connsiteY33" fmla="*/ 4041323 h 6685267"/>
                <a:gd name="connsiteX34" fmla="*/ 202049 w 5822102"/>
                <a:gd name="connsiteY34" fmla="*/ 4112894 h 6685267"/>
                <a:gd name="connsiteX35" fmla="*/ 239933 w 5822102"/>
                <a:gd name="connsiteY35" fmla="*/ 4182843 h 6685267"/>
                <a:gd name="connsiteX36" fmla="*/ 323916 w 5822102"/>
                <a:gd name="connsiteY36" fmla="*/ 4318456 h 6685267"/>
                <a:gd name="connsiteX37" fmla="*/ 416604 w 5822102"/>
                <a:gd name="connsiteY37" fmla="*/ 4449436 h 6685267"/>
                <a:gd name="connsiteX38" fmla="*/ 515911 w 5822102"/>
                <a:gd name="connsiteY38" fmla="*/ 4576711 h 6685267"/>
                <a:gd name="connsiteX39" fmla="*/ 722619 w 5822102"/>
                <a:gd name="connsiteY39" fmla="*/ 4828482 h 6685267"/>
                <a:gd name="connsiteX40" fmla="*/ 825972 w 5822102"/>
                <a:gd name="connsiteY40" fmla="*/ 4956104 h 6685267"/>
                <a:gd name="connsiteX41" fmla="*/ 926506 w 5822102"/>
                <a:gd name="connsiteY41" fmla="*/ 5085347 h 6685267"/>
                <a:gd name="connsiteX42" fmla="*/ 1027040 w 5822102"/>
                <a:gd name="connsiteY42" fmla="*/ 5210191 h 6685267"/>
                <a:gd name="connsiteX43" fmla="*/ 1132110 w 5822102"/>
                <a:gd name="connsiteY43" fmla="*/ 5330748 h 6685267"/>
                <a:gd name="connsiteX44" fmla="*/ 1354880 w 5822102"/>
                <a:gd name="connsiteY44" fmla="*/ 5558083 h 6685267"/>
                <a:gd name="connsiteX45" fmla="*/ 1855220 w 5822102"/>
                <a:gd name="connsiteY45" fmla="*/ 5937591 h 6685267"/>
                <a:gd name="connsiteX46" fmla="*/ 2131810 w 5822102"/>
                <a:gd name="connsiteY46" fmla="*/ 6080268 h 6685267"/>
                <a:gd name="connsiteX47" fmla="*/ 2423726 w 5822102"/>
                <a:gd name="connsiteY47" fmla="*/ 6188087 h 6685267"/>
                <a:gd name="connsiteX48" fmla="*/ 2727780 w 5822102"/>
                <a:gd name="connsiteY48" fmla="*/ 6262552 h 6685267"/>
                <a:gd name="connsiteX49" fmla="*/ 3041276 w 5822102"/>
                <a:gd name="connsiteY49" fmla="*/ 6304245 h 6685267"/>
                <a:gd name="connsiteX50" fmla="*/ 3360532 w 5822102"/>
                <a:gd name="connsiteY50" fmla="*/ 6317331 h 6685267"/>
                <a:gd name="connsiteX51" fmla="*/ 3439855 w 5822102"/>
                <a:gd name="connsiteY51" fmla="*/ 6316751 h 6685267"/>
                <a:gd name="connsiteX52" fmla="*/ 3478721 w 5822102"/>
                <a:gd name="connsiteY52" fmla="*/ 6315826 h 6685267"/>
                <a:gd name="connsiteX53" fmla="*/ 3517463 w 5822102"/>
                <a:gd name="connsiteY53" fmla="*/ 6313971 h 6685267"/>
                <a:gd name="connsiteX54" fmla="*/ 3671452 w 5822102"/>
                <a:gd name="connsiteY54" fmla="*/ 6301233 h 6685267"/>
                <a:gd name="connsiteX55" fmla="*/ 4265460 w 5822102"/>
                <a:gd name="connsiteY55" fmla="*/ 6149638 h 6685267"/>
                <a:gd name="connsiteX56" fmla="*/ 4546587 w 5822102"/>
                <a:gd name="connsiteY56" fmla="*/ 6018079 h 6685267"/>
                <a:gd name="connsiteX57" fmla="*/ 4818030 w 5822102"/>
                <a:gd name="connsiteY57" fmla="*/ 5858029 h 6685267"/>
                <a:gd name="connsiteX58" fmla="*/ 5081870 w 5822102"/>
                <a:gd name="connsiteY58" fmla="*/ 5676903 h 6685267"/>
                <a:gd name="connsiteX59" fmla="*/ 5212073 w 5822102"/>
                <a:gd name="connsiteY59" fmla="*/ 5581013 h 6685267"/>
                <a:gd name="connsiteX60" fmla="*/ 5343625 w 5822102"/>
                <a:gd name="connsiteY60" fmla="*/ 5481533 h 6685267"/>
                <a:gd name="connsiteX61" fmla="*/ 5610378 w 5822102"/>
                <a:gd name="connsiteY61" fmla="*/ 5284425 h 6685267"/>
                <a:gd name="connsiteX62" fmla="*/ 5822102 w 5822102"/>
                <a:gd name="connsiteY62" fmla="*/ 5126414 h 6685267"/>
                <a:gd name="connsiteX63" fmla="*/ 5822102 w 5822102"/>
                <a:gd name="connsiteY63" fmla="*/ 5556641 h 6685267"/>
                <a:gd name="connsiteX64" fmla="*/ 5576325 w 5822102"/>
                <a:gd name="connsiteY64" fmla="*/ 5749979 h 6685267"/>
                <a:gd name="connsiteX65" fmla="*/ 5447715 w 5822102"/>
                <a:gd name="connsiteY65" fmla="*/ 5852818 h 6685267"/>
                <a:gd name="connsiteX66" fmla="*/ 5315059 w 5822102"/>
                <a:gd name="connsiteY66" fmla="*/ 5956236 h 6685267"/>
                <a:gd name="connsiteX67" fmla="*/ 5038468 w 5822102"/>
                <a:gd name="connsiteY67" fmla="*/ 6155776 h 6685267"/>
                <a:gd name="connsiteX68" fmla="*/ 4741892 w 5822102"/>
                <a:gd name="connsiteY68" fmla="*/ 6338292 h 6685267"/>
                <a:gd name="connsiteX69" fmla="*/ 4420920 w 5822102"/>
                <a:gd name="connsiteY69" fmla="*/ 6492203 h 6685267"/>
                <a:gd name="connsiteX70" fmla="*/ 3717672 w 5822102"/>
                <a:gd name="connsiteY70" fmla="*/ 6670434 h 6685267"/>
                <a:gd name="connsiteX71" fmla="*/ 3535853 w 5822102"/>
                <a:gd name="connsiteY71" fmla="*/ 6683289 h 6685267"/>
                <a:gd name="connsiteX72" fmla="*/ 3490367 w 5822102"/>
                <a:gd name="connsiteY72" fmla="*/ 6684910 h 6685267"/>
                <a:gd name="connsiteX73" fmla="*/ 3445005 w 5822102"/>
                <a:gd name="connsiteY73" fmla="*/ 6685142 h 6685267"/>
                <a:gd name="connsiteX74" fmla="*/ 3355872 w 5822102"/>
                <a:gd name="connsiteY74" fmla="*/ 6684100 h 6685267"/>
                <a:gd name="connsiteX75" fmla="*/ 3179203 w 5822102"/>
                <a:gd name="connsiteY75" fmla="*/ 6677150 h 6685267"/>
                <a:gd name="connsiteX76" fmla="*/ 3002410 w 5822102"/>
                <a:gd name="connsiteY76" fmla="*/ 6661169 h 6685267"/>
                <a:gd name="connsiteX77" fmla="*/ 2650296 w 5822102"/>
                <a:gd name="connsiteY77" fmla="*/ 6604191 h 6685267"/>
                <a:gd name="connsiteX78" fmla="*/ 2306028 w 5822102"/>
                <a:gd name="connsiteY78" fmla="*/ 6505869 h 6685267"/>
                <a:gd name="connsiteX79" fmla="*/ 1978803 w 5822102"/>
                <a:gd name="connsiteY79" fmla="*/ 6363307 h 6685267"/>
                <a:gd name="connsiteX80" fmla="*/ 1678428 w 5822102"/>
                <a:gd name="connsiteY80" fmla="*/ 6177779 h 6685267"/>
                <a:gd name="connsiteX81" fmla="*/ 1175880 w 5822102"/>
                <a:gd name="connsiteY81" fmla="*/ 5710373 h 6685267"/>
                <a:gd name="connsiteX82" fmla="*/ 971502 w 5822102"/>
                <a:gd name="connsiteY82" fmla="*/ 5445399 h 6685267"/>
                <a:gd name="connsiteX83" fmla="*/ 790909 w 5822102"/>
                <a:gd name="connsiteY83" fmla="*/ 5169078 h 6685267"/>
                <a:gd name="connsiteX84" fmla="*/ 706680 w 5822102"/>
                <a:gd name="connsiteY84" fmla="*/ 5031959 h 6685267"/>
                <a:gd name="connsiteX85" fmla="*/ 619143 w 5822102"/>
                <a:gd name="connsiteY85" fmla="*/ 4897157 h 6685267"/>
                <a:gd name="connsiteX86" fmla="*/ 436465 w 5822102"/>
                <a:gd name="connsiteY86" fmla="*/ 4628710 h 6685267"/>
                <a:gd name="connsiteX87" fmla="*/ 347088 w 5822102"/>
                <a:gd name="connsiteY87" fmla="*/ 4492171 h 6685267"/>
                <a:gd name="connsiteX88" fmla="*/ 262001 w 5822102"/>
                <a:gd name="connsiteY88" fmla="*/ 4352619 h 6685267"/>
                <a:gd name="connsiteX89" fmla="*/ 118679 w 5822102"/>
                <a:gd name="connsiteY89" fmla="*/ 4059853 h 6685267"/>
                <a:gd name="connsiteX90" fmla="*/ 28322 w 5822102"/>
                <a:gd name="connsiteY90" fmla="*/ 3749136 h 6685267"/>
                <a:gd name="connsiteX91" fmla="*/ 0 w 5822102"/>
                <a:gd name="connsiteY91" fmla="*/ 3428922 h 6685267"/>
                <a:gd name="connsiteX92" fmla="*/ 253052 w 5822102"/>
                <a:gd name="connsiteY92" fmla="*/ 2174356 h 6685267"/>
                <a:gd name="connsiteX93" fmla="*/ 389141 w 5822102"/>
                <a:gd name="connsiteY93" fmla="*/ 1877652 h 6685267"/>
                <a:gd name="connsiteX94" fmla="*/ 552079 w 5822102"/>
                <a:gd name="connsiteY94" fmla="*/ 1591834 h 6685267"/>
                <a:gd name="connsiteX95" fmla="*/ 954950 w 5822102"/>
                <a:gd name="connsiteY95" fmla="*/ 1061773 h 6685267"/>
                <a:gd name="connsiteX96" fmla="*/ 1192922 w 5822102"/>
                <a:gd name="connsiteY96" fmla="*/ 822626 h 6685267"/>
                <a:gd name="connsiteX97" fmla="*/ 1255939 w 5822102"/>
                <a:gd name="connsiteY97" fmla="*/ 765880 h 6685267"/>
                <a:gd name="connsiteX98" fmla="*/ 1320183 w 5822102"/>
                <a:gd name="connsiteY98" fmla="*/ 710291 h 6685267"/>
                <a:gd name="connsiteX99" fmla="*/ 1452961 w 5822102"/>
                <a:gd name="connsiteY99" fmla="*/ 603514 h 6685267"/>
                <a:gd name="connsiteX100" fmla="*/ 2033360 w 5822102"/>
                <a:gd name="connsiteY100" fmla="*/ 235818 h 6685267"/>
                <a:gd name="connsiteX101" fmla="*/ 2512513 w 5822102"/>
                <a:gd name="connsiteY101" fmla="*/ 30012 h 66852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5822102" h="6685267">
                  <a:moveTo>
                    <a:pt x="2605444" y="0"/>
                  </a:moveTo>
                  <a:lnTo>
                    <a:pt x="4757391" y="0"/>
                  </a:lnTo>
                  <a:lnTo>
                    <a:pt x="4913680" y="56274"/>
                  </a:lnTo>
                  <a:cubicBezTo>
                    <a:pt x="5074659" y="119278"/>
                    <a:pt x="5229483" y="195083"/>
                    <a:pt x="5376238" y="282027"/>
                  </a:cubicBezTo>
                  <a:cubicBezTo>
                    <a:pt x="5474014" y="340105"/>
                    <a:pt x="5568080" y="403280"/>
                    <a:pt x="5658024" y="471014"/>
                  </a:cubicBezTo>
                  <a:lnTo>
                    <a:pt x="5822102" y="609109"/>
                  </a:lnTo>
                  <a:lnTo>
                    <a:pt x="5822102" y="760697"/>
                  </a:lnTo>
                  <a:lnTo>
                    <a:pt x="5707785" y="666601"/>
                  </a:lnTo>
                  <a:cubicBezTo>
                    <a:pt x="5665273" y="633682"/>
                    <a:pt x="5621749" y="602008"/>
                    <a:pt x="5577306" y="571666"/>
                  </a:cubicBezTo>
                  <a:cubicBezTo>
                    <a:pt x="5487929" y="511562"/>
                    <a:pt x="5395118" y="456089"/>
                    <a:pt x="5298630" y="407449"/>
                  </a:cubicBezTo>
                  <a:cubicBezTo>
                    <a:pt x="5106266" y="309010"/>
                    <a:pt x="4901153" y="235355"/>
                    <a:pt x="4690768" y="184979"/>
                  </a:cubicBezTo>
                  <a:cubicBezTo>
                    <a:pt x="4480382" y="134486"/>
                    <a:pt x="4264724" y="106807"/>
                    <a:pt x="4048577" y="99280"/>
                  </a:cubicBezTo>
                  <a:cubicBezTo>
                    <a:pt x="3832182" y="90709"/>
                    <a:pt x="3617997" y="102290"/>
                    <a:pt x="3405404" y="131937"/>
                  </a:cubicBezTo>
                  <a:cubicBezTo>
                    <a:pt x="3299353" y="147340"/>
                    <a:pt x="3193915" y="166449"/>
                    <a:pt x="3089702" y="190190"/>
                  </a:cubicBezTo>
                  <a:cubicBezTo>
                    <a:pt x="2985491" y="214278"/>
                    <a:pt x="2882137" y="241725"/>
                    <a:pt x="2780132" y="273457"/>
                  </a:cubicBezTo>
                  <a:cubicBezTo>
                    <a:pt x="2678126" y="305073"/>
                    <a:pt x="2577348" y="340510"/>
                    <a:pt x="2478040" y="379654"/>
                  </a:cubicBezTo>
                  <a:cubicBezTo>
                    <a:pt x="2378854" y="418914"/>
                    <a:pt x="2281017" y="461763"/>
                    <a:pt x="2184897" y="507972"/>
                  </a:cubicBezTo>
                  <a:cubicBezTo>
                    <a:pt x="1992657" y="600271"/>
                    <a:pt x="1806791" y="705542"/>
                    <a:pt x="1629141" y="823205"/>
                  </a:cubicBezTo>
                  <a:cubicBezTo>
                    <a:pt x="1584882" y="852736"/>
                    <a:pt x="1540745" y="882731"/>
                    <a:pt x="1497711" y="914000"/>
                  </a:cubicBezTo>
                  <a:cubicBezTo>
                    <a:pt x="1475888" y="929286"/>
                    <a:pt x="1454555" y="945153"/>
                    <a:pt x="1433099" y="960903"/>
                  </a:cubicBezTo>
                  <a:cubicBezTo>
                    <a:pt x="1411521" y="976537"/>
                    <a:pt x="1390311" y="992634"/>
                    <a:pt x="1369346" y="1008963"/>
                  </a:cubicBezTo>
                  <a:cubicBezTo>
                    <a:pt x="1285119" y="1074165"/>
                    <a:pt x="1202730" y="1141797"/>
                    <a:pt x="1123406" y="1212905"/>
                  </a:cubicBezTo>
                  <a:cubicBezTo>
                    <a:pt x="964391" y="1354656"/>
                    <a:pt x="816900" y="1509261"/>
                    <a:pt x="684367" y="1675564"/>
                  </a:cubicBezTo>
                  <a:cubicBezTo>
                    <a:pt x="618161" y="1758716"/>
                    <a:pt x="555512" y="1844763"/>
                    <a:pt x="497153" y="1933588"/>
                  </a:cubicBezTo>
                  <a:cubicBezTo>
                    <a:pt x="439775" y="2022877"/>
                    <a:pt x="385584" y="2114367"/>
                    <a:pt x="337770" y="2208983"/>
                  </a:cubicBezTo>
                  <a:cubicBezTo>
                    <a:pt x="325388" y="2232493"/>
                    <a:pt x="313862" y="2256349"/>
                    <a:pt x="302461" y="2280207"/>
                  </a:cubicBezTo>
                  <a:lnTo>
                    <a:pt x="285296" y="2316107"/>
                  </a:lnTo>
                  <a:lnTo>
                    <a:pt x="268991" y="2352355"/>
                  </a:lnTo>
                  <a:cubicBezTo>
                    <a:pt x="258324" y="2376560"/>
                    <a:pt x="247535" y="2400764"/>
                    <a:pt x="237849" y="2425432"/>
                  </a:cubicBezTo>
                  <a:cubicBezTo>
                    <a:pt x="228163" y="2450099"/>
                    <a:pt x="217498" y="2474419"/>
                    <a:pt x="208670" y="2499319"/>
                  </a:cubicBezTo>
                  <a:cubicBezTo>
                    <a:pt x="170909" y="2598219"/>
                    <a:pt x="138908" y="2699206"/>
                    <a:pt x="113775" y="2801929"/>
                  </a:cubicBezTo>
                  <a:cubicBezTo>
                    <a:pt x="62773" y="3006911"/>
                    <a:pt x="36659" y="3217917"/>
                    <a:pt x="36781" y="3428922"/>
                  </a:cubicBezTo>
                  <a:cubicBezTo>
                    <a:pt x="37394" y="3534078"/>
                    <a:pt x="47816" y="3639001"/>
                    <a:pt x="69148" y="3741955"/>
                  </a:cubicBezTo>
                  <a:cubicBezTo>
                    <a:pt x="91585" y="3844679"/>
                    <a:pt x="124074" y="3945202"/>
                    <a:pt x="167966" y="4041323"/>
                  </a:cubicBezTo>
                  <a:cubicBezTo>
                    <a:pt x="178387" y="4065528"/>
                    <a:pt x="190525" y="4089153"/>
                    <a:pt x="202049" y="4112894"/>
                  </a:cubicBezTo>
                  <a:cubicBezTo>
                    <a:pt x="214555" y="4136288"/>
                    <a:pt x="226447" y="4159912"/>
                    <a:pt x="239933" y="4182843"/>
                  </a:cubicBezTo>
                  <a:cubicBezTo>
                    <a:pt x="265680" y="4229167"/>
                    <a:pt x="294368" y="4274101"/>
                    <a:pt x="323916" y="4318456"/>
                  </a:cubicBezTo>
                  <a:cubicBezTo>
                    <a:pt x="353341" y="4362927"/>
                    <a:pt x="384849" y="4406240"/>
                    <a:pt x="416604" y="4449436"/>
                  </a:cubicBezTo>
                  <a:cubicBezTo>
                    <a:pt x="448847" y="4492286"/>
                    <a:pt x="482319" y="4534557"/>
                    <a:pt x="515911" y="4576711"/>
                  </a:cubicBezTo>
                  <a:cubicBezTo>
                    <a:pt x="583219" y="4661137"/>
                    <a:pt x="653594" y="4743825"/>
                    <a:pt x="722619" y="4828482"/>
                  </a:cubicBezTo>
                  <a:cubicBezTo>
                    <a:pt x="757315" y="4870637"/>
                    <a:pt x="791889" y="4913138"/>
                    <a:pt x="825972" y="4956104"/>
                  </a:cubicBezTo>
                  <a:cubicBezTo>
                    <a:pt x="859934" y="4998722"/>
                    <a:pt x="893649" y="5044004"/>
                    <a:pt x="926506" y="5085347"/>
                  </a:cubicBezTo>
                  <a:cubicBezTo>
                    <a:pt x="959119" y="5127734"/>
                    <a:pt x="993324" y="5168847"/>
                    <a:pt x="1027040" y="5210191"/>
                  </a:cubicBezTo>
                  <a:cubicBezTo>
                    <a:pt x="1061737" y="5250840"/>
                    <a:pt x="1096188" y="5291488"/>
                    <a:pt x="1132110" y="5330748"/>
                  </a:cubicBezTo>
                  <a:cubicBezTo>
                    <a:pt x="1203465" y="5409731"/>
                    <a:pt x="1277639" y="5485818"/>
                    <a:pt x="1354880" y="5558083"/>
                  </a:cubicBezTo>
                  <a:cubicBezTo>
                    <a:pt x="1509603" y="5702266"/>
                    <a:pt x="1676588" y="5830930"/>
                    <a:pt x="1855220" y="5937591"/>
                  </a:cubicBezTo>
                  <a:cubicBezTo>
                    <a:pt x="1944720" y="5990632"/>
                    <a:pt x="2036549" y="6039272"/>
                    <a:pt x="2131810" y="6080268"/>
                  </a:cubicBezTo>
                  <a:cubicBezTo>
                    <a:pt x="2226460" y="6122423"/>
                    <a:pt x="2324173" y="6157977"/>
                    <a:pt x="2423726" y="6188087"/>
                  </a:cubicBezTo>
                  <a:cubicBezTo>
                    <a:pt x="2523280" y="6218313"/>
                    <a:pt x="2624794" y="6242749"/>
                    <a:pt x="2727780" y="6262552"/>
                  </a:cubicBezTo>
                  <a:cubicBezTo>
                    <a:pt x="2830890" y="6282008"/>
                    <a:pt x="2935714" y="6295326"/>
                    <a:pt x="3041276" y="6304245"/>
                  </a:cubicBezTo>
                  <a:cubicBezTo>
                    <a:pt x="3146836" y="6313277"/>
                    <a:pt x="3253499" y="6317215"/>
                    <a:pt x="3360532" y="6317331"/>
                  </a:cubicBezTo>
                  <a:cubicBezTo>
                    <a:pt x="3387259" y="6317331"/>
                    <a:pt x="3414354" y="6317794"/>
                    <a:pt x="3439855" y="6316751"/>
                  </a:cubicBezTo>
                  <a:lnTo>
                    <a:pt x="3478721" y="6315826"/>
                  </a:lnTo>
                  <a:lnTo>
                    <a:pt x="3517463" y="6313971"/>
                  </a:lnTo>
                  <a:cubicBezTo>
                    <a:pt x="3569078" y="6311772"/>
                    <a:pt x="3620449" y="6306907"/>
                    <a:pt x="3671452" y="6301233"/>
                  </a:cubicBezTo>
                  <a:cubicBezTo>
                    <a:pt x="3875707" y="6277608"/>
                    <a:pt x="4074445" y="6225841"/>
                    <a:pt x="4265460" y="6149638"/>
                  </a:cubicBezTo>
                  <a:cubicBezTo>
                    <a:pt x="4361212" y="6111884"/>
                    <a:pt x="4454636" y="6067065"/>
                    <a:pt x="4546587" y="6018079"/>
                  </a:cubicBezTo>
                  <a:cubicBezTo>
                    <a:pt x="4638662" y="5969322"/>
                    <a:pt x="4729020" y="5915240"/>
                    <a:pt x="4818030" y="5858029"/>
                  </a:cubicBezTo>
                  <a:cubicBezTo>
                    <a:pt x="4907038" y="5800703"/>
                    <a:pt x="4994577" y="5739672"/>
                    <a:pt x="5081870" y="5676903"/>
                  </a:cubicBezTo>
                  <a:cubicBezTo>
                    <a:pt x="5125392" y="5645519"/>
                    <a:pt x="5168794" y="5613324"/>
                    <a:pt x="5212073" y="5581013"/>
                  </a:cubicBezTo>
                  <a:lnTo>
                    <a:pt x="5343625" y="5481533"/>
                  </a:lnTo>
                  <a:cubicBezTo>
                    <a:pt x="5432696" y="5414768"/>
                    <a:pt x="5521951" y="5349452"/>
                    <a:pt x="5610378" y="5284425"/>
                  </a:cubicBezTo>
                  <a:lnTo>
                    <a:pt x="5822102" y="5126414"/>
                  </a:lnTo>
                  <a:lnTo>
                    <a:pt x="5822102" y="5556641"/>
                  </a:lnTo>
                  <a:lnTo>
                    <a:pt x="5576325" y="5749979"/>
                  </a:lnTo>
                  <a:lnTo>
                    <a:pt x="5447715" y="5852818"/>
                  </a:lnTo>
                  <a:cubicBezTo>
                    <a:pt x="5403945" y="5887445"/>
                    <a:pt x="5359932" y="5922073"/>
                    <a:pt x="5315059" y="5956236"/>
                  </a:cubicBezTo>
                  <a:cubicBezTo>
                    <a:pt x="5225682" y="6024680"/>
                    <a:pt x="5133976" y="6091734"/>
                    <a:pt x="5038468" y="6155776"/>
                  </a:cubicBezTo>
                  <a:cubicBezTo>
                    <a:pt x="4943084" y="6219703"/>
                    <a:pt x="4845002" y="6281777"/>
                    <a:pt x="4741892" y="6338292"/>
                  </a:cubicBezTo>
                  <a:cubicBezTo>
                    <a:pt x="4638784" y="6394692"/>
                    <a:pt x="4532120" y="6447038"/>
                    <a:pt x="4420920" y="6492203"/>
                  </a:cubicBezTo>
                  <a:cubicBezTo>
                    <a:pt x="4199255" y="6583693"/>
                    <a:pt x="3959813" y="6644840"/>
                    <a:pt x="3717672" y="6670434"/>
                  </a:cubicBezTo>
                  <a:cubicBezTo>
                    <a:pt x="3657106" y="6676456"/>
                    <a:pt x="3596419" y="6681321"/>
                    <a:pt x="3535853" y="6683289"/>
                  </a:cubicBezTo>
                  <a:lnTo>
                    <a:pt x="3490367" y="6684910"/>
                  </a:lnTo>
                  <a:lnTo>
                    <a:pt x="3445005" y="6685142"/>
                  </a:lnTo>
                  <a:cubicBezTo>
                    <a:pt x="3414354" y="6685605"/>
                    <a:pt x="3385297" y="6684679"/>
                    <a:pt x="3355872" y="6684100"/>
                  </a:cubicBezTo>
                  <a:cubicBezTo>
                    <a:pt x="3297146" y="6683405"/>
                    <a:pt x="3238052" y="6680047"/>
                    <a:pt x="3179203" y="6677150"/>
                  </a:cubicBezTo>
                  <a:cubicBezTo>
                    <a:pt x="3120232" y="6672519"/>
                    <a:pt x="3061259" y="6668233"/>
                    <a:pt x="3002410" y="6661169"/>
                  </a:cubicBezTo>
                  <a:cubicBezTo>
                    <a:pt x="2884589" y="6647851"/>
                    <a:pt x="2766891" y="6629669"/>
                    <a:pt x="2650296" y="6604191"/>
                  </a:cubicBezTo>
                  <a:cubicBezTo>
                    <a:pt x="2533702" y="6578713"/>
                    <a:pt x="2418456" y="6545938"/>
                    <a:pt x="2306028" y="6505869"/>
                  </a:cubicBezTo>
                  <a:cubicBezTo>
                    <a:pt x="2193602" y="6465683"/>
                    <a:pt x="2084118" y="6417738"/>
                    <a:pt x="1978803" y="6363307"/>
                  </a:cubicBezTo>
                  <a:cubicBezTo>
                    <a:pt x="1873855" y="6308066"/>
                    <a:pt x="1773077" y="6246340"/>
                    <a:pt x="1678428" y="6177779"/>
                  </a:cubicBezTo>
                  <a:cubicBezTo>
                    <a:pt x="1488393" y="6041356"/>
                    <a:pt x="1321900" y="5881423"/>
                    <a:pt x="1175880" y="5710373"/>
                  </a:cubicBezTo>
                  <a:cubicBezTo>
                    <a:pt x="1103177" y="5624441"/>
                    <a:pt x="1035501" y="5535732"/>
                    <a:pt x="971502" y="5445399"/>
                  </a:cubicBezTo>
                  <a:cubicBezTo>
                    <a:pt x="907380" y="5355069"/>
                    <a:pt x="847550" y="5262768"/>
                    <a:pt x="790909" y="5169078"/>
                  </a:cubicBezTo>
                  <a:cubicBezTo>
                    <a:pt x="761974" y="5121712"/>
                    <a:pt x="735492" y="5077357"/>
                    <a:pt x="706680" y="5031959"/>
                  </a:cubicBezTo>
                  <a:cubicBezTo>
                    <a:pt x="678114" y="4986910"/>
                    <a:pt x="649058" y="4941860"/>
                    <a:pt x="619143" y="4897157"/>
                  </a:cubicBezTo>
                  <a:lnTo>
                    <a:pt x="436465" y="4628710"/>
                  </a:lnTo>
                  <a:cubicBezTo>
                    <a:pt x="406182" y="4583544"/>
                    <a:pt x="376267" y="4538147"/>
                    <a:pt x="347088" y="4492171"/>
                  </a:cubicBezTo>
                  <a:cubicBezTo>
                    <a:pt x="317908" y="4446194"/>
                    <a:pt x="288974" y="4400102"/>
                    <a:pt x="262001" y="4352619"/>
                  </a:cubicBezTo>
                  <a:cubicBezTo>
                    <a:pt x="207934" y="4258119"/>
                    <a:pt x="158280" y="4160840"/>
                    <a:pt x="118679" y="4059853"/>
                  </a:cubicBezTo>
                  <a:cubicBezTo>
                    <a:pt x="78343" y="3959214"/>
                    <a:pt x="48429" y="3854870"/>
                    <a:pt x="28322" y="3749136"/>
                  </a:cubicBezTo>
                  <a:cubicBezTo>
                    <a:pt x="9073" y="3643402"/>
                    <a:pt x="0" y="3536046"/>
                    <a:pt x="0" y="3428922"/>
                  </a:cubicBezTo>
                  <a:cubicBezTo>
                    <a:pt x="1594" y="3001816"/>
                    <a:pt x="89010" y="2575868"/>
                    <a:pt x="253052" y="2174356"/>
                  </a:cubicBezTo>
                  <a:cubicBezTo>
                    <a:pt x="294246" y="2074066"/>
                    <a:pt x="338873" y="1974700"/>
                    <a:pt x="389141" y="1877652"/>
                  </a:cubicBezTo>
                  <a:cubicBezTo>
                    <a:pt x="438672" y="1780256"/>
                    <a:pt x="493230" y="1684945"/>
                    <a:pt x="552079" y="1591834"/>
                  </a:cubicBezTo>
                  <a:cubicBezTo>
                    <a:pt x="669900" y="1405728"/>
                    <a:pt x="804394" y="1227729"/>
                    <a:pt x="954950" y="1061773"/>
                  </a:cubicBezTo>
                  <a:cubicBezTo>
                    <a:pt x="1030597" y="979085"/>
                    <a:pt x="1109552" y="898829"/>
                    <a:pt x="1192922" y="822626"/>
                  </a:cubicBezTo>
                  <a:cubicBezTo>
                    <a:pt x="1213642" y="803402"/>
                    <a:pt x="1234483" y="784409"/>
                    <a:pt x="1255939" y="765880"/>
                  </a:cubicBezTo>
                  <a:cubicBezTo>
                    <a:pt x="1277273" y="747234"/>
                    <a:pt x="1298237" y="728241"/>
                    <a:pt x="1320183" y="710291"/>
                  </a:cubicBezTo>
                  <a:cubicBezTo>
                    <a:pt x="1363585" y="673811"/>
                    <a:pt x="1408088" y="638489"/>
                    <a:pt x="1452961" y="603514"/>
                  </a:cubicBezTo>
                  <a:cubicBezTo>
                    <a:pt x="1633310" y="464543"/>
                    <a:pt x="1828125" y="341437"/>
                    <a:pt x="2033360" y="235818"/>
                  </a:cubicBezTo>
                  <a:cubicBezTo>
                    <a:pt x="2187242" y="156561"/>
                    <a:pt x="2347554" y="87597"/>
                    <a:pt x="2512513" y="3001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Shape 17">
              <a:extLst>
                <a:ext uri="{FF2B5EF4-FFF2-40B4-BE49-F238E27FC236}">
                  <a16:creationId xmlns:a16="http://schemas.microsoft.com/office/drawing/2014/main" id="{15102EBE-A80F-4CFF-B1DD-941EF9728B5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04998" y="98659"/>
              <a:ext cx="5774333" cy="6315453"/>
            </a:xfrm>
            <a:custGeom>
              <a:avLst/>
              <a:gdLst>
                <a:gd name="connsiteX0" fmla="*/ 3707237 w 5774333"/>
                <a:gd name="connsiteY0" fmla="*/ 1489 h 6315453"/>
                <a:gd name="connsiteX1" fmla="*/ 4037665 w 5774333"/>
                <a:gd name="connsiteY1" fmla="*/ 6121 h 6315453"/>
                <a:gd name="connsiteX2" fmla="*/ 4692239 w 5774333"/>
                <a:gd name="connsiteY2" fmla="*/ 102128 h 6315453"/>
                <a:gd name="connsiteX3" fmla="*/ 5315059 w 5774333"/>
                <a:gd name="connsiteY3" fmla="*/ 324945 h 6315453"/>
                <a:gd name="connsiteX4" fmla="*/ 5738325 w 5774333"/>
                <a:gd name="connsiteY4" fmla="*/ 578286 h 6315453"/>
                <a:gd name="connsiteX5" fmla="*/ 5774333 w 5774333"/>
                <a:gd name="connsiteY5" fmla="*/ 606551 h 6315453"/>
                <a:gd name="connsiteX6" fmla="*/ 5774333 w 5774333"/>
                <a:gd name="connsiteY6" fmla="*/ 975490 h 6315453"/>
                <a:gd name="connsiteX7" fmla="*/ 5676001 w 5774333"/>
                <a:gd name="connsiteY7" fmla="*/ 889749 h 6315453"/>
                <a:gd name="connsiteX8" fmla="*/ 5177132 w 5774333"/>
                <a:gd name="connsiteY8" fmla="*/ 581926 h 6315453"/>
                <a:gd name="connsiteX9" fmla="*/ 4615735 w 5774333"/>
                <a:gd name="connsiteY9" fmla="*/ 388640 h 6315453"/>
                <a:gd name="connsiteX10" fmla="*/ 4020010 w 5774333"/>
                <a:gd name="connsiteY10" fmla="*/ 308500 h 6315453"/>
                <a:gd name="connsiteX11" fmla="*/ 3416315 w 5774333"/>
                <a:gd name="connsiteY11" fmla="*/ 328882 h 6315453"/>
                <a:gd name="connsiteX12" fmla="*/ 2823779 w 5774333"/>
                <a:gd name="connsiteY12" fmla="*/ 446545 h 6315453"/>
                <a:gd name="connsiteX13" fmla="*/ 2256987 w 5774333"/>
                <a:gd name="connsiteY13" fmla="*/ 651296 h 6315453"/>
                <a:gd name="connsiteX14" fmla="*/ 1244169 w 5774333"/>
                <a:gd name="connsiteY14" fmla="*/ 1280374 h 6315453"/>
                <a:gd name="connsiteX15" fmla="*/ 830141 w 5774333"/>
                <a:gd name="connsiteY15" fmla="*/ 1700184 h 6315453"/>
                <a:gd name="connsiteX16" fmla="*/ 502792 w 5774333"/>
                <a:gd name="connsiteY16" fmla="*/ 2182300 h 6315453"/>
                <a:gd name="connsiteX17" fmla="*/ 280637 w 5774333"/>
                <a:gd name="connsiteY17" fmla="*/ 2715256 h 6315453"/>
                <a:gd name="connsiteX18" fmla="*/ 199843 w 5774333"/>
                <a:gd name="connsiteY18" fmla="*/ 3283418 h 6315453"/>
                <a:gd name="connsiteX19" fmla="*/ 233926 w 5774333"/>
                <a:gd name="connsiteY19" fmla="*/ 3561593 h 6315453"/>
                <a:gd name="connsiteX20" fmla="*/ 334582 w 5774333"/>
                <a:gd name="connsiteY20" fmla="*/ 3821816 h 6315453"/>
                <a:gd name="connsiteX21" fmla="*/ 404834 w 5774333"/>
                <a:gd name="connsiteY21" fmla="*/ 3944343 h 6315453"/>
                <a:gd name="connsiteX22" fmla="*/ 485506 w 5774333"/>
                <a:gd name="connsiteY22" fmla="*/ 4062932 h 6315453"/>
                <a:gd name="connsiteX23" fmla="*/ 671861 w 5774333"/>
                <a:gd name="connsiteY23" fmla="*/ 4292120 h 6315453"/>
                <a:gd name="connsiteX24" fmla="*/ 873542 w 5774333"/>
                <a:gd name="connsiteY24" fmla="*/ 4523044 h 6315453"/>
                <a:gd name="connsiteX25" fmla="*/ 973831 w 5774333"/>
                <a:gd name="connsiteY25" fmla="*/ 4643601 h 6315453"/>
                <a:gd name="connsiteX26" fmla="*/ 1022014 w 5774333"/>
                <a:gd name="connsiteY26" fmla="*/ 4702780 h 6315453"/>
                <a:gd name="connsiteX27" fmla="*/ 1069215 w 5774333"/>
                <a:gd name="connsiteY27" fmla="*/ 4759411 h 6315453"/>
                <a:gd name="connsiteX28" fmla="*/ 1474784 w 5774333"/>
                <a:gd name="connsiteY28" fmla="*/ 5177948 h 6315453"/>
                <a:gd name="connsiteX29" fmla="*/ 1690442 w 5774333"/>
                <a:gd name="connsiteY29" fmla="*/ 5366255 h 6315453"/>
                <a:gd name="connsiteX30" fmla="*/ 1916276 w 5774333"/>
                <a:gd name="connsiteY30" fmla="*/ 5539852 h 6315453"/>
                <a:gd name="connsiteX31" fmla="*/ 2420784 w 5774333"/>
                <a:gd name="connsiteY31" fmla="*/ 5814437 h 6315453"/>
                <a:gd name="connsiteX32" fmla="*/ 2703015 w 5774333"/>
                <a:gd name="connsiteY32" fmla="*/ 5892029 h 6315453"/>
                <a:gd name="connsiteX33" fmla="*/ 2775350 w 5774333"/>
                <a:gd name="connsiteY33" fmla="*/ 5905695 h 6315453"/>
                <a:gd name="connsiteX34" fmla="*/ 2848299 w 5774333"/>
                <a:gd name="connsiteY34" fmla="*/ 5917161 h 6315453"/>
                <a:gd name="connsiteX35" fmla="*/ 2995544 w 5774333"/>
                <a:gd name="connsiteY35" fmla="*/ 5933605 h 6315453"/>
                <a:gd name="connsiteX36" fmla="*/ 3069596 w 5774333"/>
                <a:gd name="connsiteY36" fmla="*/ 5938933 h 6315453"/>
                <a:gd name="connsiteX37" fmla="*/ 3143894 w 5774333"/>
                <a:gd name="connsiteY37" fmla="*/ 5942639 h 6315453"/>
                <a:gd name="connsiteX38" fmla="*/ 3218436 w 5774333"/>
                <a:gd name="connsiteY38" fmla="*/ 5944260 h 6315453"/>
                <a:gd name="connsiteX39" fmla="*/ 3293101 w 5774333"/>
                <a:gd name="connsiteY39" fmla="*/ 5943913 h 6315453"/>
                <a:gd name="connsiteX40" fmla="*/ 3330494 w 5774333"/>
                <a:gd name="connsiteY40" fmla="*/ 5943565 h 6315453"/>
                <a:gd name="connsiteX41" fmla="*/ 3366540 w 5774333"/>
                <a:gd name="connsiteY41" fmla="*/ 5942059 h 6315453"/>
                <a:gd name="connsiteX42" fmla="*/ 3402462 w 5774333"/>
                <a:gd name="connsiteY42" fmla="*/ 5940323 h 6315453"/>
                <a:gd name="connsiteX43" fmla="*/ 3438262 w 5774333"/>
                <a:gd name="connsiteY43" fmla="*/ 5937543 h 6315453"/>
                <a:gd name="connsiteX44" fmla="*/ 3580236 w 5774333"/>
                <a:gd name="connsiteY44" fmla="*/ 5920982 h 6315453"/>
                <a:gd name="connsiteX45" fmla="*/ 4121034 w 5774333"/>
                <a:gd name="connsiteY45" fmla="*/ 5753290 h 6315453"/>
                <a:gd name="connsiteX46" fmla="*/ 4620639 w 5774333"/>
                <a:gd name="connsiteY46" fmla="*/ 5459364 h 6315453"/>
                <a:gd name="connsiteX47" fmla="*/ 4741771 w 5774333"/>
                <a:gd name="connsiteY47" fmla="*/ 5372971 h 6315453"/>
                <a:gd name="connsiteX48" fmla="*/ 4862901 w 5774333"/>
                <a:gd name="connsiteY48" fmla="*/ 5283682 h 6315453"/>
                <a:gd name="connsiteX49" fmla="*/ 5108229 w 5774333"/>
                <a:gd name="connsiteY49" fmla="*/ 5098386 h 6315453"/>
                <a:gd name="connsiteX50" fmla="*/ 5612493 w 5774333"/>
                <a:gd name="connsiteY50" fmla="*/ 4739724 h 6315453"/>
                <a:gd name="connsiteX51" fmla="*/ 5774333 w 5774333"/>
                <a:gd name="connsiteY51" fmla="*/ 4623488 h 6315453"/>
                <a:gd name="connsiteX52" fmla="*/ 5774333 w 5774333"/>
                <a:gd name="connsiteY52" fmla="*/ 5232926 h 6315453"/>
                <a:gd name="connsiteX53" fmla="*/ 5676492 w 5774333"/>
                <a:gd name="connsiteY53" fmla="*/ 5306859 h 6315453"/>
                <a:gd name="connsiteX54" fmla="*/ 5426260 w 5774333"/>
                <a:gd name="connsiteY54" fmla="*/ 5486233 h 6315453"/>
                <a:gd name="connsiteX55" fmla="*/ 5300225 w 5774333"/>
                <a:gd name="connsiteY55" fmla="*/ 5576217 h 6315453"/>
                <a:gd name="connsiteX56" fmla="*/ 5170757 w 5774333"/>
                <a:gd name="connsiteY56" fmla="*/ 5666780 h 6315453"/>
                <a:gd name="connsiteX57" fmla="*/ 5038100 w 5774333"/>
                <a:gd name="connsiteY57" fmla="*/ 5756185 h 6315453"/>
                <a:gd name="connsiteX58" fmla="*/ 4901276 w 5774333"/>
                <a:gd name="connsiteY58" fmla="*/ 5843043 h 6315453"/>
                <a:gd name="connsiteX59" fmla="*/ 4614019 w 5774333"/>
                <a:gd name="connsiteY59" fmla="*/ 6006103 h 6315453"/>
                <a:gd name="connsiteX60" fmla="*/ 4305061 w 5774333"/>
                <a:gd name="connsiteY60" fmla="*/ 6144726 h 6315453"/>
                <a:gd name="connsiteX61" fmla="*/ 3632710 w 5774333"/>
                <a:gd name="connsiteY61" fmla="*/ 6304196 h 6315453"/>
                <a:gd name="connsiteX62" fmla="*/ 3459594 w 5774333"/>
                <a:gd name="connsiteY62" fmla="*/ 6314504 h 6315453"/>
                <a:gd name="connsiteX63" fmla="*/ 3416315 w 5774333"/>
                <a:gd name="connsiteY63" fmla="*/ 6315429 h 6315453"/>
                <a:gd name="connsiteX64" fmla="*/ 3373159 w 5774333"/>
                <a:gd name="connsiteY64" fmla="*/ 6315198 h 6315453"/>
                <a:gd name="connsiteX65" fmla="*/ 3330127 w 5774333"/>
                <a:gd name="connsiteY65" fmla="*/ 6314735 h 6315453"/>
                <a:gd name="connsiteX66" fmla="*/ 3288320 w 5774333"/>
                <a:gd name="connsiteY66" fmla="*/ 6313230 h 6315453"/>
                <a:gd name="connsiteX67" fmla="*/ 2954350 w 5774333"/>
                <a:gd name="connsiteY67" fmla="*/ 6288098 h 6315453"/>
                <a:gd name="connsiteX68" fmla="*/ 2622466 w 5774333"/>
                <a:gd name="connsiteY68" fmla="*/ 6232742 h 6315453"/>
                <a:gd name="connsiteX69" fmla="*/ 2296466 w 5774333"/>
                <a:gd name="connsiteY69" fmla="*/ 6146001 h 6315453"/>
                <a:gd name="connsiteX70" fmla="*/ 1672419 w 5774333"/>
                <a:gd name="connsiteY70" fmla="*/ 5885197 h 6315453"/>
                <a:gd name="connsiteX71" fmla="*/ 1146578 w 5774333"/>
                <a:gd name="connsiteY71" fmla="*/ 5479168 h 6315453"/>
                <a:gd name="connsiteX72" fmla="*/ 933372 w 5774333"/>
                <a:gd name="connsiteY72" fmla="*/ 5234810 h 6315453"/>
                <a:gd name="connsiteX73" fmla="*/ 747140 w 5774333"/>
                <a:gd name="connsiteY73" fmla="*/ 4976091 h 6315453"/>
                <a:gd name="connsiteX74" fmla="*/ 703616 w 5774333"/>
                <a:gd name="connsiteY74" fmla="*/ 4910196 h 6315453"/>
                <a:gd name="connsiteX75" fmla="*/ 662053 w 5774333"/>
                <a:gd name="connsiteY75" fmla="*/ 4846269 h 6315453"/>
                <a:gd name="connsiteX76" fmla="*/ 580033 w 5774333"/>
                <a:gd name="connsiteY76" fmla="*/ 4722352 h 6315453"/>
                <a:gd name="connsiteX77" fmla="*/ 410105 w 5774333"/>
                <a:gd name="connsiteY77" fmla="*/ 4469193 h 6315453"/>
                <a:gd name="connsiteX78" fmla="*/ 244224 w 5774333"/>
                <a:gd name="connsiteY78" fmla="*/ 4201556 h 6315453"/>
                <a:gd name="connsiteX79" fmla="*/ 169437 w 5774333"/>
                <a:gd name="connsiteY79" fmla="*/ 4059690 h 6315453"/>
                <a:gd name="connsiteX80" fmla="*/ 105929 w 5774333"/>
                <a:gd name="connsiteY80" fmla="*/ 3911221 h 6315453"/>
                <a:gd name="connsiteX81" fmla="*/ 57256 w 5774333"/>
                <a:gd name="connsiteY81" fmla="*/ 3757195 h 6315453"/>
                <a:gd name="connsiteX82" fmla="*/ 39111 w 5774333"/>
                <a:gd name="connsiteY82" fmla="*/ 3678677 h 6315453"/>
                <a:gd name="connsiteX83" fmla="*/ 31142 w 5774333"/>
                <a:gd name="connsiteY83" fmla="*/ 3639300 h 6315453"/>
                <a:gd name="connsiteX84" fmla="*/ 24521 w 5774333"/>
                <a:gd name="connsiteY84" fmla="*/ 3599809 h 6315453"/>
                <a:gd name="connsiteX85" fmla="*/ 0 w 5774333"/>
                <a:gd name="connsiteY85" fmla="*/ 3283418 h 6315453"/>
                <a:gd name="connsiteX86" fmla="*/ 68045 w 5774333"/>
                <a:gd name="connsiteY86" fmla="*/ 2666963 h 6315453"/>
                <a:gd name="connsiteX87" fmla="*/ 272546 w 5774333"/>
                <a:gd name="connsiteY87" fmla="*/ 2076334 h 6315453"/>
                <a:gd name="connsiteX88" fmla="*/ 1039300 w 5774333"/>
                <a:gd name="connsiteY88" fmla="*/ 1073307 h 6315453"/>
                <a:gd name="connsiteX89" fmla="*/ 1547733 w 5774333"/>
                <a:gd name="connsiteY89" fmla="*/ 680365 h 6315453"/>
                <a:gd name="connsiteX90" fmla="*/ 2115995 w 5774333"/>
                <a:gd name="connsiteY90" fmla="*/ 368373 h 6315453"/>
                <a:gd name="connsiteX91" fmla="*/ 3377451 w 5774333"/>
                <a:gd name="connsiteY91" fmla="*/ 24304 h 6315453"/>
                <a:gd name="connsiteX92" fmla="*/ 3707237 w 5774333"/>
                <a:gd name="connsiteY92" fmla="*/ 1489 h 63154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Lst>
              <a:rect l="l" t="t" r="r" b="b"/>
              <a:pathLst>
                <a:path w="5774333" h="6315453">
                  <a:moveTo>
                    <a:pt x="3707237" y="1489"/>
                  </a:moveTo>
                  <a:cubicBezTo>
                    <a:pt x="3817502" y="-1522"/>
                    <a:pt x="3927875" y="41"/>
                    <a:pt x="4037665" y="6121"/>
                  </a:cubicBezTo>
                  <a:cubicBezTo>
                    <a:pt x="4257614" y="18745"/>
                    <a:pt x="4477439" y="49665"/>
                    <a:pt x="4692239" y="102128"/>
                  </a:cubicBezTo>
                  <a:cubicBezTo>
                    <a:pt x="4907039" y="154474"/>
                    <a:pt x="5116811" y="228592"/>
                    <a:pt x="5315059" y="324945"/>
                  </a:cubicBezTo>
                  <a:cubicBezTo>
                    <a:pt x="5463562" y="397211"/>
                    <a:pt x="5606133" y="481527"/>
                    <a:pt x="5738325" y="578286"/>
                  </a:cubicBezTo>
                  <a:lnTo>
                    <a:pt x="5774333" y="606551"/>
                  </a:lnTo>
                  <a:lnTo>
                    <a:pt x="5774333" y="975490"/>
                  </a:lnTo>
                  <a:lnTo>
                    <a:pt x="5676001" y="889749"/>
                  </a:lnTo>
                  <a:cubicBezTo>
                    <a:pt x="5522381" y="769886"/>
                    <a:pt x="5355519" y="665657"/>
                    <a:pt x="5177132" y="581926"/>
                  </a:cubicBezTo>
                  <a:cubicBezTo>
                    <a:pt x="4998867" y="497965"/>
                    <a:pt x="4810183" y="433574"/>
                    <a:pt x="4615735" y="388640"/>
                  </a:cubicBezTo>
                  <a:cubicBezTo>
                    <a:pt x="4421289" y="343591"/>
                    <a:pt x="4221446" y="317649"/>
                    <a:pt x="4020010" y="308500"/>
                  </a:cubicBezTo>
                  <a:cubicBezTo>
                    <a:pt x="3818207" y="298887"/>
                    <a:pt x="3616649" y="305257"/>
                    <a:pt x="3416315" y="328882"/>
                  </a:cubicBezTo>
                  <a:cubicBezTo>
                    <a:pt x="3216106" y="352623"/>
                    <a:pt x="3017736" y="392346"/>
                    <a:pt x="2823779" y="446545"/>
                  </a:cubicBezTo>
                  <a:cubicBezTo>
                    <a:pt x="2629699" y="500513"/>
                    <a:pt x="2440401" y="570345"/>
                    <a:pt x="2256987" y="651296"/>
                  </a:cubicBezTo>
                  <a:cubicBezTo>
                    <a:pt x="1889058" y="811461"/>
                    <a:pt x="1545527" y="1023856"/>
                    <a:pt x="1244169" y="1280374"/>
                  </a:cubicBezTo>
                  <a:cubicBezTo>
                    <a:pt x="1093982" y="1409039"/>
                    <a:pt x="954828" y="1549400"/>
                    <a:pt x="830141" y="1700184"/>
                  </a:cubicBezTo>
                  <a:cubicBezTo>
                    <a:pt x="705209" y="1850736"/>
                    <a:pt x="594989" y="2012176"/>
                    <a:pt x="502792" y="2182300"/>
                  </a:cubicBezTo>
                  <a:cubicBezTo>
                    <a:pt x="410595" y="2352308"/>
                    <a:pt x="333847" y="2530307"/>
                    <a:pt x="280637" y="2715256"/>
                  </a:cubicBezTo>
                  <a:cubicBezTo>
                    <a:pt x="227306" y="2899741"/>
                    <a:pt x="199719" y="3091521"/>
                    <a:pt x="199843" y="3283418"/>
                  </a:cubicBezTo>
                  <a:cubicBezTo>
                    <a:pt x="200946" y="3377687"/>
                    <a:pt x="210754" y="3471261"/>
                    <a:pt x="233926" y="3561593"/>
                  </a:cubicBezTo>
                  <a:cubicBezTo>
                    <a:pt x="256730" y="3652040"/>
                    <a:pt x="292162" y="3738550"/>
                    <a:pt x="334582" y="3821816"/>
                  </a:cubicBezTo>
                  <a:cubicBezTo>
                    <a:pt x="356038" y="3863392"/>
                    <a:pt x="379823" y="3904157"/>
                    <a:pt x="404834" y="3944343"/>
                  </a:cubicBezTo>
                  <a:cubicBezTo>
                    <a:pt x="430212" y="3984413"/>
                    <a:pt x="457308" y="4023905"/>
                    <a:pt x="485506" y="4062932"/>
                  </a:cubicBezTo>
                  <a:cubicBezTo>
                    <a:pt x="542639" y="4140757"/>
                    <a:pt x="606146" y="4216265"/>
                    <a:pt x="671861" y="4292120"/>
                  </a:cubicBezTo>
                  <a:cubicBezTo>
                    <a:pt x="737576" y="4368091"/>
                    <a:pt x="806234" y="4444062"/>
                    <a:pt x="873542" y="4523044"/>
                  </a:cubicBezTo>
                  <a:cubicBezTo>
                    <a:pt x="907258" y="4562419"/>
                    <a:pt x="940606" y="4602721"/>
                    <a:pt x="973831" y="4643601"/>
                  </a:cubicBezTo>
                  <a:lnTo>
                    <a:pt x="1022014" y="4702780"/>
                  </a:lnTo>
                  <a:cubicBezTo>
                    <a:pt x="1037829" y="4721658"/>
                    <a:pt x="1052910" y="4740998"/>
                    <a:pt x="1069215" y="4759411"/>
                  </a:cubicBezTo>
                  <a:cubicBezTo>
                    <a:pt x="1196477" y="4909269"/>
                    <a:pt x="1334527" y="5047199"/>
                    <a:pt x="1474784" y="5177948"/>
                  </a:cubicBezTo>
                  <a:cubicBezTo>
                    <a:pt x="1545281" y="5243033"/>
                    <a:pt x="1617003" y="5305917"/>
                    <a:pt x="1690442" y="5366255"/>
                  </a:cubicBezTo>
                  <a:cubicBezTo>
                    <a:pt x="1763881" y="5426591"/>
                    <a:pt x="1838668" y="5484959"/>
                    <a:pt x="1916276" y="5539852"/>
                  </a:cubicBezTo>
                  <a:cubicBezTo>
                    <a:pt x="2070877" y="5649872"/>
                    <a:pt x="2237617" y="5748194"/>
                    <a:pt x="2420784" y="5814437"/>
                  </a:cubicBezTo>
                  <a:cubicBezTo>
                    <a:pt x="2512124" y="5847559"/>
                    <a:pt x="2606773" y="5872921"/>
                    <a:pt x="2703015" y="5892029"/>
                  </a:cubicBezTo>
                  <a:cubicBezTo>
                    <a:pt x="2727168" y="5896546"/>
                    <a:pt x="2751075" y="5901758"/>
                    <a:pt x="2775350" y="5905695"/>
                  </a:cubicBezTo>
                  <a:lnTo>
                    <a:pt x="2848299" y="5917161"/>
                  </a:lnTo>
                  <a:cubicBezTo>
                    <a:pt x="2897218" y="5923298"/>
                    <a:pt x="2946136" y="5929784"/>
                    <a:pt x="2995544" y="5933605"/>
                  </a:cubicBezTo>
                  <a:cubicBezTo>
                    <a:pt x="3020188" y="5935806"/>
                    <a:pt x="3044831" y="5937891"/>
                    <a:pt x="3069596" y="5938933"/>
                  </a:cubicBezTo>
                  <a:cubicBezTo>
                    <a:pt x="3094362" y="5940090"/>
                    <a:pt x="3119005" y="5941943"/>
                    <a:pt x="3143894" y="5942639"/>
                  </a:cubicBezTo>
                  <a:lnTo>
                    <a:pt x="3218436" y="5944260"/>
                  </a:lnTo>
                  <a:cubicBezTo>
                    <a:pt x="3243201" y="5944838"/>
                    <a:pt x="3268212" y="5944029"/>
                    <a:pt x="3293101" y="5943913"/>
                  </a:cubicBezTo>
                  <a:lnTo>
                    <a:pt x="3330494" y="5943565"/>
                  </a:lnTo>
                  <a:cubicBezTo>
                    <a:pt x="3342632" y="5943218"/>
                    <a:pt x="3354524" y="5942523"/>
                    <a:pt x="3366540" y="5942059"/>
                  </a:cubicBezTo>
                  <a:cubicBezTo>
                    <a:pt x="3378554" y="5941480"/>
                    <a:pt x="3390570" y="5941134"/>
                    <a:pt x="3402462" y="5940323"/>
                  </a:cubicBezTo>
                  <a:lnTo>
                    <a:pt x="3438262" y="5937543"/>
                  </a:lnTo>
                  <a:cubicBezTo>
                    <a:pt x="3485954" y="5933953"/>
                    <a:pt x="3533279" y="5927931"/>
                    <a:pt x="3580236" y="5920982"/>
                  </a:cubicBezTo>
                  <a:cubicBezTo>
                    <a:pt x="3768185" y="5891567"/>
                    <a:pt x="3948901" y="5834010"/>
                    <a:pt x="4121034" y="5753290"/>
                  </a:cubicBezTo>
                  <a:cubicBezTo>
                    <a:pt x="4293782" y="5673497"/>
                    <a:pt x="4458191" y="5571353"/>
                    <a:pt x="4620639" y="5459364"/>
                  </a:cubicBezTo>
                  <a:cubicBezTo>
                    <a:pt x="4661221" y="5431455"/>
                    <a:pt x="4701557" y="5402271"/>
                    <a:pt x="4741771" y="5372971"/>
                  </a:cubicBezTo>
                  <a:cubicBezTo>
                    <a:pt x="4782230" y="5343672"/>
                    <a:pt x="4822566" y="5313908"/>
                    <a:pt x="4862901" y="5283682"/>
                  </a:cubicBezTo>
                  <a:lnTo>
                    <a:pt x="5108229" y="5098386"/>
                  </a:lnTo>
                  <a:cubicBezTo>
                    <a:pt x="5276563" y="4972270"/>
                    <a:pt x="5446489" y="4854838"/>
                    <a:pt x="5612493" y="4739724"/>
                  </a:cubicBezTo>
                  <a:lnTo>
                    <a:pt x="5774333" y="4623488"/>
                  </a:lnTo>
                  <a:lnTo>
                    <a:pt x="5774333" y="5232926"/>
                  </a:lnTo>
                  <a:lnTo>
                    <a:pt x="5676492" y="5306859"/>
                  </a:lnTo>
                  <a:cubicBezTo>
                    <a:pt x="5592693" y="5367905"/>
                    <a:pt x="5508955" y="5427286"/>
                    <a:pt x="5426260" y="5486233"/>
                  </a:cubicBezTo>
                  <a:lnTo>
                    <a:pt x="5300225" y="5576217"/>
                  </a:lnTo>
                  <a:cubicBezTo>
                    <a:pt x="5257559" y="5606443"/>
                    <a:pt x="5214525" y="5636901"/>
                    <a:pt x="5170757" y="5666780"/>
                  </a:cubicBezTo>
                  <a:cubicBezTo>
                    <a:pt x="5127110" y="5696775"/>
                    <a:pt x="5082973" y="5726654"/>
                    <a:pt x="5038100" y="5756185"/>
                  </a:cubicBezTo>
                  <a:cubicBezTo>
                    <a:pt x="4993106" y="5785486"/>
                    <a:pt x="4947743" y="5814553"/>
                    <a:pt x="4901276" y="5843043"/>
                  </a:cubicBezTo>
                  <a:cubicBezTo>
                    <a:pt x="4808835" y="5900136"/>
                    <a:pt x="4713449" y="5955494"/>
                    <a:pt x="4614019" y="6006103"/>
                  </a:cubicBezTo>
                  <a:cubicBezTo>
                    <a:pt x="4514711" y="6056943"/>
                    <a:pt x="4411971" y="6104192"/>
                    <a:pt x="4305061" y="6144726"/>
                  </a:cubicBezTo>
                  <a:cubicBezTo>
                    <a:pt x="4092223" y="6226952"/>
                    <a:pt x="3863569" y="6282424"/>
                    <a:pt x="3632710" y="6304196"/>
                  </a:cubicBezTo>
                  <a:cubicBezTo>
                    <a:pt x="3574964" y="6309408"/>
                    <a:pt x="3517218" y="6313345"/>
                    <a:pt x="3459594" y="6314504"/>
                  </a:cubicBezTo>
                  <a:lnTo>
                    <a:pt x="3416315" y="6315429"/>
                  </a:lnTo>
                  <a:cubicBezTo>
                    <a:pt x="3401971" y="6315546"/>
                    <a:pt x="3387505" y="6315198"/>
                    <a:pt x="3373159" y="6315198"/>
                  </a:cubicBezTo>
                  <a:lnTo>
                    <a:pt x="3330127" y="6314735"/>
                  </a:lnTo>
                  <a:lnTo>
                    <a:pt x="3288320" y="6313230"/>
                  </a:lnTo>
                  <a:cubicBezTo>
                    <a:pt x="3176996" y="6309870"/>
                    <a:pt x="3065428" y="6301533"/>
                    <a:pt x="2954350" y="6288098"/>
                  </a:cubicBezTo>
                  <a:cubicBezTo>
                    <a:pt x="2843150" y="6275360"/>
                    <a:pt x="2732194" y="6257061"/>
                    <a:pt x="2622466" y="6232742"/>
                  </a:cubicBezTo>
                  <a:cubicBezTo>
                    <a:pt x="2512859" y="6208190"/>
                    <a:pt x="2404110" y="6179122"/>
                    <a:pt x="2296466" y="6146001"/>
                  </a:cubicBezTo>
                  <a:cubicBezTo>
                    <a:pt x="2081544" y="6079179"/>
                    <a:pt x="1869073" y="5996027"/>
                    <a:pt x="1672419" y="5885197"/>
                  </a:cubicBezTo>
                  <a:cubicBezTo>
                    <a:pt x="1475643" y="5774599"/>
                    <a:pt x="1299954" y="5634353"/>
                    <a:pt x="1146578" y="5479168"/>
                  </a:cubicBezTo>
                  <a:cubicBezTo>
                    <a:pt x="1069461" y="5401692"/>
                    <a:pt x="999333" y="5319235"/>
                    <a:pt x="933372" y="5234810"/>
                  </a:cubicBezTo>
                  <a:cubicBezTo>
                    <a:pt x="867781" y="5150038"/>
                    <a:pt x="805375" y="5063991"/>
                    <a:pt x="747140" y="4976091"/>
                  </a:cubicBezTo>
                  <a:cubicBezTo>
                    <a:pt x="732182" y="4954319"/>
                    <a:pt x="718082" y="4932199"/>
                    <a:pt x="703616" y="4910196"/>
                  </a:cubicBezTo>
                  <a:lnTo>
                    <a:pt x="662053" y="4846269"/>
                  </a:lnTo>
                  <a:cubicBezTo>
                    <a:pt x="635449" y="4804925"/>
                    <a:pt x="607864" y="4763928"/>
                    <a:pt x="580033" y="4722352"/>
                  </a:cubicBezTo>
                  <a:lnTo>
                    <a:pt x="410105" y="4469193"/>
                  </a:lnTo>
                  <a:cubicBezTo>
                    <a:pt x="353095" y="4382915"/>
                    <a:pt x="296820" y="4294089"/>
                    <a:pt x="244224" y="4201556"/>
                  </a:cubicBezTo>
                  <a:cubicBezTo>
                    <a:pt x="217987" y="4155232"/>
                    <a:pt x="192609" y="4108098"/>
                    <a:pt x="169437" y="4059690"/>
                  </a:cubicBezTo>
                  <a:cubicBezTo>
                    <a:pt x="146388" y="4011165"/>
                    <a:pt x="124932" y="3961715"/>
                    <a:pt x="105929" y="3911221"/>
                  </a:cubicBezTo>
                  <a:cubicBezTo>
                    <a:pt x="87293" y="3860613"/>
                    <a:pt x="70742" y="3809309"/>
                    <a:pt x="57256" y="3757195"/>
                  </a:cubicBezTo>
                  <a:cubicBezTo>
                    <a:pt x="50881" y="3731138"/>
                    <a:pt x="44383" y="3704965"/>
                    <a:pt x="39111" y="3678677"/>
                  </a:cubicBezTo>
                  <a:lnTo>
                    <a:pt x="31142" y="3639300"/>
                  </a:lnTo>
                  <a:lnTo>
                    <a:pt x="24521" y="3599809"/>
                  </a:lnTo>
                  <a:cubicBezTo>
                    <a:pt x="7234" y="3494423"/>
                    <a:pt x="0" y="3388457"/>
                    <a:pt x="0" y="3283418"/>
                  </a:cubicBezTo>
                  <a:cubicBezTo>
                    <a:pt x="491" y="3076698"/>
                    <a:pt x="23418" y="2869978"/>
                    <a:pt x="68045" y="2666963"/>
                  </a:cubicBezTo>
                  <a:cubicBezTo>
                    <a:pt x="112550" y="2464064"/>
                    <a:pt x="180717" y="2265104"/>
                    <a:pt x="272546" y="2076334"/>
                  </a:cubicBezTo>
                  <a:cubicBezTo>
                    <a:pt x="457062" y="1698794"/>
                    <a:pt x="724457" y="1360978"/>
                    <a:pt x="1039300" y="1073307"/>
                  </a:cubicBezTo>
                  <a:cubicBezTo>
                    <a:pt x="1197090" y="929472"/>
                    <a:pt x="1367630" y="798259"/>
                    <a:pt x="1547733" y="680365"/>
                  </a:cubicBezTo>
                  <a:cubicBezTo>
                    <a:pt x="1728081" y="562587"/>
                    <a:pt x="1917870" y="457663"/>
                    <a:pt x="2115995" y="368373"/>
                  </a:cubicBezTo>
                  <a:cubicBezTo>
                    <a:pt x="2512737" y="191070"/>
                    <a:pt x="2939883" y="73870"/>
                    <a:pt x="3377451" y="24304"/>
                  </a:cubicBezTo>
                  <a:cubicBezTo>
                    <a:pt x="3486812" y="12086"/>
                    <a:pt x="3596971" y="4500"/>
                    <a:pt x="3707237" y="148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EC18CE1F-9DF1-47AF-9E66-6CE348AC233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464911 h 6229400"/>
                <a:gd name="connsiteX4" fmla="*/ 5660063 w 5769111"/>
                <a:gd name="connsiteY4" fmla="*/ 1328105 h 6229400"/>
                <a:gd name="connsiteX5" fmla="*/ 4910471 w 5769111"/>
                <a:gd name="connsiteY5" fmla="*/ 781599 h 6229400"/>
                <a:gd name="connsiteX6" fmla="*/ 3882695 w 5769111"/>
                <a:gd name="connsiteY6" fmla="*/ 579048 h 6229400"/>
                <a:gd name="connsiteX7" fmla="*/ 2683153 w 5769111"/>
                <a:gd name="connsiteY7" fmla="*/ 797003 h 6229400"/>
                <a:gd name="connsiteX8" fmla="*/ 1617493 w 5769111"/>
                <a:gd name="connsiteY8" fmla="*/ 1395738 h 6229400"/>
                <a:gd name="connsiteX9" fmla="*/ 880408 w 5769111"/>
                <a:gd name="connsiteY9" fmla="*/ 2259099 h 6229400"/>
                <a:gd name="connsiteX10" fmla="*/ 613135 w 5769111"/>
                <a:gd name="connsiteY10" fmla="*/ 3263863 h 6229400"/>
                <a:gd name="connsiteX11" fmla="*/ 1055484 w 5769111"/>
                <a:gd name="connsiteY11" fmla="*/ 4196825 h 6229400"/>
                <a:gd name="connsiteX12" fmla="*/ 1278376 w 5769111"/>
                <a:gd name="connsiteY12" fmla="*/ 4492950 h 6229400"/>
                <a:gd name="connsiteX13" fmla="*/ 3369851 w 5769111"/>
                <a:gd name="connsiteY13" fmla="*/ 5650468 h 6229400"/>
                <a:gd name="connsiteX14" fmla="*/ 4957551 w 5769111"/>
                <a:gd name="connsiteY14" fmla="*/ 4938355 h 6229400"/>
                <a:gd name="connsiteX15" fmla="*/ 5150773 w 5769111"/>
                <a:gd name="connsiteY15" fmla="*/ 4796950 h 6229400"/>
                <a:gd name="connsiteX16" fmla="*/ 5747247 w 5769111"/>
                <a:gd name="connsiteY16" fmla="*/ 4338176 h 6229400"/>
                <a:gd name="connsiteX17" fmla="*/ 5769111 w 5769111"/>
                <a:gd name="connsiteY17" fmla="*/ 4318497 h 6229400"/>
                <a:gd name="connsiteX18" fmla="*/ 5769111 w 5769111"/>
                <a:gd name="connsiteY18" fmla="*/ 5074612 h 6229400"/>
                <a:gd name="connsiteX19" fmla="*/ 5636252 w 5769111"/>
                <a:gd name="connsiteY19" fmla="*/ 5174208 h 6229400"/>
                <a:gd name="connsiteX20" fmla="*/ 5334922 w 5769111"/>
                <a:gd name="connsiteY20" fmla="*/ 5394528 h 6229400"/>
                <a:gd name="connsiteX21" fmla="*/ 3369727 w 5769111"/>
                <a:gd name="connsiteY21" fmla="*/ 6229400 h 6229400"/>
                <a:gd name="connsiteX22" fmla="*/ 771046 w 5769111"/>
                <a:gd name="connsiteY22" fmla="*/ 4817913 h 6229400"/>
                <a:gd name="connsiteX23" fmla="*/ 0 w 5769111"/>
                <a:gd name="connsiteY23" fmla="*/ 3263748 h 6229400"/>
                <a:gd name="connsiteX24" fmla="*/ 3882695 w 5769111"/>
                <a:gd name="connsiteY24"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69111" h="6229400">
                  <a:moveTo>
                    <a:pt x="3882695" y="0"/>
                  </a:moveTo>
                  <a:cubicBezTo>
                    <a:pt x="4601253" y="0"/>
                    <a:pt x="5210727" y="205477"/>
                    <a:pt x="5691883" y="557381"/>
                  </a:cubicBezTo>
                  <a:lnTo>
                    <a:pt x="5769111" y="620523"/>
                  </a:lnTo>
                  <a:lnTo>
                    <a:pt x="5769111" y="1464911"/>
                  </a:lnTo>
                  <a:lnTo>
                    <a:pt x="5660063" y="1328105"/>
                  </a:lnTo>
                  <a:cubicBezTo>
                    <a:pt x="5449800" y="1091506"/>
                    <a:pt x="5197607" y="907600"/>
                    <a:pt x="4910471" y="781599"/>
                  </a:cubicBezTo>
                  <a:cubicBezTo>
                    <a:pt x="4604088" y="647260"/>
                    <a:pt x="4258349" y="579048"/>
                    <a:pt x="3882695" y="579048"/>
                  </a:cubicBezTo>
                  <a:cubicBezTo>
                    <a:pt x="3484238" y="579048"/>
                    <a:pt x="3080631" y="652240"/>
                    <a:pt x="2683153" y="797003"/>
                  </a:cubicBezTo>
                  <a:cubicBezTo>
                    <a:pt x="2296098" y="937595"/>
                    <a:pt x="1927678" y="1144662"/>
                    <a:pt x="1617493" y="1395738"/>
                  </a:cubicBezTo>
                  <a:cubicBezTo>
                    <a:pt x="1301915" y="1651098"/>
                    <a:pt x="1053890" y="1941665"/>
                    <a:pt x="880408" y="2259099"/>
                  </a:cubicBezTo>
                  <a:cubicBezTo>
                    <a:pt x="703125" y="2583597"/>
                    <a:pt x="613135" y="2921645"/>
                    <a:pt x="613135" y="3263863"/>
                  </a:cubicBezTo>
                  <a:cubicBezTo>
                    <a:pt x="613135" y="3608512"/>
                    <a:pt x="756702" y="3809789"/>
                    <a:pt x="1055484" y="4196825"/>
                  </a:cubicBezTo>
                  <a:cubicBezTo>
                    <a:pt x="1127574" y="4290167"/>
                    <a:pt x="1202116" y="4386753"/>
                    <a:pt x="1278376" y="4492950"/>
                  </a:cubicBezTo>
                  <a:cubicBezTo>
                    <a:pt x="1861105" y="5304313"/>
                    <a:pt x="2486623" y="5650468"/>
                    <a:pt x="3369851" y="5650468"/>
                  </a:cubicBezTo>
                  <a:cubicBezTo>
                    <a:pt x="3949515" y="5650468"/>
                    <a:pt x="4374822" y="5368471"/>
                    <a:pt x="4957551" y="4938355"/>
                  </a:cubicBezTo>
                  <a:cubicBezTo>
                    <a:pt x="5022653" y="4890293"/>
                    <a:pt x="5087755" y="4842811"/>
                    <a:pt x="5150773" y="4796950"/>
                  </a:cubicBezTo>
                  <a:cubicBezTo>
                    <a:pt x="5364254" y="4641404"/>
                    <a:pt x="5570313" y="4491241"/>
                    <a:pt x="5747247" y="4338176"/>
                  </a:cubicBezTo>
                  <a:lnTo>
                    <a:pt x="5769111" y="4318497"/>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5BD26A8C-8D1D-41E6-A71E-FE9AC75F3F8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410220" y="131729"/>
              <a:ext cx="5769111" cy="6229400"/>
            </a:xfrm>
            <a:custGeom>
              <a:avLst/>
              <a:gdLst>
                <a:gd name="connsiteX0" fmla="*/ 3882695 w 5769111"/>
                <a:gd name="connsiteY0" fmla="*/ 0 h 6229400"/>
                <a:gd name="connsiteX1" fmla="*/ 5691883 w 5769111"/>
                <a:gd name="connsiteY1" fmla="*/ 557381 h 6229400"/>
                <a:gd name="connsiteX2" fmla="*/ 5769111 w 5769111"/>
                <a:gd name="connsiteY2" fmla="*/ 620523 h 6229400"/>
                <a:gd name="connsiteX3" fmla="*/ 5769111 w 5769111"/>
                <a:gd name="connsiteY3" fmla="*/ 1675390 h 6229400"/>
                <a:gd name="connsiteX4" fmla="*/ 5711488 w 5769111"/>
                <a:gd name="connsiteY4" fmla="*/ 1585205 h 6229400"/>
                <a:gd name="connsiteX5" fmla="*/ 5566027 w 5769111"/>
                <a:gd name="connsiteY5" fmla="*/ 1402571 h 6229400"/>
                <a:gd name="connsiteX6" fmla="*/ 4858734 w 5769111"/>
                <a:gd name="connsiteY6" fmla="*/ 886639 h 6229400"/>
                <a:gd name="connsiteX7" fmla="*/ 3882695 w 5769111"/>
                <a:gd name="connsiteY7" fmla="*/ 694858 h 6229400"/>
                <a:gd name="connsiteX8" fmla="*/ 2727046 w 5769111"/>
                <a:gd name="connsiteY8" fmla="*/ 905053 h 6229400"/>
                <a:gd name="connsiteX9" fmla="*/ 1697186 w 5769111"/>
                <a:gd name="connsiteY9" fmla="*/ 1483638 h 6229400"/>
                <a:gd name="connsiteX10" fmla="*/ 989279 w 5769111"/>
                <a:gd name="connsiteY10" fmla="*/ 2312139 h 6229400"/>
                <a:gd name="connsiteX11" fmla="*/ 735615 w 5769111"/>
                <a:gd name="connsiteY11" fmla="*/ 3263863 h 6229400"/>
                <a:gd name="connsiteX12" fmla="*/ 1154424 w 5769111"/>
                <a:gd name="connsiteY12" fmla="*/ 4128614 h 6229400"/>
                <a:gd name="connsiteX13" fmla="*/ 1379768 w 5769111"/>
                <a:gd name="connsiteY13" fmla="*/ 4427981 h 6229400"/>
                <a:gd name="connsiteX14" fmla="*/ 2239456 w 5769111"/>
                <a:gd name="connsiteY14" fmla="*/ 5256947 h 6229400"/>
                <a:gd name="connsiteX15" fmla="*/ 3369727 w 5769111"/>
                <a:gd name="connsiteY15" fmla="*/ 5534658 h 6229400"/>
                <a:gd name="connsiteX16" fmla="*/ 4096760 w 5769111"/>
                <a:gd name="connsiteY16" fmla="*/ 5357817 h 6229400"/>
                <a:gd name="connsiteX17" fmla="*/ 4881905 w 5769111"/>
                <a:gd name="connsiteY17" fmla="*/ 4847212 h 6229400"/>
                <a:gd name="connsiteX18" fmla="*/ 5075739 w 5769111"/>
                <a:gd name="connsiteY18" fmla="*/ 4705346 h 6229400"/>
                <a:gd name="connsiteX19" fmla="*/ 5759930 w 5769111"/>
                <a:gd name="connsiteY19" fmla="*/ 4166809 h 6229400"/>
                <a:gd name="connsiteX20" fmla="*/ 5769111 w 5769111"/>
                <a:gd name="connsiteY20" fmla="*/ 4157764 h 6229400"/>
                <a:gd name="connsiteX21" fmla="*/ 5769111 w 5769111"/>
                <a:gd name="connsiteY21" fmla="*/ 5074612 h 6229400"/>
                <a:gd name="connsiteX22" fmla="*/ 5636252 w 5769111"/>
                <a:gd name="connsiteY22" fmla="*/ 5174208 h 6229400"/>
                <a:gd name="connsiteX23" fmla="*/ 5334922 w 5769111"/>
                <a:gd name="connsiteY23" fmla="*/ 5394528 h 6229400"/>
                <a:gd name="connsiteX24" fmla="*/ 3369727 w 5769111"/>
                <a:gd name="connsiteY24" fmla="*/ 6229400 h 6229400"/>
                <a:gd name="connsiteX25" fmla="*/ 771046 w 5769111"/>
                <a:gd name="connsiteY25" fmla="*/ 4817913 h 6229400"/>
                <a:gd name="connsiteX26" fmla="*/ 0 w 5769111"/>
                <a:gd name="connsiteY26" fmla="*/ 3263748 h 6229400"/>
                <a:gd name="connsiteX27" fmla="*/ 3882695 w 5769111"/>
                <a:gd name="connsiteY27" fmla="*/ 0 h 6229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769111" h="6229400">
                  <a:moveTo>
                    <a:pt x="3882695" y="0"/>
                  </a:moveTo>
                  <a:cubicBezTo>
                    <a:pt x="4601253" y="0"/>
                    <a:pt x="5210727" y="205477"/>
                    <a:pt x="5691883" y="557381"/>
                  </a:cubicBezTo>
                  <a:lnTo>
                    <a:pt x="5769111" y="620523"/>
                  </a:lnTo>
                  <a:lnTo>
                    <a:pt x="5769111" y="1675390"/>
                  </a:lnTo>
                  <a:lnTo>
                    <a:pt x="5711488" y="1585205"/>
                  </a:lnTo>
                  <a:cubicBezTo>
                    <a:pt x="5665942" y="1521390"/>
                    <a:pt x="5617428" y="1460432"/>
                    <a:pt x="5566027" y="1402571"/>
                  </a:cubicBezTo>
                  <a:cubicBezTo>
                    <a:pt x="5367411" y="1179058"/>
                    <a:pt x="5129563" y="1005460"/>
                    <a:pt x="4858734" y="886639"/>
                  </a:cubicBezTo>
                  <a:cubicBezTo>
                    <a:pt x="4568779" y="759363"/>
                    <a:pt x="4240327" y="694858"/>
                    <a:pt x="3882695" y="694858"/>
                  </a:cubicBezTo>
                  <a:cubicBezTo>
                    <a:pt x="3504835" y="694858"/>
                    <a:pt x="3105151" y="767471"/>
                    <a:pt x="2727046" y="905053"/>
                  </a:cubicBezTo>
                  <a:cubicBezTo>
                    <a:pt x="2352985" y="1041013"/>
                    <a:pt x="1996826" y="1241132"/>
                    <a:pt x="1697186" y="1483638"/>
                  </a:cubicBezTo>
                  <a:cubicBezTo>
                    <a:pt x="1397913" y="1725796"/>
                    <a:pt x="1153199" y="2012308"/>
                    <a:pt x="989279" y="2312139"/>
                  </a:cubicBezTo>
                  <a:cubicBezTo>
                    <a:pt x="820946" y="2620077"/>
                    <a:pt x="735615" y="2940290"/>
                    <a:pt x="735615" y="3263863"/>
                  </a:cubicBezTo>
                  <a:cubicBezTo>
                    <a:pt x="735615" y="3573074"/>
                    <a:pt x="863980" y="3752464"/>
                    <a:pt x="1154424" y="4128614"/>
                  </a:cubicBezTo>
                  <a:cubicBezTo>
                    <a:pt x="1227127" y="4222767"/>
                    <a:pt x="1302282" y="4320162"/>
                    <a:pt x="1379768" y="4427981"/>
                  </a:cubicBezTo>
                  <a:cubicBezTo>
                    <a:pt x="1653784" y="4809458"/>
                    <a:pt x="1934912" y="5080685"/>
                    <a:pt x="2239456" y="5256947"/>
                  </a:cubicBezTo>
                  <a:cubicBezTo>
                    <a:pt x="2562268" y="5443863"/>
                    <a:pt x="2932037" y="5534658"/>
                    <a:pt x="3369727" y="5534658"/>
                  </a:cubicBezTo>
                  <a:cubicBezTo>
                    <a:pt x="3618120" y="5534658"/>
                    <a:pt x="3849103" y="5478491"/>
                    <a:pt x="4096760" y="5357817"/>
                  </a:cubicBezTo>
                  <a:cubicBezTo>
                    <a:pt x="4351037" y="5233901"/>
                    <a:pt x="4602740" y="5053238"/>
                    <a:pt x="4881905" y="4847212"/>
                  </a:cubicBezTo>
                  <a:cubicBezTo>
                    <a:pt x="4947375" y="4798920"/>
                    <a:pt x="5012599" y="4751322"/>
                    <a:pt x="5075739" y="4705346"/>
                  </a:cubicBezTo>
                  <a:cubicBezTo>
                    <a:pt x="5327320" y="4521990"/>
                    <a:pt x="5568418" y="4346256"/>
                    <a:pt x="5759930" y="4166809"/>
                  </a:cubicBezTo>
                  <a:lnTo>
                    <a:pt x="5769111" y="4157764"/>
                  </a:lnTo>
                  <a:lnTo>
                    <a:pt x="5769111" y="5074612"/>
                  </a:lnTo>
                  <a:lnTo>
                    <a:pt x="5636252" y="5174208"/>
                  </a:lnTo>
                  <a:cubicBezTo>
                    <a:pt x="5537051" y="5246835"/>
                    <a:pt x="5436100" y="5319845"/>
                    <a:pt x="5334922" y="5394528"/>
                  </a:cubicBezTo>
                  <a:cubicBezTo>
                    <a:pt x="4745327" y="5829741"/>
                    <a:pt x="4177309" y="6229400"/>
                    <a:pt x="3369727" y="6229400"/>
                  </a:cubicBezTo>
                  <a:cubicBezTo>
                    <a:pt x="2172147" y="6229400"/>
                    <a:pt x="1394603" y="5686137"/>
                    <a:pt x="771046" y="4817913"/>
                  </a:cubicBezTo>
                  <a:cubicBezTo>
                    <a:pt x="396864" y="4297000"/>
                    <a:pt x="0" y="3939728"/>
                    <a:pt x="0" y="3263748"/>
                  </a:cubicBezTo>
                  <a:cubicBezTo>
                    <a:pt x="0" y="1461170"/>
                    <a:pt x="1955141" y="0"/>
                    <a:pt x="38826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9" name="Graphic 8" descr="Smiling Face with No Fill">
            <a:extLst>
              <a:ext uri="{FF2B5EF4-FFF2-40B4-BE49-F238E27FC236}">
                <a16:creationId xmlns:a16="http://schemas.microsoft.com/office/drawing/2014/main" id="{F2E9011A-E9B7-009E-61DE-A422B448F3A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121726" y="1629089"/>
            <a:ext cx="3620021" cy="3620021"/>
          </a:xfrm>
          <a:prstGeom prst="rect">
            <a:avLst/>
          </a:prstGeom>
        </p:spPr>
      </p:pic>
    </p:spTree>
    <p:extLst>
      <p:ext uri="{BB962C8B-B14F-4D97-AF65-F5344CB8AC3E}">
        <p14:creationId xmlns:p14="http://schemas.microsoft.com/office/powerpoint/2010/main" val="3735711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extBox 4">
            <a:extLst>
              <a:ext uri="{FF2B5EF4-FFF2-40B4-BE49-F238E27FC236}">
                <a16:creationId xmlns:a16="http://schemas.microsoft.com/office/drawing/2014/main" id="{405D53AA-D35C-D3DC-57A0-C5E6ED0EC8FB}"/>
              </a:ext>
            </a:extLst>
          </p:cNvPr>
          <p:cNvGraphicFramePr/>
          <p:nvPr>
            <p:extLst>
              <p:ext uri="{D42A27DB-BD31-4B8C-83A1-F6EECF244321}">
                <p14:modId xmlns:p14="http://schemas.microsoft.com/office/powerpoint/2010/main" val="3974064224"/>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9367067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F68B3F68-107C-434F-AA38-110D5EA91B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2" y="0"/>
            <a:ext cx="12191998" cy="1575955"/>
          </a:xfrm>
          <a:prstGeom prst="rect">
            <a:avLst/>
          </a:prstGeom>
          <a:gradFill>
            <a:gsLst>
              <a:gs pos="0">
                <a:srgbClr val="000000">
                  <a:alpha val="96000"/>
                </a:srgbClr>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AAD0DBB9-1A4B-4391-81D4-CB19F9AB91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8128857" y="0"/>
            <a:ext cx="4063143" cy="1576412"/>
          </a:xfrm>
          <a:prstGeom prst="rect">
            <a:avLst/>
          </a:prstGeom>
          <a:gradFill>
            <a:gsLst>
              <a:gs pos="19000">
                <a:schemeClr val="accent1">
                  <a:lumMod val="50000"/>
                  <a:alpha val="68000"/>
                </a:schemeClr>
              </a:gs>
              <a:gs pos="100000">
                <a:schemeClr val="accent1">
                  <a:alpha val="79000"/>
                </a:schemeClr>
              </a:gs>
            </a:gsLst>
            <a:lin ang="19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063BBA22-50EA-4C4D-BE05-F1CE4E63AA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307777" y="-5307778"/>
            <a:ext cx="1576446" cy="12192002"/>
          </a:xfrm>
          <a:prstGeom prst="rect">
            <a:avLst/>
          </a:prstGeom>
          <a:gradFill>
            <a:gsLst>
              <a:gs pos="23000">
                <a:schemeClr val="accent1">
                  <a:alpha val="0"/>
                </a:schemeClr>
              </a:gs>
              <a:gs pos="99000">
                <a:srgbClr val="000000">
                  <a:alpha val="74000"/>
                </a:srgbClr>
              </a:gs>
            </a:gsLst>
            <a:lin ang="20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7" name="TextBox 4">
            <a:extLst>
              <a:ext uri="{FF2B5EF4-FFF2-40B4-BE49-F238E27FC236}">
                <a16:creationId xmlns:a16="http://schemas.microsoft.com/office/drawing/2014/main" id="{2F16EBE8-DB04-AA8B-3483-B0A1D3D6A8FA}"/>
              </a:ext>
            </a:extLst>
          </p:cNvPr>
          <p:cNvGraphicFramePr/>
          <p:nvPr>
            <p:extLst>
              <p:ext uri="{D42A27DB-BD31-4B8C-83A1-F6EECF244321}">
                <p14:modId xmlns:p14="http://schemas.microsoft.com/office/powerpoint/2010/main" val="3751224396"/>
              </p:ext>
            </p:extLst>
          </p:nvPr>
        </p:nvGraphicFramePr>
        <p:xfrm>
          <a:off x="644056" y="2112579"/>
          <a:ext cx="10927829" cy="41928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8722776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C4285719-470E-454C-AF62-8323075F1F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CD9FE4EF-C4D8-49A0-B2FF-81D8DB7D8A2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4300840D-0A0B-4512-BACA-B439D5B9C5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2B78728-A580-49A7-84F9-6EF6F583AD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Freeform: Shape 22">
            <a:extLst>
              <a:ext uri="{FF2B5EF4-FFF2-40B4-BE49-F238E27FC236}">
                <a16:creationId xmlns:a16="http://schemas.microsoft.com/office/drawing/2014/main" id="{38FAA1A1-D861-433F-88FA-1E9D6FD31D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5" name="Rectangle 24">
            <a:extLst>
              <a:ext uri="{FF2B5EF4-FFF2-40B4-BE49-F238E27FC236}">
                <a16:creationId xmlns:a16="http://schemas.microsoft.com/office/drawing/2014/main" id="{8D71EDA1-87BF-4D5D-AB79-F346FD1927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6A6FB0A-E4E3-EF83-EC1A-9532CE543B3F}"/>
              </a:ext>
            </a:extLst>
          </p:cNvPr>
          <p:cNvSpPr>
            <a:spLocks noGrp="1"/>
          </p:cNvSpPr>
          <p:nvPr>
            <p:ph type="title"/>
          </p:nvPr>
        </p:nvSpPr>
        <p:spPr>
          <a:xfrm>
            <a:off x="466722" y="586855"/>
            <a:ext cx="3201366" cy="3387497"/>
          </a:xfrm>
        </p:spPr>
        <p:txBody>
          <a:bodyPr vert="horz" lIns="91440" tIns="45720" rIns="91440" bIns="45720" rtlCol="0" anchor="b">
            <a:normAutofit/>
          </a:bodyPr>
          <a:lstStyle/>
          <a:p>
            <a:pPr algn="r"/>
            <a:r>
              <a:rPr lang="en-US" sz="4000" b="1" kern="1200">
                <a:solidFill>
                  <a:srgbClr val="FFFFFF"/>
                </a:solidFill>
                <a:latin typeface="+mj-lt"/>
                <a:ea typeface="+mj-ea"/>
                <a:cs typeface="+mj-cs"/>
              </a:rPr>
              <a:t>Defining Our Project Goals</a:t>
            </a:r>
          </a:p>
        </p:txBody>
      </p:sp>
      <p:sp>
        <p:nvSpPr>
          <p:cNvPr id="4" name="Content Placeholder 3">
            <a:extLst>
              <a:ext uri="{FF2B5EF4-FFF2-40B4-BE49-F238E27FC236}">
                <a16:creationId xmlns:a16="http://schemas.microsoft.com/office/drawing/2014/main" id="{9295825D-AC98-D1EA-0234-6333B0177624}"/>
              </a:ext>
            </a:extLst>
          </p:cNvPr>
          <p:cNvSpPr>
            <a:spLocks noGrp="1"/>
          </p:cNvSpPr>
          <p:nvPr>
            <p:ph sz="half" idx="2"/>
          </p:nvPr>
        </p:nvSpPr>
        <p:spPr>
          <a:xfrm>
            <a:off x="4581727" y="649480"/>
            <a:ext cx="3527767" cy="5546047"/>
          </a:xfrm>
        </p:spPr>
        <p:txBody>
          <a:bodyPr vert="horz" lIns="91440" tIns="45720" rIns="91440" bIns="45720" rtlCol="0" anchor="ctr">
            <a:normAutofit/>
          </a:bodyPr>
          <a:lstStyle/>
          <a:p>
            <a:r>
              <a:rPr lang="en-US" sz="2000" dirty="0"/>
              <a:t>Enhance overall sales performance metrics and targets.</a:t>
            </a:r>
          </a:p>
          <a:p>
            <a:r>
              <a:rPr lang="en-US" sz="2000" dirty="0"/>
              <a:t>Streamline shipping processes for faster delivery times.</a:t>
            </a:r>
          </a:p>
          <a:p>
            <a:r>
              <a:rPr lang="en-US" sz="2000" dirty="0"/>
              <a:t>Gain insights into profitability through data analysis.</a:t>
            </a:r>
          </a:p>
          <a:p>
            <a:r>
              <a:rPr lang="en-US" sz="2000" dirty="0"/>
              <a:t>Foster customer engagement using data-driven strategies.</a:t>
            </a:r>
          </a:p>
          <a:p>
            <a:r>
              <a:rPr lang="en-US" sz="2000" dirty="0"/>
              <a:t>Achieve excellence in operations to maximize efficiency.</a:t>
            </a:r>
          </a:p>
        </p:txBody>
      </p:sp>
      <p:pic>
        <p:nvPicPr>
          <p:cNvPr id="5" name="Content Placeholder 4" descr="3D financial charts">
            <a:extLst>
              <a:ext uri="{FF2B5EF4-FFF2-40B4-BE49-F238E27FC236}">
                <a16:creationId xmlns:a16="http://schemas.microsoft.com/office/drawing/2014/main" id="{C430E2DC-342A-4B66-A72D-96656AD07B76}"/>
              </a:ext>
            </a:extLst>
          </p:cNvPr>
          <p:cNvPicPr>
            <a:picLocks noGrp="1" noChangeAspect="1"/>
          </p:cNvPicPr>
          <p:nvPr>
            <p:ph sz="half" idx="1"/>
          </p:nvPr>
        </p:nvPicPr>
        <p:blipFill>
          <a:blip r:embed="rId3"/>
          <a:stretch>
            <a:fillRect/>
          </a:stretch>
        </p:blipFill>
        <p:spPr>
          <a:xfrm>
            <a:off x="8109502" y="2079023"/>
            <a:ext cx="3615776" cy="2711832"/>
          </a:xfrm>
          <a:prstGeom prst="rect">
            <a:avLst/>
          </a:prstGeom>
        </p:spPr>
      </p:pic>
    </p:spTree>
    <p:extLst>
      <p:ext uri="{BB962C8B-B14F-4D97-AF65-F5344CB8AC3E}">
        <p14:creationId xmlns:p14="http://schemas.microsoft.com/office/powerpoint/2010/main" val="30856685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F89DFEF-FF95-57F8-D252-884BC6991D29}"/>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Key Focus Areas for SwiftCart Hub</a:t>
            </a:r>
          </a:p>
        </p:txBody>
      </p:sp>
      <p:sp>
        <p:nvSpPr>
          <p:cNvPr id="4" name="Content Placeholder 3">
            <a:extLst>
              <a:ext uri="{FF2B5EF4-FFF2-40B4-BE49-F238E27FC236}">
                <a16:creationId xmlns:a16="http://schemas.microsoft.com/office/drawing/2014/main" id="{48C1EBD8-9299-23BA-CDBA-1E50E3FF59D0}"/>
              </a:ext>
            </a:extLst>
          </p:cNvPr>
          <p:cNvSpPr>
            <a:spLocks noGrp="1"/>
          </p:cNvSpPr>
          <p:nvPr>
            <p:ph sz="half" idx="2"/>
          </p:nvPr>
        </p:nvSpPr>
        <p:spPr>
          <a:xfrm>
            <a:off x="612648" y="2584058"/>
            <a:ext cx="4621553" cy="3159018"/>
          </a:xfrm>
        </p:spPr>
        <p:txBody>
          <a:bodyPr vert="horz" lIns="91440" tIns="45720" rIns="91440" bIns="45720" rtlCol="0">
            <a:normAutofit fontScale="92500" lnSpcReduction="20000"/>
          </a:bodyPr>
          <a:lstStyle/>
          <a:p>
            <a:pPr>
              <a:lnSpc>
                <a:spcPct val="110000"/>
              </a:lnSpc>
            </a:pPr>
            <a:r>
              <a:rPr lang="en-US" sz="1800" dirty="0"/>
              <a:t>Sales objectives include analyzing product trends and discounts.</a:t>
            </a:r>
          </a:p>
          <a:p>
            <a:pPr>
              <a:lnSpc>
                <a:spcPct val="110000"/>
              </a:lnSpc>
            </a:pPr>
            <a:r>
              <a:rPr lang="en-US" sz="1800" dirty="0"/>
              <a:t>Shipping focuses on evaluating delivery times by region.</a:t>
            </a:r>
          </a:p>
          <a:p>
            <a:pPr>
              <a:lnSpc>
                <a:spcPct val="110000"/>
              </a:lnSpc>
            </a:pPr>
            <a:r>
              <a:rPr lang="en-US" sz="1800" dirty="0"/>
              <a:t>Profitability involves calculating margins and analyzing costs.</a:t>
            </a:r>
          </a:p>
          <a:p>
            <a:pPr>
              <a:lnSpc>
                <a:spcPct val="110000"/>
              </a:lnSpc>
            </a:pPr>
            <a:r>
              <a:rPr lang="en-US" sz="1800" dirty="0"/>
              <a:t>Customer segmentation targets high-value groups for better service.</a:t>
            </a:r>
          </a:p>
          <a:p>
            <a:pPr>
              <a:lnSpc>
                <a:spcPct val="110000"/>
              </a:lnSpc>
            </a:pPr>
            <a:r>
              <a:rPr lang="en-US" sz="1800" dirty="0"/>
              <a:t>Dashboard design aims to create an interactive user experience.</a:t>
            </a:r>
          </a:p>
        </p:txBody>
      </p:sp>
      <p:pic>
        <p:nvPicPr>
          <p:cNvPr id="5" name="Content Placeholder 4" descr="Spreadsheet and calculator">
            <a:extLst>
              <a:ext uri="{FF2B5EF4-FFF2-40B4-BE49-F238E27FC236}">
                <a16:creationId xmlns:a16="http://schemas.microsoft.com/office/drawing/2014/main" id="{B3C5CCDA-8C24-4038-AD62-D599B42E4731}"/>
              </a:ext>
            </a:extLst>
          </p:cNvPr>
          <p:cNvPicPr>
            <a:picLocks noGrp="1" noChangeAspect="1"/>
          </p:cNvPicPr>
          <p:nvPr>
            <p:ph sz="half" idx="1"/>
          </p:nvPr>
        </p:nvPicPr>
        <p:blipFill>
          <a:blip r:embed="rId3"/>
          <a:stretch>
            <a:fillRect/>
          </a:stretch>
        </p:blipFill>
        <p:spPr>
          <a:xfrm>
            <a:off x="5691261" y="1480640"/>
            <a:ext cx="5837780" cy="3896719"/>
          </a:xfrm>
          <a:prstGeom prst="rect">
            <a:avLst/>
          </a:prstGeom>
        </p:spPr>
      </p:pic>
    </p:spTree>
    <p:extLst>
      <p:ext uri="{BB962C8B-B14F-4D97-AF65-F5344CB8AC3E}">
        <p14:creationId xmlns:p14="http://schemas.microsoft.com/office/powerpoint/2010/main" val="13740981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22">
            <a:extLst>
              <a:ext uri="{FF2B5EF4-FFF2-40B4-BE49-F238E27FC236}">
                <a16:creationId xmlns:a16="http://schemas.microsoft.com/office/drawing/2014/main" id="{DCC231C8-C761-4B31-9B1C-C6D19248C6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B306EAF0-DE8E-E73D-E6DF-59303BBBDC22}"/>
              </a:ext>
            </a:extLst>
          </p:cNvPr>
          <p:cNvGraphicFramePr/>
          <p:nvPr>
            <p:extLst>
              <p:ext uri="{D42A27DB-BD31-4B8C-83A1-F6EECF244321}">
                <p14:modId xmlns:p14="http://schemas.microsoft.com/office/powerpoint/2010/main" val="884645660"/>
              </p:ext>
            </p:extLst>
          </p:nvPr>
        </p:nvGraphicFramePr>
        <p:xfrm>
          <a:off x="2695997" y="676656"/>
          <a:ext cx="6263640" cy="55046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437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screenshot of a computer&#10;&#10;AI-generated content may be incorrect.">
            <a:extLst>
              <a:ext uri="{FF2B5EF4-FFF2-40B4-BE49-F238E27FC236}">
                <a16:creationId xmlns:a16="http://schemas.microsoft.com/office/drawing/2014/main" id="{787A7067-881D-445A-12B3-548DF06914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1025" y="895350"/>
            <a:ext cx="11029950" cy="5067300"/>
          </a:xfrm>
          <a:prstGeom prst="rect">
            <a:avLst/>
          </a:prstGeom>
        </p:spPr>
      </p:pic>
    </p:spTree>
    <p:extLst>
      <p:ext uri="{BB962C8B-B14F-4D97-AF65-F5344CB8AC3E}">
        <p14:creationId xmlns:p14="http://schemas.microsoft.com/office/powerpoint/2010/main" val="1139364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BACC6370-2D7E-4714-9D71-7542949D7D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6B2C21-A230-48C0-8DF1-C46611373C4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3847E18C-932D-4C95-AABA-FEC7C9499A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3150CB11-0C61-439E-910F-5787759E72A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Freeform: Shape 18">
            <a:extLst>
              <a:ext uri="{FF2B5EF4-FFF2-40B4-BE49-F238E27FC236}">
                <a16:creationId xmlns:a16="http://schemas.microsoft.com/office/drawing/2014/main" id="{43F8A58B-5155-44CE-A5FF-7647B47D0A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1" name="Rectangle 20">
            <a:extLst>
              <a:ext uri="{FF2B5EF4-FFF2-40B4-BE49-F238E27FC236}">
                <a16:creationId xmlns:a16="http://schemas.microsoft.com/office/drawing/2014/main" id="{443F2ACA-E6D6-4028-82DD-F03C262D5D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410095" y="1410079"/>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6FBAD2D2-780F-B4EF-8FE7-6899CDF5B904}"/>
              </a:ext>
            </a:extLst>
          </p:cNvPr>
          <p:cNvGraphicFramePr/>
          <p:nvPr>
            <p:extLst>
              <p:ext uri="{D42A27DB-BD31-4B8C-83A1-F6EECF244321}">
                <p14:modId xmlns:p14="http://schemas.microsoft.com/office/powerpoint/2010/main" val="1789259774"/>
              </p:ext>
            </p:extLst>
          </p:nvPr>
        </p:nvGraphicFramePr>
        <p:xfrm>
          <a:off x="4905052" y="750440"/>
          <a:ext cx="6666833" cy="54539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31321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close-up of a grid&#10;&#10;AI-generated content may be incorrect.">
            <a:extLst>
              <a:ext uri="{FF2B5EF4-FFF2-40B4-BE49-F238E27FC236}">
                <a16:creationId xmlns:a16="http://schemas.microsoft.com/office/drawing/2014/main" id="{A88D58E3-853B-2A80-FB83-C7DAA30D425E}"/>
              </a:ext>
            </a:extLst>
          </p:cNvPr>
          <p:cNvPicPr>
            <a:picLocks noChangeAspect="1"/>
          </p:cNvPicPr>
          <p:nvPr/>
        </p:nvPicPr>
        <p:blipFill>
          <a:blip r:embed="rId2">
            <a:duotone>
              <a:schemeClr val="bg2">
                <a:shade val="45000"/>
                <a:satMod val="135000"/>
              </a:schemeClr>
              <a:prstClr val="white"/>
            </a:duotone>
          </a:blip>
          <a:srcRect l="9091" t="12769" b="4083"/>
          <a:stretch/>
        </p:blipFill>
        <p:spPr>
          <a:xfrm>
            <a:off x="-123548" y="-296552"/>
            <a:ext cx="12191980" cy="6857990"/>
          </a:xfrm>
          <a:prstGeom prst="rect">
            <a:avLst/>
          </a:prstGeom>
        </p:spPr>
      </p:pic>
      <p:sp>
        <p:nvSpPr>
          <p:cNvPr id="17" name="Rectangle 16">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7" name="TextBox 4">
            <a:extLst>
              <a:ext uri="{FF2B5EF4-FFF2-40B4-BE49-F238E27FC236}">
                <a16:creationId xmlns:a16="http://schemas.microsoft.com/office/drawing/2014/main" id="{A39FBF47-1F4B-E0DF-EE9A-BB05850EF723}"/>
              </a:ext>
            </a:extLst>
          </p:cNvPr>
          <p:cNvGraphicFramePr/>
          <p:nvPr>
            <p:extLst>
              <p:ext uri="{D42A27DB-BD31-4B8C-83A1-F6EECF244321}">
                <p14:modId xmlns:p14="http://schemas.microsoft.com/office/powerpoint/2010/main" val="1264076855"/>
              </p:ext>
            </p:extLst>
          </p:nvPr>
        </p:nvGraphicFramePr>
        <p:xfrm>
          <a:off x="838200" y="1253331"/>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980060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TotalTime>
  <Words>514</Words>
  <Application>Microsoft Office PowerPoint</Application>
  <PresentationFormat>Widescreen</PresentationFormat>
  <Paragraphs>48</Paragraphs>
  <Slides>10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Aptos</vt:lpstr>
      <vt:lpstr>Aptos Display</vt:lpstr>
      <vt:lpstr>Arial</vt:lpstr>
      <vt:lpstr>Office Theme</vt:lpstr>
      <vt:lpstr>SwiftCart Hub Excel Dashboard Project</vt:lpstr>
      <vt:lpstr>PowerPoint Presentation</vt:lpstr>
      <vt:lpstr>PowerPoint Presentation</vt:lpstr>
      <vt:lpstr>Defining Our Project Goals</vt:lpstr>
      <vt:lpstr>Key Focus Areas for SwiftCart Hub</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Amadi Jerry</dc:creator>
  <cp:lastModifiedBy>Amadi Jerry</cp:lastModifiedBy>
  <cp:revision>1</cp:revision>
  <dcterms:created xsi:type="dcterms:W3CDTF">2025-05-04T11:38:23Z</dcterms:created>
  <dcterms:modified xsi:type="dcterms:W3CDTF">2025-05-04T11:59:48Z</dcterms:modified>
</cp:coreProperties>
</file>