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0" r:id="rId5"/>
    <p:sldId id="266" r:id="rId6"/>
    <p:sldId id="261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7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0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1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8C74-AFB4-4EE9-91FF-30CC4E9AFA74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A1DF-B6DF-465D-9921-78A32927D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9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74638"/>
            <a:ext cx="5486400" cy="3611562"/>
          </a:xfrm>
        </p:spPr>
        <p:txBody>
          <a:bodyPr/>
          <a:lstStyle/>
          <a:p>
            <a:r>
              <a:rPr lang="en-US" dirty="0" smtClean="0"/>
              <a:t>Chapter 1: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3" name="Picture 4" descr="Business Consulting I Digital Marketing I Training in In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2" y="5486400"/>
            <a:ext cx="3809999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98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web services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752600"/>
            <a:ext cx="8534399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Tim perner-lee (Father of web)</a:t>
            </a:r>
          </a:p>
          <a:p>
            <a:r>
              <a:rPr lang="en-GB" b="1" dirty="0"/>
              <a:t>Web services</a:t>
            </a:r>
            <a:r>
              <a:rPr lang="en-GB" dirty="0"/>
              <a:t> are client and server applications that communicate over the World Wide Web’s (WWW) </a:t>
            </a:r>
            <a:r>
              <a:rPr lang="en-GB" dirty="0" err="1"/>
              <a:t>HyperText</a:t>
            </a:r>
            <a:r>
              <a:rPr lang="en-GB" dirty="0"/>
              <a:t> Transfer Protocol (HTTP</a:t>
            </a:r>
            <a:r>
              <a:rPr lang="en-GB" dirty="0" smtClean="0"/>
              <a:t>).</a:t>
            </a:r>
          </a:p>
          <a:p>
            <a:r>
              <a:rPr lang="en-GB" dirty="0" smtClean="0"/>
              <a:t>A Web service is a software package that is used for communicating between two devices or web entities lying on the network. </a:t>
            </a:r>
          </a:p>
          <a:p>
            <a:r>
              <a:rPr lang="en-US" dirty="0" smtClean="0"/>
              <a:t>It is a hyperlinked multimedia content.</a:t>
            </a:r>
            <a:endParaRPr lang="en-US" dirty="0"/>
          </a:p>
        </p:txBody>
      </p:sp>
      <p:pic>
        <p:nvPicPr>
          <p:cNvPr id="4" name="Picture 4" descr="Business Consulting I Digital Marketing I Training in In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2" y="5486400"/>
            <a:ext cx="3809999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823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next generation of technology after CORBA, DCOM etc.</a:t>
            </a:r>
          </a:p>
          <a:p>
            <a:r>
              <a:rPr lang="en-IN" dirty="0" smtClean="0"/>
              <a:t>Major developers include:-</a:t>
            </a:r>
          </a:p>
          <a:p>
            <a:pPr marL="0" indent="0">
              <a:buNone/>
            </a:pPr>
            <a:r>
              <a:rPr lang="en-IN" dirty="0" smtClean="0"/>
              <a:t>              apache, IBM, HP, sun and </a:t>
            </a:r>
            <a:r>
              <a:rPr lang="en-IN" dirty="0" err="1" smtClean="0"/>
              <a:t>microsoft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38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services are mainly of two types. These are: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SOAP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REST Web Services</a:t>
            </a:r>
          </a:p>
          <a:p>
            <a:endParaRPr lang="en-US" dirty="0"/>
          </a:p>
        </p:txBody>
      </p:sp>
      <p:pic>
        <p:nvPicPr>
          <p:cNvPr id="4" name="Picture 4" descr="Business Consulting I Digital Marketing I Training in In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2" y="5486400"/>
            <a:ext cx="3809999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82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SOAP API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622"/>
            <a:ext cx="10515600" cy="473534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b="1" dirty="0"/>
              <a:t>SOAP</a:t>
            </a:r>
            <a:r>
              <a:rPr lang="en-IN" dirty="0"/>
              <a:t> - Simple Object Access Protocol.</a:t>
            </a:r>
          </a:p>
          <a:p>
            <a:pPr fontAlgn="base"/>
            <a:r>
              <a:rPr lang="en-IN" dirty="0"/>
              <a:t>Transports data in standard XML format.(XML-Extensible </a:t>
            </a:r>
            <a:r>
              <a:rPr lang="en-IN" dirty="0" err="1"/>
              <a:t>Markup</a:t>
            </a:r>
            <a:r>
              <a:rPr lang="en-IN" dirty="0"/>
              <a:t> Language).</a:t>
            </a:r>
          </a:p>
          <a:p>
            <a:pPr fontAlgn="base"/>
            <a:r>
              <a:rPr lang="en-IN" dirty="0"/>
              <a:t>Because it is XML based and relies on SOAP, it works with WSDL(WSDL-Web Services Description Language).</a:t>
            </a:r>
          </a:p>
          <a:p>
            <a:pPr fontAlgn="base"/>
            <a:r>
              <a:rPr lang="en-IN" dirty="0"/>
              <a:t>Works over HTTP, HTTPS, SMTP, XMPP.</a:t>
            </a:r>
          </a:p>
          <a:p>
            <a:pPr fontAlgn="base"/>
            <a:r>
              <a:rPr lang="en-IN" dirty="0"/>
              <a:t>Highly structured</a:t>
            </a:r>
            <a:r>
              <a:rPr lang="en-IN" dirty="0" smtClean="0"/>
              <a:t>.</a:t>
            </a:r>
          </a:p>
          <a:p>
            <a:r>
              <a:rPr lang="en-GB" dirty="0"/>
              <a:t>It is an XML-based protocol having the main benefit of implementing the SOAP Web Service as its security. </a:t>
            </a:r>
          </a:p>
          <a:p>
            <a:r>
              <a:rPr lang="en-GB" dirty="0"/>
              <a:t> SOAP offers a wrapper for sending web service-based messages over the Internet with the help of HTTP protocol. </a:t>
            </a:r>
          </a:p>
          <a:p>
            <a:pPr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SOAP message consists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2336873"/>
            <a:ext cx="8610599" cy="4140127"/>
          </a:xfrm>
        </p:spPr>
        <p:txBody>
          <a:bodyPr>
            <a:normAutofit/>
          </a:bodyPr>
          <a:lstStyle/>
          <a:p>
            <a:r>
              <a:rPr lang="en-GB" dirty="0" smtClean="0"/>
              <a:t>SOAP document has a root element termed as the &lt;Envelope&gt; element. This element is the initial element used in an XML document.</a:t>
            </a:r>
            <a:endParaRPr lang="en-IN" dirty="0" smtClean="0"/>
          </a:p>
          <a:p>
            <a:r>
              <a:rPr lang="en-GB" dirty="0" smtClean="0"/>
              <a:t>Then next to the "envelope," which is categorized into two parts. The former is the 'header,' and the later is the 'body.' The header includes the routing-data that is essentially the information telling the XML document to whom or for which the client needs to be sent.</a:t>
            </a:r>
          </a:p>
          <a:p>
            <a:r>
              <a:rPr lang="en-GB" dirty="0" smtClean="0"/>
              <a:t>Lastly, the body includes the actual message.</a:t>
            </a:r>
          </a:p>
          <a:p>
            <a:endParaRPr lang="en-US" dirty="0"/>
          </a:p>
        </p:txBody>
      </p:sp>
      <p:pic>
        <p:nvPicPr>
          <p:cNvPr id="4" name="Picture 4" descr="Business Consulting I Digital Marketing I Training in In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2525" y="5715000"/>
            <a:ext cx="3809999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0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API: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b="1" dirty="0"/>
              <a:t>REST</a:t>
            </a:r>
            <a:r>
              <a:rPr lang="en-GB" dirty="0"/>
              <a:t> - Representational State Transfer.</a:t>
            </a:r>
          </a:p>
          <a:p>
            <a:pPr fontAlgn="base"/>
            <a:r>
              <a:rPr lang="en-GB" dirty="0"/>
              <a:t>transports data in JSON (JSON-JavaScript Object Notation).</a:t>
            </a:r>
          </a:p>
          <a:p>
            <a:pPr fontAlgn="base"/>
            <a:r>
              <a:rPr lang="en-GB" dirty="0"/>
              <a:t>It works with GET, POST, PUT, DELETE.</a:t>
            </a:r>
          </a:p>
          <a:p>
            <a:pPr fontAlgn="base"/>
            <a:r>
              <a:rPr lang="en-GB" dirty="0"/>
              <a:t>Works over HTTP and HTTPS.</a:t>
            </a:r>
          </a:p>
          <a:p>
            <a:pPr fontAlgn="base"/>
            <a:r>
              <a:rPr lang="en-GB" dirty="0"/>
              <a:t>Less structured.</a:t>
            </a:r>
          </a:p>
          <a:p>
            <a:pPr fontAlgn="base"/>
            <a:r>
              <a:rPr lang="en-GB" dirty="0"/>
              <a:t>CRUD.</a:t>
            </a:r>
          </a:p>
          <a:p>
            <a:pPr fontAlgn="base"/>
            <a:r>
              <a:rPr lang="en-GB" dirty="0"/>
              <a:t>C-CREATE</a:t>
            </a:r>
          </a:p>
          <a:p>
            <a:pPr fontAlgn="base"/>
            <a:r>
              <a:rPr lang="en-GB" dirty="0"/>
              <a:t>R-READ</a:t>
            </a:r>
          </a:p>
          <a:p>
            <a:pPr fontAlgn="base"/>
            <a:r>
              <a:rPr lang="en-GB" dirty="0"/>
              <a:t>U-UPDATE</a:t>
            </a:r>
          </a:p>
          <a:p>
            <a:pPr fontAlgn="base"/>
            <a:r>
              <a:rPr lang="en-GB" dirty="0"/>
              <a:t>D-DELETE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2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8" y="403654"/>
            <a:ext cx="9951308" cy="5773309"/>
          </a:xfrm>
        </p:spPr>
      </p:pic>
    </p:spTree>
    <p:extLst>
      <p:ext uri="{BB962C8B-B14F-4D97-AF65-F5344CB8AC3E}">
        <p14:creationId xmlns:p14="http://schemas.microsoft.com/office/powerpoint/2010/main" val="36423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291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1:   Web Service</vt:lpstr>
      <vt:lpstr>What are web services in Java?</vt:lpstr>
      <vt:lpstr>PowerPoint Presentation</vt:lpstr>
      <vt:lpstr>TYPES OF WEB SERVICES</vt:lpstr>
      <vt:lpstr> SOAP API </vt:lpstr>
      <vt:lpstr>The SOAP message consists of:</vt:lpstr>
      <vt:lpstr>REST API: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 Web Service</dc:title>
  <dc:creator>Renku fasil</dc:creator>
  <cp:lastModifiedBy>Renku fasil</cp:lastModifiedBy>
  <cp:revision>15</cp:revision>
  <dcterms:created xsi:type="dcterms:W3CDTF">2023-02-01T09:45:10Z</dcterms:created>
  <dcterms:modified xsi:type="dcterms:W3CDTF">2023-02-02T07:07:06Z</dcterms:modified>
</cp:coreProperties>
</file>