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23C1-3CF6-7CFD-F251-A7915F60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57A15-86F8-6E58-1C97-875B052BB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16D6-333E-EFCE-3CC5-3AD74669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F879-C316-7BA9-DA67-94B638BD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E0EE-F6E2-3BEB-5DC4-AFD9F93E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7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2F23-FF14-4687-B551-C7D6042B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2276C-8A9D-F1F8-34F5-16E14D1C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F56D-8DE1-7C70-0E27-A6DD816A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55A01-B873-1A6E-B713-04EE4397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DEC2-4765-4AA0-3939-E8DB1353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2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02E29-38B3-776A-AE0E-851B9905D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18225-347C-30F1-E57E-B0B69573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C443-17FD-B2C8-7B62-9D00D7D8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AC5-B5FF-A020-3B1E-886B0998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69A5-99EA-22A1-152A-6998AFBE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4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E77F-034E-5D13-5F03-52984D87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2BE9-E670-9DF5-FC46-FB07C401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2B36-3B45-313B-5601-18011D6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1C31-46F6-3B4C-0055-ABDDA51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E6ACA-FA2B-A8E2-FD01-BC6A8E1B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4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D148-71FC-0787-99D0-9A9CAD87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0CF0-5DFD-6A86-5C07-D5BB4824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21CE-E604-26C2-0439-992AD2BD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6F5A-EE32-618C-D760-458A1BCC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2B5F-47A9-B81C-58E7-4C19DD9C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7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1B69-15AA-3E31-8F02-3243EC58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2137-6DF4-C088-E057-FD1AA9954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8B38-7A22-7153-4BD8-81041027D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7634C-BA89-B211-2A32-D55A3A93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175F8-69D8-67CB-F785-6B441835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16B9F-443D-EBA7-D2A0-9D5D8F4C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1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F51C-6A0C-661D-BB16-D6BE7170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A776-492F-62F8-AC18-2C01A964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FE418-FB4A-C11B-5D8E-22530C14F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B4F73-DA8E-61EE-37A6-C4448A726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F7104-E46F-9ECD-681E-487516DC7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49871-7A26-DE9C-6DC3-FEDA853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248ED-64F1-344F-D444-1ECDD202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C4F5-A675-7F23-EDD2-0D17F7AE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1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3654-7F81-FCB3-FD70-B32B6DA2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23F63-5EC0-42CF-E861-816BDC31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E51D4-5547-7100-CF9A-48EDD92E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83769-C192-F15E-5BEA-7954475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56D92-2725-2DE8-487F-7B9AD1D0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7EDAF-FA86-E3C0-2722-E2BA296D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8E910-72D4-CA4C-73F2-8B76D248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9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1383-9D0C-4D45-D1EB-0C9C4019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6887-96A7-F208-135B-3FB4B9C6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7989A-B3F3-DEC1-2D62-23FA7D1ED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1FB7C-60A9-38C9-906B-D0ACAFDE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A1E1-92FC-2749-B245-AB590156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26F2-6B35-7F32-B82B-BE317118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0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A850-8D56-34A8-F269-BA85F923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E5C71-BAE4-4A6E-1439-595418439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D3AC4-5C1F-E3B0-8415-3789EAFCF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7EE8-7FD3-2C23-2D84-535631D7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9D05-943C-4C3B-872D-D3032AAF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AA199-EE4C-1659-7E56-B6D34817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0502C-2E13-6E83-3CD7-FEA7CE80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D81E0-D151-0EE3-FAD5-0893CF6D8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4BAB-EF35-9E77-7D15-76912AEDE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4EA3-8BAE-4FA3-AAD1-7E713EC1AA75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F497-3427-E4D9-8727-8546ACB8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1FDF-7168-3058-C60B-A5682EDF2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73F3-434B-4ABE-93A1-6550F02B3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5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sonpages/json-simple-1.1.1.jar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2B732-71C4-76B9-C2B0-7FFDF3F73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t="3407" r="3538" b="21978"/>
          <a:stretch/>
        </p:blipFill>
        <p:spPr>
          <a:xfrm>
            <a:off x="337625" y="239150"/>
            <a:ext cx="11422966" cy="52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1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2D409-A739-3898-EE64-D3AFF11DB196}"/>
              </a:ext>
            </a:extLst>
          </p:cNvPr>
          <p:cNvSpPr txBox="1"/>
          <p:nvPr/>
        </p:nvSpPr>
        <p:spPr>
          <a:xfrm>
            <a:off x="0" y="0"/>
            <a:ext cx="12192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333333"/>
                </a:solidFill>
                <a:latin typeface="Arial Black" panose="020B0A04020102020204" pitchFamily="34" charset="0"/>
              </a:rPr>
              <a:t>simple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GB" sz="2800" dirty="0">
                <a:solidFill>
                  <a:srgbClr val="333333"/>
                </a:solidFill>
                <a:latin typeface="Arial Black" panose="020B0A04020102020204" pitchFamily="34" charset="0"/>
              </a:rPr>
              <a:t>example to encode JSON array in java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jsonfirst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org.json.simple.JSONArray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[]){ 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IN" sz="18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sonoo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N" sz="18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u="sng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u="sng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(27))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N" sz="18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u="sng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u="sng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(600000))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 </a:t>
            </a:r>
          </a:p>
          <a:p>
            <a:r>
              <a:rPr lang="en-IN" sz="2800" dirty="0">
                <a:solidFill>
                  <a:srgbClr val="333333"/>
                </a:solidFill>
                <a:latin typeface="Arial Black" panose="020B0A04020102020204" pitchFamily="34" charset="0"/>
              </a:rPr>
              <a:t>Output</a:t>
            </a:r>
            <a:r>
              <a:rPr lang="en-IN" dirty="0"/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["sonoo",27,600000.0]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7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3455F-1908-4D5F-3B30-8C909F81F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b="14854"/>
          <a:stretch/>
        </p:blipFill>
        <p:spPr>
          <a:xfrm>
            <a:off x="1097280" y="1673"/>
            <a:ext cx="11094720" cy="58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4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11385-5CE8-FE37-9CC7-6DE0E47C4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3" b="15880"/>
          <a:stretch/>
        </p:blipFill>
        <p:spPr>
          <a:xfrm>
            <a:off x="1209822" y="1673"/>
            <a:ext cx="10982178" cy="57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02B36-2C30-9C14-03F6-45BE2F36A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3" b="12802"/>
          <a:stretch/>
        </p:blipFill>
        <p:spPr>
          <a:xfrm>
            <a:off x="1209822" y="1674"/>
            <a:ext cx="10982178" cy="59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2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4DD09-90E5-220E-27CA-B72D1387FB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b="3362"/>
          <a:stretch/>
        </p:blipFill>
        <p:spPr>
          <a:xfrm>
            <a:off x="1406768" y="1674"/>
            <a:ext cx="10785231" cy="6624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28C49-F059-1E2C-ECFB-514DEFBDEB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0" t="-24" r="7692" b="8698"/>
          <a:stretch/>
        </p:blipFill>
        <p:spPr>
          <a:xfrm>
            <a:off x="1406769" y="0"/>
            <a:ext cx="9847385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6980A-1E25-E846-2865-1FE58F7DC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 b="11366"/>
          <a:stretch/>
        </p:blipFill>
        <p:spPr>
          <a:xfrm>
            <a:off x="1223888" y="1674"/>
            <a:ext cx="10968111" cy="60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AAE55-691D-3E58-CE97-BFBE31B43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0" t="1" b="9108"/>
          <a:stretch/>
        </p:blipFill>
        <p:spPr>
          <a:xfrm>
            <a:off x="984738" y="313842"/>
            <a:ext cx="9744221" cy="62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2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C28ED-F0EB-829D-79F7-AEFF8C0099B8}"/>
              </a:ext>
            </a:extLst>
          </p:cNvPr>
          <p:cNvSpPr txBox="1"/>
          <p:nvPr/>
        </p:nvSpPr>
        <p:spPr>
          <a:xfrm>
            <a:off x="0" y="0"/>
            <a:ext cx="12192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u="sng" dirty="0">
                <a:latin typeface="Algerian" panose="04020705040A02060702" pitchFamily="82" charset="0"/>
              </a:rPr>
              <a:t>JSON IN JAVA</a:t>
            </a:r>
          </a:p>
          <a:p>
            <a:r>
              <a:rPr lang="en-GB" sz="4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40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json.simple</a:t>
            </a:r>
            <a:r>
              <a:rPr lang="en-GB" sz="4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library allows us to read and write JSON data in Java. In other words, we can encode and decode JSON object in java using </a:t>
            </a:r>
            <a:r>
              <a:rPr lang="en-GB" sz="4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json.simple</a:t>
            </a:r>
            <a:r>
              <a:rPr lang="en-GB" sz="4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r>
              <a:rPr lang="en-IN" sz="4000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Download json-simple.jar</a:t>
            </a:r>
            <a:endParaRPr lang="en-IN" sz="4000" b="0" i="0" u="none" strike="noStrike" dirty="0">
              <a:solidFill>
                <a:srgbClr val="008000"/>
              </a:solidFill>
              <a:effectLst/>
              <a:latin typeface="inter-regular"/>
            </a:endParaRPr>
          </a:p>
          <a:p>
            <a:r>
              <a:rPr lang="en-IN" sz="4000" dirty="0">
                <a:solidFill>
                  <a:srgbClr val="008000"/>
                </a:solidFill>
                <a:latin typeface="inter-regular"/>
              </a:rPr>
              <a:t>Download the zip file &amp; extract</a:t>
            </a:r>
            <a:endParaRPr lang="en-IN" sz="4000" b="0" i="0" u="none" strike="noStrike" dirty="0">
              <a:solidFill>
                <a:srgbClr val="008000"/>
              </a:solidFill>
              <a:effectLst/>
              <a:latin typeface="inter-regular"/>
            </a:endParaRPr>
          </a:p>
          <a:p>
            <a:pPr algn="just"/>
            <a:r>
              <a:rPr lang="en-IN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org.json.simple</a:t>
            </a:r>
            <a:r>
              <a:rPr lang="en-IN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contains important classes for JSON API.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JSONValue</a:t>
            </a:r>
            <a:endParaRPr lang="en-IN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endParaRPr lang="en-IN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endParaRPr lang="en-IN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JsonString</a:t>
            </a:r>
            <a:endParaRPr lang="en-IN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JsonNumber</a:t>
            </a:r>
            <a:endParaRPr lang="en-IN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6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18C20-525D-74B3-FE70-4ED127B2E86A}"/>
              </a:ext>
            </a:extLst>
          </p:cNvPr>
          <p:cNvSpPr txBox="1"/>
          <p:nvPr/>
        </p:nvSpPr>
        <p:spPr>
          <a:xfrm>
            <a:off x="0" y="0"/>
            <a:ext cx="12192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JSONObject</a:t>
            </a:r>
            <a:endParaRPr lang="en-IN" sz="4000" b="1" i="0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1.create </a:t>
            </a:r>
            <a:r>
              <a:rPr lang="en-I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javaproject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class&amp; set the </a:t>
            </a:r>
            <a:r>
              <a:rPr lang="en-I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buildpath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–configure build path-</a:t>
            </a:r>
            <a:r>
              <a:rPr lang="en-I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modulepath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addjarfile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-click the json.sample.1.1.jar file-apply and close</a:t>
            </a:r>
          </a:p>
          <a:p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r>
              <a:rPr lang="en-GB" sz="2800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 simple example to encode JSON object in java.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jsonfirst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org.json.simple.JSONObject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[]){ 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IN" sz="18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sonoo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N" sz="18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age"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1" u="sng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u="sng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(27))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N" sz="18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salary"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1" u="sng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u="sng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(600000))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 </a:t>
            </a:r>
          </a:p>
          <a:p>
            <a:r>
              <a:rPr lang="en-GB" sz="2800" dirty="0">
                <a:solidFill>
                  <a:srgbClr val="333333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Output: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{"name":"sonoo","salary":600000.0,"age":27}</a:t>
            </a:r>
          </a:p>
          <a:p>
            <a:endParaRPr lang="en-IN" sz="2800" b="1" dirty="0">
              <a:solidFill>
                <a:srgbClr val="00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55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Calibri Light</vt:lpstr>
      <vt:lpstr>Consolas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2023-01-24T08:12:10Z</dcterms:created>
  <dcterms:modified xsi:type="dcterms:W3CDTF">2023-01-27T07:00:32Z</dcterms:modified>
</cp:coreProperties>
</file>