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1" d="100"/>
          <a:sy n="61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BAD5-4139-32C5-FBF0-AAE7E3BA1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41303-FE26-F4E7-9E2F-B8389CEE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ECC2-CC1D-4968-835A-E6C1EC12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4B07-99D7-4B6D-B661-567AED15E8C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7C35B-E52E-8448-A295-76475F0D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50667-4B5A-19CC-5048-A49C39D9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76FA-24A7-4012-AA92-8CF746729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03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BEFA-72BB-3779-93A0-506142FD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DC098-7AB4-50CE-499F-E83377682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B3816-CDC5-402F-F548-85F7EA40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4B07-99D7-4B6D-B661-567AED15E8C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F4BAF-CBCB-5DF0-1D67-6DBC5733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16AE3-8408-32BB-4350-C468A1EB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76FA-24A7-4012-AA92-8CF746729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43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A3500-26EC-5C6A-72D6-9032987AF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08961-B1E7-2E6D-E085-E6C755440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0C967-F1BF-F32F-C223-CB66DCB9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4B07-99D7-4B6D-B661-567AED15E8C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932A9-A994-07E1-5180-D453C67E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3B0D2-05A0-FA0F-4E18-D62FDD5E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76FA-24A7-4012-AA92-8CF746729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9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C641-2124-0B2F-AB32-E2C3537A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B6A4-A16C-B78E-81A9-7F26962F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2177E-D5E5-2663-13D3-F7EA3BB1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4B07-99D7-4B6D-B661-567AED15E8C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87BB-1FFE-3A52-9B6D-F2C8A789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00CD9-4129-4954-A97E-AD1EE9CD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76FA-24A7-4012-AA92-8CF746729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86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000B-AA63-957E-2F49-9082B113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017EB-C88F-0106-0727-0912CF1B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7807F-9D78-75B2-95D6-F618709A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4B07-99D7-4B6D-B661-567AED15E8C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351C-5D9F-0904-B531-7F0454B0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4667E-A035-A4EB-E898-B5E27774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76FA-24A7-4012-AA92-8CF746729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9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6CD8-A5CF-37DC-56C4-95F17E71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368FA-9A3F-0A77-345C-93EB52CDF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E6249-7629-83B1-F5EE-3287D1545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A987F-C315-AE9E-08B7-1EC2B219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4B07-99D7-4B6D-B661-567AED15E8C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5DD30-7C54-F7F2-B9F9-FE8391B5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12CDF-F962-E7A2-7877-6AB77FA7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76FA-24A7-4012-AA92-8CF746729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35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4193-15C0-994D-D2A5-BC23720E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84114-528F-992B-48A1-517CA3E98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D2FD7-E7B1-DE96-30A7-87D98EAC3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B17B4-D90F-0845-1613-21475991C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E8E33-738E-8CFA-0D17-B388B7DF6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8643A-BD33-20F7-34A1-F416AAD9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4B07-99D7-4B6D-B661-567AED15E8C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32011-4A1E-C9CB-ACB3-5F469D8A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EED88-2FCB-D22E-1EB0-A359DC06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76FA-24A7-4012-AA92-8CF746729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99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8EA6-8EB5-585C-C6D7-14D73733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520A-B051-C03F-D3BA-7070BC77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4B07-99D7-4B6D-B661-567AED15E8C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37205-4D70-DF4B-3C8A-8EA518BD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E5E6E-F187-1028-D98A-32D70E6D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76FA-24A7-4012-AA92-8CF746729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88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FEE64-66BD-D802-BFA3-CEACC80C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4B07-99D7-4B6D-B661-567AED15E8C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E73C4-DEE4-F810-378B-BE90B7BC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97869-CF4A-F789-A1CA-046E8F0E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76FA-24A7-4012-AA92-8CF746729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7B1B-C197-2F67-4341-EFB84D6B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7FC91-71D7-E057-72ED-2EFA330B6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94B1B-B578-6B20-7FE0-BA8E2DCB7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CE2A3-5F86-E98F-1DE9-D448FBF7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4B07-99D7-4B6D-B661-567AED15E8C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561F4-D396-669B-B4A9-DF0E77D9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68751-7728-F813-6A19-965CCC73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76FA-24A7-4012-AA92-8CF746729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71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8D8A-AE53-F5FC-EAF5-7112300C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DE55F-C14D-0C2F-D874-795869B99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88C19-B7CA-604F-0146-421A0A169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57EF1-4EFA-76C1-3E32-AC4547FD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4B07-99D7-4B6D-B661-567AED15E8C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1631A-98C2-CEB9-4321-B1D9D6B9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C237B-6E94-06AC-90E0-39650636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76FA-24A7-4012-AA92-8CF746729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90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BCF86-4EFC-1E30-B747-64A505FA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EFA1B-489D-26B4-3A4E-01EF6AA84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8CBCF-1DD4-CF41-20AA-FEC35EC86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4B07-99D7-4B6D-B661-567AED15E8C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1A2E3-835A-7E03-BA28-5FADD4A35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C5B1-E12F-8D97-24C3-31AF7F7E2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776FA-24A7-4012-AA92-8CF746729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1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src/jdbc/mysql-connector.jar" TargetMode="External"/><Relationship Id="rId2" Type="http://schemas.openxmlformats.org/officeDocument/2006/relationships/hyperlink" Target="https://static.javatpoint.com/jsppages/src/jstl-1.2.jar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341E-E68D-7FF4-3B72-A90404BE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7897"/>
            <a:ext cx="10515600" cy="1325563"/>
          </a:xfrm>
        </p:spPr>
        <p:txBody>
          <a:bodyPr>
            <a:normAutofit/>
          </a:bodyPr>
          <a:lstStyle/>
          <a:p>
            <a:r>
              <a:rPr lang="en-GB" sz="8000" b="1" dirty="0">
                <a:latin typeface="Algerian" panose="04020705040A02060702" pitchFamily="82" charset="0"/>
              </a:rPr>
              <a:t>JSP CRUD Example</a:t>
            </a:r>
            <a:endParaRPr lang="en-IN" sz="8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40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377093-A4CA-1C18-A59B-4A8604B38BE0}"/>
              </a:ext>
            </a:extLst>
          </p:cNvPr>
          <p:cNvSpPr txBox="1"/>
          <p:nvPr/>
        </p:nvSpPr>
        <p:spPr>
          <a:xfrm>
            <a:off x="0" y="0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UserDao.</a:t>
            </a:r>
            <a:r>
              <a:rPr lang="en-IN" sz="240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(u);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&gt;0){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response.sendRedirect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adduser-success.jsp</a:t>
            </a:r>
            <a:r>
              <a:rPr lang="en-IN" sz="24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response.sendRedirect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adduser-error.jsp</a:t>
            </a:r>
            <a:r>
              <a:rPr lang="en-IN" sz="24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  <a:p>
            <a:r>
              <a:rPr lang="en-IN" sz="2800" b="1" dirty="0"/>
              <a:t>Note:</a:t>
            </a:r>
          </a:p>
          <a:p>
            <a:pPr lvl="1"/>
            <a:r>
              <a:rPr lang="en-IN" sz="2400" dirty="0"/>
              <a:t>Show error in ‘save’ it will remove after writing code of save method in </a:t>
            </a:r>
            <a:r>
              <a:rPr lang="en-IN" sz="2400" dirty="0" err="1"/>
              <a:t>UserDao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 User.java class generate getter and setter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Source </a:t>
            </a:r>
            <a:r>
              <a:rPr lang="en-IN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generate getter and setter click  select all  ok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0978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F0897-B41B-07A3-ACEF-B45F786E4D3C}"/>
              </a:ext>
            </a:extLst>
          </p:cNvPr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User.java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com.crud.bean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400" b="1" dirty="0">
              <a:solidFill>
                <a:srgbClr val="7F0055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User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IN" sz="2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String getName()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0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35BE83-0F29-0398-F1EE-CB7B3E89FC46}"/>
              </a:ext>
            </a:extLst>
          </p:cNvPr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getPassword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setPassword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getEmail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setEmail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getSex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setSex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getCountry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setCountry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5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55AE5C-DC06-4300-6984-4EF1A47F474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.create database an table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F0F16-32ED-07C3-7154-34D005E5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" y="662152"/>
            <a:ext cx="12184374" cy="58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7E2C71-13C8-49F4-D679-D66D22D46E80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UserDao.java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com.crud.dao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400" b="1" dirty="0">
              <a:solidFill>
                <a:srgbClr val="7F0055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java.sql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UserDao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Connection 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getConnection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Connection 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Class.</a:t>
            </a:r>
            <a:r>
              <a:rPr lang="en-IN" sz="24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forName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com.mysql.jdbc.Driver</a:t>
            </a:r>
            <a:r>
              <a:rPr lang="en-IN" sz="24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</a:t>
            </a:r>
            <a:r>
              <a:rPr lang="en-IN" sz="24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getConnection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IN" sz="24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://localhost:3306/</a:t>
            </a:r>
            <a:r>
              <a:rPr lang="en-IN" sz="24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jspcrud</a:t>
            </a:r>
            <a:r>
              <a:rPr lang="en-IN" sz="24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(Exception 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IN" sz="24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DC0D5C5-C0A6-5451-62FC-7C2B9DC45346}"/>
              </a:ext>
            </a:extLst>
          </p:cNvPr>
          <p:cNvSpPr/>
          <p:nvPr/>
        </p:nvSpPr>
        <p:spPr>
          <a:xfrm>
            <a:off x="10026869" y="2096814"/>
            <a:ext cx="1261241" cy="3547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95A9D-185C-02C8-8A00-42BFA98BE933}"/>
              </a:ext>
            </a:extLst>
          </p:cNvPr>
          <p:cNvSpPr txBox="1"/>
          <p:nvPr/>
        </p:nvSpPr>
        <p:spPr>
          <a:xfrm>
            <a:off x="10851931" y="3261146"/>
            <a:ext cx="268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Connection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9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3F5132-35AB-5400-8B95-3F89D817EC0F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 insert data in database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save(User </a:t>
            </a:r>
            <a:r>
              <a:rPr lang="en-IN" sz="2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Connection </a:t>
            </a:r>
            <a:r>
              <a:rPr lang="en-IN" sz="2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getConnection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en-IN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.prepareStatement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"insert into register(</a:t>
            </a:r>
            <a:r>
              <a:rPr lang="en-IN" sz="2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name,password,email,sex,country</a:t>
            </a:r>
            <a:r>
              <a:rPr lang="en-IN" sz="2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values(?,?,?,?,?)"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.setString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(1,</a:t>
            </a:r>
            <a:r>
              <a:rPr lang="en-IN" sz="2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.getName());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.setString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(2,</a:t>
            </a:r>
            <a:r>
              <a:rPr lang="en-IN" sz="2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.getPassword());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.setString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IN" sz="2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.getEmail());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.setString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(4,</a:t>
            </a:r>
            <a:r>
              <a:rPr lang="en-IN" sz="2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.getSex());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.setString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(5,</a:t>
            </a:r>
            <a:r>
              <a:rPr lang="en-IN" sz="2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.getCountry());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.executeUpdate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2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(Exception </a:t>
            </a:r>
            <a:r>
              <a:rPr lang="en-IN" sz="2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lang="en-IN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IN" sz="2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	}</a:t>
            </a:r>
          </a:p>
        </p:txBody>
      </p:sp>
    </p:spTree>
    <p:extLst>
      <p:ext uri="{BB962C8B-B14F-4D97-AF65-F5344CB8AC3E}">
        <p14:creationId xmlns:p14="http://schemas.microsoft.com/office/powerpoint/2010/main" val="3084955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7CC8D7-F6B6-D50F-DF64-C209DEAFC016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GB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adduser-success.jsp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&lt;%@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"java"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contentType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"text/html; charset=UTF-8"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pageEncoding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IN" sz="28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Insert title here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Record successfully saved!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jsp:include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"userform.html"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8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jsp:include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647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756FB5-F5F2-D3ED-80C1-83EC718E289A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GB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adduser-error.jsp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&lt;%@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"java"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contentType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"text/html; charset=UTF-8"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pageEncoding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IN" sz="28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Insert title here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Sorry, an error occurred!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jsp:include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"userform.html"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8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jsp:include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74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4F6693-520D-C712-6694-3C6F4553D8F1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(Run on </a:t>
            </a:r>
            <a:r>
              <a:rPr lang="en-GB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index.jsp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B98DB-DCAC-2F9A-9A11-FA4676E5D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5" y="916458"/>
            <a:ext cx="6526923" cy="3482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C17FEE-5C77-92D8-C046-25BA49077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5" y="4912055"/>
            <a:ext cx="7756634" cy="137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0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0382AF-C7A9-ABAA-F125-F51E908D28FC}"/>
              </a:ext>
            </a:extLst>
          </p:cNvPr>
          <p:cNvSpPr txBox="1"/>
          <p:nvPr/>
        </p:nvSpPr>
        <p:spPr>
          <a:xfrm>
            <a:off x="0" y="0"/>
            <a:ext cx="121920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viewusers.jsp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&lt;%@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"java"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contentType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"text/html; charset=UTF-8"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pageEncoding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Insert title here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&lt;%@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com.crud.dao.UserDao,com.crud.bean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.*,</a:t>
            </a:r>
            <a:r>
              <a:rPr lang="en-IN" sz="20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.*"</a:t>
            </a: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&lt;%@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taglib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"http://java.sun.com/</a:t>
            </a:r>
            <a:r>
              <a:rPr lang="en-IN" sz="20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0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jstl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/core"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Users List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List&lt;User&gt; list=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UserDao.</a:t>
            </a:r>
            <a:r>
              <a:rPr lang="en-IN" sz="200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getAllRecords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request.setAttribute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list"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,list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"1"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u="sng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"90%"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33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DA02A2-B2B1-C73C-C5DB-C7763F25E63C}"/>
              </a:ext>
            </a:extLst>
          </p:cNvPr>
          <p:cNvSpPr txBox="1"/>
          <p:nvPr/>
        </p:nvSpPr>
        <p:spPr>
          <a:xfrm>
            <a:off x="0" y="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sz="3200" b="0" i="0" dirty="0">
              <a:solidFill>
                <a:srgbClr val="610B4B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3200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Download jstl.jar and mysql-connector.jar</a:t>
            </a:r>
          </a:p>
          <a:p>
            <a:pPr algn="just"/>
            <a:r>
              <a:rPr lang="en-IN" sz="3200" b="0" i="0" u="sng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 jstl1.2.jar file</a:t>
            </a:r>
            <a:endParaRPr lang="en-IN" sz="3200" b="0" i="0" u="sng" dirty="0">
              <a:solidFill>
                <a:srgbClr val="FF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b="0" i="0" u="sng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mysql-connector.jar</a:t>
            </a:r>
            <a:endParaRPr lang="en-IN" sz="3200" b="0" i="0" u="sng" dirty="0">
              <a:solidFill>
                <a:srgbClr val="FF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u="sng" dirty="0">
              <a:solidFill>
                <a:srgbClr val="FF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 project:</a:t>
            </a:r>
          </a:p>
          <a:p>
            <a:pPr algn="just"/>
            <a:r>
              <a:rPr lang="en-IN" sz="32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IN" sz="32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new  dynamic web project  give project name  check tomcat  next  tick  finish</a:t>
            </a:r>
          </a:p>
          <a:p>
            <a:pPr algn="just"/>
            <a:endParaRPr lang="en-IN" sz="32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endParaRPr lang="en-IN" sz="32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57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206C9-0F1C-2A8D-E4AE-E1F651764BE4}"/>
              </a:ext>
            </a:extLst>
          </p:cNvPr>
          <p:cNvSpPr txBox="1"/>
          <p:nvPr/>
        </p:nvSpPr>
        <p:spPr>
          <a:xfrm>
            <a:off x="0" y="0"/>
            <a:ext cx="121920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c:forEach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${list}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"u"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u.getId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u.getName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u.getPassword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u.getEmail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u.getSex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u.getCountry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editform.jsp?id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u.getId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deleteuser.jsp?id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u.getId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c:forEach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/&gt;&lt;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adduserform.jsp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 New User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97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B6D5F-56DD-C667-176C-97D4C06DC10B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UserDao.java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 get all records from </a:t>
            </a:r>
            <a:r>
              <a:rPr lang="en-IN" sz="2000" u="sng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webpage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List&lt;User&gt;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getAllRecords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List&lt;User&gt; 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&lt;User&gt;();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Connection 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getConnection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.prepareStatement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"select * from register"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.executeQuery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.next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()){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User();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.getInt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.getString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.setPassword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.getString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"password"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.setEmail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.getString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"email"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.setSex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.getString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"sex"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.setCountry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.getString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"country"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.add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(Exception 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590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807C6E-6671-4FB8-F89E-DC0E6B7B0D7D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index.jsp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9D2F8-2A5F-D2A3-CE48-9666DA768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49" y="1651820"/>
            <a:ext cx="11469701" cy="295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14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4D1D1C-F7A8-8346-6F4A-D353E8616B8C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editform.jsp</a:t>
            </a:r>
            <a:endParaRPr lang="en-GB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&lt;%@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"java"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contentType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"text/html; charset=UTF-8"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pageEncoding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IN" sz="24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Insert title here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&lt;%@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com.crud.dao.UserDao,com.crud.bean.User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String id=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request.getParameter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 u=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UserDao.</a:t>
            </a:r>
            <a:r>
              <a:rPr lang="en-IN" sz="240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getRecordById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Integer.parseInt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(id));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Edit Form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edituser.jsp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"post"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"hidden"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&lt;%=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u.getId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N" sz="24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16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85C47-B685-8DA1-DD3F-52FEAA4DA9C5}"/>
              </a:ext>
            </a:extLst>
          </p:cNvPr>
          <p:cNvSpPr txBox="1"/>
          <p:nvPr/>
        </p:nvSpPr>
        <p:spPr>
          <a:xfrm>
            <a:off x="0" y="0"/>
            <a:ext cx="121920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"text"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&lt;%=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u.getName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/&gt;&lt;/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Password: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"password"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"password"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&lt;%=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u.getPassword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/&gt;&lt;/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"email"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"email"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&lt;%=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u.getEmail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/&gt;&lt;/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Sex: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"radio"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"sex"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"male"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Male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"radio"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"sex"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"female"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Female 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Country: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"country"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Pakistan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Afghanistan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Berma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"2"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"submit"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"Edit User"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/&gt;&lt;/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75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FD3679-E055-BCE7-BEA6-3DD444DD88AD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UserDao.java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//update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update(User 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Connection 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getConnection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.prepareStatement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"update register set name=?,password=?,email=?,sex=?,country=? where id=?"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.setString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(1,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.getName());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.setString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(2,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.getPassword());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.setString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.getEmail());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.setString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(4,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.getSex());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.setString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(5,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.getCountry());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.setInt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(6,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.getId());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.executeUpdate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(Exception 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IN" sz="24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56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13F49F-2E0D-586D-1918-CBE8851FCAF2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//get data by id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getRecordById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Connection 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getConnection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.prepareStatement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"select * from register where id=?"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.setInt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(1,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.executeQuery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.next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()){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User();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.getInt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.getString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.setPassword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.getString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"password"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.setEmail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.getString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"email"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.setSex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.getString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"sex"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.setCountry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.getString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"country"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(Exception 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234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374DB3-1ECB-91EC-F604-1BA66CEE1C77}"/>
              </a:ext>
            </a:extLst>
          </p:cNvPr>
          <p:cNvSpPr txBox="1"/>
          <p:nvPr/>
        </p:nvSpPr>
        <p:spPr>
          <a:xfrm>
            <a:off x="0" y="0"/>
            <a:ext cx="12192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edituser.jsp</a:t>
            </a:r>
            <a:endParaRPr lang="en-GB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&lt;%@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"java"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contentType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"text/html; charset=UTF-8"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pageEncoding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Insert title here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&lt;%@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com.crud.dao.UserDao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jsp:useBean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com.crud.bean.User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jsp:useBean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jsp:setProperty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"*"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"u"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UserDao.update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(u);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response.sendRedirect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viewusers.jsp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63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5D853E-99C7-E3F2-F700-C81C7B8E8C8D}"/>
              </a:ext>
            </a:extLst>
          </p:cNvPr>
          <p:cNvSpPr txBox="1"/>
          <p:nvPr/>
        </p:nvSpPr>
        <p:spPr>
          <a:xfrm>
            <a:off x="0" y="0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it on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index.jsp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43449-CBB9-2DB1-46AC-290D5A123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574"/>
            <a:ext cx="10358203" cy="2629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EA9A6E-462A-07B8-02EB-A4B02290B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597" y="3552669"/>
            <a:ext cx="5858693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3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83821-0272-0BFE-FD38-7CAA0468D332}"/>
              </a:ext>
            </a:extLst>
          </p:cNvPr>
          <p:cNvSpPr txBox="1"/>
          <p:nvPr/>
        </p:nvSpPr>
        <p:spPr>
          <a:xfrm>
            <a:off x="0" y="0"/>
            <a:ext cx="12192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Deleteuser.jsp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&lt;%@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"java"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contentType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"text/html; charset=UTF-8"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pageEncoding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Insert title here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&lt;%@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com.crud.dao.UserDao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jsp:useBean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com.crud.bean.User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jsp:useBean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jsp:setProperty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"*"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"u"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UserDao.delete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(u);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response.sendRedirect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viewusers.jsp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0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6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4C6802-1092-A955-FF0B-3BFD0531694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Directory Structure in Eclipse</a:t>
            </a:r>
            <a:endParaRPr lang="en-IN" sz="2800" dirty="0"/>
          </a:p>
        </p:txBody>
      </p:sp>
      <p:pic>
        <p:nvPicPr>
          <p:cNvPr id="2054" name="Picture 6" descr="JSP CRUD Example">
            <a:extLst>
              <a:ext uri="{FF2B5EF4-FFF2-40B4-BE49-F238E27FC236}">
                <a16:creationId xmlns:a16="http://schemas.microsoft.com/office/drawing/2014/main" id="{02D09D9B-8AE5-90BE-CD1C-92AF99466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048" y="693683"/>
            <a:ext cx="5013435" cy="616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148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DDAC4F-0B02-9E5A-F5CF-AC3EEDEB24B4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UserDao.java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 delete data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delete(User </a:t>
            </a:r>
            <a:r>
              <a:rPr lang="en-IN" sz="2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Connection </a:t>
            </a:r>
            <a:r>
              <a:rPr lang="en-IN" sz="2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getConnection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en-IN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.prepareStatement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"delete from register where id=?"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.setInt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(1,</a:t>
            </a:r>
            <a:r>
              <a:rPr lang="en-IN" sz="2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.getId());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.executeUpdate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2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(Exception </a:t>
            </a:r>
            <a:r>
              <a:rPr lang="en-IN" sz="2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lang="en-IN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IN" sz="2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535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276521-7BCA-1A53-30A2-75581045BD00}"/>
              </a:ext>
            </a:extLst>
          </p:cNvPr>
          <p:cNvSpPr txBox="1"/>
          <p:nvPr/>
        </p:nvSpPr>
        <p:spPr>
          <a:xfrm>
            <a:off x="0" y="0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it on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index.jsp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FBC4B-7F0A-14A5-BBA8-CD3B1D313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7" y="1261884"/>
            <a:ext cx="11750566" cy="32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9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9556BC-467C-CFC2-DD68-F062B1642E58}"/>
              </a:ext>
            </a:extLst>
          </p:cNvPr>
          <p:cNvSpPr txBox="1"/>
          <p:nvPr/>
        </p:nvSpPr>
        <p:spPr>
          <a:xfrm>
            <a:off x="0" y="0"/>
            <a:ext cx="12192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(</a:t>
            </a:r>
            <a:r>
              <a:rPr lang="en-GB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index.jsp</a:t>
            </a:r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&lt;%@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"java"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contentType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"text/html; charset=UTF-8"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pageEncoding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IN" sz="28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JSP CRUD example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JSP CRUD example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8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adduserform.jsp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 User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8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viewusers.jsp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View Users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52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A0858D-7179-A94D-5BF7-4128CF836DDD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adduserform.jsp</a:t>
            </a:r>
            <a:endParaRPr lang="en-GB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&lt;%@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"java"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contentType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"text/html; charset=UTF-8"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pageEncoding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IN" sz="28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Insert title here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jsp:include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"userform.html"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8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jsp:include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419F02-91B1-9CB1-6965-EC89C47B13E3}"/>
              </a:ext>
            </a:extLst>
          </p:cNvPr>
          <p:cNvSpPr txBox="1"/>
          <p:nvPr/>
        </p:nvSpPr>
        <p:spPr>
          <a:xfrm>
            <a:off x="0" y="0"/>
            <a:ext cx="12192000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userform.html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Insert title here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viewusers.jsp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View All Records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4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 New User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adduser.jsp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"post"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"text"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/&gt;&lt;/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Password: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"password"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"password"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/&gt;&lt;/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"email"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"email"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/&gt;&lt;/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Sex: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"radio"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"sex"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"male"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Male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"radio"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"sex"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"female"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Female 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28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B11E0E-948F-9861-8F60-86E2ACA2E224}"/>
              </a:ext>
            </a:extLst>
          </p:cNvPr>
          <p:cNvSpPr txBox="1"/>
          <p:nvPr/>
        </p:nvSpPr>
        <p:spPr>
          <a:xfrm>
            <a:off x="0" y="0"/>
            <a:ext cx="12192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Country: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"country"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i="1" dirty="0">
                <a:solidFill>
                  <a:srgbClr val="2A00E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155px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Pakistan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Afghanistan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Berma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"2"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"submit"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"Add User"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/&gt;&lt;/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index.jsp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629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12099-470C-6C9F-6D3F-3CB00995C5D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C6EB2-6C3B-0D09-885A-6135946DD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63" y="929399"/>
            <a:ext cx="6388861" cy="1782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AB250E-9C5A-247C-0B96-1E38087A5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03" y="3271735"/>
            <a:ext cx="794736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1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7F2D4-5271-16B4-6333-A29296AE6B48}"/>
              </a:ext>
            </a:extLst>
          </p:cNvPr>
          <p:cNvSpPr txBox="1"/>
          <p:nvPr/>
        </p:nvSpPr>
        <p:spPr>
          <a:xfrm>
            <a:off x="0" y="0"/>
            <a:ext cx="12192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java class User.java and UserDao.java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click project </a:t>
            </a:r>
            <a:r>
              <a:rPr lang="en-IN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new  class  give </a:t>
            </a:r>
            <a:r>
              <a:rPr lang="en-IN" sz="24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packagename</a:t>
            </a:r>
            <a:r>
              <a:rPr lang="en-IN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IN" sz="24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com.crud.bean</a:t>
            </a:r>
            <a:r>
              <a:rPr lang="en-IN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 give class name (User)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click project </a:t>
            </a:r>
            <a:r>
              <a:rPr lang="en-IN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new  class  give </a:t>
            </a:r>
            <a:r>
              <a:rPr lang="en-IN" sz="24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packagename</a:t>
            </a:r>
            <a:r>
              <a:rPr lang="en-IN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IN" sz="24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com.crud.dao</a:t>
            </a:r>
            <a:r>
              <a:rPr lang="en-IN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 give class name (</a:t>
            </a:r>
            <a:r>
              <a:rPr lang="en-IN" sz="24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UserDao</a:t>
            </a:r>
            <a:r>
              <a:rPr lang="en-IN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I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adduser.jsp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&lt;%@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"java"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contentType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"text/html; charset=UTF-8"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pageEncoding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IN" sz="24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Insert title here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&lt;%@</a:t>
            </a:r>
            <a:r>
              <a:rPr lang="en-IN" sz="24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com.crud.dao.UserDao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jsp:useBean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com.crud.bean.User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4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jsp:useBean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 err="1">
                <a:solidFill>
                  <a:srgbClr val="3F7F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jsp:setProperty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"*"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"u"</a:t>
            </a:r>
            <a:r>
              <a:rPr lang="en-IN" sz="24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BF5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&lt;%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7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2808</Words>
  <Application>Microsoft Office PowerPoint</Application>
  <PresentationFormat>Widescreen</PresentationFormat>
  <Paragraphs>412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Algerian</vt:lpstr>
      <vt:lpstr>Arial</vt:lpstr>
      <vt:lpstr>Calibri</vt:lpstr>
      <vt:lpstr>Calibri Light</vt:lpstr>
      <vt:lpstr>inter-bold</vt:lpstr>
      <vt:lpstr>Times New Roman</vt:lpstr>
      <vt:lpstr>Office Theme</vt:lpstr>
      <vt:lpstr>JSP CRUD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74</cp:revision>
  <dcterms:created xsi:type="dcterms:W3CDTF">2024-07-17T08:57:39Z</dcterms:created>
  <dcterms:modified xsi:type="dcterms:W3CDTF">2024-07-18T05:11:36Z</dcterms:modified>
</cp:coreProperties>
</file>