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F92506F-2F1C-43C8-BE21-A5C4DC898BB2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F92506F-2F1C-43C8-BE21-A5C4DC898BB2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F92506F-2F1C-43C8-BE21-A5C4DC898BB2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handling with Sqlite3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68362"/>
          </a:xfrm>
        </p:spPr>
        <p:txBody>
          <a:bodyPr/>
          <a:lstStyle/>
          <a:p>
            <a:r>
              <a:rPr lang="en-US" sz="3600" b="1" dirty="0" err="1"/>
              <a:t>Sqlite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645152"/>
          </a:xfrm>
        </p:spPr>
        <p:txBody>
          <a:bodyPr/>
          <a:lstStyle/>
          <a:p>
            <a:pPr algn="just"/>
            <a:r>
              <a:rPr lang="en-US" dirty="0" err="1"/>
              <a:t>Sqlite</a:t>
            </a:r>
            <a:r>
              <a:rPr lang="en-US" dirty="0"/>
              <a:t> is a SQL database Engine</a:t>
            </a:r>
          </a:p>
          <a:p>
            <a:pPr algn="just"/>
            <a:r>
              <a:rPr lang="en-US" dirty="0"/>
              <a:t>It is the most used database engine on the world wide </a:t>
            </a:r>
            <a:r>
              <a:rPr lang="en-US" dirty="0" err="1"/>
              <a:t>web.</a:t>
            </a:r>
            <a:r>
              <a:rPr lang="en-US" b="1" dirty="0" err="1"/>
              <a:t>Python</a:t>
            </a:r>
            <a:r>
              <a:rPr lang="en-US" dirty="0"/>
              <a:t> has a library to access </a:t>
            </a:r>
            <a:r>
              <a:rPr lang="en-US" b="1" dirty="0" err="1"/>
              <a:t>SQLite</a:t>
            </a:r>
            <a:r>
              <a:rPr lang="en-US" dirty="0"/>
              <a:t> databases, called </a:t>
            </a:r>
            <a:r>
              <a:rPr lang="en-US" b="1" dirty="0"/>
              <a:t>sqlite3</a:t>
            </a:r>
            <a:r>
              <a:rPr lang="en-US" dirty="0"/>
              <a:t>, intended for working with this database which has been included with </a:t>
            </a:r>
            <a:r>
              <a:rPr lang="en-US" b="1" dirty="0"/>
              <a:t>Python</a:t>
            </a:r>
            <a:r>
              <a:rPr lang="en-US" dirty="0"/>
              <a:t> package since version 2.5. 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CONNECT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dirty="0"/>
              <a:t>Following Python code shows how to connect to an existing database. If the database does not exist, then it will be created and finally a database object will be returned.</a:t>
            </a:r>
          </a:p>
          <a:p>
            <a:pPr>
              <a:buNone/>
            </a:pPr>
            <a:r>
              <a:rPr lang="en-US" dirty="0"/>
              <a:t>	import sqlite3</a:t>
            </a:r>
          </a:p>
          <a:p>
            <a:pPr>
              <a:buNone/>
            </a:pPr>
            <a:r>
              <a:rPr lang="en-US" dirty="0"/>
              <a:t>	conn = sqlite3.connect('</a:t>
            </a:r>
            <a:r>
              <a:rPr lang="en-US" dirty="0" err="1"/>
              <a:t>test.db</a:t>
            </a:r>
            <a:r>
              <a:rPr lang="en-US" dirty="0"/>
              <a:t>');</a:t>
            </a:r>
          </a:p>
          <a:p>
            <a:pPr>
              <a:buNone/>
            </a:pPr>
            <a:r>
              <a:rPr lang="en-US" dirty="0"/>
              <a:t>	print("Opened database successfully“);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467600" cy="563562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>
                <a:latin typeface="Times New Roman"/>
                <a:ea typeface="Times New Roman"/>
                <a:cs typeface="Times New Roman"/>
              </a:rPr>
              <a:t>CREATE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50261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Following Python program will be used to create a table in the previously created database.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import sqlite3</a:t>
            </a:r>
          </a:p>
          <a:p>
            <a:pPr>
              <a:buNone/>
            </a:pPr>
            <a:r>
              <a:rPr lang="en-US" dirty="0" err="1"/>
              <a:t>conn</a:t>
            </a:r>
            <a:r>
              <a:rPr lang="en-US" dirty="0"/>
              <a:t>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>
              <a:buNone/>
            </a:pPr>
            <a:r>
              <a:rPr lang="en-US" dirty="0"/>
              <a:t>Print("Opened database successfully“)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 err="1"/>
              <a:t>conn.execute</a:t>
            </a:r>
            <a:r>
              <a:rPr lang="en-US" b="1" dirty="0"/>
              <a:t>('''CREATE TABLE USER</a:t>
            </a:r>
          </a:p>
          <a:p>
            <a:pPr>
              <a:buNone/>
            </a:pPr>
            <a:r>
              <a:rPr lang="en-US" b="1" dirty="0"/>
              <a:t>         (ROLLNO INT      NOT NULL,</a:t>
            </a:r>
          </a:p>
          <a:p>
            <a:pPr>
              <a:buNone/>
            </a:pPr>
            <a:r>
              <a:rPr lang="en-US" b="1" dirty="0"/>
              <a:t>         NAME           TEXT    NOT NULL,</a:t>
            </a:r>
          </a:p>
          <a:p>
            <a:pPr>
              <a:buNone/>
            </a:pPr>
            <a:r>
              <a:rPr lang="en-US" b="1" dirty="0"/>
              <a:t>         AGE            INT     NOT NULL,</a:t>
            </a:r>
          </a:p>
          <a:p>
            <a:pPr>
              <a:buNone/>
            </a:pPr>
            <a:r>
              <a:rPr lang="en-US" b="1" dirty="0"/>
              <a:t>         ADDRESS        CHAR(50),</a:t>
            </a:r>
          </a:p>
          <a:p>
            <a:pPr>
              <a:buNone/>
            </a:pPr>
            <a:r>
              <a:rPr lang="en-US" b="1" dirty="0"/>
              <a:t>         SALARY         REAL);''')</a:t>
            </a:r>
          </a:p>
          <a:p>
            <a:pPr>
              <a:buNone/>
            </a:pPr>
            <a:r>
              <a:rPr lang="en-US" b="1" dirty="0"/>
              <a:t>print("Table created successfully“)</a:t>
            </a:r>
          </a:p>
          <a:p>
            <a:pPr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dirty="0"/>
              <a:t>INSERT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/>
              <a:t>Following Python program shows how to create records in the User table created in the above example.</a:t>
            </a:r>
          </a:p>
          <a:p>
            <a:pPr>
              <a:buNone/>
            </a:pPr>
            <a:r>
              <a:rPr lang="en-US" dirty="0"/>
              <a:t>import sqlite3</a:t>
            </a:r>
          </a:p>
          <a:p>
            <a:pPr>
              <a:buNone/>
            </a:pPr>
            <a:r>
              <a:rPr lang="en-US" dirty="0" err="1"/>
              <a:t>conn</a:t>
            </a:r>
            <a:r>
              <a:rPr lang="en-US" dirty="0"/>
              <a:t>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>
              <a:buNone/>
            </a:pPr>
            <a:r>
              <a:rPr lang="en-US" dirty="0"/>
              <a:t>print("Opened database successfully“);</a:t>
            </a:r>
          </a:p>
          <a:p>
            <a:pPr>
              <a:buNone/>
            </a:pPr>
            <a:r>
              <a:rPr lang="en-US" sz="2200" b="1" dirty="0" err="1"/>
              <a:t>conn.execute</a:t>
            </a:r>
            <a:r>
              <a:rPr lang="en-US" sz="2200" b="1" dirty="0"/>
              <a:t>("INSERT INTO USER (ROLLNO,NAME,AGE,ADDRESS,SALARY) </a:t>
            </a:r>
          </a:p>
          <a:p>
            <a:pPr>
              <a:buNone/>
            </a:pPr>
            <a:r>
              <a:rPr lang="en-US" sz="2200" b="1" dirty="0"/>
              <a:t>      VALUES (11321, ‘john', 30, 'Chennai', 30000.00 )");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print("Records created successfully“);</a:t>
            </a:r>
          </a:p>
          <a:p>
            <a:pPr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382000" cy="49322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Following Python program shows how to fetch and display records from the </a:t>
            </a:r>
            <a:r>
              <a:rPr lang="en-US" dirty="0" err="1"/>
              <a:t>Userdata</a:t>
            </a:r>
            <a:r>
              <a:rPr lang="en-US" dirty="0"/>
              <a:t> table created in the above example.</a:t>
            </a:r>
          </a:p>
          <a:p>
            <a:pPr>
              <a:buNone/>
            </a:pPr>
            <a:r>
              <a:rPr lang="en-US" dirty="0"/>
              <a:t>import sqlite3</a:t>
            </a:r>
          </a:p>
          <a:p>
            <a:pPr>
              <a:buNone/>
            </a:pPr>
            <a:r>
              <a:rPr lang="en-US" dirty="0" err="1"/>
              <a:t>conn</a:t>
            </a:r>
            <a:r>
              <a:rPr lang="en-US" dirty="0"/>
              <a:t>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>
              <a:buNone/>
            </a:pPr>
            <a:r>
              <a:rPr lang="en-US" dirty="0"/>
              <a:t>print("Opened database successfully“);</a:t>
            </a:r>
          </a:p>
          <a:p>
            <a:pPr>
              <a:buNone/>
            </a:pPr>
            <a:r>
              <a:rPr lang="en-US" b="1" dirty="0"/>
              <a:t>cursor = </a:t>
            </a:r>
            <a:r>
              <a:rPr lang="en-US" b="1" dirty="0" err="1"/>
              <a:t>conn.execute</a:t>
            </a:r>
            <a:r>
              <a:rPr lang="en-US" b="1" dirty="0"/>
              <a:t>("SELECT </a:t>
            </a:r>
            <a:r>
              <a:rPr lang="en-US" b="1" dirty="0" err="1"/>
              <a:t>Rollno,NAME,AGE,ADDRESS,SALARY</a:t>
            </a:r>
            <a:r>
              <a:rPr lang="en-US" b="1" dirty="0"/>
              <a:t> from User")</a:t>
            </a:r>
          </a:p>
          <a:p>
            <a:pPr>
              <a:buNone/>
            </a:pPr>
            <a:r>
              <a:rPr lang="en-US" dirty="0"/>
              <a:t>for row in cursor:</a:t>
            </a:r>
          </a:p>
          <a:p>
            <a:pPr>
              <a:buNone/>
            </a:pPr>
            <a:r>
              <a:rPr lang="en-US" dirty="0"/>
              <a:t>   print("</a:t>
            </a:r>
            <a:r>
              <a:rPr lang="en-US" dirty="0" err="1"/>
              <a:t>Rollno</a:t>
            </a:r>
            <a:r>
              <a:rPr lang="en-US" dirty="0"/>
              <a:t> = ", row[0])</a:t>
            </a:r>
          </a:p>
          <a:p>
            <a:pPr>
              <a:buNone/>
            </a:pPr>
            <a:r>
              <a:rPr lang="en-US" dirty="0"/>
              <a:t>   print("NAME = ", row[1])</a:t>
            </a:r>
          </a:p>
          <a:p>
            <a:pPr>
              <a:buNone/>
            </a:pPr>
            <a:r>
              <a:rPr lang="en-US" dirty="0"/>
              <a:t>   print("AGE = ",row[2])</a:t>
            </a:r>
          </a:p>
          <a:p>
            <a:pPr>
              <a:buNone/>
            </a:pPr>
            <a:r>
              <a:rPr lang="en-US" dirty="0"/>
              <a:t>   print("ADDRESS = ", row[3])</a:t>
            </a:r>
          </a:p>
          <a:p>
            <a:pPr>
              <a:buNone/>
            </a:pPr>
            <a:r>
              <a:rPr lang="en-US" dirty="0"/>
              <a:t>   print("SALARY = ", row[4], "\n")</a:t>
            </a:r>
          </a:p>
          <a:p>
            <a:pPr>
              <a:buNone/>
            </a:pPr>
            <a:r>
              <a:rPr lang="en-US" dirty="0"/>
              <a:t>print("Operation done successfully");</a:t>
            </a:r>
          </a:p>
          <a:p>
            <a:pPr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UPDATE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Following Python code shows how to use UPDATE statement to update any record and then fetch and display the updated records from the User table.</a:t>
            </a:r>
          </a:p>
          <a:p>
            <a:pPr>
              <a:buNone/>
            </a:pPr>
            <a:r>
              <a:rPr lang="en-US" dirty="0"/>
              <a:t>import sqlite3</a:t>
            </a:r>
          </a:p>
          <a:p>
            <a:pPr>
              <a:buNone/>
            </a:pPr>
            <a:r>
              <a:rPr lang="en-US" dirty="0" err="1"/>
              <a:t>conn</a:t>
            </a:r>
            <a:r>
              <a:rPr lang="en-US" dirty="0"/>
              <a:t>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>
              <a:buNone/>
            </a:pPr>
            <a:r>
              <a:rPr lang="en-US" dirty="0"/>
              <a:t>print "Opened database successfully";</a:t>
            </a:r>
          </a:p>
          <a:p>
            <a:pPr>
              <a:buNone/>
            </a:pPr>
            <a:r>
              <a:rPr lang="en-US" b="1" dirty="0" err="1"/>
              <a:t>conn.execute</a:t>
            </a:r>
            <a:r>
              <a:rPr lang="en-US" b="1" dirty="0"/>
              <a:t>("UPDATE User set SALARY = 25000.00 where NAME='Paul'")</a:t>
            </a:r>
          </a:p>
          <a:p>
            <a:pPr>
              <a:buNone/>
            </a:pPr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print("Total number of rows updated :", </a:t>
            </a:r>
            <a:r>
              <a:rPr lang="en-US" dirty="0" err="1"/>
              <a:t>conn.total_changes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cursor = </a:t>
            </a:r>
            <a:r>
              <a:rPr lang="en-US" dirty="0" err="1"/>
              <a:t>conn.execute</a:t>
            </a:r>
            <a:r>
              <a:rPr lang="en-US" dirty="0"/>
              <a:t>("SELECT </a:t>
            </a:r>
            <a:r>
              <a:rPr lang="en-US" dirty="0" err="1"/>
              <a:t>rollno</a:t>
            </a:r>
            <a:r>
              <a:rPr lang="en-US" dirty="0"/>
              <a:t>, name, address, salary from User")</a:t>
            </a:r>
          </a:p>
          <a:p>
            <a:pPr>
              <a:buNone/>
            </a:pPr>
            <a:r>
              <a:rPr lang="en-US" dirty="0"/>
              <a:t>for row in cursor:</a:t>
            </a:r>
          </a:p>
          <a:p>
            <a:pPr>
              <a:buNone/>
            </a:pPr>
            <a:r>
              <a:rPr lang="en-US" dirty="0"/>
              <a:t>   print("</a:t>
            </a:r>
            <a:r>
              <a:rPr lang="en-US" dirty="0" err="1"/>
              <a:t>rollno</a:t>
            </a:r>
            <a:r>
              <a:rPr lang="en-US" dirty="0"/>
              <a:t> = ", row[0])</a:t>
            </a:r>
          </a:p>
          <a:p>
            <a:pPr>
              <a:buNone/>
            </a:pPr>
            <a:r>
              <a:rPr lang="en-US" dirty="0"/>
              <a:t>   print("NAME = ", row[1])</a:t>
            </a:r>
          </a:p>
          <a:p>
            <a:pPr>
              <a:buNone/>
            </a:pPr>
            <a:r>
              <a:rPr lang="en-US" dirty="0"/>
              <a:t>   print("ADDRESS = ", row[2])</a:t>
            </a:r>
          </a:p>
          <a:p>
            <a:pPr>
              <a:buNone/>
            </a:pPr>
            <a:r>
              <a:rPr lang="en-US" dirty="0"/>
              <a:t>   print("SALARY = ", row[3], "\n")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print("Operation done successfully");</a:t>
            </a:r>
          </a:p>
          <a:p>
            <a:pPr>
              <a:buNone/>
            </a:pPr>
            <a:r>
              <a:rPr lang="en-US" dirty="0" err="1"/>
              <a:t>conn.close</a:t>
            </a:r>
            <a:r>
              <a:rPr lang="en-US" dirty="0"/>
              <a:t>()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001000" cy="49499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sqlite3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 err="1"/>
              <a:t>conn</a:t>
            </a:r>
            <a:r>
              <a:rPr lang="en-US" dirty="0"/>
              <a:t>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>
              <a:buNone/>
            </a:pPr>
            <a:r>
              <a:rPr lang="en-US" dirty="0"/>
              <a:t>Print("Opened database successfully“);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 err="1"/>
              <a:t>conn.execute</a:t>
            </a:r>
            <a:r>
              <a:rPr lang="en-US" b="1" dirty="0"/>
              <a:t>("DELETE from User where Name = 'Paul‘ ")</a:t>
            </a:r>
          </a:p>
          <a:p>
            <a:pPr>
              <a:buNone/>
            </a:pPr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print("Total number of rows deleted :", </a:t>
            </a:r>
            <a:r>
              <a:rPr lang="en-US" dirty="0" err="1"/>
              <a:t>conn.total_changes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cursor = </a:t>
            </a:r>
            <a:r>
              <a:rPr lang="en-US" dirty="0" err="1"/>
              <a:t>conn.execute</a:t>
            </a:r>
            <a:r>
              <a:rPr lang="en-US" dirty="0"/>
              <a:t>("SELECT </a:t>
            </a:r>
            <a:r>
              <a:rPr lang="en-US" dirty="0" err="1"/>
              <a:t>rollno</a:t>
            </a:r>
            <a:r>
              <a:rPr lang="en-US" dirty="0"/>
              <a:t>, name, address, salary from User")</a:t>
            </a:r>
          </a:p>
          <a:p>
            <a:pPr>
              <a:buNone/>
            </a:pPr>
            <a:r>
              <a:rPr lang="en-US" dirty="0"/>
              <a:t>for row in cursor:</a:t>
            </a:r>
          </a:p>
          <a:p>
            <a:pPr>
              <a:buNone/>
            </a:pPr>
            <a:r>
              <a:rPr lang="en-US" dirty="0"/>
              <a:t>   print("</a:t>
            </a:r>
            <a:r>
              <a:rPr lang="en-US" dirty="0" err="1"/>
              <a:t>Rollno</a:t>
            </a:r>
            <a:r>
              <a:rPr lang="en-US" dirty="0"/>
              <a:t> = ", row[0])</a:t>
            </a:r>
          </a:p>
          <a:p>
            <a:pPr>
              <a:buNone/>
            </a:pPr>
            <a:r>
              <a:rPr lang="en-US" dirty="0"/>
              <a:t>   print("NAME = ", row[1])</a:t>
            </a:r>
          </a:p>
          <a:p>
            <a:pPr>
              <a:buNone/>
            </a:pPr>
            <a:r>
              <a:rPr lang="en-US" dirty="0"/>
              <a:t>   print("ADDRESS = ", row[2])</a:t>
            </a:r>
          </a:p>
          <a:p>
            <a:pPr>
              <a:buNone/>
            </a:pPr>
            <a:r>
              <a:rPr lang="en-US" dirty="0"/>
              <a:t>   print("SALARY = ", row[3], "\n")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print("Operation done successfully"); </a:t>
            </a: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467600" cy="715962"/>
          </a:xfrm>
        </p:spPr>
        <p:txBody>
          <a:bodyPr/>
          <a:lstStyle/>
          <a:p>
            <a:r>
              <a:rPr lang="en-US" dirty="0"/>
              <a:t>Convert .</a:t>
            </a:r>
            <a:r>
              <a:rPr lang="en-US" dirty="0" err="1"/>
              <a:t>py</a:t>
            </a:r>
            <a:r>
              <a:rPr lang="en-US" dirty="0"/>
              <a:t> to .exe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4802170"/>
          </a:xfrm>
        </p:spPr>
        <p:txBody>
          <a:bodyPr>
            <a:normAutofit/>
          </a:bodyPr>
          <a:lstStyle/>
          <a:p>
            <a:r>
              <a:rPr lang="en-US" b="1" dirty="0"/>
              <a:t>Step 1</a:t>
            </a:r>
            <a:r>
              <a:rPr lang="en-US" dirty="0"/>
              <a:t>:Type the below command in the command prompt</a:t>
            </a:r>
          </a:p>
          <a:p>
            <a:pPr>
              <a:buNone/>
            </a:pPr>
            <a:r>
              <a:rPr lang="en-US" dirty="0"/>
              <a:t>			&gt;</a:t>
            </a:r>
            <a:r>
              <a:rPr lang="en-US" b="1" i="1" dirty="0"/>
              <a:t>pip install auto-</a:t>
            </a:r>
            <a:r>
              <a:rPr lang="en-US" b="1" i="1" dirty="0" err="1"/>
              <a:t>py</a:t>
            </a:r>
            <a:r>
              <a:rPr lang="en-US" b="1" i="1" dirty="0"/>
              <a:t>-to-exe</a:t>
            </a:r>
          </a:p>
          <a:p>
            <a:pPr>
              <a:buNone/>
            </a:pPr>
            <a:r>
              <a:rPr lang="en-US" b="1" i="1" dirty="0"/>
              <a:t>	</a:t>
            </a:r>
            <a:r>
              <a:rPr lang="en-US" b="1" dirty="0"/>
              <a:t>Step 2: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After installing, type auto-</a:t>
            </a:r>
            <a:r>
              <a:rPr lang="en-US" dirty="0" err="1"/>
              <a:t>py</a:t>
            </a:r>
            <a:r>
              <a:rPr lang="en-US" dirty="0"/>
              <a:t>-to-exe in search bar</a:t>
            </a:r>
            <a:r>
              <a:rPr lang="en-US" dirty="0">
                <a:sym typeface="Wingdings" pitchFamily="2" charset="2"/>
              </a:rPr>
              <a:t> Open application </a:t>
            </a:r>
            <a:r>
              <a:rPr lang="en-US" dirty="0"/>
              <a:t> Give the python file path</a:t>
            </a:r>
            <a:r>
              <a:rPr lang="en-US" dirty="0">
                <a:sym typeface="Wingdings" pitchFamily="2" charset="2"/>
              </a:rPr>
              <a:t> Select one file  Select windows based If there is any additional files(</a:t>
            </a:r>
            <a:r>
              <a:rPr lang="en-US" dirty="0" err="1">
                <a:sym typeface="Wingdings" pitchFamily="2" charset="2"/>
              </a:rPr>
              <a:t>ex.,image</a:t>
            </a:r>
            <a:r>
              <a:rPr lang="en-US" dirty="0">
                <a:sym typeface="Wingdings" pitchFamily="2" charset="2"/>
              </a:rPr>
              <a:t>) add it from the option Open settings Give the output path where you want to save the app Convert </a:t>
            </a:r>
            <a:r>
              <a:rPr lang="en-US" dirty="0" err="1">
                <a:sym typeface="Wingdings" pitchFamily="2" charset="2"/>
              </a:rPr>
              <a:t>py</a:t>
            </a:r>
            <a:r>
              <a:rPr lang="en-US" dirty="0">
                <a:sym typeface="Wingdings" pitchFamily="2" charset="2"/>
              </a:rPr>
              <a:t> to exe After converting close it and see the output location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976</TotalTime>
  <Words>791</Words>
  <Application>Microsoft Office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Wingdings</vt:lpstr>
      <vt:lpstr>Wingdings 2</vt:lpstr>
      <vt:lpstr>Civic</vt:lpstr>
      <vt:lpstr>Database handling with Sqlite3</vt:lpstr>
      <vt:lpstr>Sqlite</vt:lpstr>
      <vt:lpstr>CONNECT TO DATABASE</vt:lpstr>
      <vt:lpstr>CREATE A TABLE</vt:lpstr>
      <vt:lpstr>INSERT OPERATION</vt:lpstr>
      <vt:lpstr>SELECT OPERATION</vt:lpstr>
      <vt:lpstr>UPDATE OPERATION</vt:lpstr>
      <vt:lpstr>DELETE OPERATION</vt:lpstr>
      <vt:lpstr>Convert .py to .exe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DELL</cp:lastModifiedBy>
  <cp:revision>24</cp:revision>
  <dcterms:created xsi:type="dcterms:W3CDTF">2021-06-08T10:39:05Z</dcterms:created>
  <dcterms:modified xsi:type="dcterms:W3CDTF">2022-03-28T09:33:32Z</dcterms:modified>
</cp:coreProperties>
</file>