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01" r:id="rId4"/>
    <p:sldId id="275" r:id="rId5"/>
    <p:sldId id="258" r:id="rId6"/>
    <p:sldId id="296" r:id="rId7"/>
    <p:sldId id="259" r:id="rId8"/>
    <p:sldId id="302" r:id="rId9"/>
    <p:sldId id="276" r:id="rId10"/>
    <p:sldId id="277" r:id="rId11"/>
    <p:sldId id="278" r:id="rId12"/>
    <p:sldId id="279" r:id="rId13"/>
    <p:sldId id="280" r:id="rId14"/>
    <p:sldId id="281" r:id="rId15"/>
    <p:sldId id="303" r:id="rId16"/>
    <p:sldId id="282" r:id="rId17"/>
    <p:sldId id="283" r:id="rId18"/>
    <p:sldId id="284" r:id="rId19"/>
    <p:sldId id="285" r:id="rId20"/>
    <p:sldId id="297" r:id="rId21"/>
    <p:sldId id="298" r:id="rId22"/>
    <p:sldId id="286" r:id="rId23"/>
    <p:sldId id="304" r:id="rId24"/>
    <p:sldId id="287" r:id="rId25"/>
    <p:sldId id="288" r:id="rId26"/>
    <p:sldId id="289" r:id="rId27"/>
    <p:sldId id="299" r:id="rId28"/>
    <p:sldId id="305" r:id="rId29"/>
    <p:sldId id="290" r:id="rId30"/>
    <p:sldId id="291" r:id="rId31"/>
    <p:sldId id="292" r:id="rId32"/>
    <p:sldId id="293" r:id="rId33"/>
    <p:sldId id="300" r:id="rId34"/>
    <p:sldId id="294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>
      <p:cViewPr varScale="1">
        <p:scale>
          <a:sx n="103" d="100"/>
          <a:sy n="103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40CEFC-DBAC-4BC4-B55C-4077395B201F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pull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371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Introduction to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Python numbers and Strings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Python Lists and </a:t>
            </a:r>
            <a:r>
              <a:rPr lang="en-US" dirty="0" err="1"/>
              <a:t>Tuples</a:t>
            </a:r>
            <a:endParaRPr lang="en-US" dirty="0"/>
          </a:p>
          <a:p>
            <a:pPr algn="l">
              <a:buFont typeface="Wingdings" pitchFamily="2" charset="2"/>
              <a:buChar char="ü"/>
            </a:pPr>
            <a:r>
              <a:rPr lang="en-US" dirty="0"/>
              <a:t>Python Dictionary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Using “ “ or ‘ ‘ to represent a string to avoiding confusion in ‘ inside the string before that we put a back slash(\) otherwise it makes some syntax error</a:t>
            </a:r>
          </a:p>
          <a:p>
            <a:r>
              <a:rPr lang="en-US" dirty="0"/>
              <a:t>For example:</a:t>
            </a:r>
          </a:p>
          <a:p>
            <a:pPr>
              <a:buNone/>
            </a:pPr>
            <a:r>
              <a:rPr lang="en-US" dirty="0"/>
              <a:t>	&gt;&gt;&gt; ‘What’s new’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  <a:p>
            <a:pPr>
              <a:buNone/>
            </a:pPr>
            <a:r>
              <a:rPr lang="en-US" dirty="0"/>
              <a:t>	&gt;&gt;&gt; ‘What\’s new’</a:t>
            </a:r>
          </a:p>
          <a:p>
            <a:pPr>
              <a:buNone/>
            </a:pPr>
            <a:r>
              <a:rPr lang="en-US" dirty="0"/>
              <a:t>	what’s new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r>
              <a:rPr lang="en-US" dirty="0"/>
              <a:t>We can’t concatenate a string with number for that we are using </a:t>
            </a:r>
            <a:r>
              <a:rPr lang="en-US" b="1" dirty="0" err="1"/>
              <a:t>str</a:t>
            </a:r>
            <a:r>
              <a:rPr lang="en-US" dirty="0"/>
              <a:t> or </a:t>
            </a:r>
            <a:r>
              <a:rPr lang="en-US" b="1" dirty="0" err="1"/>
              <a:t>repr</a:t>
            </a:r>
            <a:r>
              <a:rPr lang="en-US" dirty="0"/>
              <a:t> statement </a:t>
            </a:r>
          </a:p>
          <a:p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dirty="0"/>
              <a:t>	var1=</a:t>
            </a:r>
            <a:r>
              <a:rPr lang="en-US" dirty="0" err="1"/>
              <a:t>str</a:t>
            </a:r>
            <a:r>
              <a:rPr lang="en-US" dirty="0"/>
              <a:t>(25)</a:t>
            </a:r>
          </a:p>
          <a:p>
            <a:pPr>
              <a:buNone/>
            </a:pPr>
            <a:r>
              <a:rPr lang="en-US" dirty="0"/>
              <a:t>	var2=</a:t>
            </a:r>
            <a:r>
              <a:rPr lang="en-US" dirty="0" err="1"/>
              <a:t>repr</a:t>
            </a:r>
            <a:r>
              <a:rPr lang="en-US" dirty="0"/>
              <a:t>(50)</a:t>
            </a:r>
          </a:p>
          <a:p>
            <a:pPr>
              <a:buNone/>
            </a:pPr>
            <a:r>
              <a:rPr lang="en-US" dirty="0"/>
              <a:t>	print(“string1 is” +var1)</a:t>
            </a:r>
          </a:p>
          <a:p>
            <a:pPr>
              <a:buNone/>
            </a:pPr>
            <a:r>
              <a:rPr lang="en-US" dirty="0"/>
              <a:t>	print(“string2 is” +var2) 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string1 is 25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string2 is 50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/>
              <a:t>Concatenation of strings</a:t>
            </a:r>
          </a:p>
          <a:p>
            <a:pPr>
              <a:buNone/>
            </a:pPr>
            <a:r>
              <a:rPr lang="en-US" dirty="0"/>
              <a:t>	Concatenation is done using (+) operator.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dirty="0"/>
              <a:t>		&gt;&gt;&gt;a=“</a:t>
            </a:r>
            <a:r>
              <a:rPr lang="en-US" dirty="0" err="1"/>
              <a:t>Networkz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	&gt;&gt;&gt;b=“Systems”</a:t>
            </a:r>
          </a:p>
          <a:p>
            <a:pPr>
              <a:buNone/>
            </a:pPr>
            <a:r>
              <a:rPr lang="en-US" dirty="0"/>
              <a:t>		&gt;&gt;&gt; </a:t>
            </a:r>
            <a:r>
              <a:rPr lang="en-US" dirty="0" err="1"/>
              <a:t>a+b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Networkz</a:t>
            </a:r>
            <a:r>
              <a:rPr lang="en-US" dirty="0"/>
              <a:t> Systems</a:t>
            </a:r>
          </a:p>
          <a:p>
            <a:r>
              <a:rPr lang="en-US" b="1" dirty="0"/>
              <a:t>String Built in functions:</a:t>
            </a:r>
          </a:p>
          <a:p>
            <a:pPr lvl="1"/>
            <a:r>
              <a:rPr lang="en-US" b="1" dirty="0"/>
              <a:t>capitalize() </a:t>
            </a:r>
            <a:r>
              <a:rPr lang="en-US" dirty="0"/>
              <a:t>Capitalizes first letter of string.</a:t>
            </a:r>
          </a:p>
          <a:p>
            <a:pPr lvl="1" algn="just"/>
            <a:r>
              <a:rPr lang="en-US" b="1" dirty="0"/>
              <a:t>join(</a:t>
            </a:r>
            <a:r>
              <a:rPr lang="en-US" b="1" dirty="0" err="1"/>
              <a:t>seq</a:t>
            </a:r>
            <a:r>
              <a:rPr lang="en-US" b="1" dirty="0"/>
              <a:t>) </a:t>
            </a:r>
            <a:r>
              <a:rPr lang="en-US" dirty="0"/>
              <a:t>Merges(concatenates) the string representations of elements in sequence into a string, with separator string.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err="1"/>
              <a:t>len</a:t>
            </a:r>
            <a:r>
              <a:rPr lang="en-US" b="1" dirty="0"/>
              <a:t>(string) </a:t>
            </a:r>
            <a:r>
              <a:rPr lang="en-US" dirty="0"/>
              <a:t>Return the length of the string.</a:t>
            </a:r>
          </a:p>
          <a:p>
            <a:pPr lvl="1"/>
            <a:r>
              <a:rPr lang="en-US" b="1" dirty="0"/>
              <a:t>max(</a:t>
            </a:r>
            <a:r>
              <a:rPr lang="en-US" b="1" dirty="0" err="1"/>
              <a:t>str</a:t>
            </a:r>
            <a:r>
              <a:rPr lang="en-US" b="1" dirty="0"/>
              <a:t>) </a:t>
            </a:r>
            <a:r>
              <a:rPr lang="en-US" dirty="0"/>
              <a:t>Returns the max alphabetical character from the string str.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min(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 Returns the min alphabetical character from the string str.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title() </a:t>
            </a:r>
            <a:r>
              <a:rPr lang="en-US" dirty="0"/>
              <a:t>Returns “</a:t>
            </a:r>
            <a:r>
              <a:rPr lang="en-US" dirty="0" err="1"/>
              <a:t>titlecased</a:t>
            </a:r>
            <a:r>
              <a:rPr lang="en-US" dirty="0"/>
              <a:t>” version of string, that is, all words begin with uppercase and the rest are lowercase.</a:t>
            </a:r>
          </a:p>
          <a:p>
            <a:pPr lvl="1"/>
            <a:r>
              <a:rPr lang="en-US" b="1" dirty="0"/>
              <a:t>upper() </a:t>
            </a:r>
            <a:r>
              <a:rPr lang="en-US" dirty="0"/>
              <a:t>Converts lowercase letters in string to uppercase.</a:t>
            </a:r>
          </a:p>
          <a:p>
            <a:pPr lvl="1"/>
            <a:r>
              <a:rPr lang="en-US" b="1" dirty="0"/>
              <a:t>lower() </a:t>
            </a:r>
            <a:r>
              <a:rPr lang="en-US" dirty="0"/>
              <a:t>Converts uppercase letters in string to lowercase.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/>
              <a:t>Example:</a:t>
            </a:r>
          </a:p>
          <a:p>
            <a:pPr lvl="1">
              <a:buNone/>
            </a:pPr>
            <a:r>
              <a:rPr lang="en-US" dirty="0"/>
              <a:t>Institute=“</a:t>
            </a:r>
            <a:r>
              <a:rPr lang="en-US" dirty="0" err="1"/>
              <a:t>Networkz</a:t>
            </a:r>
            <a:r>
              <a:rPr lang="en-US" dirty="0"/>
              <a:t> System”</a:t>
            </a:r>
          </a:p>
          <a:p>
            <a:pPr lvl="1">
              <a:buNone/>
            </a:pPr>
            <a:r>
              <a:rPr lang="en-US" dirty="0"/>
              <a:t>print(</a:t>
            </a:r>
            <a:r>
              <a:rPr lang="en-US" dirty="0" err="1"/>
              <a:t>Institute.lower</a:t>
            </a:r>
            <a:r>
              <a:rPr lang="en-US" dirty="0"/>
              <a:t>())</a:t>
            </a:r>
          </a:p>
          <a:p>
            <a:pPr lvl="1">
              <a:buNone/>
            </a:pPr>
            <a:r>
              <a:rPr lang="en-US" dirty="0"/>
              <a:t>print(</a:t>
            </a:r>
            <a:r>
              <a:rPr lang="en-US" dirty="0" err="1"/>
              <a:t>Institute.upper</a:t>
            </a:r>
            <a:r>
              <a:rPr lang="en-US" dirty="0"/>
              <a:t>())</a:t>
            </a:r>
          </a:p>
          <a:p>
            <a:pPr lvl="1">
              <a:buNone/>
            </a:pPr>
            <a:r>
              <a:rPr lang="en-US" dirty="0"/>
              <a:t>print(“ “.join(Institute))</a:t>
            </a:r>
          </a:p>
          <a:p>
            <a:pPr lvl="1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(Institute))</a:t>
            </a:r>
          </a:p>
          <a:p>
            <a:pPr lvl="1">
              <a:buNone/>
            </a:pPr>
            <a:r>
              <a:rPr lang="en-US" dirty="0"/>
              <a:t>print(</a:t>
            </a:r>
            <a:r>
              <a:rPr lang="en-US" dirty="0" err="1"/>
              <a:t>Institute.title</a:t>
            </a:r>
            <a:r>
              <a:rPr lang="en-US" dirty="0"/>
              <a:t>())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Python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List is a data type. It contains items separated by commas and enclosed within square brackets ([]).</a:t>
            </a:r>
          </a:p>
          <a:p>
            <a:r>
              <a:rPr lang="en-US" dirty="0"/>
              <a:t>All the items belonging to a list can be of different data type.</a:t>
            </a:r>
          </a:p>
          <a:p>
            <a:pPr algn="just"/>
            <a:r>
              <a:rPr lang="en-US" dirty="0"/>
              <a:t>The values stored in a list can be accessed using the slice operator ([ ] and [:]) with indexes starting at 0 in the beginning of the list and working their way to end  -1.</a:t>
            </a:r>
          </a:p>
          <a:p>
            <a:pPr algn="just"/>
            <a:r>
              <a:rPr lang="en-US" dirty="0"/>
              <a:t>The plus (+) sign is the list concatenation operator, and the asterisk (*) is the repetition operator.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2049615"/>
              </p:ext>
            </p:extLst>
          </p:nvPr>
        </p:nvGraphicFramePr>
        <p:xfrm>
          <a:off x="457200" y="1849120"/>
          <a:ext cx="7467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smtClean="0"/>
                        <a:t>([1,2,3])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[1,2,3]+[4,5,6]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[1,2,3,4,5,6]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[‘Hi’]*4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[‘</a:t>
                      </a:r>
                      <a:r>
                        <a:rPr lang="en-US" dirty="0" err="1"/>
                        <a:t>Hi’,’Hi’,’Hi’,’Hi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in 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x in [1,2,3]:print(x)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6019800"/>
          </a:xfrm>
        </p:spPr>
        <p:txBody>
          <a:bodyPr>
            <a:normAutofit/>
          </a:bodyPr>
          <a:lstStyle/>
          <a:p>
            <a:r>
              <a:rPr lang="en-US" b="1" u="sng" dirty="0"/>
              <a:t>For 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list=[‘</a:t>
            </a:r>
            <a:r>
              <a:rPr lang="en-US" b="1" dirty="0" err="1"/>
              <a:t>abcd</a:t>
            </a:r>
            <a:r>
              <a:rPr lang="en-US" b="1" dirty="0"/>
              <a:t>’, 786 , 2.23 , ’john’ , 70.2]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list2=[123, ‘john’]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print(list)</a:t>
            </a:r>
            <a:r>
              <a:rPr lang="en-US" dirty="0"/>
              <a:t> #Prints complete list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print(list[0]) </a:t>
            </a:r>
            <a:r>
              <a:rPr lang="en-US" dirty="0"/>
              <a:t>#Prints first element of the list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print(list[1:3])</a:t>
            </a:r>
            <a:r>
              <a:rPr lang="en-US" dirty="0"/>
              <a:t> #Prints elements starting from 2</a:t>
            </a:r>
            <a:r>
              <a:rPr lang="en-US" baseline="30000" dirty="0"/>
              <a:t>nd</a:t>
            </a:r>
            <a:r>
              <a:rPr lang="en-US" dirty="0"/>
              <a:t> till 3</a:t>
            </a:r>
            <a:r>
              <a:rPr lang="en-US" baseline="30000" dirty="0"/>
              <a:t>rd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print(list[2:]) </a:t>
            </a:r>
            <a:r>
              <a:rPr lang="en-US" dirty="0"/>
              <a:t>#Prints elements starting from 3</a:t>
            </a:r>
            <a:r>
              <a:rPr lang="en-US" baseline="30000" dirty="0"/>
              <a:t>rd</a:t>
            </a:r>
            <a:r>
              <a:rPr lang="en-US" dirty="0"/>
              <a:t> element.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print(list2*2)</a:t>
            </a:r>
            <a:r>
              <a:rPr lang="en-US" dirty="0"/>
              <a:t>#Prints list two times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print(list+list2)</a:t>
            </a:r>
            <a:r>
              <a:rPr lang="en-US" dirty="0"/>
              <a:t>#Prints concatenated lists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Accessing values in a list:</a:t>
            </a:r>
          </a:p>
          <a:p>
            <a:pPr>
              <a:buNone/>
            </a:pPr>
            <a:r>
              <a:rPr lang="en-US" dirty="0"/>
              <a:t>	list1=[‘physics’, ’chemistry’, 1997,2000]</a:t>
            </a:r>
          </a:p>
          <a:p>
            <a:pPr>
              <a:buNone/>
            </a:pPr>
            <a:r>
              <a:rPr lang="en-US" dirty="0"/>
              <a:t>	list2=[1,2,3,4,5,6,7]</a:t>
            </a:r>
          </a:p>
          <a:p>
            <a:pPr>
              <a:buNone/>
            </a:pPr>
            <a:r>
              <a:rPr lang="en-US" dirty="0"/>
              <a:t>	print(“list1[0]:”,list1[0])</a:t>
            </a:r>
          </a:p>
          <a:p>
            <a:pPr>
              <a:buNone/>
            </a:pPr>
            <a:r>
              <a:rPr lang="en-US" dirty="0"/>
              <a:t>	print(“list2[1:5]:”,list2[1:5])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list1[0]:physics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list2[1:5]:[2,3,4,5]</a:t>
            </a:r>
          </a:p>
          <a:p>
            <a:r>
              <a:rPr lang="en-US" b="1" u="sng" dirty="0"/>
              <a:t>Updating List: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list = [‘physics’, ‘chemistry’, 1997,2000]</a:t>
            </a:r>
          </a:p>
          <a:p>
            <a:pPr>
              <a:buNone/>
            </a:pPr>
            <a:r>
              <a:rPr lang="en-US" dirty="0"/>
              <a:t>	print(“Value available at index 2: “)</a:t>
            </a:r>
          </a:p>
          <a:p>
            <a:pPr>
              <a:buNone/>
            </a:pPr>
            <a:r>
              <a:rPr lang="en-US" dirty="0"/>
              <a:t>	print(list[2])</a:t>
            </a:r>
          </a:p>
          <a:p>
            <a:pPr>
              <a:buNone/>
            </a:pPr>
            <a:r>
              <a:rPr lang="en-US" dirty="0"/>
              <a:t>	list[2]=2001</a:t>
            </a:r>
          </a:p>
          <a:p>
            <a:pPr>
              <a:buNone/>
            </a:pPr>
            <a:r>
              <a:rPr lang="en-US" dirty="0"/>
              <a:t>	print(“New value available at index 2:”)</a:t>
            </a:r>
          </a:p>
          <a:p>
            <a:pPr>
              <a:buNone/>
            </a:pPr>
            <a:r>
              <a:rPr lang="en-US" dirty="0"/>
              <a:t>	print(list[2])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Value available at index 2: 1997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New value available at index 2: 2001</a:t>
            </a:r>
          </a:p>
          <a:p>
            <a:r>
              <a:rPr lang="en-US" b="1" u="sng" dirty="0"/>
              <a:t>Deleting a list:</a:t>
            </a:r>
          </a:p>
          <a:p>
            <a:pPr>
              <a:buNone/>
            </a:pPr>
            <a:r>
              <a:rPr lang="en-US" dirty="0"/>
              <a:t>To remove a list element, use </a:t>
            </a:r>
            <a:r>
              <a:rPr lang="en-US" b="1" dirty="0"/>
              <a:t>del </a:t>
            </a:r>
            <a:r>
              <a:rPr lang="en-US" dirty="0"/>
              <a:t>statement.</a:t>
            </a:r>
          </a:p>
          <a:p>
            <a:pPr>
              <a:buNone/>
            </a:pPr>
            <a:r>
              <a:rPr lang="en-US" b="1" u="sng" dirty="0"/>
              <a:t>For Example:</a:t>
            </a:r>
          </a:p>
          <a:p>
            <a:pPr>
              <a:buNone/>
            </a:pPr>
            <a:r>
              <a:rPr lang="en-US" dirty="0"/>
              <a:t>	list1=[‘physics’ , ‘chemistry’ , 1997, 2000]</a:t>
            </a:r>
          </a:p>
          <a:p>
            <a:pPr>
              <a:buNone/>
            </a:pPr>
            <a:r>
              <a:rPr lang="en-US" dirty="0"/>
              <a:t>	print(list1)</a:t>
            </a:r>
          </a:p>
          <a:p>
            <a:pPr>
              <a:buNone/>
            </a:pPr>
            <a:r>
              <a:rPr lang="en-US" dirty="0"/>
              <a:t>	del list1[2]</a:t>
            </a:r>
          </a:p>
          <a:p>
            <a:pPr>
              <a:buNone/>
            </a:pPr>
            <a:r>
              <a:rPr lang="en-US"/>
              <a:t>	print(“</a:t>
            </a:r>
            <a:r>
              <a:rPr lang="en-US" dirty="0"/>
              <a:t>After deleting value at index 2</a:t>
            </a:r>
            <a:r>
              <a:rPr lang="en-US"/>
              <a:t>: “)</a:t>
            </a:r>
            <a:endParaRPr lang="en-US" dirty="0"/>
          </a:p>
          <a:p>
            <a:pPr>
              <a:buNone/>
            </a:pPr>
            <a:r>
              <a:rPr lang="en-US" dirty="0"/>
              <a:t>	print(list1)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 [‘physics’ , ‘chemistry’ , 1997, 2000]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 After deleting value at index 2: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 [‘physics’ , ‘chemistry’ , 2000]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534400" cy="6096000"/>
          </a:xfrm>
        </p:spPr>
        <p:txBody>
          <a:bodyPr>
            <a:normAutofit/>
          </a:bodyPr>
          <a:lstStyle/>
          <a:p>
            <a:r>
              <a:rPr lang="en-US" b="1" dirty="0"/>
              <a:t>Built in functions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len</a:t>
            </a:r>
            <a:r>
              <a:rPr lang="en-US" b="1" dirty="0"/>
              <a:t>(list) </a:t>
            </a:r>
            <a:r>
              <a:rPr lang="en-US" dirty="0"/>
              <a:t>Gives the total length of the list</a:t>
            </a:r>
          </a:p>
          <a:p>
            <a:pPr lvl="1"/>
            <a:r>
              <a:rPr lang="en-US" b="1" dirty="0"/>
              <a:t>max(list) </a:t>
            </a:r>
            <a:r>
              <a:rPr lang="en-US" dirty="0"/>
              <a:t>Returns item from the list with max value.</a:t>
            </a:r>
          </a:p>
          <a:p>
            <a:pPr lvl="1"/>
            <a:r>
              <a:rPr lang="en-US" b="1" dirty="0"/>
              <a:t>min(list)</a:t>
            </a:r>
            <a:r>
              <a:rPr lang="en-US" dirty="0"/>
              <a:t> Returns item from the list with min value</a:t>
            </a:r>
          </a:p>
          <a:p>
            <a:pPr lvl="1"/>
            <a:r>
              <a:rPr lang="en-US" b="1" dirty="0"/>
              <a:t>list(</a:t>
            </a:r>
            <a:r>
              <a:rPr lang="en-US" b="1" dirty="0" err="1"/>
              <a:t>seq</a:t>
            </a:r>
            <a:r>
              <a:rPr lang="en-US" b="1" dirty="0"/>
              <a:t>) </a:t>
            </a:r>
            <a:r>
              <a:rPr lang="en-US" dirty="0"/>
              <a:t>converts a </a:t>
            </a:r>
            <a:r>
              <a:rPr lang="en-US" dirty="0" err="1"/>
              <a:t>tuple</a:t>
            </a:r>
            <a:r>
              <a:rPr lang="en-US" dirty="0"/>
              <a:t> into list</a:t>
            </a:r>
          </a:p>
          <a:p>
            <a:r>
              <a:rPr lang="en-US" b="1" dirty="0"/>
              <a:t>List Methods</a:t>
            </a:r>
          </a:p>
          <a:p>
            <a:pPr lvl="1" algn="just"/>
            <a:r>
              <a:rPr lang="en-US" b="1" dirty="0" err="1"/>
              <a:t>list.append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</a:t>
            </a:r>
            <a:r>
              <a:rPr lang="en-US" dirty="0"/>
              <a:t>-Appends object </a:t>
            </a:r>
            <a:r>
              <a:rPr lang="en-US" dirty="0" err="1"/>
              <a:t>obj</a:t>
            </a:r>
            <a:r>
              <a:rPr lang="en-US" dirty="0"/>
              <a:t> to list</a:t>
            </a:r>
          </a:p>
          <a:p>
            <a:pPr lvl="1" algn="just"/>
            <a:r>
              <a:rPr lang="en-US" b="1" dirty="0" err="1"/>
              <a:t>list.count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</a:t>
            </a:r>
            <a:r>
              <a:rPr lang="en-US" dirty="0"/>
              <a:t>-Returns count of how many times </a:t>
            </a:r>
            <a:r>
              <a:rPr lang="en-US" dirty="0" err="1"/>
              <a:t>obj</a:t>
            </a:r>
            <a:r>
              <a:rPr lang="en-US" dirty="0"/>
              <a:t> occurs in list</a:t>
            </a:r>
          </a:p>
          <a:p>
            <a:pPr lvl="1" algn="just"/>
            <a:r>
              <a:rPr lang="en-US" b="1" dirty="0" err="1"/>
              <a:t>list.extend</a:t>
            </a:r>
            <a:r>
              <a:rPr lang="en-US" b="1" dirty="0"/>
              <a:t>(</a:t>
            </a:r>
            <a:r>
              <a:rPr lang="en-US" b="1" dirty="0" err="1"/>
              <a:t>seq</a:t>
            </a:r>
            <a:r>
              <a:rPr lang="en-US" dirty="0"/>
              <a:t>)-Appends the contents of </a:t>
            </a:r>
            <a:r>
              <a:rPr lang="en-US" dirty="0" err="1"/>
              <a:t>seq</a:t>
            </a:r>
            <a:r>
              <a:rPr lang="en-US" dirty="0"/>
              <a:t> to list</a:t>
            </a:r>
          </a:p>
          <a:p>
            <a:pPr lvl="1" algn="just"/>
            <a:r>
              <a:rPr lang="en-US" b="1" dirty="0" err="1"/>
              <a:t>list.index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</a:t>
            </a:r>
            <a:r>
              <a:rPr lang="en-US" dirty="0"/>
              <a:t>-Returns the lowest index in list that </a:t>
            </a:r>
            <a:r>
              <a:rPr lang="en-US" dirty="0" err="1"/>
              <a:t>obj</a:t>
            </a:r>
            <a:r>
              <a:rPr lang="en-US" dirty="0"/>
              <a:t> appears.</a:t>
            </a:r>
          </a:p>
          <a:p>
            <a:pPr lvl="1" algn="just"/>
            <a:r>
              <a:rPr lang="en-US" b="1" dirty="0" err="1"/>
              <a:t>list.remove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</a:t>
            </a:r>
            <a:r>
              <a:rPr lang="en-US" dirty="0"/>
              <a:t>-Removes object </a:t>
            </a:r>
            <a:r>
              <a:rPr lang="en-US" dirty="0" err="1"/>
              <a:t>obj</a:t>
            </a:r>
            <a:r>
              <a:rPr lang="en-US" dirty="0"/>
              <a:t> from list</a:t>
            </a:r>
          </a:p>
          <a:p>
            <a:pPr lvl="1" algn="just"/>
            <a:r>
              <a:rPr lang="en-US" b="1" dirty="0" err="1"/>
              <a:t>list.reverse</a:t>
            </a:r>
            <a:r>
              <a:rPr lang="en-US" b="1" dirty="0"/>
              <a:t>()</a:t>
            </a:r>
            <a:r>
              <a:rPr lang="en-US" dirty="0"/>
              <a:t>-Reverse objects of list in place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pPr algn="l"/>
            <a:r>
              <a:rPr lang="en-US" dirty="0"/>
              <a:t>Standard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4582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data stored in memory can be of many type.</a:t>
            </a:r>
          </a:p>
          <a:p>
            <a:pPr algn="just"/>
            <a:r>
              <a:rPr lang="en-US" dirty="0"/>
              <a:t>Python has various standard data types that are used to define the operations possible on them and the storage method for each of them.</a:t>
            </a:r>
          </a:p>
          <a:p>
            <a:pPr algn="just"/>
            <a:r>
              <a:rPr lang="en-US" dirty="0"/>
              <a:t>Python has five standard data types:</a:t>
            </a:r>
          </a:p>
          <a:p>
            <a:pPr lvl="1" algn="just"/>
            <a:r>
              <a:rPr lang="en-US" dirty="0"/>
              <a:t>Numbers</a:t>
            </a:r>
          </a:p>
          <a:p>
            <a:pPr lvl="1" algn="just"/>
            <a:r>
              <a:rPr lang="en-US" dirty="0"/>
              <a:t>String</a:t>
            </a:r>
          </a:p>
          <a:p>
            <a:pPr lvl="1" algn="just"/>
            <a:r>
              <a:rPr lang="en-US" dirty="0"/>
              <a:t>List</a:t>
            </a:r>
          </a:p>
          <a:p>
            <a:pPr lvl="1" algn="just"/>
            <a:r>
              <a:rPr lang="en-US" dirty="0" err="1"/>
              <a:t>Tuple</a:t>
            </a:r>
            <a:endParaRPr lang="en-US" dirty="0"/>
          </a:p>
          <a:p>
            <a:pPr lvl="1" algn="just"/>
            <a:r>
              <a:rPr lang="en-US" dirty="0"/>
              <a:t>Dictionary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1534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Example:</a:t>
            </a:r>
          </a:p>
          <a:p>
            <a:pPr>
              <a:buNone/>
            </a:pPr>
            <a:r>
              <a:rPr lang="en-US" dirty="0"/>
              <a:t>List=[1,3,5]</a:t>
            </a:r>
          </a:p>
          <a:p>
            <a:pPr>
              <a:buNone/>
            </a:pPr>
            <a:r>
              <a:rPr lang="en-US" dirty="0" err="1"/>
              <a:t>List.append</a:t>
            </a:r>
            <a:r>
              <a:rPr lang="en-US" dirty="0"/>
              <a:t>(7)</a:t>
            </a:r>
          </a:p>
          <a:p>
            <a:pPr>
              <a:buNone/>
            </a:pPr>
            <a:r>
              <a:rPr lang="en-US" dirty="0"/>
              <a:t>print(List)</a:t>
            </a:r>
          </a:p>
          <a:p>
            <a:pPr>
              <a:buNone/>
            </a:pPr>
            <a:r>
              <a:rPr lang="en-US" dirty="0" err="1"/>
              <a:t>List.extend</a:t>
            </a:r>
            <a:r>
              <a:rPr lang="en-US" dirty="0"/>
              <a:t>([9,11,13])</a:t>
            </a:r>
          </a:p>
          <a:p>
            <a:pPr>
              <a:buNone/>
            </a:pPr>
            <a:r>
              <a:rPr lang="en-US" dirty="0"/>
              <a:t>print(List)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[1,3,5,7]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[1,3,5,7,9,11,13]</a:t>
            </a:r>
          </a:p>
          <a:p>
            <a:pPr>
              <a:buNone/>
            </a:pPr>
            <a:r>
              <a:rPr lang="en-US" b="1" dirty="0"/>
              <a:t>#List insert() method</a:t>
            </a:r>
          </a:p>
          <a:p>
            <a:pPr>
              <a:buNone/>
            </a:pPr>
            <a:r>
              <a:rPr lang="en-US" dirty="0"/>
              <a:t>Odd=[1,9]</a:t>
            </a:r>
          </a:p>
          <a:p>
            <a:pPr>
              <a:buNone/>
            </a:pPr>
            <a:r>
              <a:rPr lang="en-US" dirty="0" err="1"/>
              <a:t>Odd.insert</a:t>
            </a:r>
            <a:r>
              <a:rPr lang="en-US" dirty="0"/>
              <a:t>(1,3)</a:t>
            </a:r>
          </a:p>
          <a:p>
            <a:pPr>
              <a:buNone/>
            </a:pPr>
            <a:r>
              <a:rPr lang="en-US" dirty="0"/>
              <a:t>print(Odd)</a:t>
            </a:r>
          </a:p>
          <a:p>
            <a:pPr>
              <a:buNone/>
            </a:pPr>
            <a:r>
              <a:rPr lang="en-US" dirty="0"/>
              <a:t>Odd[2:2]=[5,7]</a:t>
            </a:r>
          </a:p>
          <a:p>
            <a:pPr>
              <a:buNone/>
            </a:pPr>
            <a:r>
              <a:rPr lang="en-US" dirty="0"/>
              <a:t>print(Odd)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[1,3,9]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[1,3,5,7,9]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7927" y="346681"/>
            <a:ext cx="7467600" cy="601675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my_list</a:t>
            </a:r>
            <a:r>
              <a:rPr lang="en-US" dirty="0"/>
              <a:t>=[5,6,7,8,9,10]</a:t>
            </a:r>
          </a:p>
          <a:p>
            <a:pPr>
              <a:buNone/>
            </a:pPr>
            <a:r>
              <a:rPr lang="en-US" dirty="0" err="1"/>
              <a:t>my_list.reverse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 err="1"/>
              <a:t>my_list.index</a:t>
            </a:r>
            <a:r>
              <a:rPr lang="en-US" dirty="0"/>
              <a:t>(10)</a:t>
            </a:r>
          </a:p>
          <a:p>
            <a:pPr>
              <a:buNone/>
            </a:pPr>
            <a:r>
              <a:rPr lang="en-US" dirty="0"/>
              <a:t>print(max(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print(min(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[10,9,8,7,6,5]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6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10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Python </a:t>
            </a:r>
            <a:r>
              <a:rPr lang="en-US" b="1" dirty="0" err="1"/>
              <a:t>Tuples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a sequence of immutable python object.</a:t>
            </a:r>
          </a:p>
          <a:p>
            <a:pPr algn="just"/>
            <a:r>
              <a:rPr lang="en-US" dirty="0"/>
              <a:t>The difference between </a:t>
            </a:r>
            <a:r>
              <a:rPr lang="en-US" dirty="0" err="1"/>
              <a:t>tuples</a:t>
            </a:r>
            <a:r>
              <a:rPr lang="en-US" dirty="0"/>
              <a:t> and lists are, the </a:t>
            </a:r>
            <a:r>
              <a:rPr lang="en-US" dirty="0" err="1"/>
              <a:t>tuples</a:t>
            </a:r>
            <a:r>
              <a:rPr lang="en-US" dirty="0"/>
              <a:t> cannot be changed unlike lists and </a:t>
            </a:r>
            <a:r>
              <a:rPr lang="en-US" dirty="0" err="1"/>
              <a:t>tuples</a:t>
            </a:r>
            <a:r>
              <a:rPr lang="en-US" dirty="0"/>
              <a:t> use parentheses, whereas lists use square brackets.</a:t>
            </a:r>
          </a:p>
          <a:p>
            <a:pPr algn="just"/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	tup1=(‘</a:t>
            </a:r>
            <a:r>
              <a:rPr lang="en-US" dirty="0" err="1"/>
              <a:t>Maths</a:t>
            </a:r>
            <a:r>
              <a:rPr lang="en-US" dirty="0"/>
              <a:t>’ , ‘Chemistry’ , 1996 ,2021)</a:t>
            </a:r>
          </a:p>
          <a:p>
            <a:pPr lvl="1" algn="just">
              <a:buNone/>
            </a:pPr>
            <a:r>
              <a:rPr lang="en-US" dirty="0"/>
              <a:t>	tup2=(1,2,3,4,5,6,7)</a:t>
            </a:r>
          </a:p>
          <a:p>
            <a:pPr lvl="1" algn="just">
              <a:buNone/>
            </a:pPr>
            <a:r>
              <a:rPr lang="en-US" dirty="0"/>
              <a:t>	tup3=“a” , “b” , “c” , “d”</a:t>
            </a:r>
          </a:p>
          <a:p>
            <a:pPr lvl="1" algn="just">
              <a:buNone/>
            </a:pPr>
            <a:r>
              <a:rPr lang="en-US" dirty="0"/>
              <a:t>	</a:t>
            </a:r>
            <a:r>
              <a:rPr lang="en-US" dirty="0" err="1"/>
              <a:t>tup</a:t>
            </a:r>
            <a:r>
              <a:rPr lang="en-US" dirty="0"/>
              <a:t>=(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tuples</a:t>
            </a:r>
            <a:r>
              <a:rPr lang="en-US" dirty="0"/>
              <a:t>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((1,2,3))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(1,2,3)+(4,5,6)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(1,2,3,4,5,6)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(‘Hi!’)*2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(‘</a:t>
                      </a:r>
                      <a:r>
                        <a:rPr lang="en-US" dirty="0" err="1"/>
                        <a:t>Hi!’,’Hi</a:t>
                      </a:r>
                      <a:r>
                        <a:rPr lang="en-US" dirty="0"/>
                        <a:t>!’)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in (1,2,3)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x in (1,2,3):</a:t>
                      </a:r>
                    </a:p>
                    <a:p>
                      <a:r>
                        <a:rPr lang="en-US" dirty="0"/>
                        <a:t>       print(x, end=‘’)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/>
              <a:t>Accessing values in </a:t>
            </a:r>
            <a:r>
              <a:rPr lang="en-US" b="1" dirty="0" err="1"/>
              <a:t>Tuples</a:t>
            </a:r>
            <a:endParaRPr lang="en-US" b="1" dirty="0"/>
          </a:p>
          <a:p>
            <a:pPr algn="just">
              <a:buNone/>
            </a:pPr>
            <a:r>
              <a:rPr lang="en-US" dirty="0"/>
              <a:t>	To access values in </a:t>
            </a:r>
            <a:r>
              <a:rPr lang="en-US" dirty="0" err="1"/>
              <a:t>tuples</a:t>
            </a:r>
            <a:r>
              <a:rPr lang="en-US" dirty="0"/>
              <a:t>, use the square brackets for slicing along with the index or indices to obtain value available at that index.</a:t>
            </a:r>
          </a:p>
          <a:p>
            <a:pPr algn="just">
              <a:buNone/>
            </a:pPr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tup1=(‘</a:t>
            </a:r>
            <a:r>
              <a:rPr lang="en-US" dirty="0" err="1"/>
              <a:t>Maths</a:t>
            </a:r>
            <a:r>
              <a:rPr lang="en-US" dirty="0"/>
              <a:t>’ , ‘Chemistry’ , 1996 ,2021)</a:t>
            </a:r>
          </a:p>
          <a:p>
            <a:pPr lvl="1" algn="just">
              <a:buNone/>
            </a:pPr>
            <a:r>
              <a:rPr lang="en-US" dirty="0"/>
              <a:t>tup2=(1,2,3,4,5,6,7)</a:t>
            </a:r>
          </a:p>
          <a:p>
            <a:pPr lvl="1" algn="just">
              <a:buNone/>
            </a:pPr>
            <a:r>
              <a:rPr lang="en-US" dirty="0"/>
              <a:t>print(“tup1[0]:”, tup1[0])</a:t>
            </a:r>
          </a:p>
          <a:p>
            <a:pPr lvl="1" algn="just">
              <a:buNone/>
            </a:pPr>
            <a:r>
              <a:rPr lang="en-US" dirty="0"/>
              <a:t>Print(“tup2[1:5]:”,tup2[1:5])</a:t>
            </a:r>
          </a:p>
          <a:p>
            <a:pPr algn="just"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tup1[0]: </a:t>
            </a:r>
            <a:r>
              <a:rPr lang="en-US" dirty="0" err="1">
                <a:solidFill>
                  <a:srgbClr val="00B050"/>
                </a:solidFill>
              </a:rPr>
              <a:t>Maths</a:t>
            </a:r>
            <a:endParaRPr lang="en-US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tup2[1:5]:[2,3,4,5]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/>
              <a:t>Updating </a:t>
            </a:r>
            <a:r>
              <a:rPr lang="en-US" b="1" dirty="0" err="1"/>
              <a:t>Tuples</a:t>
            </a:r>
            <a:endParaRPr lang="en-US" b="1" dirty="0"/>
          </a:p>
          <a:p>
            <a:pPr lvl="1" algn="just"/>
            <a:r>
              <a:rPr lang="en-US" dirty="0" err="1"/>
              <a:t>Tuples</a:t>
            </a:r>
            <a:r>
              <a:rPr lang="en-US" dirty="0"/>
              <a:t> are immutable which means you cannot update or change the values of </a:t>
            </a:r>
            <a:r>
              <a:rPr lang="en-US" dirty="0" err="1"/>
              <a:t>tuple</a:t>
            </a:r>
            <a:r>
              <a:rPr lang="en-US" dirty="0"/>
              <a:t> elements.</a:t>
            </a:r>
          </a:p>
          <a:p>
            <a:pPr lvl="1" algn="just"/>
            <a:r>
              <a:rPr lang="en-US" dirty="0"/>
              <a:t>You are able to take portions of existing </a:t>
            </a:r>
            <a:r>
              <a:rPr lang="en-US" dirty="0" err="1"/>
              <a:t>tuples</a:t>
            </a:r>
            <a:r>
              <a:rPr lang="en-US" dirty="0"/>
              <a:t>  to create new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Tup1=(12,34.56);</a:t>
            </a:r>
          </a:p>
          <a:p>
            <a:pPr lvl="1" algn="just">
              <a:buNone/>
            </a:pPr>
            <a:r>
              <a:rPr lang="en-US" dirty="0"/>
              <a:t>Tup2=(‘</a:t>
            </a:r>
            <a:r>
              <a:rPr lang="en-US" dirty="0" err="1"/>
              <a:t>abc</a:t>
            </a:r>
            <a:r>
              <a:rPr lang="en-US" dirty="0"/>
              <a:t>’ , ‘xyz’);</a:t>
            </a:r>
          </a:p>
          <a:p>
            <a:pPr lvl="1" algn="just">
              <a:buNone/>
            </a:pPr>
            <a:r>
              <a:rPr lang="en-US" dirty="0"/>
              <a:t>#Tup1[0]=100; this action is not valid for </a:t>
            </a:r>
            <a:r>
              <a:rPr lang="en-US" dirty="0" err="1"/>
              <a:t>tuples</a:t>
            </a:r>
            <a:endParaRPr lang="en-US" dirty="0"/>
          </a:p>
          <a:p>
            <a:pPr lvl="1" algn="just">
              <a:buNone/>
            </a:pPr>
            <a:r>
              <a:rPr lang="en-US" dirty="0"/>
              <a:t>#So let’s create a new </a:t>
            </a:r>
            <a:r>
              <a:rPr lang="en-US" dirty="0" err="1"/>
              <a:t>tuple</a:t>
            </a:r>
            <a:r>
              <a:rPr lang="en-US" dirty="0"/>
              <a:t> as follows</a:t>
            </a:r>
          </a:p>
          <a:p>
            <a:pPr lvl="1" algn="just">
              <a:buNone/>
            </a:pPr>
            <a:r>
              <a:rPr lang="en-US" dirty="0"/>
              <a:t>Tup3=Tup1+Tup2;</a:t>
            </a:r>
          </a:p>
          <a:p>
            <a:pPr lvl="1" algn="just">
              <a:buNone/>
            </a:pPr>
            <a:r>
              <a:rPr lang="en-US" dirty="0"/>
              <a:t>print(Tup3);</a:t>
            </a:r>
          </a:p>
          <a:p>
            <a:pPr lvl="1" algn="just"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 lvl="1" algn="just">
              <a:buNone/>
            </a:pPr>
            <a:r>
              <a:rPr lang="en-US" dirty="0">
                <a:solidFill>
                  <a:srgbClr val="00B050"/>
                </a:solidFill>
              </a:rPr>
              <a:t>(12,34.56, ‘</a:t>
            </a:r>
            <a:r>
              <a:rPr lang="en-US" dirty="0" err="1">
                <a:solidFill>
                  <a:srgbClr val="00B050"/>
                </a:solidFill>
              </a:rPr>
              <a:t>abc</a:t>
            </a:r>
            <a:r>
              <a:rPr lang="en-US" dirty="0">
                <a:solidFill>
                  <a:srgbClr val="00B050"/>
                </a:solidFill>
              </a:rPr>
              <a:t>’, ‘xyz’)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/>
              <a:t>Deleting the </a:t>
            </a:r>
            <a:r>
              <a:rPr lang="en-US" b="1" dirty="0" err="1"/>
              <a:t>Tuples</a:t>
            </a:r>
            <a:endParaRPr lang="en-US" b="1" dirty="0"/>
          </a:p>
          <a:p>
            <a:pPr algn="just">
              <a:buNone/>
            </a:pPr>
            <a:r>
              <a:rPr lang="en-US" dirty="0"/>
              <a:t>	Removing individual </a:t>
            </a:r>
            <a:r>
              <a:rPr lang="en-US" dirty="0" err="1"/>
              <a:t>tuple</a:t>
            </a:r>
            <a:r>
              <a:rPr lang="en-US" dirty="0"/>
              <a:t> elements is not possible. To remove an entire </a:t>
            </a:r>
            <a:r>
              <a:rPr lang="en-US" dirty="0" err="1"/>
              <a:t>tuple</a:t>
            </a:r>
            <a:r>
              <a:rPr lang="en-US" dirty="0"/>
              <a:t>, just use the del statement.</a:t>
            </a:r>
          </a:p>
          <a:p>
            <a:pPr algn="just">
              <a:buNone/>
            </a:pPr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tup1=(‘</a:t>
            </a:r>
            <a:r>
              <a:rPr lang="en-US" dirty="0" err="1"/>
              <a:t>Maths</a:t>
            </a:r>
            <a:r>
              <a:rPr lang="en-US" dirty="0"/>
              <a:t>’ , ‘Chemistry’ , 1996 ,2021)</a:t>
            </a:r>
          </a:p>
          <a:p>
            <a:pPr lvl="1" algn="just">
              <a:buNone/>
            </a:pPr>
            <a:r>
              <a:rPr lang="en-US" dirty="0"/>
              <a:t>del tup1;</a:t>
            </a:r>
          </a:p>
          <a:p>
            <a:pPr algn="just"/>
            <a:r>
              <a:rPr lang="en-US" b="1" dirty="0"/>
              <a:t>Built-in </a:t>
            </a:r>
            <a:r>
              <a:rPr lang="en-US" b="1" dirty="0" err="1"/>
              <a:t>tuple</a:t>
            </a:r>
            <a:r>
              <a:rPr lang="en-US" b="1" dirty="0"/>
              <a:t> Functions</a:t>
            </a:r>
            <a:endParaRPr lang="en-US" dirty="0"/>
          </a:p>
          <a:p>
            <a:pPr lvl="1" algn="just"/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tuple</a:t>
            </a:r>
            <a:r>
              <a:rPr lang="en-US" b="1" dirty="0"/>
              <a:t>) </a:t>
            </a:r>
            <a:r>
              <a:rPr lang="en-US" dirty="0"/>
              <a:t>Gives the total length of the </a:t>
            </a:r>
            <a:r>
              <a:rPr lang="en-US" dirty="0" err="1"/>
              <a:t>tuple</a:t>
            </a:r>
            <a:endParaRPr lang="en-US" dirty="0"/>
          </a:p>
          <a:p>
            <a:pPr lvl="1" algn="just"/>
            <a:r>
              <a:rPr lang="en-US" b="1" dirty="0"/>
              <a:t>max(</a:t>
            </a:r>
            <a:r>
              <a:rPr lang="en-US" b="1" dirty="0" err="1"/>
              <a:t>tuple</a:t>
            </a:r>
            <a:r>
              <a:rPr lang="en-US" b="1" dirty="0"/>
              <a:t>)</a:t>
            </a:r>
            <a:r>
              <a:rPr lang="en-US" dirty="0"/>
              <a:t> Returns item from the </a:t>
            </a:r>
            <a:r>
              <a:rPr lang="en-US" dirty="0" err="1"/>
              <a:t>tuple</a:t>
            </a:r>
            <a:r>
              <a:rPr lang="en-US" dirty="0"/>
              <a:t> with max value</a:t>
            </a:r>
          </a:p>
          <a:p>
            <a:pPr lvl="1" algn="just"/>
            <a:r>
              <a:rPr lang="en-US" b="1" dirty="0"/>
              <a:t>min(</a:t>
            </a:r>
            <a:r>
              <a:rPr lang="en-US" b="1" dirty="0" err="1"/>
              <a:t>tuple</a:t>
            </a:r>
            <a:r>
              <a:rPr lang="en-US" b="1" dirty="0"/>
              <a:t>)</a:t>
            </a:r>
            <a:r>
              <a:rPr lang="en-US" dirty="0"/>
              <a:t> Returns item from the </a:t>
            </a:r>
            <a:r>
              <a:rPr lang="en-US" dirty="0" err="1"/>
              <a:t>tuple</a:t>
            </a:r>
            <a:r>
              <a:rPr lang="en-US" dirty="0"/>
              <a:t> with max value</a:t>
            </a:r>
          </a:p>
          <a:p>
            <a:pPr lvl="1" algn="just"/>
            <a:r>
              <a:rPr lang="en-US" b="1" dirty="0" err="1"/>
              <a:t>tuple</a:t>
            </a:r>
            <a:r>
              <a:rPr lang="en-US" b="1" dirty="0"/>
              <a:t>(</a:t>
            </a:r>
            <a:r>
              <a:rPr lang="en-US" b="1" dirty="0" err="1"/>
              <a:t>seq</a:t>
            </a:r>
            <a:r>
              <a:rPr lang="en-US" b="1" dirty="0"/>
              <a:t>) </a:t>
            </a:r>
            <a:r>
              <a:rPr lang="en-US" dirty="0"/>
              <a:t>Converts a list into </a:t>
            </a:r>
            <a:r>
              <a:rPr lang="en-US" dirty="0" err="1"/>
              <a:t>tuple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05800" cy="62453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my_tuple</a:t>
            </a:r>
            <a:r>
              <a:rPr lang="en-US" dirty="0"/>
              <a:t>=(‘p’, ’y’, ’t’, ‘</a:t>
            </a:r>
            <a:r>
              <a:rPr lang="en-US" dirty="0" err="1"/>
              <a:t>h’,’o’,‘n</a:t>
            </a:r>
            <a:r>
              <a:rPr lang="en-US" dirty="0"/>
              <a:t>’, ‘</a:t>
            </a:r>
            <a:r>
              <a:rPr lang="en-US" dirty="0" err="1"/>
              <a:t>p’,’r</a:t>
            </a:r>
            <a:r>
              <a:rPr lang="en-US" dirty="0"/>
              <a:t>’, ‘o’, ‘g’, ‘r’, ‘a’, ‘m’)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my_tuple.count</a:t>
            </a:r>
            <a:r>
              <a:rPr lang="en-US" dirty="0"/>
              <a:t>(‘p’))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my_typle.index</a:t>
            </a:r>
            <a:r>
              <a:rPr lang="en-US" dirty="0"/>
              <a:t>(‘n’))</a:t>
            </a:r>
          </a:p>
          <a:p>
            <a:pPr>
              <a:buNone/>
            </a:pPr>
            <a:r>
              <a:rPr lang="en-US" dirty="0"/>
              <a:t>	print(‘a’ in 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my_tuple</a:t>
            </a:r>
            <a:r>
              <a:rPr lang="en-US" dirty="0"/>
              <a:t>[-5])</a:t>
            </a:r>
          </a:p>
          <a:p>
            <a:pPr>
              <a:buNone/>
            </a:pPr>
            <a:r>
              <a:rPr lang="en-US" dirty="0"/>
              <a:t>	print(max(</a:t>
            </a:r>
            <a:r>
              <a:rPr lang="en-US" dirty="0" err="1"/>
              <a:t>my_tuple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13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o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is unordered collection of unique items. Set is defined by values separated by comma inside braces{ }.</a:t>
            </a:r>
          </a:p>
          <a:p>
            <a:r>
              <a:rPr lang="en-US" dirty="0"/>
              <a:t>Items in a set are not ordered.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a={5,2,4,3,7}</a:t>
            </a:r>
          </a:p>
          <a:p>
            <a:pPr>
              <a:buNone/>
            </a:pPr>
            <a:r>
              <a:rPr lang="en-US" dirty="0"/>
              <a:t>	print(“a=“,a) #printing set variable</a:t>
            </a:r>
          </a:p>
          <a:p>
            <a:pPr>
              <a:buNone/>
            </a:pPr>
            <a:r>
              <a:rPr lang="en-US" dirty="0"/>
              <a:t>	print(type(a))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Python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key is separated from its value by a colon (:), the items are separated by commas, and the whole thing is enclosed in curly braces.</a:t>
            </a:r>
          </a:p>
          <a:p>
            <a:pPr algn="just"/>
            <a:r>
              <a:rPr lang="en-US" dirty="0"/>
              <a:t>{ key : value } pair</a:t>
            </a:r>
          </a:p>
          <a:p>
            <a:pPr algn="just"/>
            <a:r>
              <a:rPr lang="en-US" dirty="0"/>
              <a:t>Keys are unique within a dictionary while values may not be. The value of a dictionary can be of any type, but the keys must be of an immutable data type such as strings, numbers, or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Example: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={‘Name’ : ’</a:t>
            </a:r>
            <a:r>
              <a:rPr lang="en-US" dirty="0" err="1"/>
              <a:t>zara</a:t>
            </a:r>
            <a:r>
              <a:rPr lang="en-US" dirty="0"/>
              <a:t>’ , ‘Age’ : 7 , ‘Class’ : ‘First’}</a:t>
            </a:r>
          </a:p>
          <a:p>
            <a:pPr algn="just">
              <a:buNone/>
            </a:pPr>
            <a:r>
              <a:rPr lang="en-US" dirty="0"/>
              <a:t>	dict1={‘Name’ :’jerry’ , 1:[2,4,3]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allow flexibility we might want to take the input from the user.</a:t>
            </a:r>
          </a:p>
          <a:p>
            <a:r>
              <a:rPr lang="en-US" dirty="0"/>
              <a:t>The input() function to allow this.</a:t>
            </a:r>
          </a:p>
          <a:p>
            <a:r>
              <a:rPr lang="en-US" dirty="0"/>
              <a:t>num=input(“Enter a number:”)</a:t>
            </a:r>
          </a:p>
          <a:p>
            <a:pPr>
              <a:buNone/>
            </a:pPr>
            <a:r>
              <a:rPr lang="en-US" dirty="0"/>
              <a:t>			Enter a number:10</a:t>
            </a:r>
          </a:p>
          <a:p>
            <a:pPr>
              <a:buNone/>
            </a:pPr>
            <a:r>
              <a:rPr lang="en-US" dirty="0"/>
              <a:t>			num=10</a:t>
            </a:r>
          </a:p>
          <a:p>
            <a:r>
              <a:rPr lang="en-US" dirty="0"/>
              <a:t>The entered value 10 is a string, not a number. To convert this into a number we can use int() or float() functions.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Accessing Values in Dictionary: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dirty="0"/>
              <a:t>To access dictionary elements, use the square brackets along with the key to obtain its values.</a:t>
            </a:r>
          </a:p>
          <a:p>
            <a:pPr algn="just">
              <a:buNone/>
            </a:pPr>
            <a:r>
              <a:rPr lang="en-US" b="1" dirty="0"/>
              <a:t>Example: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={‘Name’ : ’</a:t>
            </a:r>
            <a:r>
              <a:rPr lang="en-US" dirty="0" err="1"/>
              <a:t>zara</a:t>
            </a:r>
            <a:r>
              <a:rPr lang="en-US" dirty="0"/>
              <a:t>’ , ‘Age’ : 7 , ‘Class’ : ‘First’};</a:t>
            </a:r>
          </a:p>
          <a:p>
            <a:pPr algn="just">
              <a:buNone/>
            </a:pPr>
            <a:r>
              <a:rPr lang="en-US" dirty="0"/>
              <a:t>	print(“</a:t>
            </a:r>
            <a:r>
              <a:rPr lang="en-US" dirty="0" err="1"/>
              <a:t>dict</a:t>
            </a:r>
            <a:r>
              <a:rPr lang="en-US" dirty="0"/>
              <a:t>[‘Name’]:” , </a:t>
            </a:r>
            <a:r>
              <a:rPr lang="en-US" dirty="0" err="1"/>
              <a:t>dict</a:t>
            </a:r>
            <a:r>
              <a:rPr lang="en-US" dirty="0"/>
              <a:t>[‘Name’]);</a:t>
            </a:r>
          </a:p>
          <a:p>
            <a:pPr algn="just">
              <a:buNone/>
            </a:pPr>
            <a:r>
              <a:rPr lang="en-US" dirty="0"/>
              <a:t>	print(“</a:t>
            </a:r>
            <a:r>
              <a:rPr lang="en-US" dirty="0" err="1"/>
              <a:t>dict</a:t>
            </a:r>
            <a:r>
              <a:rPr lang="en-US" dirty="0"/>
              <a:t>[‘Age’]:” , </a:t>
            </a:r>
            <a:r>
              <a:rPr lang="en-US" dirty="0" err="1"/>
              <a:t>dict</a:t>
            </a:r>
            <a:r>
              <a:rPr lang="en-US" dirty="0"/>
              <a:t>[‘Age’]);</a:t>
            </a:r>
          </a:p>
          <a:p>
            <a:pPr algn="just"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[‘Name’]: </a:t>
            </a:r>
            <a:r>
              <a:rPr lang="en-US" dirty="0" err="1">
                <a:solidFill>
                  <a:srgbClr val="00B050"/>
                </a:solidFill>
              </a:rPr>
              <a:t>zara</a:t>
            </a:r>
            <a:endParaRPr lang="en-US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[‘Age’]: 7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Updating Dictionary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dirty="0"/>
              <a:t>You can update a dictionary by adding a new entry or a key-value pair, modifying an existing entry, or deleting an existing entry </a:t>
            </a:r>
            <a:endParaRPr lang="en-US" b="1" dirty="0"/>
          </a:p>
          <a:p>
            <a:pPr algn="just">
              <a:buNone/>
            </a:pPr>
            <a:r>
              <a:rPr lang="en-US" b="1" dirty="0"/>
              <a:t>Example: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={‘Name’ : ’</a:t>
            </a:r>
            <a:r>
              <a:rPr lang="en-US" dirty="0" err="1"/>
              <a:t>zara</a:t>
            </a:r>
            <a:r>
              <a:rPr lang="en-US" dirty="0"/>
              <a:t>’ , ‘Age’ : 7 , ‘Class’ : ‘First’};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[‘Age’] = 8; #Update existing entry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[‘School’] = “DPS School”; #add new entry</a:t>
            </a:r>
          </a:p>
          <a:p>
            <a:pPr algn="just">
              <a:buNone/>
            </a:pPr>
            <a:r>
              <a:rPr lang="en-US" dirty="0"/>
              <a:t>	print(“</a:t>
            </a:r>
            <a:r>
              <a:rPr lang="en-US" dirty="0" err="1"/>
              <a:t>dict</a:t>
            </a:r>
            <a:r>
              <a:rPr lang="en-US" dirty="0"/>
              <a:t>[‘Age’]: “, </a:t>
            </a:r>
            <a:r>
              <a:rPr lang="en-US" dirty="0" err="1"/>
              <a:t>dict</a:t>
            </a:r>
            <a:r>
              <a:rPr lang="en-US" dirty="0"/>
              <a:t>[‘Age’]);</a:t>
            </a:r>
          </a:p>
          <a:p>
            <a:pPr algn="just">
              <a:buNone/>
            </a:pPr>
            <a:r>
              <a:rPr lang="en-US" dirty="0"/>
              <a:t>	print(“</a:t>
            </a:r>
            <a:r>
              <a:rPr lang="en-US" dirty="0" err="1"/>
              <a:t>dict</a:t>
            </a:r>
            <a:r>
              <a:rPr lang="en-US" dirty="0"/>
              <a:t>[‘School’]: “, </a:t>
            </a:r>
            <a:r>
              <a:rPr lang="en-US" dirty="0" err="1"/>
              <a:t>dict</a:t>
            </a:r>
            <a:r>
              <a:rPr lang="en-US" dirty="0"/>
              <a:t>[‘School’]);</a:t>
            </a:r>
          </a:p>
          <a:p>
            <a:pPr algn="just"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[‘Age’]: 8</a:t>
            </a:r>
            <a:endParaRPr lang="en-US" b="1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[‘School’]: DPS School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/>
              <a:t>Delete Dictionary Elements</a:t>
            </a:r>
          </a:p>
          <a:p>
            <a:pPr>
              <a:buNone/>
            </a:pPr>
            <a:r>
              <a:rPr lang="en-US" dirty="0"/>
              <a:t> 	del </a:t>
            </a:r>
            <a:r>
              <a:rPr lang="en-US" dirty="0" err="1"/>
              <a:t>dict</a:t>
            </a:r>
            <a:r>
              <a:rPr lang="en-US" dirty="0"/>
              <a:t>[‘Name’]; </a:t>
            </a:r>
            <a:r>
              <a:rPr lang="en-US" sz="2800" dirty="0"/>
              <a:t>#remove entry with key ‘Name’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dict.clear</a:t>
            </a:r>
            <a:r>
              <a:rPr lang="en-US" dirty="0"/>
              <a:t>(); #remove all entries in </a:t>
            </a:r>
            <a:r>
              <a:rPr lang="en-US" dirty="0" err="1"/>
              <a:t>dict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del </a:t>
            </a:r>
            <a:r>
              <a:rPr lang="en-US" dirty="0" err="1"/>
              <a:t>dict</a:t>
            </a:r>
            <a:r>
              <a:rPr lang="en-US" dirty="0"/>
              <a:t>; #delete entire dictionary</a:t>
            </a:r>
          </a:p>
          <a:p>
            <a:r>
              <a:rPr lang="en-US" b="1" dirty="0"/>
              <a:t>Built-in Dictionary Functions</a:t>
            </a:r>
            <a:endParaRPr lang="en-US" dirty="0"/>
          </a:p>
          <a:p>
            <a:pPr lvl="1"/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dict</a:t>
            </a:r>
            <a:r>
              <a:rPr lang="en-US" b="1" dirty="0"/>
              <a:t>)</a:t>
            </a:r>
            <a:r>
              <a:rPr lang="en-US" dirty="0"/>
              <a:t>-Gives the total length of the dictionary.</a:t>
            </a:r>
          </a:p>
          <a:p>
            <a:pPr lvl="1"/>
            <a:r>
              <a:rPr lang="en-US" b="1" dirty="0" err="1"/>
              <a:t>str</a:t>
            </a:r>
            <a:r>
              <a:rPr lang="en-US" b="1" dirty="0"/>
              <a:t>(</a:t>
            </a:r>
            <a:r>
              <a:rPr lang="en-US" b="1" dirty="0" err="1"/>
              <a:t>dict</a:t>
            </a:r>
            <a:r>
              <a:rPr lang="en-US" b="1" dirty="0"/>
              <a:t>)</a:t>
            </a:r>
            <a:r>
              <a:rPr lang="en-US" dirty="0"/>
              <a:t>-Produces a printable string representation of a dictionary</a:t>
            </a:r>
          </a:p>
          <a:p>
            <a:pPr lvl="1"/>
            <a:r>
              <a:rPr lang="en-US" b="1" dirty="0"/>
              <a:t>type(variable)</a:t>
            </a:r>
            <a:r>
              <a:rPr lang="en-US" dirty="0"/>
              <a:t>-Returns the type of the passed variable.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848600" cy="60167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	number={ 0 : 0, 1 : 1, 2 : 9, 3 : 49, 4 : 72 }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len</a:t>
            </a:r>
            <a:r>
              <a:rPr lang="en-US" dirty="0"/>
              <a:t>(number))</a:t>
            </a:r>
          </a:p>
          <a:p>
            <a:pPr>
              <a:buNone/>
            </a:pPr>
            <a:r>
              <a:rPr lang="en-US" dirty="0"/>
              <a:t>	print(sorted(number))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/>
              <a:t>print(</a:t>
            </a:r>
            <a:r>
              <a:rPr lang="en-US" dirty="0" err="1" smtClean="0"/>
              <a:t>number.pop</a:t>
            </a:r>
            <a:r>
              <a:rPr lang="en-US" smtClean="0"/>
              <a:t>(1))</a:t>
            </a: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5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[0, 1, 2, 3, 4]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{0:0, 2 : 9, 3 : 49, 4 : 72 }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b="1" dirty="0"/>
              <a:t>nested dictionary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={ 1: ‘</a:t>
            </a:r>
            <a:r>
              <a:rPr lang="en-US" dirty="0" err="1"/>
              <a:t>aaa</a:t>
            </a:r>
            <a:r>
              <a:rPr lang="en-US" dirty="0"/>
              <a:t>’, 2:’bbb’,3:{‘A’:111,’B’:222}}</a:t>
            </a:r>
          </a:p>
          <a:p>
            <a:pPr>
              <a:buNone/>
            </a:pPr>
            <a:r>
              <a:rPr lang="en-US" dirty="0"/>
              <a:t>	print(</a:t>
            </a:r>
            <a:r>
              <a:rPr lang="en-US" dirty="0" err="1"/>
              <a:t>dict</a:t>
            </a:r>
            <a:r>
              <a:rPr lang="en-US" dirty="0"/>
              <a:t>[3])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{‘A’:111,’B’:222}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57200"/>
            <a:ext cx="8305800" cy="5668963"/>
          </a:xfrm>
        </p:spPr>
        <p:txBody>
          <a:bodyPr/>
          <a:lstStyle/>
          <a:p>
            <a:r>
              <a:rPr lang="en-US" b="1" dirty="0"/>
              <a:t>Exercise:</a:t>
            </a:r>
          </a:p>
          <a:p>
            <a:pPr>
              <a:buNone/>
            </a:pPr>
            <a:r>
              <a:rPr lang="en-US" sz="2400" dirty="0"/>
              <a:t>1.Write a program in python to check all the list functions?</a:t>
            </a:r>
          </a:p>
          <a:p>
            <a:pPr>
              <a:buNone/>
            </a:pPr>
            <a:r>
              <a:rPr lang="en-US" sz="2400" dirty="0"/>
              <a:t>2.Write a program in python to check all the string functions?</a:t>
            </a:r>
          </a:p>
          <a:p>
            <a:pPr>
              <a:buNone/>
            </a:pPr>
            <a:r>
              <a:rPr lang="en-US" sz="2400" dirty="0"/>
              <a:t>3.Write a program in python to check all the </a:t>
            </a:r>
            <a:r>
              <a:rPr lang="en-US" sz="2400" dirty="0" err="1"/>
              <a:t>tuple</a:t>
            </a:r>
            <a:r>
              <a:rPr lang="en-US" sz="2400" dirty="0"/>
              <a:t> functions?</a:t>
            </a:r>
          </a:p>
          <a:p>
            <a:pPr>
              <a:buNone/>
            </a:pPr>
            <a:r>
              <a:rPr lang="en-US" sz="2400" dirty="0"/>
              <a:t>4.Write a program in python to check all the Dictionary functions?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6DCEA-6A91-47A8-ADED-B79A7429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0" y="838200"/>
            <a:ext cx="8534400" cy="1935162"/>
          </a:xfrm>
        </p:spPr>
        <p:txBody>
          <a:bodyPr>
            <a:normAutofit/>
          </a:bodyPr>
          <a:lstStyle/>
          <a:p>
            <a:r>
              <a:rPr lang="en-US" sz="5400" dirty="0"/>
              <a:t>THANKYOU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1AEC1-8A78-4E3D-95A1-A3D3D12622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4600" y="3886200"/>
            <a:ext cx="42672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PRESENTED BY,</a:t>
            </a:r>
          </a:p>
          <a:p>
            <a:pPr marL="0" indent="0" algn="ctr">
              <a:buNone/>
            </a:pPr>
            <a:r>
              <a:rPr lang="en-US" dirty="0"/>
              <a:t>SARANYA  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2EF7D6-79EA-49BF-B012-BF3F3A022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0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Python Numbers:</a:t>
            </a:r>
          </a:p>
          <a:p>
            <a:pPr lvl="1" algn="just"/>
            <a:r>
              <a:rPr lang="en-US" dirty="0"/>
              <a:t>Number data types store numeric values. Number objects are created when you assign a value to them.</a:t>
            </a:r>
          </a:p>
          <a:p>
            <a:pPr lvl="1" algn="just">
              <a:buNone/>
            </a:pPr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	var1=1</a:t>
            </a:r>
          </a:p>
          <a:p>
            <a:pPr lvl="1" algn="just">
              <a:buNone/>
            </a:pPr>
            <a:r>
              <a:rPr lang="en-US" dirty="0"/>
              <a:t>	var2=10 </a:t>
            </a:r>
          </a:p>
          <a:p>
            <a:pPr lvl="1" algn="just"/>
            <a:r>
              <a:rPr lang="en-US" dirty="0"/>
              <a:t>Python allows you to assign a single value to several variables simultaneously.</a:t>
            </a:r>
          </a:p>
          <a:p>
            <a:pPr lvl="1" algn="just">
              <a:buNone/>
            </a:pPr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	var1=var2=var3=5</a:t>
            </a:r>
          </a:p>
          <a:p>
            <a:pPr lvl="1" algn="just"/>
            <a:r>
              <a:rPr lang="en-US" dirty="0"/>
              <a:t>You can also delete a single or multiple objects by using the del statement.</a:t>
            </a:r>
          </a:p>
          <a:p>
            <a:pPr lvl="1" algn="just">
              <a:buNone/>
            </a:pPr>
            <a:r>
              <a:rPr lang="en-US" b="1" dirty="0"/>
              <a:t>For Example:</a:t>
            </a:r>
          </a:p>
          <a:p>
            <a:pPr lvl="1" algn="just">
              <a:buNone/>
            </a:pPr>
            <a:r>
              <a:rPr lang="en-US" dirty="0"/>
              <a:t>	del var1,var2;</a:t>
            </a:r>
          </a:p>
          <a:p>
            <a:pPr lvl="1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"/>
            <a:ext cx="82296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supports four different numerical types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800" dirty="0" err="1"/>
              <a:t>i</a:t>
            </a:r>
            <a:r>
              <a:rPr lang="en-US" sz="2800" baseline="0" dirty="0" err="1"/>
              <a:t>nt</a:t>
            </a:r>
            <a:r>
              <a:rPr lang="en-US" sz="2800" dirty="0"/>
              <a:t>-(signed integers)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b="1" dirty="0"/>
              <a:t>For Example: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&gt;&gt;&gt;print(123123123123123123+1)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800" dirty="0"/>
              <a:t>The decimal system is base 10, binary is base 2,octal is base 8 and hexadecimal is base 16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 with prefix 0b is considered binary, 0o is considered octal and 0x as hexadecimal.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800" b="1" dirty="0"/>
              <a:t>For Example</a:t>
            </a:r>
            <a:r>
              <a:rPr lang="en-US" sz="2800" dirty="0"/>
              <a:t>: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dirty="0"/>
              <a:t>no=500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print(“The decimal value of”, no, “is:”)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print(bin(no),”in binary.”)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(no), ”in octal.”)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print(hex(no), “ in hexadecimal.”)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b="1" u="sng" dirty="0">
                <a:solidFill>
                  <a:srgbClr val="00B050"/>
                </a:solidFill>
              </a:rPr>
              <a:t>Output: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</a:rPr>
              <a:t>The decimal value of 500 is: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</a:rPr>
              <a:t>0b111110100 in binary.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</a:rPr>
              <a:t>0o764 in octal.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</a:rPr>
              <a:t>0x1f4 in hexadecimal.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just">
              <a:spcBef>
                <a:spcPct val="20000"/>
              </a:spcBef>
            </a:pPr>
            <a:endParaRPr lang="en-US" sz="2800" dirty="0"/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"/>
            <a:ext cx="82296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 algn="just">
              <a:spcBef>
                <a:spcPct val="20000"/>
              </a:spcBef>
            </a:pPr>
            <a:endParaRPr lang="en-US" sz="2800" dirty="0"/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Complex(complex numbers)</a:t>
            </a:r>
          </a:p>
          <a:p>
            <a:pPr marL="1200150" lvl="2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A complex number consists of an ordered pair of real floating-point numbers denoted by </a:t>
            </a:r>
            <a:r>
              <a:rPr lang="en-US" sz="2800" dirty="0" err="1"/>
              <a:t>x+yj</a:t>
            </a:r>
            <a:r>
              <a:rPr lang="en-US" sz="2800" dirty="0"/>
              <a:t>.</a:t>
            </a:r>
          </a:p>
          <a:p>
            <a:pPr marL="1200150" lvl="2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</a:t>
            </a:r>
          </a:p>
          <a:p>
            <a:pPr marL="1200150" lvl="2" indent="-285750" algn="just">
              <a:spcBef>
                <a:spcPct val="20000"/>
              </a:spcBef>
            </a:pPr>
            <a:r>
              <a:rPr lang="en-US" sz="2800" dirty="0"/>
              <a:t>&gt;&gt;&gt;a=2+3j</a:t>
            </a:r>
          </a:p>
          <a:p>
            <a:pPr marL="1200150" lvl="2" indent="-285750" algn="just">
              <a:spcBef>
                <a:spcPct val="20000"/>
              </a:spcBef>
            </a:pPr>
            <a:r>
              <a:rPr lang="en-US" sz="2800" dirty="0"/>
              <a:t>&gt;&gt;&gt;type(a)</a:t>
            </a:r>
          </a:p>
          <a:p>
            <a:pPr marL="1200150" lvl="2" indent="-285750" algn="just">
              <a:spcBef>
                <a:spcPct val="20000"/>
              </a:spcBef>
            </a:pPr>
            <a:r>
              <a:rPr lang="en-US" sz="2800" dirty="0"/>
              <a:t>&lt;class ‘complex’&gt;</a:t>
            </a:r>
          </a:p>
          <a:p>
            <a:pPr marL="742950" lvl="1" indent="-285750" algn="just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2800" dirty="0"/>
              <a:t>Float(Floating point real numbers)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 	 &gt;&gt;&gt;a=3.4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 &gt;&gt;&gt;type(a)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&lt;class ‘float’&gt;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&gt;&gt;&gt;4.2e-4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sz="2800" dirty="0"/>
              <a:t>	0.00042</a:t>
            </a:r>
          </a:p>
          <a:p>
            <a:pPr marL="742950" lvl="1" indent="-285750" algn="just">
              <a:spcBef>
                <a:spcPct val="20000"/>
              </a:spcBef>
            </a:pPr>
            <a:endParaRPr lang="en-US" sz="2800" dirty="0"/>
          </a:p>
          <a:p>
            <a:pPr marL="1200150" lvl="2" indent="-285750" algn="just">
              <a:spcBef>
                <a:spcPct val="20000"/>
              </a:spcBef>
            </a:pPr>
            <a:endParaRPr lang="en-US" sz="2800" dirty="0"/>
          </a:p>
          <a:p>
            <a:pPr marL="1200150" lvl="2" indent="-285750" algn="just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82000" cy="6019800"/>
          </a:xfrm>
        </p:spPr>
        <p:txBody>
          <a:bodyPr>
            <a:normAutofit/>
          </a:bodyPr>
          <a:lstStyle/>
          <a:p>
            <a:r>
              <a:rPr lang="en-US" b="1" u="sng" dirty="0"/>
              <a:t>Python Strings</a:t>
            </a:r>
          </a:p>
          <a:p>
            <a:pPr lvl="1" algn="just"/>
            <a:r>
              <a:rPr lang="en-US" sz="2800" dirty="0"/>
              <a:t>Strings in python are identified as a contiguous set of characters represented in the quotation marks.</a:t>
            </a:r>
          </a:p>
          <a:p>
            <a:pPr lvl="1" algn="just"/>
            <a:r>
              <a:rPr lang="en-US" sz="2800" dirty="0"/>
              <a:t>Python allows both single or double or triple quotes.</a:t>
            </a:r>
          </a:p>
          <a:p>
            <a:pPr lvl="1" algn="just"/>
            <a:r>
              <a:rPr lang="en-US" sz="2800" dirty="0"/>
              <a:t>Example:</a:t>
            </a:r>
          </a:p>
          <a:p>
            <a:pPr lvl="1" algn="just">
              <a:buNone/>
            </a:pPr>
            <a:r>
              <a:rPr lang="en-US" sz="2800" dirty="0"/>
              <a:t>		var1=‘Hello World’</a:t>
            </a:r>
          </a:p>
          <a:p>
            <a:pPr lvl="1" algn="just">
              <a:buNone/>
            </a:pPr>
            <a:r>
              <a:rPr lang="en-US" sz="2800" dirty="0"/>
              <a:t>		var2=‘Python Programming’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Assume string variable a holds ‘Hello’ and variable b holds ‘Python’, then: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90800"/>
          <a:ext cx="75438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Concatenation-Adds values on either side of the</a:t>
                      </a:r>
                      <a:r>
                        <a:rPr lang="en-US" baseline="0" dirty="0"/>
                        <a:t>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Repetition-Creating new strings,</a:t>
                      </a:r>
                      <a:r>
                        <a:rPr lang="en-US" baseline="0" dirty="0"/>
                        <a:t> concatenating multiple copies of the same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baseline="0" dirty="0"/>
                        <a:t>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Slice-Gives the character from the given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: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Slice-Gives the character from the given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610600" cy="59436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 err="1"/>
              <a:t>str</a:t>
            </a:r>
            <a:r>
              <a:rPr lang="en-US" dirty="0"/>
              <a:t>=‘Hello World’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) 	#Prints Complete string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[0])	#Prints first character of the string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[2:5]) </a:t>
            </a:r>
            <a:r>
              <a:rPr lang="en-US" sz="2800" dirty="0"/>
              <a:t>#</a:t>
            </a:r>
            <a:r>
              <a:rPr lang="en-US" dirty="0"/>
              <a:t>Prints characters starting from 3</a:t>
            </a:r>
            <a:r>
              <a:rPr lang="en-US" baseline="30000" dirty="0"/>
              <a:t>rd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endParaRPr lang="en-US" sz="2800" dirty="0"/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[2:]) </a:t>
            </a:r>
            <a:r>
              <a:rPr lang="en-US" sz="2800" dirty="0"/>
              <a:t>#</a:t>
            </a:r>
            <a:r>
              <a:rPr lang="en-US" dirty="0"/>
              <a:t>Prints string starting from 3</a:t>
            </a:r>
            <a:r>
              <a:rPr lang="en-US" baseline="30000" dirty="0"/>
              <a:t>rd</a:t>
            </a:r>
            <a:r>
              <a:rPr lang="en-US" dirty="0"/>
              <a:t> character</a:t>
            </a:r>
            <a:endParaRPr lang="en-US" sz="2800" dirty="0"/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 * 2) #Prints string 2 times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 + “TEST”) #Prints concatenated string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943600"/>
            <a:ext cx="1121228" cy="793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1374</TotalTime>
  <Words>1203</Words>
  <Application>Microsoft Office PowerPoint</Application>
  <PresentationFormat>On-screen Show (4:3)</PresentationFormat>
  <Paragraphs>384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Introduction to Data types</vt:lpstr>
      <vt:lpstr>Standard Data Types</vt:lpstr>
      <vt:lpstr>Python input</vt:lpstr>
      <vt:lpstr>PowerPoint Presentation</vt:lpstr>
      <vt:lpstr>PowerPoint Presentation</vt:lpstr>
      <vt:lpstr>PowerPoint Presentation</vt:lpstr>
      <vt:lpstr>PowerPoint Presentation</vt:lpstr>
      <vt:lpstr>String special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List</vt:lpstr>
      <vt:lpstr>Basic list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Tuples</vt:lpstr>
      <vt:lpstr>Basic tuples operations</vt:lpstr>
      <vt:lpstr>PowerPoint Presentation</vt:lpstr>
      <vt:lpstr>PowerPoint Presentation</vt:lpstr>
      <vt:lpstr>PowerPoint Presentation</vt:lpstr>
      <vt:lpstr>PowerPoint Presentation</vt:lpstr>
      <vt:lpstr>Python set</vt:lpstr>
      <vt:lpstr>Python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LENOVO</cp:lastModifiedBy>
  <cp:revision>58</cp:revision>
  <dcterms:created xsi:type="dcterms:W3CDTF">2021-05-09T05:26:38Z</dcterms:created>
  <dcterms:modified xsi:type="dcterms:W3CDTF">2022-09-27T11:28:15Z</dcterms:modified>
</cp:coreProperties>
</file>