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5" r:id="rId3"/>
    <p:sldId id="280" r:id="rId4"/>
    <p:sldId id="276" r:id="rId5"/>
    <p:sldId id="282" r:id="rId6"/>
    <p:sldId id="285" r:id="rId7"/>
    <p:sldId id="281" r:id="rId8"/>
    <p:sldId id="289" r:id="rId9"/>
    <p:sldId id="288" r:id="rId10"/>
    <p:sldId id="295" r:id="rId11"/>
    <p:sldId id="294" r:id="rId12"/>
    <p:sldId id="287" r:id="rId13"/>
    <p:sldId id="286" r:id="rId14"/>
    <p:sldId id="304" r:id="rId15"/>
    <p:sldId id="303" r:id="rId16"/>
    <p:sldId id="305" r:id="rId17"/>
    <p:sldId id="306" r:id="rId18"/>
    <p:sldId id="307" r:id="rId19"/>
    <p:sldId id="308" r:id="rId20"/>
    <p:sldId id="309" r:id="rId21"/>
    <p:sldId id="317" r:id="rId22"/>
    <p:sldId id="322" r:id="rId23"/>
    <p:sldId id="323" r:id="rId24"/>
    <p:sldId id="319" r:id="rId25"/>
    <p:sldId id="321" r:id="rId26"/>
    <p:sldId id="320" r:id="rId27"/>
    <p:sldId id="324" r:id="rId28"/>
    <p:sldId id="325" r:id="rId29"/>
    <p:sldId id="3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40CEFC-DBAC-4BC4-B55C-4077395B201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D1D70F-AE11-4728-A971-50703CEFF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heel spokes="1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dirty="0"/>
              <a:t>If statements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 err="1"/>
              <a:t>Elif</a:t>
            </a:r>
            <a:r>
              <a:rPr lang="en-US" dirty="0"/>
              <a:t> Statements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While and for loop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count=0</a:t>
            </a:r>
          </a:p>
          <a:p>
            <a:pPr>
              <a:buNone/>
            </a:pPr>
            <a:r>
              <a:rPr lang="en-US" dirty="0"/>
              <a:t>	while(count&lt;9):</a:t>
            </a:r>
          </a:p>
          <a:p>
            <a:pPr>
              <a:buNone/>
            </a:pPr>
            <a:r>
              <a:rPr lang="en-US" dirty="0"/>
              <a:t>		print(‘The Count is:’, count)</a:t>
            </a:r>
          </a:p>
          <a:p>
            <a:pPr>
              <a:buNone/>
            </a:pPr>
            <a:r>
              <a:rPr lang="en-US" dirty="0"/>
              <a:t>		count += 1</a:t>
            </a:r>
          </a:p>
          <a:p>
            <a:pPr>
              <a:buNone/>
            </a:pPr>
            <a:r>
              <a:rPr lang="en-US" dirty="0"/>
              <a:t>	print(“Good bye!”)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The Count is: 0</a:t>
            </a:r>
          </a:p>
          <a:p>
            <a:pPr>
              <a:buNone/>
            </a:pPr>
            <a:r>
              <a:rPr lang="en-US" dirty="0"/>
              <a:t>The Count is: 1</a:t>
            </a:r>
          </a:p>
          <a:p>
            <a:pPr>
              <a:buNone/>
            </a:pPr>
            <a:r>
              <a:rPr lang="en-US" dirty="0"/>
              <a:t>The Count is: 2</a:t>
            </a:r>
          </a:p>
          <a:p>
            <a:pPr>
              <a:buNone/>
            </a:pPr>
            <a:r>
              <a:rPr lang="en-US" dirty="0"/>
              <a:t>The Count is: 3</a:t>
            </a:r>
          </a:p>
          <a:p>
            <a:pPr>
              <a:buNone/>
            </a:pPr>
            <a:r>
              <a:rPr lang="en-US" dirty="0"/>
              <a:t>The Count is: 4</a:t>
            </a:r>
          </a:p>
          <a:p>
            <a:pPr>
              <a:buNone/>
            </a:pPr>
            <a:r>
              <a:rPr lang="en-US" dirty="0"/>
              <a:t>The Count is: 5</a:t>
            </a:r>
          </a:p>
          <a:p>
            <a:pPr>
              <a:buNone/>
            </a:pPr>
            <a:r>
              <a:rPr lang="en-US" dirty="0"/>
              <a:t>The Count is: 6</a:t>
            </a:r>
          </a:p>
          <a:p>
            <a:pPr>
              <a:buNone/>
            </a:pPr>
            <a:r>
              <a:rPr lang="en-US" dirty="0"/>
              <a:t>The Count is: 7</a:t>
            </a:r>
          </a:p>
          <a:p>
            <a:pPr>
              <a:buNone/>
            </a:pPr>
            <a:r>
              <a:rPr lang="en-US" dirty="0"/>
              <a:t>The Count is: 8</a:t>
            </a:r>
          </a:p>
          <a:p>
            <a:pPr>
              <a:buNone/>
            </a:pPr>
            <a:r>
              <a:rPr lang="en-US" dirty="0"/>
              <a:t>Good bye!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821363"/>
          </a:xfrm>
        </p:spPr>
        <p:txBody>
          <a:bodyPr>
            <a:normAutofit/>
          </a:bodyPr>
          <a:lstStyle/>
          <a:p>
            <a:r>
              <a:rPr lang="en-US" b="1" dirty="0"/>
              <a:t>Using else Statement with Loops:</a:t>
            </a:r>
          </a:p>
          <a:p>
            <a:pPr algn="just">
              <a:buNone/>
            </a:pPr>
            <a:r>
              <a:rPr lang="en-US" dirty="0"/>
              <a:t>	If the else statement is used with a while loop, the else statement is executed when the condition become false.</a:t>
            </a:r>
          </a:p>
          <a:p>
            <a:pPr algn="just">
              <a:buNone/>
            </a:pPr>
            <a:r>
              <a:rPr lang="en-US" b="1" dirty="0"/>
              <a:t>Syntax:</a:t>
            </a:r>
          </a:p>
          <a:p>
            <a:pPr algn="just">
              <a:buNone/>
            </a:pPr>
            <a:r>
              <a:rPr lang="en-US" dirty="0"/>
              <a:t>	while expression: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r>
              <a:rPr lang="en-US" dirty="0"/>
              <a:t>	else: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>
              <a:buNone/>
            </a:pPr>
            <a:r>
              <a:rPr lang="en-US" dirty="0"/>
              <a:t>	while i </a:t>
            </a:r>
            <a:r>
              <a:rPr lang="en-US" dirty="0" smtClean="0"/>
              <a:t>&lt;6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>
              <a:buNone/>
            </a:pPr>
            <a:r>
              <a:rPr lang="en-US" dirty="0"/>
              <a:t>	else:</a:t>
            </a:r>
          </a:p>
          <a:p>
            <a:pPr>
              <a:buNone/>
            </a:pPr>
            <a:r>
              <a:rPr lang="en-US" dirty="0"/>
              <a:t>		print(“</a:t>
            </a:r>
            <a:r>
              <a:rPr lang="en-US" dirty="0" err="1"/>
              <a:t>i</a:t>
            </a:r>
            <a:r>
              <a:rPr lang="en-US" dirty="0"/>
              <a:t> is no longer less than 6”)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3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 is no longer less than 6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745163"/>
          </a:xfrm>
        </p:spPr>
        <p:txBody>
          <a:bodyPr>
            <a:normAutofit/>
          </a:bodyPr>
          <a:lstStyle/>
          <a:p>
            <a:r>
              <a:rPr lang="en-US" b="1" dirty="0"/>
              <a:t>for Loop</a:t>
            </a:r>
          </a:p>
          <a:p>
            <a:pPr lvl="1" algn="just"/>
            <a:r>
              <a:rPr lang="en-US" dirty="0"/>
              <a:t>The for loop in Python is used to iterate over a sequence (list, </a:t>
            </a:r>
            <a:r>
              <a:rPr lang="en-US" dirty="0" err="1"/>
              <a:t>tuple</a:t>
            </a:r>
            <a:r>
              <a:rPr lang="en-US" dirty="0"/>
              <a:t>, string) or other </a:t>
            </a:r>
            <a:r>
              <a:rPr lang="en-US" dirty="0" err="1"/>
              <a:t>iterable</a:t>
            </a:r>
            <a:r>
              <a:rPr lang="en-US" dirty="0"/>
              <a:t> objects. </a:t>
            </a:r>
          </a:p>
          <a:p>
            <a:pPr>
              <a:buNone/>
            </a:pPr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>
              <a:buNone/>
            </a:pPr>
            <a:r>
              <a:rPr lang="en-US" dirty="0"/>
              <a:t>		body of for loop</a:t>
            </a:r>
          </a:p>
          <a:p>
            <a:pPr lvl="1"/>
            <a:r>
              <a:rPr lang="en-US" dirty="0"/>
              <a:t>Here, </a:t>
            </a:r>
            <a:r>
              <a:rPr lang="en-US" dirty="0" err="1"/>
              <a:t>val</a:t>
            </a:r>
            <a:r>
              <a:rPr lang="en-US" dirty="0"/>
              <a:t> is the variable that takes the value of the item inside the sequence on each iteration.</a:t>
            </a:r>
          </a:p>
          <a:p>
            <a:pPr lvl="1"/>
            <a:r>
              <a:rPr lang="en-US" dirty="0"/>
              <a:t>Loop continues until we reach the last item in the sequence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numbers=[6,5,4,1,2,3,7,8,9]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sum=0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val</a:t>
            </a:r>
            <a:r>
              <a:rPr lang="en-US" dirty="0"/>
              <a:t> in numbers:</a:t>
            </a:r>
          </a:p>
          <a:p>
            <a:pPr>
              <a:buNone/>
            </a:pPr>
            <a:r>
              <a:rPr lang="en-US" dirty="0"/>
              <a:t>		sum=</a:t>
            </a:r>
            <a:r>
              <a:rPr lang="en-US" dirty="0" err="1"/>
              <a:t>sum+val</a:t>
            </a:r>
            <a:endParaRPr lang="en-US" dirty="0"/>
          </a:p>
          <a:p>
            <a:pPr>
              <a:buNone/>
            </a:pPr>
            <a:r>
              <a:rPr lang="en-US" dirty="0"/>
              <a:t>	print(“The sum is”, sum)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The sum is 45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/>
              <a:t>The range() function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We can generate a sequence of numbers using range() function.</a:t>
            </a:r>
          </a:p>
          <a:p>
            <a:pPr lvl="2"/>
            <a:r>
              <a:rPr lang="en-US" dirty="0"/>
              <a:t>For example: range(10) will generate numbers from 0 to 9(10 no’s)</a:t>
            </a:r>
          </a:p>
          <a:p>
            <a:pPr lvl="2"/>
            <a:r>
              <a:rPr lang="en-US" dirty="0"/>
              <a:t>We can also define the start, stop and step size as</a:t>
            </a:r>
          </a:p>
          <a:p>
            <a:pPr lvl="3"/>
            <a:r>
              <a:rPr lang="en-US" dirty="0"/>
              <a:t>Range(start, stop, </a:t>
            </a:r>
            <a:r>
              <a:rPr lang="en-US" dirty="0" err="1"/>
              <a:t>step_size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&gt;&gt;&gt;range(10)</a:t>
            </a:r>
          </a:p>
          <a:p>
            <a:pPr>
              <a:buNone/>
            </a:pPr>
            <a:r>
              <a:rPr lang="en-US" dirty="0"/>
              <a:t>range(0, 10)</a:t>
            </a:r>
          </a:p>
          <a:p>
            <a:pPr>
              <a:buNone/>
            </a:pPr>
            <a:r>
              <a:rPr lang="en-US" dirty="0"/>
              <a:t>&gt;&gt;&gt; list(range(10))</a:t>
            </a:r>
          </a:p>
          <a:p>
            <a:pPr>
              <a:buNone/>
            </a:pPr>
            <a:r>
              <a:rPr lang="en-US" dirty="0"/>
              <a:t>[0, 1, 2, 3, 4, 5, 6, 7, 8, 9]</a:t>
            </a:r>
          </a:p>
          <a:p>
            <a:pPr>
              <a:buNone/>
            </a:pPr>
            <a:r>
              <a:rPr lang="en-US" dirty="0"/>
              <a:t>&gt;&gt;&gt; list(range(2,8))</a:t>
            </a:r>
          </a:p>
          <a:p>
            <a:pPr>
              <a:buNone/>
            </a:pPr>
            <a:r>
              <a:rPr lang="en-US" dirty="0"/>
              <a:t>[2, 3, 4, 5, 6, 7]</a:t>
            </a:r>
          </a:p>
          <a:p>
            <a:pPr>
              <a:buNone/>
            </a:pPr>
            <a:r>
              <a:rPr lang="en-US" dirty="0"/>
              <a:t>&gt;&gt;&gt; list(range(2,20,3))</a:t>
            </a:r>
          </a:p>
          <a:p>
            <a:pPr>
              <a:buNone/>
            </a:pPr>
            <a:r>
              <a:rPr lang="en-US" dirty="0"/>
              <a:t>[2, 5, 8, 11, 14, 17]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b="1" dirty="0"/>
              <a:t>#Program to iterate through a list using indexing</a:t>
            </a:r>
          </a:p>
          <a:p>
            <a:pPr>
              <a:buNone/>
            </a:pPr>
            <a:r>
              <a:rPr lang="en-US" dirty="0"/>
              <a:t>	list = [‘Apple’, ‘Orange’ , ‘Cherry’]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(list)):</a:t>
            </a:r>
          </a:p>
          <a:p>
            <a:pPr>
              <a:buNone/>
            </a:pPr>
            <a:r>
              <a:rPr lang="en-US" dirty="0"/>
              <a:t>		print(“I like”, list[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I like Apple</a:t>
            </a:r>
          </a:p>
          <a:p>
            <a:pPr>
              <a:buNone/>
            </a:pPr>
            <a:r>
              <a:rPr lang="en-US" dirty="0"/>
              <a:t>I like Orange</a:t>
            </a:r>
          </a:p>
          <a:p>
            <a:pPr>
              <a:buNone/>
            </a:pPr>
            <a:r>
              <a:rPr lang="en-US" dirty="0"/>
              <a:t>I like Cherry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for loop with else</a:t>
            </a:r>
          </a:p>
          <a:p>
            <a:pPr>
              <a:buNone/>
            </a:pPr>
            <a:r>
              <a:rPr lang="en-US" dirty="0"/>
              <a:t>	A for loop can have an optional else block as well. The else part is executed if the items in the sequence used in for loop exhausts.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digits = [0,1,5]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digits:</a:t>
            </a:r>
          </a:p>
          <a:p>
            <a:pPr>
              <a:buNone/>
            </a:pPr>
            <a:r>
              <a:rPr lang="en-US" dirty="0"/>
              <a:t>	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else:</a:t>
            </a:r>
          </a:p>
          <a:p>
            <a:pPr>
              <a:buNone/>
            </a:pPr>
            <a:r>
              <a:rPr lang="en-US" dirty="0"/>
              <a:t>		print(“No items left.”)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0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/>
              <a:t>No items left.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/>
              <a:t>Nested Loops:</a:t>
            </a:r>
          </a:p>
          <a:p>
            <a:pPr>
              <a:buNone/>
            </a:pPr>
            <a:r>
              <a:rPr lang="en-US" dirty="0"/>
              <a:t>	Python programming allows to use one loop inside another loop.</a:t>
            </a:r>
          </a:p>
          <a:p>
            <a:pPr>
              <a:buNone/>
            </a:pPr>
            <a:r>
              <a:rPr lang="en-US" b="1" dirty="0"/>
              <a:t>Syntax-Nested for loop:-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>
              <a:buNone/>
            </a:pPr>
            <a:r>
              <a:rPr lang="en-US" dirty="0"/>
              <a:t>		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>
              <a:buNone/>
            </a:pPr>
            <a:r>
              <a:rPr lang="en-US" dirty="0"/>
              <a:t>			statement(s)</a:t>
            </a:r>
          </a:p>
          <a:p>
            <a:pPr>
              <a:buNone/>
            </a:pPr>
            <a:r>
              <a:rPr lang="en-US" dirty="0"/>
              <a:t>	statement(s)</a:t>
            </a:r>
          </a:p>
          <a:p>
            <a:pPr>
              <a:buNone/>
            </a:pPr>
            <a:r>
              <a:rPr lang="en-US" b="1" dirty="0"/>
              <a:t>Syntax – Nested while loop:-</a:t>
            </a:r>
          </a:p>
          <a:p>
            <a:pPr>
              <a:buNone/>
            </a:pPr>
            <a:r>
              <a:rPr lang="en-US" dirty="0"/>
              <a:t>	while expression:</a:t>
            </a:r>
          </a:p>
          <a:p>
            <a:pPr>
              <a:buNone/>
            </a:pPr>
            <a:r>
              <a:rPr lang="en-US" dirty="0"/>
              <a:t>		while expression:</a:t>
            </a:r>
          </a:p>
          <a:p>
            <a:pPr>
              <a:buNone/>
            </a:pPr>
            <a:r>
              <a:rPr lang="en-US" dirty="0"/>
              <a:t>			statement(s)</a:t>
            </a:r>
          </a:p>
          <a:p>
            <a:pPr>
              <a:buNone/>
            </a:pPr>
            <a:r>
              <a:rPr lang="en-US" dirty="0"/>
              <a:t>	statement(s)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 i in range(6):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print(“*”*i) </a:t>
            </a:r>
            <a:endParaRPr lang="en-US" dirty="0"/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*</a:t>
            </a:r>
          </a:p>
          <a:p>
            <a:pPr>
              <a:buNone/>
            </a:pPr>
            <a:r>
              <a:rPr lang="en-US" dirty="0"/>
              <a:t>**</a:t>
            </a:r>
          </a:p>
          <a:p>
            <a:pPr>
              <a:buNone/>
            </a:pPr>
            <a:r>
              <a:rPr lang="en-US" dirty="0"/>
              <a:t>***</a:t>
            </a:r>
          </a:p>
          <a:p>
            <a:pPr>
              <a:buNone/>
            </a:pPr>
            <a:r>
              <a:rPr lang="en-US" dirty="0"/>
              <a:t>****</a:t>
            </a:r>
          </a:p>
          <a:p>
            <a:pPr>
              <a:buNone/>
            </a:pPr>
            <a:r>
              <a:rPr lang="en-US" dirty="0"/>
              <a:t>*****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If statement:</a:t>
            </a:r>
          </a:p>
          <a:p>
            <a:pPr lvl="1" algn="just"/>
            <a:r>
              <a:rPr lang="en-US" dirty="0"/>
              <a:t>The if statement contains a logical expression using which data is compared and a decision is made based on the result of the comparison.</a:t>
            </a:r>
          </a:p>
          <a:p>
            <a:pPr algn="just">
              <a:buNone/>
            </a:pPr>
            <a:r>
              <a:rPr lang="en-US" b="1" u="sng" dirty="0"/>
              <a:t>Syntax:</a:t>
            </a:r>
          </a:p>
          <a:p>
            <a:pPr algn="just">
              <a:buNone/>
            </a:pPr>
            <a:r>
              <a:rPr lang="en-US" dirty="0"/>
              <a:t>	if expression: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lvl="1" algn="just"/>
            <a:r>
              <a:rPr lang="en-US" dirty="0"/>
              <a:t>If the expression evaluates to TRUE, then the block of statement(s) is executed.</a:t>
            </a:r>
          </a:p>
          <a:p>
            <a:pPr lvl="1" algn="just"/>
            <a:r>
              <a:rPr lang="en-US" dirty="0"/>
              <a:t>If the expression evaluates to False, the statement(s) is not executed.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7851648" cy="838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Conditional Statement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=6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&gt;0):</a:t>
            </a:r>
          </a:p>
          <a:p>
            <a:pPr>
              <a:buNone/>
            </a:pPr>
            <a:r>
              <a:rPr lang="en-US" dirty="0"/>
              <a:t>    j=6</a:t>
            </a:r>
          </a:p>
          <a:p>
            <a:pPr>
              <a:buNone/>
            </a:pPr>
            <a:r>
              <a:rPr lang="en-US" dirty="0"/>
              <a:t>    while(j&gt;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        print("*",end='')</a:t>
            </a:r>
          </a:p>
          <a:p>
            <a:pPr>
              <a:buNone/>
            </a:pPr>
            <a:r>
              <a:rPr lang="en-US" dirty="0"/>
              <a:t>        j=j-1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=i-1</a:t>
            </a:r>
          </a:p>
          <a:p>
            <a:pPr>
              <a:buNone/>
            </a:pPr>
            <a:r>
              <a:rPr lang="en-US" dirty="0"/>
              <a:t>    print()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*</a:t>
            </a:r>
          </a:p>
          <a:p>
            <a:pPr>
              <a:buNone/>
            </a:pPr>
            <a:r>
              <a:rPr lang="en-US" dirty="0"/>
              <a:t>**</a:t>
            </a:r>
          </a:p>
          <a:p>
            <a:pPr>
              <a:buNone/>
            </a:pPr>
            <a:r>
              <a:rPr lang="en-US" dirty="0"/>
              <a:t>***</a:t>
            </a:r>
          </a:p>
          <a:p>
            <a:pPr>
              <a:buNone/>
            </a:pPr>
            <a:r>
              <a:rPr lang="en-US" dirty="0"/>
              <a:t>****</a:t>
            </a:r>
          </a:p>
          <a:p>
            <a:pPr>
              <a:buNone/>
            </a:pPr>
            <a:r>
              <a:rPr lang="en-US" dirty="0"/>
              <a:t>*****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-76200"/>
            <a:ext cx="8458200" cy="6477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Loop Control Statement:</a:t>
            </a:r>
          </a:p>
          <a:p>
            <a:pPr>
              <a:buNone/>
            </a:pPr>
            <a:r>
              <a:rPr lang="en-US" dirty="0"/>
              <a:t>	Loop control statements change execution from its normal sequence. Python supports the following control statements:</a:t>
            </a:r>
          </a:p>
          <a:p>
            <a:pPr lvl="2"/>
            <a:r>
              <a:rPr lang="en-US" dirty="0"/>
              <a:t>Continue statement</a:t>
            </a:r>
          </a:p>
          <a:p>
            <a:pPr lvl="2"/>
            <a:r>
              <a:rPr lang="en-US" dirty="0"/>
              <a:t>Break statement</a:t>
            </a:r>
          </a:p>
          <a:p>
            <a:pPr lvl="2"/>
            <a:r>
              <a:rPr lang="en-US" dirty="0"/>
              <a:t>Pass statement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Continue statement </a:t>
            </a:r>
          </a:p>
          <a:p>
            <a:pPr algn="just"/>
            <a:r>
              <a:rPr lang="en-US" dirty="0"/>
              <a:t>It returns the control to the beginning of the loop. The </a:t>
            </a:r>
            <a:r>
              <a:rPr lang="en-US" b="1" dirty="0"/>
              <a:t>continue</a:t>
            </a:r>
            <a:r>
              <a:rPr lang="en-US" dirty="0"/>
              <a:t> statement rejects all the remaining statements in the current iteration of the loop and moves the control back to the top of the loop.</a:t>
            </a:r>
          </a:p>
          <a:p>
            <a:pPr algn="just"/>
            <a:r>
              <a:rPr lang="en-US" dirty="0"/>
              <a:t>The </a:t>
            </a:r>
            <a:r>
              <a:rPr lang="en-US" b="1" dirty="0"/>
              <a:t>continue</a:t>
            </a:r>
            <a:r>
              <a:rPr lang="en-US" dirty="0"/>
              <a:t> statement can be used in both </a:t>
            </a:r>
            <a:r>
              <a:rPr lang="en-US" i="1" dirty="0"/>
              <a:t>while</a:t>
            </a:r>
            <a:r>
              <a:rPr lang="en-US" dirty="0"/>
              <a:t> and </a:t>
            </a:r>
            <a:r>
              <a:rPr lang="en-US" i="1" dirty="0"/>
              <a:t>for</a:t>
            </a:r>
            <a:r>
              <a:rPr lang="en-US" dirty="0"/>
              <a:t> loops.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/>
              <a:t># Prints all letters except 'e' and 's'</a:t>
            </a:r>
          </a:p>
          <a:p>
            <a:pPr fontAlgn="base">
              <a:buNone/>
            </a:pP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b="1" dirty="0"/>
              <a:t>'</a:t>
            </a:r>
            <a:r>
              <a:rPr lang="en-US" b="1" dirty="0" err="1"/>
              <a:t>networkzsystems</a:t>
            </a:r>
            <a:r>
              <a:rPr lang="en-US" b="1" dirty="0"/>
              <a:t>‘</a:t>
            </a:r>
          </a:p>
          <a:p>
            <a:pPr fontAlgn="base">
              <a:buNone/>
            </a:pPr>
            <a:r>
              <a:rPr lang="en-US" dirty="0"/>
              <a:t>for letter in str:</a:t>
            </a:r>
            <a:br>
              <a:rPr lang="en-US" dirty="0"/>
            </a:br>
            <a:r>
              <a:rPr lang="en-US" dirty="0"/>
              <a:t>    if letter == </a:t>
            </a:r>
            <a:r>
              <a:rPr lang="en-US" b="1" dirty="0"/>
              <a:t>'e’ 	</a:t>
            </a:r>
            <a:r>
              <a:rPr lang="en-US" b="1" dirty="0" smtClean="0"/>
              <a:t>	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continue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'Current Letter :'</a:t>
            </a:r>
            <a:r>
              <a:rPr lang="en-US" dirty="0"/>
              <a:t>, letter)</a:t>
            </a:r>
          </a:p>
          <a:p>
            <a:pPr fontAlgn="base">
              <a:buNone/>
            </a:pPr>
            <a:r>
              <a:rPr lang="en-US" b="1" dirty="0"/>
              <a:t>Output:</a:t>
            </a:r>
          </a:p>
          <a:p>
            <a:pPr fontAlgn="base">
              <a:buNone/>
            </a:pPr>
            <a:r>
              <a:rPr lang="en-US" dirty="0"/>
              <a:t>Current Letter : n</a:t>
            </a:r>
          </a:p>
          <a:p>
            <a:pPr fontAlgn="base">
              <a:buNone/>
            </a:pPr>
            <a:r>
              <a:rPr lang="en-US" dirty="0"/>
              <a:t>Current Letter : t</a:t>
            </a:r>
          </a:p>
          <a:p>
            <a:pPr fontAlgn="base">
              <a:buNone/>
            </a:pPr>
            <a:r>
              <a:rPr lang="en-US" dirty="0"/>
              <a:t>Current Letter : w</a:t>
            </a:r>
          </a:p>
          <a:p>
            <a:pPr fontAlgn="base">
              <a:buNone/>
            </a:pPr>
            <a:r>
              <a:rPr lang="en-US" dirty="0"/>
              <a:t>Current Letter : o</a:t>
            </a:r>
          </a:p>
          <a:p>
            <a:pPr fontAlgn="base">
              <a:buNone/>
            </a:pPr>
            <a:r>
              <a:rPr lang="en-US" dirty="0"/>
              <a:t>Current Letter : r</a:t>
            </a:r>
          </a:p>
          <a:p>
            <a:pPr fontAlgn="base">
              <a:buNone/>
            </a:pPr>
            <a:r>
              <a:rPr lang="en-US" dirty="0"/>
              <a:t>Current Letter : k</a:t>
            </a:r>
          </a:p>
          <a:p>
            <a:pPr fontAlgn="base">
              <a:buNone/>
            </a:pPr>
            <a:r>
              <a:rPr lang="en-US" dirty="0"/>
              <a:t>Current Letter : z</a:t>
            </a:r>
          </a:p>
          <a:p>
            <a:pPr fontAlgn="base">
              <a:buNone/>
            </a:pPr>
            <a:r>
              <a:rPr lang="en-US" dirty="0"/>
              <a:t>Current Letter : y</a:t>
            </a:r>
          </a:p>
          <a:p>
            <a:pPr fontAlgn="base">
              <a:buNone/>
            </a:pPr>
            <a:r>
              <a:rPr lang="en-US" dirty="0"/>
              <a:t>Current Letter : t</a:t>
            </a:r>
          </a:p>
          <a:p>
            <a:pPr fontAlgn="base">
              <a:buNone/>
            </a:pPr>
            <a:r>
              <a:rPr lang="en-US" dirty="0"/>
              <a:t>Current Letter : m</a:t>
            </a:r>
          </a:p>
          <a:p>
            <a:pPr fontAlgn="base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/>
              <a:t>Example:</a:t>
            </a:r>
            <a:endParaRPr lang="en-US" dirty="0"/>
          </a:p>
          <a:p>
            <a:pPr fontAlgn="base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  <a:br>
              <a:rPr lang="en-US" dirty="0"/>
            </a:b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 == 5):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b="1" dirty="0"/>
              <a:t>"5 is skipped"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continue</a:t>
            </a:r>
            <a:br>
              <a:rPr lang="en-US" dirty="0"/>
            </a:br>
            <a:r>
              <a:rPr lang="en-US" dirty="0"/>
              <a:t>    print(</a:t>
            </a:r>
            <a:r>
              <a:rPr lang="en-US" b="1" dirty="0"/>
              <a:t>'Number is ' </a:t>
            </a:r>
            <a:r>
              <a:rPr lang="en-US" dirty="0"/>
              <a:t>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fontAlgn="base">
              <a:buNone/>
            </a:pPr>
            <a:r>
              <a:rPr lang="en-US" dirty="0"/>
              <a:t>print(</a:t>
            </a:r>
            <a:r>
              <a:rPr lang="en-US" b="1" dirty="0"/>
              <a:t>'Out of loop'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b="1" u="sng" dirty="0"/>
              <a:t>Output:-</a:t>
            </a:r>
          </a:p>
          <a:p>
            <a:pPr fontAlgn="base">
              <a:buNone/>
            </a:pPr>
            <a:r>
              <a:rPr lang="en-US" dirty="0"/>
              <a:t>Number is 1</a:t>
            </a:r>
          </a:p>
          <a:p>
            <a:pPr fontAlgn="base">
              <a:buNone/>
            </a:pPr>
            <a:r>
              <a:rPr lang="en-US" dirty="0"/>
              <a:t>Number is 2</a:t>
            </a:r>
          </a:p>
          <a:p>
            <a:pPr fontAlgn="base">
              <a:buNone/>
            </a:pPr>
            <a:r>
              <a:rPr lang="en-US" dirty="0"/>
              <a:t>Number is 3</a:t>
            </a:r>
          </a:p>
          <a:p>
            <a:pPr fontAlgn="base">
              <a:buNone/>
            </a:pPr>
            <a:r>
              <a:rPr lang="en-US" dirty="0"/>
              <a:t>Number is 4</a:t>
            </a:r>
          </a:p>
          <a:p>
            <a:pPr fontAlgn="base">
              <a:buNone/>
            </a:pPr>
            <a:r>
              <a:rPr lang="en-US" dirty="0"/>
              <a:t>5 is skipped</a:t>
            </a:r>
          </a:p>
          <a:p>
            <a:pPr fontAlgn="base">
              <a:buNone/>
            </a:pPr>
            <a:r>
              <a:rPr lang="en-US" dirty="0"/>
              <a:t>Number is 6</a:t>
            </a:r>
          </a:p>
          <a:p>
            <a:pPr fontAlgn="base">
              <a:buNone/>
            </a:pPr>
            <a:r>
              <a:rPr lang="en-US" dirty="0"/>
              <a:t>Number is 7</a:t>
            </a:r>
          </a:p>
          <a:p>
            <a:pPr fontAlgn="base">
              <a:buNone/>
            </a:pPr>
            <a:r>
              <a:rPr lang="en-US" dirty="0"/>
              <a:t>Number is 8</a:t>
            </a:r>
          </a:p>
          <a:p>
            <a:pPr fontAlgn="base">
              <a:buNone/>
            </a:pPr>
            <a:r>
              <a:rPr lang="en-US" dirty="0"/>
              <a:t>Number is 9</a:t>
            </a:r>
          </a:p>
          <a:p>
            <a:pPr fontAlgn="base">
              <a:buNone/>
            </a:pPr>
            <a:r>
              <a:rPr lang="en-US" dirty="0"/>
              <a:t>Number is 10</a:t>
            </a:r>
          </a:p>
          <a:p>
            <a:pPr fontAlgn="base">
              <a:buNone/>
            </a:pPr>
            <a:r>
              <a:rPr lang="en-US" dirty="0"/>
              <a:t>Out of loop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fontAlgn="base">
              <a:buNone/>
            </a:pPr>
            <a:r>
              <a:rPr lang="en-US" b="1" dirty="0"/>
              <a:t>Break 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brings control out of the loop</a:t>
            </a:r>
          </a:p>
          <a:p>
            <a:pPr fontAlgn="base">
              <a:buNone/>
            </a:pPr>
            <a:r>
              <a:rPr lang="en-US" b="1" u="sng" dirty="0"/>
              <a:t>Example</a:t>
            </a:r>
          </a:p>
          <a:p>
            <a:pPr fontAlgn="base">
              <a:buNone/>
            </a:pPr>
            <a:r>
              <a:rPr lang="en-US" dirty="0"/>
              <a:t>str=</a:t>
            </a:r>
            <a:r>
              <a:rPr lang="en-US" b="1" dirty="0"/>
              <a:t>'</a:t>
            </a:r>
            <a:r>
              <a:rPr lang="en-US" b="1" dirty="0" err="1"/>
              <a:t>networkzsystems</a:t>
            </a:r>
            <a:r>
              <a:rPr lang="en-US" b="1" dirty="0"/>
              <a:t>'</a:t>
            </a:r>
            <a:br>
              <a:rPr lang="en-US" b="1" dirty="0"/>
            </a:br>
            <a:r>
              <a:rPr lang="en-US" dirty="0"/>
              <a:t>for letter in str:</a:t>
            </a:r>
            <a:br>
              <a:rPr lang="en-US" dirty="0"/>
            </a:br>
            <a:r>
              <a:rPr lang="en-US" dirty="0"/>
              <a:t>    if(letter </a:t>
            </a:r>
            <a:r>
              <a:rPr lang="en-US"/>
              <a:t>== </a:t>
            </a:r>
            <a:r>
              <a:rPr lang="en-US" b="1" smtClean="0"/>
              <a:t>'e‘):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break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'Current Letter :'</a:t>
            </a:r>
            <a:r>
              <a:rPr lang="en-US" dirty="0"/>
              <a:t>, letter)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Current Letter : 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# Second Example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= 10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&gt; 0:</a:t>
            </a:r>
            <a:br>
              <a:rPr lang="en-US" dirty="0"/>
            </a:br>
            <a:r>
              <a:rPr lang="en-US" dirty="0"/>
              <a:t>    print (</a:t>
            </a:r>
            <a:r>
              <a:rPr lang="en-US" b="1" dirty="0"/>
              <a:t>'Current variable value :'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= var-1</a:t>
            </a:r>
            <a:br>
              <a:rPr lang="en-US" dirty="0"/>
            </a:br>
            <a:r>
              <a:rPr lang="en-US" dirty="0"/>
              <a:t>    if </a:t>
            </a:r>
            <a:r>
              <a:rPr lang="en-US" dirty="0" err="1"/>
              <a:t>var</a:t>
            </a:r>
            <a:r>
              <a:rPr lang="en-US" dirty="0"/>
              <a:t> == 5:</a:t>
            </a:r>
            <a:br>
              <a:rPr lang="en-US" dirty="0"/>
            </a:br>
            <a:r>
              <a:rPr lang="en-US" dirty="0"/>
              <a:t>        break</a:t>
            </a:r>
          </a:p>
          <a:p>
            <a:pPr>
              <a:buNone/>
            </a:pPr>
            <a:r>
              <a:rPr lang="en-US" dirty="0"/>
              <a:t>print(</a:t>
            </a:r>
            <a:r>
              <a:rPr lang="en-US" b="1" dirty="0"/>
              <a:t>"Good bye!"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Current variable value : 10 </a:t>
            </a:r>
          </a:p>
          <a:p>
            <a:pPr>
              <a:buNone/>
            </a:pPr>
            <a:r>
              <a:rPr lang="en-US" dirty="0"/>
              <a:t>Current variable value : 9 </a:t>
            </a:r>
          </a:p>
          <a:p>
            <a:pPr>
              <a:buNone/>
            </a:pPr>
            <a:r>
              <a:rPr lang="en-US" dirty="0"/>
              <a:t>Current variable value : 8 </a:t>
            </a:r>
          </a:p>
          <a:p>
            <a:pPr>
              <a:buNone/>
            </a:pPr>
            <a:r>
              <a:rPr lang="en-US" dirty="0"/>
              <a:t>Current variable value : 7 </a:t>
            </a:r>
          </a:p>
          <a:p>
            <a:pPr>
              <a:buNone/>
            </a:pPr>
            <a:r>
              <a:rPr lang="en-US" dirty="0"/>
              <a:t>Current variable value : 6 </a:t>
            </a:r>
          </a:p>
          <a:p>
            <a:pPr>
              <a:buNone/>
            </a:pPr>
            <a:r>
              <a:rPr lang="en-US" dirty="0"/>
              <a:t>Good bye!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Pass Statement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 use pass statement to write empty loops. Pass is also used for empty control statement, function and classes.</a:t>
            </a:r>
          </a:p>
          <a:p>
            <a:pPr fontAlgn="base">
              <a:buNone/>
            </a:pPr>
            <a:r>
              <a:rPr lang="en-US" b="1" dirty="0"/>
              <a:t>Example</a:t>
            </a:r>
          </a:p>
          <a:p>
            <a:pPr fontAlgn="base">
              <a:buNone/>
            </a:pPr>
            <a:r>
              <a:rPr lang="nb-NO" dirty="0"/>
              <a:t>str=</a:t>
            </a:r>
            <a:r>
              <a:rPr lang="nb-NO" b="1" dirty="0"/>
              <a:t>'networkzsystems'</a:t>
            </a:r>
            <a:br>
              <a:rPr lang="nb-NO" b="1" dirty="0"/>
            </a:br>
            <a:r>
              <a:rPr lang="nb-NO" dirty="0"/>
              <a:t>for letter in str :</a:t>
            </a:r>
            <a:br>
              <a:rPr lang="nb-NO" dirty="0"/>
            </a:br>
            <a:r>
              <a:rPr lang="nb-NO" dirty="0"/>
              <a:t>    print(</a:t>
            </a:r>
            <a:r>
              <a:rPr lang="nb-NO" b="1" dirty="0"/>
              <a:t>"letter:"</a:t>
            </a:r>
            <a:r>
              <a:rPr lang="nb-NO" dirty="0"/>
              <a:t>,letter)</a:t>
            </a:r>
            <a:br>
              <a:rPr lang="nb-NO" dirty="0"/>
            </a:br>
            <a:r>
              <a:rPr lang="nb-NO" dirty="0"/>
              <a:t>    pass</a:t>
            </a:r>
            <a:br>
              <a:rPr lang="nb-NO" dirty="0"/>
            </a:br>
            <a:r>
              <a:rPr lang="nb-NO" dirty="0"/>
              <a:t>print(</a:t>
            </a:r>
            <a:r>
              <a:rPr lang="nb-NO" b="1" dirty="0"/>
              <a:t>'Last Letter :'</a:t>
            </a:r>
            <a:r>
              <a:rPr lang="nb-NO" dirty="0"/>
              <a:t>, letter)</a:t>
            </a:r>
          </a:p>
          <a:p>
            <a:pPr fontAlgn="base">
              <a:buNone/>
            </a:pPr>
            <a:r>
              <a:rPr lang="en-US" b="1" dirty="0"/>
              <a:t>Output:</a:t>
            </a:r>
          </a:p>
          <a:p>
            <a:pPr fontAlgn="base">
              <a:buNone/>
            </a:pPr>
            <a:r>
              <a:rPr lang="nb-NO" dirty="0"/>
              <a:t>letter: n</a:t>
            </a:r>
          </a:p>
          <a:p>
            <a:pPr fontAlgn="base">
              <a:buNone/>
            </a:pPr>
            <a:r>
              <a:rPr lang="nb-NO" dirty="0"/>
              <a:t>letter: e</a:t>
            </a:r>
          </a:p>
          <a:p>
            <a:pPr fontAlgn="base">
              <a:buNone/>
            </a:pPr>
            <a:r>
              <a:rPr lang="nb-NO" dirty="0"/>
              <a:t>letter: t</a:t>
            </a:r>
          </a:p>
          <a:p>
            <a:pPr fontAlgn="base">
              <a:buNone/>
            </a:pPr>
            <a:r>
              <a:rPr lang="nb-NO" dirty="0"/>
              <a:t>letter: w</a:t>
            </a:r>
          </a:p>
          <a:p>
            <a:pPr fontAlgn="base">
              <a:buNone/>
            </a:pPr>
            <a:r>
              <a:rPr lang="nb-NO" dirty="0"/>
              <a:t>......</a:t>
            </a:r>
          </a:p>
          <a:p>
            <a:pPr fontAlgn="base">
              <a:buNone/>
            </a:pPr>
            <a:r>
              <a:rPr lang="nb-NO" dirty="0"/>
              <a:t>Letter:s</a:t>
            </a:r>
            <a:endParaRPr lang="en-US" dirty="0"/>
          </a:p>
          <a:p>
            <a:pPr>
              <a:buNone/>
            </a:pPr>
            <a:r>
              <a:rPr lang="en-US" dirty="0"/>
              <a:t>Last Letter : 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/>
              <a:t>Example</a:t>
            </a:r>
          </a:p>
          <a:p>
            <a:pPr>
              <a:buNone/>
            </a:pPr>
            <a:r>
              <a:rPr lang="en-US" dirty="0"/>
              <a:t>for letter in 'Python': </a:t>
            </a:r>
          </a:p>
          <a:p>
            <a:pPr>
              <a:buNone/>
            </a:pPr>
            <a:r>
              <a:rPr lang="en-US" dirty="0"/>
              <a:t>	if letter == 'h': </a:t>
            </a:r>
          </a:p>
          <a:p>
            <a:pPr>
              <a:buNone/>
            </a:pPr>
            <a:r>
              <a:rPr lang="en-US" dirty="0"/>
              <a:t>		pass </a:t>
            </a:r>
          </a:p>
          <a:p>
            <a:pPr>
              <a:buNone/>
            </a:pPr>
            <a:r>
              <a:rPr lang="en-US" dirty="0"/>
              <a:t>		print 'This is pass block' </a:t>
            </a:r>
          </a:p>
          <a:p>
            <a:pPr>
              <a:buNone/>
            </a:pPr>
            <a:r>
              <a:rPr lang="en-US" dirty="0"/>
              <a:t>	print 'Current Letter :', letter </a:t>
            </a:r>
          </a:p>
          <a:p>
            <a:pPr>
              <a:buNone/>
            </a:pPr>
            <a:r>
              <a:rPr lang="en-US" dirty="0"/>
              <a:t>print "Good bye!”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Current Letter : P </a:t>
            </a:r>
          </a:p>
          <a:p>
            <a:pPr>
              <a:buNone/>
            </a:pPr>
            <a:r>
              <a:rPr lang="en-US" dirty="0"/>
              <a:t>Current Letter : y </a:t>
            </a:r>
          </a:p>
          <a:p>
            <a:pPr>
              <a:buNone/>
            </a:pPr>
            <a:r>
              <a:rPr lang="en-US" dirty="0"/>
              <a:t>Current Letter : t </a:t>
            </a:r>
          </a:p>
          <a:p>
            <a:pPr>
              <a:buNone/>
            </a:pPr>
            <a:r>
              <a:rPr lang="en-US" dirty="0"/>
              <a:t>This is pass block </a:t>
            </a:r>
          </a:p>
          <a:p>
            <a:pPr>
              <a:buNone/>
            </a:pPr>
            <a:r>
              <a:rPr lang="en-US" dirty="0"/>
              <a:t>Current Letter : h </a:t>
            </a:r>
          </a:p>
          <a:p>
            <a:pPr>
              <a:buNone/>
            </a:pPr>
            <a:r>
              <a:rPr lang="en-US" dirty="0"/>
              <a:t>Current Letter : o </a:t>
            </a:r>
          </a:p>
          <a:p>
            <a:pPr>
              <a:buNone/>
            </a:pPr>
            <a:r>
              <a:rPr lang="en-US" dirty="0"/>
              <a:t>Current Letter : n </a:t>
            </a:r>
          </a:p>
          <a:p>
            <a:pPr>
              <a:buNone/>
            </a:pPr>
            <a:r>
              <a:rPr lang="en-US" dirty="0"/>
              <a:t>Good bye!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Example:</a:t>
            </a:r>
          </a:p>
          <a:p>
            <a:pPr fontAlgn="base">
              <a:buNone/>
            </a:pPr>
            <a:r>
              <a:rPr lang="en-US" dirty="0"/>
              <a:t>numbers = [ 1, 2, 4, 3, 6, 5, 7, 10, 9 ]</a:t>
            </a:r>
            <a:br>
              <a:rPr lang="en-US" dirty="0"/>
            </a:br>
            <a:r>
              <a:rPr lang="en-US" dirty="0"/>
              <a:t>for number in numbers:</a:t>
            </a:r>
            <a:br>
              <a:rPr lang="en-US" dirty="0"/>
            </a:br>
            <a:r>
              <a:rPr lang="en-US" dirty="0"/>
              <a:t>    if(number % 2 ==0):</a:t>
            </a:r>
            <a:br>
              <a:rPr lang="en-US" dirty="0"/>
            </a:br>
            <a:r>
              <a:rPr lang="en-US" dirty="0"/>
              <a:t>        pass</a:t>
            </a:r>
            <a:br>
              <a:rPr lang="en-US" dirty="0"/>
            </a:br>
            <a:r>
              <a:rPr lang="en-US" dirty="0"/>
              <a:t>    else: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b="1" dirty="0"/>
              <a:t>'Current number is:'</a:t>
            </a:r>
            <a:r>
              <a:rPr lang="en-US" dirty="0"/>
              <a:t>, number)</a:t>
            </a:r>
            <a:br>
              <a:rPr lang="en-US" dirty="0"/>
            </a:br>
            <a:r>
              <a:rPr lang="en-US" b="1" u="sng" dirty="0"/>
              <a:t>Output:-</a:t>
            </a:r>
            <a:endParaRPr lang="en-US" dirty="0"/>
          </a:p>
          <a:p>
            <a:pPr fontAlgn="base">
              <a:buNone/>
            </a:pPr>
            <a:r>
              <a:rPr lang="en-US" dirty="0"/>
              <a:t>Current number is: 1</a:t>
            </a:r>
          </a:p>
          <a:p>
            <a:pPr fontAlgn="base">
              <a:buNone/>
            </a:pPr>
            <a:r>
              <a:rPr lang="en-US" dirty="0"/>
              <a:t>Current number is: 3</a:t>
            </a:r>
          </a:p>
          <a:p>
            <a:pPr fontAlgn="base">
              <a:buNone/>
            </a:pPr>
            <a:r>
              <a:rPr lang="en-US" dirty="0"/>
              <a:t>Current number is: 5</a:t>
            </a:r>
          </a:p>
          <a:p>
            <a:pPr fontAlgn="base">
              <a:buNone/>
            </a:pPr>
            <a:r>
              <a:rPr lang="en-US" dirty="0"/>
              <a:t>Current number is: 7</a:t>
            </a:r>
          </a:p>
          <a:p>
            <a:pPr fontAlgn="base">
              <a:buNone/>
            </a:pPr>
            <a:r>
              <a:rPr lang="en-US" dirty="0"/>
              <a:t>Current number is: 9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8686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Exercise:</a:t>
            </a:r>
          </a:p>
          <a:p>
            <a:pPr>
              <a:buNone/>
            </a:pPr>
            <a:r>
              <a:rPr lang="en-US" dirty="0"/>
              <a:t>1.Write a program to check if a number is prime or not</a:t>
            </a:r>
          </a:p>
          <a:p>
            <a:pPr>
              <a:buNone/>
            </a:pPr>
            <a:r>
              <a:rPr lang="en-US" dirty="0"/>
              <a:t>2.Write a python program to find the factorial of a number provided by the user</a:t>
            </a:r>
          </a:p>
          <a:p>
            <a:pPr>
              <a:buNone/>
            </a:pPr>
            <a:r>
              <a:rPr lang="en-US" dirty="0"/>
              <a:t>3.Write a program in python to check whether the string is palindrome or not?</a:t>
            </a:r>
          </a:p>
          <a:p>
            <a:pPr>
              <a:buNone/>
            </a:pPr>
            <a:r>
              <a:rPr lang="en-US" dirty="0"/>
              <a:t>4.Write a program in python to check whether the number is Armstrong or not?</a:t>
            </a:r>
          </a:p>
          <a:p>
            <a:pPr>
              <a:buNone/>
            </a:pPr>
            <a:r>
              <a:rPr lang="en-US" dirty="0"/>
              <a:t>5.Write a python program to print Fibonacci Sequence.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#If the number is positive, we print an appropriate message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no=3</a:t>
            </a:r>
          </a:p>
          <a:p>
            <a:pPr>
              <a:buNone/>
            </a:pPr>
            <a:r>
              <a:rPr lang="en-US" sz="2400" dirty="0"/>
              <a:t>	if no&gt;0:</a:t>
            </a:r>
          </a:p>
          <a:p>
            <a:pPr>
              <a:buNone/>
            </a:pPr>
            <a:r>
              <a:rPr lang="en-US" sz="2400" dirty="0"/>
              <a:t>		print(no, “ is a positive number.”)</a:t>
            </a:r>
          </a:p>
          <a:p>
            <a:pPr>
              <a:buNone/>
            </a:pPr>
            <a:r>
              <a:rPr lang="en-US" sz="2400" dirty="0"/>
              <a:t>	print(“This is printed always.”)</a:t>
            </a:r>
          </a:p>
          <a:p>
            <a:pPr>
              <a:buNone/>
            </a:pPr>
            <a:r>
              <a:rPr lang="en-US" sz="2400" dirty="0"/>
              <a:t>	no=-1</a:t>
            </a:r>
          </a:p>
          <a:p>
            <a:pPr>
              <a:buNone/>
            </a:pPr>
            <a:r>
              <a:rPr lang="en-US" sz="2400" dirty="0"/>
              <a:t>	if no&gt;0:</a:t>
            </a:r>
          </a:p>
          <a:p>
            <a:pPr>
              <a:buNone/>
            </a:pPr>
            <a:r>
              <a:rPr lang="en-US" sz="2400" dirty="0"/>
              <a:t>		print(no,” is a positive number.”)</a:t>
            </a:r>
          </a:p>
          <a:p>
            <a:pPr>
              <a:buNone/>
            </a:pPr>
            <a:r>
              <a:rPr lang="en-US" sz="2400" dirty="0"/>
              <a:t>	 print(“This is also printed always.”)</a:t>
            </a:r>
          </a:p>
          <a:p>
            <a:pPr>
              <a:buNone/>
            </a:pPr>
            <a:r>
              <a:rPr lang="en-US" sz="2400" b="1" dirty="0"/>
              <a:t>Output: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3 is a positive number.</a:t>
            </a:r>
          </a:p>
          <a:p>
            <a:pPr>
              <a:buNone/>
            </a:pPr>
            <a:r>
              <a:rPr lang="en-US" sz="2400" dirty="0"/>
              <a:t>	This is printed always.</a:t>
            </a:r>
          </a:p>
          <a:p>
            <a:pPr>
              <a:buNone/>
            </a:pPr>
            <a:r>
              <a:rPr lang="en-US" sz="2400" dirty="0"/>
              <a:t>	 This is also printed always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If…else statement:</a:t>
            </a:r>
          </a:p>
          <a:p>
            <a:pPr lvl="1" algn="just"/>
            <a:r>
              <a:rPr lang="en-US" dirty="0"/>
              <a:t>The if…else statement evaluates the expression and will execute the body of if only when the expression is True.</a:t>
            </a:r>
          </a:p>
          <a:p>
            <a:pPr lvl="1" algn="just"/>
            <a:r>
              <a:rPr lang="en-US" dirty="0"/>
              <a:t>If the condition is false, the body of else is executed.</a:t>
            </a:r>
          </a:p>
          <a:p>
            <a:pPr lvl="1" algn="just"/>
            <a:r>
              <a:rPr lang="en-US" dirty="0"/>
              <a:t>Indentation is used to separate the blocks.</a:t>
            </a:r>
          </a:p>
          <a:p>
            <a:pPr algn="just">
              <a:buNone/>
            </a:pPr>
            <a:r>
              <a:rPr lang="en-US" b="1" dirty="0"/>
              <a:t>Syntax:</a:t>
            </a:r>
          </a:p>
          <a:p>
            <a:pPr algn="just">
              <a:buNone/>
            </a:pPr>
            <a:r>
              <a:rPr lang="en-US" dirty="0"/>
              <a:t>	if expression: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r>
              <a:rPr lang="en-US" dirty="0"/>
              <a:t>	else: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# </a:t>
            </a:r>
            <a:r>
              <a:rPr lang="en-US" sz="2800" b="1" dirty="0"/>
              <a:t>Program checks if the number is positive or negative</a:t>
            </a:r>
          </a:p>
          <a:p>
            <a:pPr algn="just">
              <a:buNone/>
            </a:pPr>
            <a:r>
              <a:rPr lang="en-US" sz="2800" dirty="0"/>
              <a:t>	n=5</a:t>
            </a:r>
          </a:p>
          <a:p>
            <a:pPr algn="just">
              <a:buNone/>
            </a:pPr>
            <a:r>
              <a:rPr lang="en-US" sz="2800" dirty="0"/>
              <a:t>	if n </a:t>
            </a:r>
            <a:r>
              <a:rPr lang="en-US" sz="2800" dirty="0" smtClean="0"/>
              <a:t>&gt; </a:t>
            </a:r>
            <a:r>
              <a:rPr lang="en-US" sz="2800" dirty="0"/>
              <a:t>0:</a:t>
            </a:r>
          </a:p>
          <a:p>
            <a:pPr algn="just">
              <a:buNone/>
            </a:pPr>
            <a:r>
              <a:rPr lang="en-US" sz="2800" dirty="0"/>
              <a:t>		print(n, “is </a:t>
            </a:r>
            <a:r>
              <a:rPr lang="en-US" sz="2800" dirty="0" smtClean="0"/>
              <a:t>positive Number”)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	else:</a:t>
            </a:r>
          </a:p>
          <a:p>
            <a:pPr algn="just">
              <a:buNone/>
            </a:pPr>
            <a:r>
              <a:rPr lang="en-US" sz="2800" dirty="0"/>
              <a:t>		print(n, “is Negative Number”) </a:t>
            </a:r>
          </a:p>
          <a:p>
            <a:pPr algn="just">
              <a:buNone/>
            </a:pPr>
            <a:r>
              <a:rPr lang="en-US" sz="2800" dirty="0"/>
              <a:t>#Try </a:t>
            </a:r>
            <a:r>
              <a:rPr lang="en-US" sz="2800" dirty="0" smtClean="0"/>
              <a:t>this variation </a:t>
            </a:r>
            <a:r>
              <a:rPr lang="en-US" sz="2800" dirty="0"/>
              <a:t>as well n=-5 </a:t>
            </a: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Output</a:t>
            </a:r>
            <a:r>
              <a:rPr lang="en-US" sz="2800" b="1" dirty="0"/>
              <a:t>:</a:t>
            </a:r>
          </a:p>
          <a:p>
            <a:pPr algn="just">
              <a:buNone/>
            </a:pPr>
            <a:r>
              <a:rPr lang="en-US" sz="2800" b="1" dirty="0"/>
              <a:t> </a:t>
            </a:r>
            <a:r>
              <a:rPr lang="en-US" sz="2800" dirty="0"/>
              <a:t>5 </a:t>
            </a:r>
            <a:r>
              <a:rPr lang="en-US" sz="2800"/>
              <a:t>is </a:t>
            </a:r>
            <a:r>
              <a:rPr lang="en-US" sz="2800" smtClean="0"/>
              <a:t>positive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The </a:t>
            </a:r>
            <a:r>
              <a:rPr lang="en-US" b="1" dirty="0" err="1"/>
              <a:t>elif</a:t>
            </a:r>
            <a:r>
              <a:rPr lang="en-US" b="1" dirty="0"/>
              <a:t> Statement: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is short for else if. It allows us to check for multiple expressions.</a:t>
            </a:r>
          </a:p>
          <a:p>
            <a:pPr lvl="1" algn="just"/>
            <a:r>
              <a:rPr lang="en-US" dirty="0"/>
              <a:t>If the condition for if is False, it checks the condition of the next </a:t>
            </a:r>
            <a:r>
              <a:rPr lang="en-US" dirty="0" err="1"/>
              <a:t>elif</a:t>
            </a:r>
            <a:r>
              <a:rPr lang="en-US" dirty="0"/>
              <a:t> block and so on.</a:t>
            </a:r>
          </a:p>
          <a:p>
            <a:pPr lvl="1" algn="just"/>
            <a:r>
              <a:rPr lang="en-US" dirty="0"/>
              <a:t>If all the conditions are False, the body of else is executed.</a:t>
            </a:r>
          </a:p>
          <a:p>
            <a:pPr lvl="1" algn="just"/>
            <a:r>
              <a:rPr lang="en-US" dirty="0"/>
              <a:t>The if block can have only one else block. But it can have multiple </a:t>
            </a:r>
            <a:r>
              <a:rPr lang="en-US" dirty="0" err="1"/>
              <a:t>elif</a:t>
            </a:r>
            <a:r>
              <a:rPr lang="en-US" dirty="0"/>
              <a:t> blocks.</a:t>
            </a:r>
          </a:p>
          <a:p>
            <a:pPr algn="just">
              <a:buNone/>
            </a:pPr>
            <a:r>
              <a:rPr lang="en-US" b="1" dirty="0"/>
              <a:t>Syntax:</a:t>
            </a:r>
          </a:p>
          <a:p>
            <a:pPr algn="just">
              <a:buNone/>
            </a:pPr>
            <a:r>
              <a:rPr lang="en-US" dirty="0"/>
              <a:t>	if expression1: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expression2: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expression3: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r>
              <a:rPr lang="en-US" dirty="0"/>
              <a:t>	else:</a:t>
            </a:r>
          </a:p>
          <a:p>
            <a:pPr algn="just">
              <a:buNone/>
            </a:pPr>
            <a:r>
              <a:rPr lang="en-US" dirty="0"/>
              <a:t>		statement(s)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#</a:t>
            </a:r>
            <a:r>
              <a:rPr lang="en-US" sz="2400" b="1" dirty="0"/>
              <a:t>Program to check if the number is positive, negative or zero</a:t>
            </a:r>
          </a:p>
          <a:p>
            <a:pPr algn="just">
              <a:buNone/>
            </a:pPr>
            <a:r>
              <a:rPr lang="en-US" sz="2400" dirty="0"/>
              <a:t>	n=3.4</a:t>
            </a:r>
          </a:p>
          <a:p>
            <a:pPr algn="just">
              <a:buNone/>
            </a:pPr>
            <a:r>
              <a:rPr lang="en-US" sz="2400" dirty="0"/>
              <a:t>	if n&gt;0:</a:t>
            </a:r>
          </a:p>
          <a:p>
            <a:pPr algn="just">
              <a:buNone/>
            </a:pPr>
            <a:r>
              <a:rPr lang="en-US" sz="2400" dirty="0"/>
              <a:t>		print(“Positive Number”)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n == 0:</a:t>
            </a:r>
          </a:p>
          <a:p>
            <a:pPr algn="just">
              <a:buNone/>
            </a:pPr>
            <a:r>
              <a:rPr lang="en-US" sz="2400" dirty="0"/>
              <a:t>		print(“Zero”)</a:t>
            </a:r>
          </a:p>
          <a:p>
            <a:pPr algn="just">
              <a:buNone/>
            </a:pPr>
            <a:r>
              <a:rPr lang="en-US" sz="2400" dirty="0"/>
              <a:t>	else:</a:t>
            </a:r>
          </a:p>
          <a:p>
            <a:pPr algn="just">
              <a:buNone/>
            </a:pPr>
            <a:r>
              <a:rPr lang="en-US" sz="2400" dirty="0"/>
              <a:t>		print(“Negative Number”)</a:t>
            </a:r>
          </a:p>
          <a:p>
            <a:pPr algn="just">
              <a:buNone/>
            </a:pPr>
            <a:r>
              <a:rPr lang="en-US" sz="2400" dirty="0"/>
              <a:t>#Try this two variations as well n=0 and n=-1</a:t>
            </a:r>
          </a:p>
          <a:p>
            <a:pPr algn="just">
              <a:buNone/>
            </a:pPr>
            <a:r>
              <a:rPr lang="en-US" sz="2400" b="1" dirty="0"/>
              <a:t>Output:</a:t>
            </a:r>
          </a:p>
          <a:p>
            <a:pPr algn="just">
              <a:buNone/>
            </a:pPr>
            <a:r>
              <a:rPr lang="en-US" sz="2400" dirty="0"/>
              <a:t>Positive Number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3"/>
                </a:solidFill>
              </a:rPr>
              <a:t>Looping Statement</a:t>
            </a:r>
          </a:p>
          <a:p>
            <a:pPr>
              <a:buNone/>
            </a:pPr>
            <a:endParaRPr lang="en-US" sz="3200" b="1" dirty="0">
              <a:solidFill>
                <a:schemeClr val="accent3"/>
              </a:solidFill>
            </a:endParaRPr>
          </a:p>
          <a:p>
            <a:pPr lvl="1" algn="just"/>
            <a:r>
              <a:rPr lang="en-US" dirty="0"/>
              <a:t>A loop statement allows us to execute a statement or group of statements multiple time. </a:t>
            </a:r>
          </a:p>
          <a:p>
            <a:pPr lvl="1" algn="just"/>
            <a:r>
              <a:rPr lang="en-US" dirty="0"/>
              <a:t>Python provides following types of loops to handle looping requirements</a:t>
            </a:r>
          </a:p>
          <a:p>
            <a:pPr lvl="2" algn="just"/>
            <a:r>
              <a:rPr lang="en-US" dirty="0"/>
              <a:t>While Loop</a:t>
            </a:r>
          </a:p>
          <a:p>
            <a:pPr lvl="2" algn="just"/>
            <a:r>
              <a:rPr lang="en-US" dirty="0"/>
              <a:t>for Loop</a:t>
            </a:r>
          </a:p>
          <a:p>
            <a:pPr lvl="2" algn="just"/>
            <a:r>
              <a:rPr lang="en-US" dirty="0"/>
              <a:t>Nested Loop</a:t>
            </a:r>
          </a:p>
          <a:p>
            <a:pPr lvl="2" algn="just"/>
            <a:endParaRPr lang="en-US" dirty="0"/>
          </a:p>
          <a:p>
            <a:pPr algn="just"/>
            <a:r>
              <a:rPr lang="en-US" b="1" dirty="0"/>
              <a:t>While Loop:</a:t>
            </a:r>
          </a:p>
          <a:p>
            <a:pPr algn="just">
              <a:buNone/>
            </a:pPr>
            <a:r>
              <a:rPr lang="en-US" dirty="0"/>
              <a:t>	With the while loop we can execute a set of statements as long as a condition is true.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Syntax:</a:t>
            </a:r>
          </a:p>
          <a:p>
            <a:pPr>
              <a:buNone/>
            </a:pPr>
            <a:r>
              <a:rPr lang="en-US" dirty="0"/>
              <a:t>while expression:</a:t>
            </a:r>
          </a:p>
          <a:p>
            <a:pPr>
              <a:buNone/>
            </a:pPr>
            <a:r>
              <a:rPr lang="en-US" dirty="0"/>
              <a:t>	statement(s)</a:t>
            </a:r>
          </a:p>
          <a:p>
            <a:pPr>
              <a:buNone/>
            </a:pPr>
            <a:r>
              <a:rPr lang="en-US" b="1" dirty="0"/>
              <a:t>Flow Diagram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191000" y="2438400"/>
            <a:ext cx="16764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  <a:p>
            <a:pPr algn="ctr"/>
            <a:r>
              <a:rPr lang="en-US" dirty="0"/>
              <a:t>condition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4267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rot="5400000">
            <a:off x="4800600" y="220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 rot="5400000">
            <a:off x="4686300" y="3924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5" idx="2"/>
            <a:endCxn id="4" idx="1"/>
          </p:cNvCxnSpPr>
          <p:nvPr/>
        </p:nvCxnSpPr>
        <p:spPr>
          <a:xfrm rot="5400000" flipH="1">
            <a:off x="3695700" y="3505200"/>
            <a:ext cx="1790700" cy="800100"/>
          </a:xfrm>
          <a:prstGeom prst="bentConnector4">
            <a:avLst>
              <a:gd name="adj1" fmla="val -12766"/>
              <a:gd name="adj2" fmla="val 157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</p:cNvCxnSpPr>
          <p:nvPr/>
        </p:nvCxnSpPr>
        <p:spPr>
          <a:xfrm>
            <a:off x="5867400" y="3009900"/>
            <a:ext cx="762000" cy="2362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24600" y="37338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24400" y="3733800"/>
            <a:ext cx="1295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67400"/>
            <a:ext cx="1219200" cy="86281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1928</TotalTime>
  <Words>585</Words>
  <Application>Microsoft Office PowerPoint</Application>
  <PresentationFormat>On-screen Show (4:3)</PresentationFormat>
  <Paragraphs>310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Programming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LENOVO</cp:lastModifiedBy>
  <cp:revision>67</cp:revision>
  <dcterms:created xsi:type="dcterms:W3CDTF">2021-05-09T05:26:38Z</dcterms:created>
  <dcterms:modified xsi:type="dcterms:W3CDTF">2022-11-26T06:43:15Z</dcterms:modified>
</cp:coreProperties>
</file>