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5" r:id="rId3"/>
    <p:sldId id="259" r:id="rId4"/>
    <p:sldId id="323" r:id="rId5"/>
    <p:sldId id="308" r:id="rId6"/>
    <p:sldId id="277" r:id="rId7"/>
    <p:sldId id="276" r:id="rId8"/>
    <p:sldId id="279" r:id="rId9"/>
    <p:sldId id="278" r:id="rId10"/>
    <p:sldId id="283" r:id="rId11"/>
    <p:sldId id="282" r:id="rId12"/>
    <p:sldId id="285" r:id="rId13"/>
    <p:sldId id="281" r:id="rId14"/>
    <p:sldId id="289" r:id="rId15"/>
    <p:sldId id="288" r:id="rId16"/>
    <p:sldId id="287" r:id="rId17"/>
    <p:sldId id="293" r:id="rId18"/>
    <p:sldId id="292" r:id="rId19"/>
    <p:sldId id="296" r:id="rId20"/>
    <p:sldId id="294" r:id="rId21"/>
    <p:sldId id="295" r:id="rId22"/>
    <p:sldId id="291" r:id="rId23"/>
    <p:sldId id="299" r:id="rId24"/>
    <p:sldId id="298" r:id="rId25"/>
    <p:sldId id="297" r:id="rId26"/>
    <p:sldId id="301" r:id="rId27"/>
    <p:sldId id="300" r:id="rId28"/>
    <p:sldId id="286" r:id="rId29"/>
    <p:sldId id="302" r:id="rId30"/>
    <p:sldId id="303" r:id="rId31"/>
    <p:sldId id="314" r:id="rId32"/>
    <p:sldId id="324" r:id="rId33"/>
    <p:sldId id="317" r:id="rId34"/>
    <p:sldId id="318" r:id="rId35"/>
    <p:sldId id="319" r:id="rId36"/>
    <p:sldId id="320" r:id="rId37"/>
    <p:sldId id="313" r:id="rId38"/>
    <p:sldId id="316" r:id="rId39"/>
    <p:sldId id="321" r:id="rId40"/>
    <p:sldId id="322" r:id="rId41"/>
    <p:sldId id="32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40CEFC-DBAC-4BC4-B55C-4077395B201F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and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Function arguments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Importing modules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Built in modules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4582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Keyword Arguments</a:t>
            </a:r>
          </a:p>
          <a:p>
            <a:pPr lvl="1" algn="just"/>
            <a:r>
              <a:rPr lang="en-US" dirty="0"/>
              <a:t>You can also send arguments with the </a:t>
            </a:r>
            <a:r>
              <a:rPr lang="en-US" b="1" i="1" dirty="0"/>
              <a:t>key</a:t>
            </a:r>
            <a:r>
              <a:rPr lang="en-US" b="1" dirty="0"/>
              <a:t> = </a:t>
            </a:r>
            <a:r>
              <a:rPr lang="en-US" b="1" i="1" dirty="0"/>
              <a:t>value</a:t>
            </a:r>
            <a:r>
              <a:rPr lang="en-US" dirty="0"/>
              <a:t> syntax.</a:t>
            </a:r>
          </a:p>
          <a:p>
            <a:pPr algn="just">
              <a:buNone/>
            </a:pPr>
            <a:r>
              <a:rPr lang="en-US" b="1" dirty="0"/>
              <a:t>Example:</a:t>
            </a:r>
          </a:p>
          <a:p>
            <a:pPr algn="just">
              <a:buNone/>
            </a:pPr>
            <a:r>
              <a:rPr lang="en-US" dirty="0" err="1"/>
              <a:t>def</a:t>
            </a:r>
            <a:r>
              <a:rPr lang="en-US" dirty="0"/>
              <a:t> volume(</a:t>
            </a:r>
            <a:r>
              <a:rPr lang="en-US" dirty="0" err="1"/>
              <a:t>l,b</a:t>
            </a:r>
            <a:r>
              <a:rPr lang="en-US" dirty="0"/>
              <a:t>=5,h=10):</a:t>
            </a:r>
          </a:p>
          <a:p>
            <a:pPr algn="just">
              <a:buNone/>
            </a:pPr>
            <a:r>
              <a:rPr lang="en-US" dirty="0"/>
              <a:t>    print('l </a:t>
            </a:r>
            <a:r>
              <a:rPr lang="en-US" dirty="0" err="1"/>
              <a:t>is',l,'and</a:t>
            </a:r>
            <a:r>
              <a:rPr lang="en-US" dirty="0"/>
              <a:t> b </a:t>
            </a:r>
            <a:r>
              <a:rPr lang="en-US" dirty="0" err="1"/>
              <a:t>is',b,'and</a:t>
            </a:r>
            <a:r>
              <a:rPr lang="en-US" dirty="0"/>
              <a:t> h </a:t>
            </a:r>
            <a:r>
              <a:rPr lang="en-US" dirty="0" err="1"/>
              <a:t>is',h,'and</a:t>
            </a:r>
            <a:r>
              <a:rPr lang="en-US" dirty="0"/>
              <a:t> volume </a:t>
            </a:r>
            <a:r>
              <a:rPr lang="en-US" dirty="0" err="1"/>
              <a:t>is',l</a:t>
            </a:r>
            <a:r>
              <a:rPr lang="en-US" dirty="0"/>
              <a:t>*b*h)</a:t>
            </a:r>
          </a:p>
          <a:p>
            <a:pPr algn="just">
              <a:buNone/>
            </a:pPr>
            <a:r>
              <a:rPr lang="en-US" dirty="0"/>
              <a:t>volume(2,4)</a:t>
            </a:r>
          </a:p>
          <a:p>
            <a:pPr algn="just">
              <a:buNone/>
            </a:pPr>
            <a:r>
              <a:rPr lang="en-US" dirty="0"/>
              <a:t>volume(3,h=6)</a:t>
            </a:r>
          </a:p>
          <a:p>
            <a:pPr algn="just">
              <a:buNone/>
            </a:pPr>
            <a:r>
              <a:rPr lang="en-US" dirty="0"/>
              <a:t>volume(h=7,l=2)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l is 2 and b is 4 and h is 10 and volume is 80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l is 3 and b is 5 and h is 6 and volume is 90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l is 2 and b is 5 and h is 7 and volume is 70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3820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Global variable</a:t>
            </a:r>
          </a:p>
          <a:p>
            <a:pPr algn="just">
              <a:buNone/>
            </a:pPr>
            <a:r>
              <a:rPr lang="en-US" dirty="0"/>
              <a:t>	In python, a variable declared outside of the function or in global scope is known as a global variable. This means that a global variable can be accessed inside or outside of the function.</a:t>
            </a:r>
            <a:endParaRPr lang="en-US" b="1" dirty="0"/>
          </a:p>
          <a:p>
            <a:pPr>
              <a:buNone/>
            </a:pPr>
            <a:r>
              <a:rPr lang="en-US" b="1" dirty="0"/>
              <a:t>Example 1: Create a Global Variable</a:t>
            </a:r>
          </a:p>
          <a:p>
            <a:pPr>
              <a:buNone/>
            </a:pPr>
            <a:r>
              <a:rPr lang="en-US" dirty="0"/>
              <a:t>x = 20 </a:t>
            </a:r>
          </a:p>
          <a:p>
            <a:pPr>
              <a:buNone/>
            </a:pPr>
            <a:r>
              <a:rPr lang="en-US" dirty="0"/>
              <a:t>def call(): </a:t>
            </a:r>
          </a:p>
          <a:p>
            <a:pPr>
              <a:buNone/>
            </a:pPr>
            <a:r>
              <a:rPr lang="en-US" dirty="0"/>
              <a:t>	print("x inside:", x) </a:t>
            </a:r>
          </a:p>
          <a:p>
            <a:pPr>
              <a:buNone/>
            </a:pPr>
            <a:r>
              <a:rPr lang="en-US" dirty="0"/>
              <a:t>call() </a:t>
            </a:r>
          </a:p>
          <a:p>
            <a:pPr>
              <a:buNone/>
            </a:pPr>
            <a:r>
              <a:rPr lang="en-US" dirty="0"/>
              <a:t>print("x outside:", x)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x inside: 20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x outside: 20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use the </a:t>
            </a:r>
            <a:r>
              <a:rPr lang="en-US" b="1" dirty="0"/>
              <a:t>keyword global </a:t>
            </a:r>
            <a:r>
              <a:rPr lang="en-US" dirty="0"/>
              <a:t>to define a global variable.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compute():</a:t>
            </a:r>
          </a:p>
          <a:p>
            <a:pPr>
              <a:buNone/>
            </a:pPr>
            <a:r>
              <a:rPr lang="en-US" dirty="0"/>
              <a:t>    global x</a:t>
            </a:r>
          </a:p>
          <a:p>
            <a:pPr>
              <a:buNone/>
            </a:pPr>
            <a:r>
              <a:rPr lang="en-US" dirty="0"/>
              <a:t>    print("Value of x in compute function </a:t>
            </a:r>
            <a:r>
              <a:rPr lang="en-US" dirty="0" err="1"/>
              <a:t>is",x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x += 5</a:t>
            </a:r>
          </a:p>
          <a:p>
            <a:pPr>
              <a:buNone/>
            </a:pPr>
            <a:r>
              <a:rPr lang="en-US" dirty="0"/>
              <a:t>    return None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dispvalue</a:t>
            </a:r>
            <a:r>
              <a:rPr lang="en-US" dirty="0"/>
              <a:t>():</a:t>
            </a:r>
          </a:p>
          <a:p>
            <a:pPr>
              <a:buNone/>
            </a:pPr>
            <a:r>
              <a:rPr lang="en-US" dirty="0"/>
              <a:t>    global x</a:t>
            </a:r>
          </a:p>
          <a:p>
            <a:pPr>
              <a:buNone/>
            </a:pPr>
            <a:r>
              <a:rPr lang="en-US" dirty="0"/>
              <a:t>    print("Value of x in </a:t>
            </a:r>
            <a:r>
              <a:rPr lang="en-US" dirty="0" err="1"/>
              <a:t>dispvalue</a:t>
            </a:r>
            <a:r>
              <a:rPr lang="en-US" dirty="0"/>
              <a:t> function is", x)</a:t>
            </a:r>
          </a:p>
          <a:p>
            <a:pPr>
              <a:buNone/>
            </a:pPr>
            <a:r>
              <a:rPr lang="en-US" dirty="0"/>
              <a:t>    x-=2</a:t>
            </a:r>
          </a:p>
          <a:p>
            <a:pPr>
              <a:buNone/>
            </a:pPr>
            <a:r>
              <a:rPr lang="en-US" dirty="0"/>
              <a:t>    return None</a:t>
            </a:r>
          </a:p>
          <a:p>
            <a:pPr>
              <a:buNone/>
            </a:pPr>
            <a:r>
              <a:rPr lang="en-US" dirty="0"/>
              <a:t>x=0</a:t>
            </a:r>
          </a:p>
          <a:p>
            <a:pPr>
              <a:buNone/>
            </a:pPr>
            <a:r>
              <a:rPr lang="en-US" dirty="0"/>
              <a:t>compute()</a:t>
            </a:r>
          </a:p>
          <a:p>
            <a:pPr>
              <a:buNone/>
            </a:pPr>
            <a:r>
              <a:rPr lang="en-US" dirty="0" err="1"/>
              <a:t>dispvalue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compute()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71800" y="5029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Value of x in compute function is 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Value of x in </a:t>
            </a:r>
            <a:r>
              <a:rPr lang="en-US" dirty="0" err="1">
                <a:solidFill>
                  <a:srgbClr val="00B050"/>
                </a:solidFill>
              </a:rPr>
              <a:t>dispvalue</a:t>
            </a:r>
            <a:r>
              <a:rPr lang="en-US" dirty="0">
                <a:solidFill>
                  <a:srgbClr val="00B050"/>
                </a:solidFill>
              </a:rPr>
              <a:t> function is 5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Value of x in compute function is 3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Local Variables:</a:t>
            </a:r>
          </a:p>
          <a:p>
            <a:pPr lvl="1"/>
            <a:r>
              <a:rPr lang="en-US" dirty="0"/>
              <a:t>A variable declared inside the function's body or in the local scope is known as a local variable.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compute(x):</a:t>
            </a:r>
          </a:p>
          <a:p>
            <a:pPr>
              <a:buNone/>
            </a:pPr>
            <a:r>
              <a:rPr lang="en-US" b="1" dirty="0"/>
              <a:t>    x += 5</a:t>
            </a:r>
          </a:p>
          <a:p>
            <a:pPr>
              <a:buNone/>
            </a:pPr>
            <a:r>
              <a:rPr lang="en-US" dirty="0"/>
              <a:t>    print("Value of x in compute function </a:t>
            </a:r>
            <a:r>
              <a:rPr lang="en-US" dirty="0" err="1"/>
              <a:t>is",x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return None</a:t>
            </a:r>
          </a:p>
          <a:p>
            <a:pPr>
              <a:buNone/>
            </a:pPr>
            <a:r>
              <a:rPr lang="en-US" dirty="0"/>
              <a:t>x=10</a:t>
            </a:r>
          </a:p>
          <a:p>
            <a:pPr>
              <a:buNone/>
            </a:pPr>
            <a:r>
              <a:rPr lang="en-US" dirty="0"/>
              <a:t>compute(x)</a:t>
            </a:r>
          </a:p>
          <a:p>
            <a:pPr>
              <a:buNone/>
            </a:pPr>
            <a:r>
              <a:rPr lang="en-US" dirty="0"/>
              <a:t>print("Value of x is </a:t>
            </a:r>
            <a:r>
              <a:rPr lang="en-US" dirty="0" err="1"/>
              <a:t>still",x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Value of x in compute function is 15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Value of x is still 10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Example-Local and Global Variable</a:t>
            </a:r>
          </a:p>
          <a:p>
            <a:pPr>
              <a:buNone/>
            </a:pPr>
            <a:r>
              <a:rPr lang="en-US" dirty="0"/>
              <a:t>x = 5 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call(): </a:t>
            </a:r>
          </a:p>
          <a:p>
            <a:pPr>
              <a:buNone/>
            </a:pPr>
            <a:r>
              <a:rPr lang="en-US" dirty="0"/>
              <a:t>	x = 10 </a:t>
            </a:r>
          </a:p>
          <a:p>
            <a:pPr>
              <a:buNone/>
            </a:pPr>
            <a:r>
              <a:rPr lang="en-US" dirty="0"/>
              <a:t>	print("local x:", x) </a:t>
            </a:r>
          </a:p>
          <a:p>
            <a:pPr>
              <a:buNone/>
            </a:pPr>
            <a:r>
              <a:rPr lang="en-US" dirty="0"/>
              <a:t>call() </a:t>
            </a:r>
          </a:p>
          <a:p>
            <a:pPr>
              <a:buNone/>
            </a:pPr>
            <a:r>
              <a:rPr lang="en-US" dirty="0"/>
              <a:t>print("global x:", x)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local x: 10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global x: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Lambda Function:</a:t>
            </a:r>
          </a:p>
          <a:p>
            <a:pPr algn="just"/>
            <a:r>
              <a:rPr lang="en-US" dirty="0"/>
              <a:t>Normal functions are defined using the </a:t>
            </a:r>
            <a:r>
              <a:rPr lang="en-US" b="1" dirty="0"/>
              <a:t>def</a:t>
            </a:r>
            <a:r>
              <a:rPr lang="en-US" dirty="0"/>
              <a:t> keyword in Python, anonymous functions are defined using the </a:t>
            </a:r>
            <a:r>
              <a:rPr lang="en-US" b="1" dirty="0"/>
              <a:t>lambda </a:t>
            </a:r>
            <a:r>
              <a:rPr lang="en-US" dirty="0"/>
              <a:t>keyword.</a:t>
            </a:r>
          </a:p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any number of arguments, but can only have one expression.</a:t>
            </a:r>
          </a:p>
          <a:p>
            <a:pPr>
              <a:buNone/>
            </a:pPr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lambda </a:t>
            </a:r>
            <a:r>
              <a:rPr lang="en-US" i="1" dirty="0"/>
              <a:t>arguments </a:t>
            </a:r>
            <a:r>
              <a:rPr lang="en-US" dirty="0"/>
              <a:t>: </a:t>
            </a:r>
            <a:r>
              <a:rPr lang="en-US" i="1" dirty="0"/>
              <a:t>expression</a:t>
            </a:r>
            <a:endParaRPr lang="en-US" dirty="0"/>
          </a:p>
          <a:p>
            <a:pPr algn="just"/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# Program to show the use of lambda functions </a:t>
            </a:r>
            <a:r>
              <a:rPr lang="en-US" dirty="0"/>
              <a:t>double = lambda x: x * 2 </a:t>
            </a:r>
          </a:p>
          <a:p>
            <a:pPr>
              <a:buNone/>
            </a:pPr>
            <a:r>
              <a:rPr lang="en-US" dirty="0"/>
              <a:t>	print(double(5))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10</a:t>
            </a:r>
          </a:p>
          <a:p>
            <a:r>
              <a:rPr lang="en-US" dirty="0"/>
              <a:t>In the above program, lambda x: x * 2 is the lambda function. Here x is the argument and x * 2 is the expression that gets evaluated and returned.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/>
              <a:t>Example</a:t>
            </a:r>
          </a:p>
          <a:p>
            <a:pPr algn="just">
              <a:buNone/>
            </a:pPr>
            <a:r>
              <a:rPr lang="en-US" b="1" dirty="0"/>
              <a:t>#Multiply argument a with argument b and return the result:</a:t>
            </a:r>
          </a:p>
          <a:p>
            <a:pPr>
              <a:buNone/>
            </a:pPr>
            <a:r>
              <a:rPr lang="en-US" dirty="0"/>
              <a:t>x=lambda </a:t>
            </a:r>
            <a:r>
              <a:rPr lang="en-US" dirty="0" err="1"/>
              <a:t>a,b:a</a:t>
            </a:r>
            <a:r>
              <a:rPr lang="en-US" dirty="0"/>
              <a:t>*b</a:t>
            </a:r>
          </a:p>
          <a:p>
            <a:pPr>
              <a:buNone/>
            </a:pPr>
            <a:r>
              <a:rPr lang="en-US" dirty="0"/>
              <a:t>print(x(5,6))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30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305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Built-in</a:t>
            </a:r>
            <a:r>
              <a:rPr lang="en-US" dirty="0"/>
              <a:t> </a:t>
            </a:r>
            <a:r>
              <a:rPr lang="en-US" b="1" dirty="0"/>
              <a:t>functions - filter(), map() and reduce():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u="sng" dirty="0"/>
              <a:t>filter()</a:t>
            </a:r>
          </a:p>
          <a:p>
            <a:r>
              <a:rPr lang="en-US" dirty="0"/>
              <a:t>The function is called with all the items in the list and a new list is returned which contains items for which the function evaluates to True.</a:t>
            </a:r>
          </a:p>
          <a:p>
            <a:r>
              <a:rPr lang="en-US" b="1" dirty="0"/>
              <a:t>filter(</a:t>
            </a:r>
            <a:r>
              <a:rPr lang="en-US" b="1" dirty="0" err="1"/>
              <a:t>function,sequence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# Program to filter out only the even items from a list</a:t>
            </a:r>
          </a:p>
          <a:p>
            <a:pPr>
              <a:buNone/>
            </a:pPr>
            <a:r>
              <a:rPr lang="en-US" dirty="0" err="1"/>
              <a:t>my_list</a:t>
            </a:r>
            <a:r>
              <a:rPr lang="en-US" dirty="0"/>
              <a:t> = [1, 5, 4, 6, 8, 11, 3, 12] </a:t>
            </a:r>
          </a:p>
          <a:p>
            <a:pPr>
              <a:buNone/>
            </a:pPr>
            <a:r>
              <a:rPr lang="en-US" dirty="0" err="1"/>
              <a:t>new_list</a:t>
            </a:r>
            <a:r>
              <a:rPr lang="en-US" dirty="0"/>
              <a:t> = list(filter(lambda x:(x%2 == 0),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new_list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[4, 6, 8, 12]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048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Example-filter method in function:</a:t>
            </a:r>
          </a:p>
          <a:p>
            <a:pPr>
              <a:buNone/>
            </a:pPr>
            <a:r>
              <a:rPr lang="en-US" dirty="0"/>
              <a:t>	def </a:t>
            </a:r>
            <a:r>
              <a:rPr lang="en-US" dirty="0" err="1"/>
              <a:t>evenval</a:t>
            </a:r>
            <a:r>
              <a:rPr lang="en-US" dirty="0"/>
              <a:t>(x):</a:t>
            </a:r>
          </a:p>
          <a:p>
            <a:pPr>
              <a:buNone/>
            </a:pPr>
            <a:r>
              <a:rPr lang="en-US" dirty="0"/>
              <a:t>		return x%2==0</a:t>
            </a:r>
          </a:p>
          <a:p>
            <a:pPr>
              <a:buNone/>
            </a:pPr>
            <a:r>
              <a:rPr lang="en-US" dirty="0"/>
              <a:t>	even=filter(</a:t>
            </a:r>
            <a:r>
              <a:rPr lang="en-US" dirty="0" err="1"/>
              <a:t>evenval,range</a:t>
            </a:r>
            <a:r>
              <a:rPr lang="en-US" dirty="0"/>
              <a:t>(1,11))</a:t>
            </a:r>
          </a:p>
          <a:p>
            <a:pPr>
              <a:buNone/>
            </a:pPr>
            <a:r>
              <a:rPr lang="en-US" dirty="0"/>
              <a:t>	print(list(even))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[2, 4, 6, 8, 10]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82000" cy="62484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Functions</a:t>
            </a:r>
          </a:p>
          <a:p>
            <a:pPr lvl="1"/>
            <a:r>
              <a:rPr lang="en-US" dirty="0"/>
              <a:t>A function is a block of code which only runs when it is called.</a:t>
            </a:r>
          </a:p>
          <a:p>
            <a:pPr lvl="1"/>
            <a:r>
              <a:rPr lang="en-US" dirty="0"/>
              <a:t>You can pass data, known as parameters, into a function.</a:t>
            </a:r>
          </a:p>
          <a:p>
            <a:pPr lvl="1"/>
            <a:r>
              <a:rPr lang="en-US" dirty="0"/>
              <a:t>Once a function is written, it can be used over and over again.</a:t>
            </a:r>
          </a:p>
          <a:p>
            <a:pPr lvl="1"/>
            <a:r>
              <a:rPr lang="en-US" dirty="0"/>
              <a:t>Function can be called from the inside of another function.</a:t>
            </a:r>
          </a:p>
          <a:p>
            <a:pPr lvl="2"/>
            <a:r>
              <a:rPr lang="en-US" b="1" dirty="0"/>
              <a:t>Built-in function</a:t>
            </a:r>
          </a:p>
          <a:p>
            <a:pPr lvl="2"/>
            <a:r>
              <a:rPr lang="en-US" b="1" dirty="0"/>
              <a:t>User defined function</a:t>
            </a:r>
          </a:p>
          <a:p>
            <a:r>
              <a:rPr lang="en-US" b="1" dirty="0"/>
              <a:t>Built-in/Library/Predefined Function</a:t>
            </a:r>
          </a:p>
          <a:p>
            <a:pPr lvl="1" algn="just"/>
            <a:r>
              <a:rPr lang="en-US" dirty="0"/>
              <a:t>These functions are already built into python interpreter and are readily available for use.</a:t>
            </a:r>
          </a:p>
          <a:p>
            <a:pPr lvl="1" algn="just"/>
            <a:r>
              <a:rPr lang="en-US" b="1" dirty="0"/>
              <a:t>Example: </a:t>
            </a:r>
            <a:r>
              <a:rPr lang="en-US" dirty="0"/>
              <a:t>print(),input(),</a:t>
            </a:r>
            <a:r>
              <a:rPr lang="en-US" dirty="0" err="1"/>
              <a:t>int</a:t>
            </a:r>
            <a:r>
              <a:rPr lang="en-US" dirty="0"/>
              <a:t>(),float(),</a:t>
            </a:r>
            <a:r>
              <a:rPr lang="en-US" dirty="0" err="1"/>
              <a:t>str</a:t>
            </a:r>
            <a:r>
              <a:rPr lang="en-US" dirty="0"/>
              <a:t>() etc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map()</a:t>
            </a:r>
          </a:p>
          <a:p>
            <a:r>
              <a:rPr lang="en-US" dirty="0"/>
              <a:t>The function is called with all the items in the list and a new list is returned which contains items returned by that function for each item.</a:t>
            </a:r>
          </a:p>
          <a:p>
            <a:r>
              <a:rPr lang="en-US" dirty="0"/>
              <a:t>map(</a:t>
            </a:r>
            <a:r>
              <a:rPr lang="en-US" dirty="0" err="1"/>
              <a:t>function,sequence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# Program to double each item in a list using map()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my_list</a:t>
            </a:r>
            <a:r>
              <a:rPr lang="en-US" dirty="0"/>
              <a:t> = [1, 5, 4, 6, 8, 11, 3, 12] </a:t>
            </a:r>
          </a:p>
          <a:p>
            <a:pPr>
              <a:buNone/>
            </a:pPr>
            <a:r>
              <a:rPr lang="en-US" dirty="0" err="1"/>
              <a:t>new_list</a:t>
            </a:r>
            <a:r>
              <a:rPr lang="en-US" dirty="0"/>
              <a:t> = list(map(lambda x: x * 2 , 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new_list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[2, 10, 8, 12, 16, 22, 6, 24]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Example-map() in function</a:t>
            </a:r>
          </a:p>
          <a:p>
            <a:pPr>
              <a:buNone/>
            </a:pPr>
            <a:r>
              <a:rPr lang="en-US" dirty="0"/>
              <a:t>	def double(x):</a:t>
            </a:r>
            <a:br>
              <a:rPr lang="en-US" dirty="0"/>
            </a:br>
            <a:r>
              <a:rPr lang="en-US" dirty="0"/>
              <a:t>    return x*x</a:t>
            </a:r>
            <a:br>
              <a:rPr lang="en-US" dirty="0"/>
            </a:br>
            <a:r>
              <a:rPr lang="en-US" dirty="0" err="1"/>
              <a:t>dou</a:t>
            </a:r>
            <a:r>
              <a:rPr lang="en-US" dirty="0"/>
              <a:t>=map(</a:t>
            </a:r>
            <a:r>
              <a:rPr lang="en-US" dirty="0" err="1"/>
              <a:t>double,range</a:t>
            </a:r>
            <a:r>
              <a:rPr lang="en-US" dirty="0"/>
              <a:t>(1,11))</a:t>
            </a:r>
            <a:br>
              <a:rPr lang="en-US" dirty="0"/>
            </a:br>
            <a:r>
              <a:rPr lang="en-US" dirty="0"/>
              <a:t>print(list(</a:t>
            </a:r>
            <a:r>
              <a:rPr lang="en-US" dirty="0" err="1"/>
              <a:t>dou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[1, 4, 9, 16, 25, 36, 49, 64, 81, 100]</a:t>
            </a:r>
          </a:p>
          <a:p>
            <a:pPr>
              <a:buNone/>
            </a:pPr>
            <a:r>
              <a:rPr lang="en-US" b="1" dirty="0"/>
              <a:t># Example of map() method converts the elements of supplied sequence into</a:t>
            </a:r>
            <a:r>
              <a:rPr lang="en-US" dirty="0"/>
              <a:t> </a:t>
            </a:r>
            <a:r>
              <a:rPr lang="en-US" b="1" dirty="0"/>
              <a:t>integer values</a:t>
            </a:r>
          </a:p>
          <a:p>
            <a:pPr>
              <a:buNone/>
            </a:pPr>
            <a:r>
              <a:rPr lang="en-US" dirty="0"/>
              <a:t>k=map(</a:t>
            </a:r>
            <a:r>
              <a:rPr lang="en-US" dirty="0" err="1"/>
              <a:t>int</a:t>
            </a:r>
            <a:r>
              <a:rPr lang="en-US" dirty="0"/>
              <a:t>,[5,10.15,20,25.628,7])</a:t>
            </a:r>
          </a:p>
          <a:p>
            <a:pPr>
              <a:buNone/>
            </a:pPr>
            <a:r>
              <a:rPr lang="en-US" dirty="0"/>
              <a:t>print(list(k))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[5, 10, 20, 25, 7]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r>
              <a:rPr lang="en-US" b="1" dirty="0"/>
              <a:t>reduce() </a:t>
            </a:r>
          </a:p>
          <a:p>
            <a:pPr lvl="1"/>
            <a:r>
              <a:rPr lang="en-US" dirty="0"/>
              <a:t>Reduce() works differently than map() and filter(). It does not return a new list based on the function . Instead, it returns a single value.</a:t>
            </a:r>
          </a:p>
          <a:p>
            <a:pPr lvl="1"/>
            <a:r>
              <a:rPr lang="en-US" dirty="0"/>
              <a:t>reduce(</a:t>
            </a:r>
            <a:r>
              <a:rPr lang="en-US" dirty="0" err="1"/>
              <a:t>function,sequnce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 lvl="1">
              <a:buNone/>
            </a:pPr>
            <a:r>
              <a:rPr lang="en-US" dirty="0"/>
              <a:t>from </a:t>
            </a:r>
            <a:r>
              <a:rPr lang="en-US" dirty="0" err="1"/>
              <a:t>functools</a:t>
            </a:r>
            <a:r>
              <a:rPr lang="en-US" dirty="0"/>
              <a:t> import reduce</a:t>
            </a:r>
          </a:p>
          <a:p>
            <a:pPr lvl="1">
              <a:buNone/>
            </a:pPr>
            <a:r>
              <a:rPr lang="en-US" dirty="0"/>
              <a:t>list = [2, 4, 7, 3]</a:t>
            </a:r>
          </a:p>
          <a:p>
            <a:pPr lvl="1">
              <a:buNone/>
            </a:pPr>
            <a:r>
              <a:rPr lang="en-US" dirty="0"/>
              <a:t>print(reduce(lambda x, y: x + y, list))</a:t>
            </a:r>
          </a:p>
          <a:p>
            <a:pPr lvl="1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 16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Example-reduce() in function: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functools</a:t>
            </a:r>
            <a:r>
              <a:rPr lang="en-US" dirty="0"/>
              <a:t> import*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add(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    return </a:t>
            </a:r>
            <a:r>
              <a:rPr lang="en-US" dirty="0" err="1"/>
              <a:t>x+y</a:t>
            </a:r>
            <a:endParaRPr lang="en-US" dirty="0"/>
          </a:p>
          <a:p>
            <a:pPr>
              <a:buNone/>
            </a:pPr>
            <a:r>
              <a:rPr lang="en-US" dirty="0"/>
              <a:t>r=reduce(</a:t>
            </a:r>
            <a:r>
              <a:rPr lang="en-US" dirty="0" err="1"/>
              <a:t>add,range</a:t>
            </a:r>
            <a:r>
              <a:rPr lang="en-US" dirty="0"/>
              <a:t>(1,11))</a:t>
            </a:r>
          </a:p>
          <a:p>
            <a:pPr>
              <a:buNone/>
            </a:pPr>
            <a:r>
              <a:rPr lang="en-US" dirty="0"/>
              <a:t>print(r)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55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Function Attributes:</a:t>
            </a:r>
          </a:p>
          <a:p>
            <a:pPr>
              <a:buNone/>
            </a:pPr>
            <a:r>
              <a:rPr lang="en-US" dirty="0"/>
              <a:t>	A function object has a number of attributes that you can use to get more information about the function.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327"/>
              </p:ext>
            </p:extLst>
          </p:nvPr>
        </p:nvGraphicFramePr>
        <p:xfrm>
          <a:off x="381000" y="1504144"/>
          <a:ext cx="8305800" cy="450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752">
                <a:tc>
                  <a:txBody>
                    <a:bodyPr/>
                    <a:lstStyle/>
                    <a:p>
                      <a:r>
                        <a:rPr lang="en-US" dirty="0"/>
                        <a:t>Function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3379">
                <a:tc>
                  <a:txBody>
                    <a:bodyPr/>
                    <a:lstStyle/>
                    <a:p>
                      <a:r>
                        <a:rPr lang="en-US" dirty="0" err="1"/>
                        <a:t>functionname.__doc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</a:t>
                      </a:r>
                      <a:r>
                        <a:rPr lang="en-US" dirty="0" err="1"/>
                        <a:t>docstring</a:t>
                      </a:r>
                      <a:r>
                        <a:rPr lang="en-US" dirty="0"/>
                        <a:t> from the first line of the function’s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functionname.__name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function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3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functionname.__module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name</a:t>
                      </a:r>
                      <a:r>
                        <a:rPr lang="en-US" baseline="0" dirty="0"/>
                        <a:t> of the module in which the function is defined.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3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functionname.__defaults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</a:t>
                      </a:r>
                      <a:r>
                        <a:rPr lang="en-US" dirty="0" err="1"/>
                        <a:t>tuple</a:t>
                      </a:r>
                      <a:r>
                        <a:rPr lang="en-US" dirty="0"/>
                        <a:t> with default values to be assigned</a:t>
                      </a:r>
                      <a:r>
                        <a:rPr lang="en-US" baseline="0" dirty="0"/>
                        <a:t> to the default arguments of the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3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functionname.__code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actual code object, the statements in the body of the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3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functionname.__dict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dictionary that defines the local namespace for the attributes of the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3058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def sum(</a:t>
            </a:r>
            <a:r>
              <a:rPr lang="en-US" dirty="0" err="1"/>
              <a:t>a,b</a:t>
            </a:r>
            <a:r>
              <a:rPr lang="en-US" dirty="0"/>
              <a:t>=5):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"Adds the two numbers"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return </a:t>
            </a:r>
            <a:r>
              <a:rPr lang="en-US" dirty="0" err="1"/>
              <a:t>a+b</a:t>
            </a:r>
            <a:endParaRPr lang="en-US" dirty="0"/>
          </a:p>
          <a:p>
            <a:pPr>
              <a:buNone/>
            </a:pPr>
            <a:r>
              <a:rPr lang="en-US" dirty="0" err="1"/>
              <a:t>sum.version</a:t>
            </a:r>
            <a:r>
              <a:rPr lang="en-US" dirty="0"/>
              <a:t>=</a:t>
            </a:r>
            <a:r>
              <a:rPr lang="en-US" b="1" dirty="0"/>
              <a:t>"1.0“</a:t>
            </a:r>
          </a:p>
          <a:p>
            <a:pPr>
              <a:buNone/>
            </a:pPr>
            <a:r>
              <a:rPr lang="en-US" dirty="0" err="1"/>
              <a:t>sum.author</a:t>
            </a:r>
            <a:r>
              <a:rPr lang="en-US" dirty="0"/>
              <a:t>=</a:t>
            </a:r>
            <a:r>
              <a:rPr lang="en-US" b="1" dirty="0"/>
              <a:t>"</a:t>
            </a:r>
            <a:r>
              <a:rPr lang="en-US" b="1" dirty="0" err="1"/>
              <a:t>abcd</a:t>
            </a:r>
            <a:r>
              <a:rPr lang="en-US" b="1" dirty="0"/>
              <a:t>“</a:t>
            </a:r>
          </a:p>
          <a:p>
            <a:pPr>
              <a:buNone/>
            </a:pPr>
            <a:r>
              <a:rPr lang="en-US" dirty="0"/>
              <a:t>k=sum(10,20)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b="1" dirty="0"/>
              <a:t>'Sum </a:t>
            </a:r>
            <a:r>
              <a:rPr lang="en-US" b="1" dirty="0" err="1"/>
              <a:t>is'</a:t>
            </a:r>
            <a:r>
              <a:rPr lang="en-US" dirty="0" err="1"/>
              <a:t>,k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b="1" dirty="0"/>
              <a:t>'The documentation string </a:t>
            </a:r>
            <a:r>
              <a:rPr lang="en-US" b="1" dirty="0" err="1"/>
              <a:t>is'</a:t>
            </a:r>
            <a:r>
              <a:rPr lang="en-US" dirty="0" err="1"/>
              <a:t>,sum.__doc</a:t>
            </a:r>
            <a:r>
              <a:rPr lang="en-US" dirty="0"/>
              <a:t>__)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b="1" dirty="0"/>
              <a:t>'The function name is '</a:t>
            </a:r>
            <a:r>
              <a:rPr lang="en-US" dirty="0"/>
              <a:t>,</a:t>
            </a:r>
            <a:r>
              <a:rPr lang="en-US" dirty="0" err="1"/>
              <a:t>sum.__name</a:t>
            </a:r>
            <a:r>
              <a:rPr lang="en-US" dirty="0"/>
              <a:t>__)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b="1" dirty="0"/>
              <a:t>'The default values of the function are '</a:t>
            </a:r>
            <a:r>
              <a:rPr lang="en-US" dirty="0"/>
              <a:t>,</a:t>
            </a:r>
            <a:r>
              <a:rPr lang="en-US" dirty="0" err="1"/>
              <a:t>sum.__defaults</a:t>
            </a:r>
            <a:r>
              <a:rPr lang="en-US" dirty="0"/>
              <a:t>__)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b="1" dirty="0"/>
              <a:t>'The code object of the function is '</a:t>
            </a:r>
            <a:r>
              <a:rPr lang="en-US" dirty="0"/>
              <a:t>,</a:t>
            </a:r>
            <a:r>
              <a:rPr lang="en-US" dirty="0" err="1"/>
              <a:t>sum.__code</a:t>
            </a:r>
            <a:r>
              <a:rPr lang="en-US" dirty="0"/>
              <a:t>__)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b="1" dirty="0"/>
              <a:t>'The dictionary of the function is '</a:t>
            </a:r>
            <a:r>
              <a:rPr lang="en-US" dirty="0"/>
              <a:t>,</a:t>
            </a:r>
            <a:r>
              <a:rPr lang="en-US" dirty="0" err="1"/>
              <a:t>sum.__dict</a:t>
            </a:r>
            <a:r>
              <a:rPr lang="en-US" dirty="0"/>
              <a:t>__)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Sum is 30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The documentation string is Adds the two numbers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The function name is  sum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The default values of the function are  (5,)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The code object of the function is  &lt;code object sum at 0x0000024896EFDD40, file "F:/Private/NS/Ms. SARANYA/PYTHON/Python program/func_attri.py", line 1&gt;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The dictionary of the function is  {'version': '1.0', 'author': '</a:t>
            </a:r>
            <a:r>
              <a:rPr lang="en-US" dirty="0" err="1">
                <a:solidFill>
                  <a:srgbClr val="00B050"/>
                </a:solidFill>
              </a:rPr>
              <a:t>abcd</a:t>
            </a:r>
            <a:r>
              <a:rPr lang="en-US" dirty="0">
                <a:solidFill>
                  <a:srgbClr val="00B050"/>
                </a:solidFill>
              </a:rPr>
              <a:t>'}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def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l,b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		“Computes the area of rectangle values for length and breadth are passed to the function for computation”</a:t>
            </a:r>
          </a:p>
          <a:p>
            <a:pPr>
              <a:buNone/>
            </a:pPr>
            <a:r>
              <a:rPr lang="en-US" dirty="0"/>
              <a:t>		print(“Area of rectangle </a:t>
            </a:r>
            <a:r>
              <a:rPr lang="en-US" dirty="0" err="1"/>
              <a:t>is”,l</a:t>
            </a:r>
            <a:r>
              <a:rPr lang="en-US" dirty="0"/>
              <a:t>*b)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rect</a:t>
            </a:r>
            <a:r>
              <a:rPr lang="en-US" dirty="0"/>
              <a:t>(5,8)</a:t>
            </a:r>
          </a:p>
          <a:p>
            <a:pPr>
              <a:buNone/>
            </a:pPr>
            <a:r>
              <a:rPr lang="en-US" dirty="0"/>
              <a:t>	print(</a:t>
            </a:r>
            <a:r>
              <a:rPr lang="en-US" dirty="0" err="1"/>
              <a:t>rect.__doc</a:t>
            </a:r>
            <a:r>
              <a:rPr lang="en-US" dirty="0"/>
              <a:t>__)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Area of rectangle is 40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	Computes the area of rectangle values for length and breadth are passed to the function for computation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Recursion:</a:t>
            </a:r>
          </a:p>
          <a:p>
            <a:pPr fontAlgn="base"/>
            <a:r>
              <a:rPr lang="en-US" dirty="0"/>
              <a:t>Recursion is defined as the process of defining something in terms of itself. It is a process in which a function calls itself directly or indirectly.</a:t>
            </a:r>
          </a:p>
          <a:p>
            <a:pPr fontAlgn="base">
              <a:buNone/>
            </a:pPr>
            <a:r>
              <a:rPr lang="en-US" b="1" dirty="0"/>
              <a:t>Example:</a:t>
            </a:r>
          </a:p>
          <a:p>
            <a:pPr fontAlgn="base">
              <a:buNone/>
            </a:pPr>
            <a:r>
              <a:rPr lang="en-US" b="1" dirty="0"/>
              <a:t>#Program calculate sum of 10 numbers</a:t>
            </a:r>
          </a:p>
          <a:p>
            <a:pPr fontAlgn="base">
              <a:buNone/>
            </a:pPr>
            <a:r>
              <a:rPr lang="en-US" b="1" dirty="0"/>
              <a:t>	</a:t>
            </a:r>
            <a:r>
              <a:rPr lang="en-US" dirty="0"/>
              <a:t>def </a:t>
            </a:r>
            <a:r>
              <a:rPr lang="en-US" dirty="0" err="1"/>
              <a:t>addseq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    if x==1:</a:t>
            </a:r>
            <a:br>
              <a:rPr lang="en-US" dirty="0"/>
            </a:br>
            <a:r>
              <a:rPr lang="en-US" dirty="0"/>
              <a:t>        return 1</a:t>
            </a:r>
            <a:br>
              <a:rPr lang="en-US" dirty="0"/>
            </a:br>
            <a:r>
              <a:rPr lang="en-US" dirty="0"/>
              <a:t>    else: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x+addseq</a:t>
            </a:r>
            <a:r>
              <a:rPr lang="en-US" dirty="0"/>
              <a:t>(x-1)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"The sum of first 10 sequence number is "</a:t>
            </a:r>
            <a:r>
              <a:rPr lang="en-US" dirty="0"/>
              <a:t>,</a:t>
            </a:r>
            <a:r>
              <a:rPr lang="en-US" dirty="0" err="1"/>
              <a:t>addseq</a:t>
            </a:r>
            <a:r>
              <a:rPr lang="en-US" dirty="0"/>
              <a:t>(10))</a:t>
            </a:r>
          </a:p>
          <a:p>
            <a:pPr fontAlgn="base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The sum of first 10 sequence number is  55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5344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Iterators</a:t>
            </a:r>
            <a:r>
              <a:rPr lang="en-US" b="1" dirty="0"/>
              <a:t>:</a:t>
            </a:r>
          </a:p>
          <a:p>
            <a:r>
              <a:rPr lang="en-US" dirty="0"/>
              <a:t>An </a:t>
            </a:r>
            <a:r>
              <a:rPr lang="en-US" dirty="0" err="1"/>
              <a:t>iterator</a:t>
            </a:r>
            <a:r>
              <a:rPr lang="en-US" dirty="0"/>
              <a:t> is an object that contains a countable number of values.</a:t>
            </a:r>
          </a:p>
          <a:p>
            <a:r>
              <a:rPr lang="en-US" dirty="0"/>
              <a:t>An iterator is an object that can be iterated upon, the meaning that you can traverse through all the values.</a:t>
            </a:r>
          </a:p>
          <a:p>
            <a:r>
              <a:rPr lang="en-US" dirty="0"/>
              <a:t>An </a:t>
            </a:r>
            <a:r>
              <a:rPr lang="en-US" dirty="0" err="1"/>
              <a:t>iterator</a:t>
            </a:r>
            <a:r>
              <a:rPr lang="en-US" dirty="0"/>
              <a:t> is an object which implements the </a:t>
            </a:r>
            <a:r>
              <a:rPr lang="en-US" dirty="0" err="1"/>
              <a:t>iterator</a:t>
            </a:r>
            <a:r>
              <a:rPr lang="en-US" dirty="0"/>
              <a:t> protocol, which consist of the methods </a:t>
            </a:r>
            <a:r>
              <a:rPr lang="en-US" dirty="0" err="1"/>
              <a:t>iter</a:t>
            </a:r>
            <a:r>
              <a:rPr lang="en-US" dirty="0"/>
              <a:t>() and __next__().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User defined function:</a:t>
            </a:r>
          </a:p>
          <a:p>
            <a:pPr lvl="1"/>
            <a:r>
              <a:rPr lang="en-US" dirty="0"/>
              <a:t>It is defined by the users of the program according to their requirements.</a:t>
            </a:r>
          </a:p>
          <a:p>
            <a:pPr lvl="1"/>
            <a:r>
              <a:rPr lang="en-US" dirty="0"/>
              <a:t>Helpful to breakdown a larger program into a number of smaller functions.</a:t>
            </a:r>
          </a:p>
          <a:p>
            <a:pPr>
              <a:buNone/>
            </a:pPr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	def </a:t>
            </a:r>
            <a:r>
              <a:rPr lang="en-US" dirty="0" err="1"/>
              <a:t>function_name</a:t>
            </a:r>
            <a:r>
              <a:rPr lang="en-US" dirty="0"/>
              <a:t>(parameters):</a:t>
            </a:r>
          </a:p>
          <a:p>
            <a:pPr>
              <a:buNone/>
            </a:pPr>
            <a:r>
              <a:rPr lang="en-US" dirty="0"/>
              <a:t>		documentation string</a:t>
            </a:r>
          </a:p>
          <a:p>
            <a:pPr>
              <a:buNone/>
            </a:pPr>
            <a:r>
              <a:rPr lang="en-US" dirty="0"/>
              <a:t>		statements</a:t>
            </a:r>
          </a:p>
          <a:p>
            <a:pPr>
              <a:buNone/>
            </a:pPr>
            <a:r>
              <a:rPr lang="en-US" dirty="0"/>
              <a:t>		return expression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() #calling function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410200" y="2971800"/>
            <a:ext cx="1295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35052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definition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684" y="456408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names=[</a:t>
            </a:r>
            <a:r>
              <a:rPr lang="en-US" b="1" dirty="0"/>
              <a:t>'</a:t>
            </a:r>
            <a:r>
              <a:rPr lang="en-US" b="1" dirty="0" err="1"/>
              <a:t>apple'</a:t>
            </a:r>
            <a:r>
              <a:rPr lang="en-US" dirty="0" err="1"/>
              <a:t>,</a:t>
            </a:r>
            <a:r>
              <a:rPr lang="en-US" b="1" dirty="0" err="1"/>
              <a:t>'orange’</a:t>
            </a:r>
            <a:r>
              <a:rPr lang="en-US" dirty="0" err="1"/>
              <a:t>,</a:t>
            </a:r>
            <a:r>
              <a:rPr lang="en-US" b="1" dirty="0" err="1"/>
              <a:t>’cherry'</a:t>
            </a:r>
            <a:r>
              <a:rPr lang="en-US" dirty="0" err="1"/>
              <a:t>,</a:t>
            </a:r>
            <a:r>
              <a:rPr lang="en-US" b="1" dirty="0" err="1"/>
              <a:t>'banana</a:t>
            </a:r>
            <a:r>
              <a:rPr lang="en-US" b="1" dirty="0"/>
              <a:t>'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iter</a:t>
            </a:r>
            <a:r>
              <a:rPr lang="en-US" dirty="0"/>
              <a:t>(names)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i.__next</a:t>
            </a:r>
            <a:r>
              <a:rPr lang="en-US" dirty="0"/>
              <a:t>__())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i.__next</a:t>
            </a:r>
            <a:r>
              <a:rPr lang="en-US" dirty="0"/>
              <a:t>__())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i.__next</a:t>
            </a:r>
            <a:r>
              <a:rPr lang="en-US" dirty="0"/>
              <a:t>__())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i.__next</a:t>
            </a:r>
            <a:r>
              <a:rPr lang="en-US" dirty="0"/>
              <a:t>__())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apple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orange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cherry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banana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458200" cy="6553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Module:</a:t>
            </a:r>
          </a:p>
          <a:p>
            <a:pPr lvl="1"/>
            <a:r>
              <a:rPr lang="en-US" dirty="0"/>
              <a:t>A module is a file consisting of a few functions and variables used for a particular task.</a:t>
            </a:r>
          </a:p>
          <a:p>
            <a:pPr lvl="1"/>
            <a:r>
              <a:rPr lang="en-US" dirty="0"/>
              <a:t>A module can be reused in any other program that imports it.</a:t>
            </a:r>
          </a:p>
          <a:p>
            <a:pPr lvl="1"/>
            <a:r>
              <a:rPr lang="en-US" dirty="0"/>
              <a:t>To import a module, use the </a:t>
            </a:r>
            <a:r>
              <a:rPr lang="en-US" b="1" dirty="0"/>
              <a:t>import</a:t>
            </a:r>
            <a:r>
              <a:rPr lang="en-US" dirty="0"/>
              <a:t> statement.</a:t>
            </a:r>
          </a:p>
          <a:p>
            <a:pPr>
              <a:buNone/>
            </a:pPr>
            <a:r>
              <a:rPr lang="en-US" b="1" i="1" dirty="0"/>
              <a:t># Program to display calendar of the given month and year</a:t>
            </a:r>
          </a:p>
          <a:p>
            <a:pPr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b="1" dirty="0"/>
              <a:t>import calendar</a:t>
            </a:r>
            <a:r>
              <a:rPr lang="en-US" b="1" i="1" dirty="0"/>
              <a:t> </a:t>
            </a:r>
            <a:r>
              <a:rPr lang="en-US" i="1" dirty="0"/>
              <a:t># importing calendar module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yy</a:t>
            </a:r>
            <a:r>
              <a:rPr lang="en-US" b="1" dirty="0"/>
              <a:t> = 2014  </a:t>
            </a:r>
            <a:r>
              <a:rPr lang="en-US" i="1" dirty="0"/>
              <a:t># year</a:t>
            </a:r>
            <a:br>
              <a:rPr lang="en-US" i="1" dirty="0"/>
            </a:br>
            <a:r>
              <a:rPr lang="en-US" b="1" dirty="0"/>
              <a:t>mm = 11    </a:t>
            </a:r>
            <a:r>
              <a:rPr lang="en-US" i="1" dirty="0"/>
              <a:t># month</a:t>
            </a:r>
            <a:br>
              <a:rPr lang="en-US" i="1" dirty="0"/>
            </a:br>
            <a:endParaRPr lang="en-US" i="1" dirty="0"/>
          </a:p>
          <a:p>
            <a:pPr>
              <a:buNone/>
            </a:pPr>
            <a:r>
              <a:rPr lang="en-US" i="1" dirty="0"/>
              <a:t>   # To take month and year input from the user</a:t>
            </a:r>
            <a:br>
              <a:rPr lang="en-US" i="1" dirty="0"/>
            </a:br>
            <a:r>
              <a:rPr lang="en-US" i="1" dirty="0"/>
              <a:t># </a:t>
            </a:r>
            <a:r>
              <a:rPr lang="en-US" i="1" dirty="0" err="1"/>
              <a:t>yy</a:t>
            </a:r>
            <a:r>
              <a:rPr lang="en-US" i="1" dirty="0"/>
              <a:t> = int(input("Enter year: "))</a:t>
            </a:r>
            <a:br>
              <a:rPr lang="en-US" i="1" dirty="0"/>
            </a:br>
            <a:r>
              <a:rPr lang="en-US" i="1" dirty="0"/>
              <a:t># mm = int(input("Enter month: "))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# display the calendar</a:t>
            </a:r>
            <a:br>
              <a:rPr lang="en-US" i="1" dirty="0"/>
            </a:br>
            <a:r>
              <a:rPr lang="en-US" b="1" dirty="0"/>
              <a:t>print(</a:t>
            </a:r>
            <a:r>
              <a:rPr lang="en-US" b="1" dirty="0" err="1"/>
              <a:t>calendar.month</a:t>
            </a:r>
            <a:r>
              <a:rPr lang="en-US" b="1" dirty="0"/>
              <a:t>(</a:t>
            </a:r>
            <a:r>
              <a:rPr lang="en-US" b="1" dirty="0" err="1"/>
              <a:t>yy</a:t>
            </a:r>
            <a:r>
              <a:rPr lang="en-US" b="1" dirty="0"/>
              <a:t>, mm))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9144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00B050"/>
                </a:solidFill>
              </a:rPr>
              <a:t>November 2014</a:t>
            </a:r>
          </a:p>
          <a:p>
            <a:r>
              <a:rPr lang="en-US" sz="2000" dirty="0">
                <a:solidFill>
                  <a:srgbClr val="00B050"/>
                </a:solidFill>
              </a:rPr>
              <a:t>Mo </a:t>
            </a:r>
            <a:r>
              <a:rPr lang="en-US" sz="2000" dirty="0" err="1">
                <a:solidFill>
                  <a:srgbClr val="00B050"/>
                </a:solidFill>
              </a:rPr>
              <a:t>Tu</a:t>
            </a:r>
            <a:r>
              <a:rPr lang="en-US" sz="2000" dirty="0">
                <a:solidFill>
                  <a:srgbClr val="00B050"/>
                </a:solidFill>
              </a:rPr>
              <a:t> We </a:t>
            </a:r>
            <a:r>
              <a:rPr lang="en-US" sz="2000" dirty="0" err="1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Fr</a:t>
            </a:r>
            <a:r>
              <a:rPr lang="en-US" sz="2000" dirty="0">
                <a:solidFill>
                  <a:srgbClr val="00B050"/>
                </a:solidFill>
              </a:rPr>
              <a:t> Sa Su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        	    1    2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3    4    5    6    7   8    9</a:t>
            </a:r>
          </a:p>
          <a:p>
            <a:r>
              <a:rPr lang="en-US" sz="2000" dirty="0">
                <a:solidFill>
                  <a:srgbClr val="00B050"/>
                </a:solidFill>
              </a:rPr>
              <a:t>10   11  12  13 14 15  16</a:t>
            </a:r>
          </a:p>
          <a:p>
            <a:r>
              <a:rPr lang="en-US" sz="2000" dirty="0">
                <a:solidFill>
                  <a:srgbClr val="00B050"/>
                </a:solidFill>
              </a:rPr>
              <a:t>17   18  19  20 21  22  23</a:t>
            </a:r>
          </a:p>
          <a:p>
            <a:r>
              <a:rPr lang="en-US" sz="2000" dirty="0">
                <a:solidFill>
                  <a:srgbClr val="00B050"/>
                </a:solidFill>
              </a:rPr>
              <a:t>24   25  26  27 28  29  30</a:t>
            </a:r>
            <a:endParaRPr lang="en-IN" sz="20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37385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382000" cy="6553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Different ways of importing a calendar module in the current program</a:t>
            </a:r>
            <a:r>
              <a:rPr lang="en-US" dirty="0"/>
              <a:t>:</a:t>
            </a:r>
          </a:p>
          <a:p>
            <a:pPr marL="822960" lvl="1" indent="-457200">
              <a:buFont typeface="Wingdings" pitchFamily="2" charset="2"/>
              <a:buChar char="§"/>
            </a:pPr>
            <a:r>
              <a:rPr lang="en-US" dirty="0"/>
              <a:t>import calendar</a:t>
            </a:r>
          </a:p>
          <a:p>
            <a:pPr marL="822960" lvl="1" indent="-457200">
              <a:buNone/>
            </a:pPr>
            <a:r>
              <a:rPr lang="en-US" dirty="0"/>
              <a:t>	 </a:t>
            </a:r>
            <a:r>
              <a:rPr lang="en-US" dirty="0" err="1"/>
              <a:t>calendar.prcal</a:t>
            </a:r>
            <a:r>
              <a:rPr lang="en-US" dirty="0"/>
              <a:t>()</a:t>
            </a:r>
          </a:p>
          <a:p>
            <a:pPr marL="822960" lvl="1" indent="-457200">
              <a:buFont typeface="Wingdings" pitchFamily="2" charset="2"/>
              <a:buChar char="§"/>
            </a:pPr>
            <a:r>
              <a:rPr lang="en-US" dirty="0"/>
              <a:t>import calendar as </a:t>
            </a:r>
            <a:r>
              <a:rPr lang="en-US" dirty="0" err="1"/>
              <a:t>cal</a:t>
            </a:r>
            <a:r>
              <a:rPr lang="en-US" dirty="0"/>
              <a:t> #Re-name a module</a:t>
            </a:r>
          </a:p>
          <a:p>
            <a:pPr marL="822960" lvl="1" indent="-457200">
              <a:buNone/>
            </a:pPr>
            <a:r>
              <a:rPr lang="en-US" dirty="0"/>
              <a:t>	</a:t>
            </a:r>
            <a:r>
              <a:rPr lang="en-US" dirty="0" err="1"/>
              <a:t>cal.prcal</a:t>
            </a:r>
            <a:r>
              <a:rPr lang="en-US" dirty="0"/>
              <a:t>()</a:t>
            </a:r>
          </a:p>
          <a:p>
            <a:pPr marL="822960" lvl="1" indent="-457200">
              <a:buFont typeface="Wingdings" pitchFamily="2" charset="2"/>
              <a:buChar char="§"/>
            </a:pPr>
            <a:r>
              <a:rPr lang="en-US" dirty="0"/>
              <a:t>from calendar import </a:t>
            </a:r>
            <a:r>
              <a:rPr lang="en-US" dirty="0" err="1"/>
              <a:t>prcal</a:t>
            </a:r>
            <a:r>
              <a:rPr lang="en-US" dirty="0"/>
              <a:t> </a:t>
            </a:r>
          </a:p>
          <a:p>
            <a:pPr marL="822960" lvl="1" indent="-457200">
              <a:buNone/>
            </a:pPr>
            <a:r>
              <a:rPr lang="en-US" dirty="0"/>
              <a:t>	</a:t>
            </a:r>
            <a:r>
              <a:rPr lang="en-US" dirty="0" err="1"/>
              <a:t>prcal</a:t>
            </a:r>
            <a:r>
              <a:rPr lang="en-US" dirty="0"/>
              <a:t>()</a:t>
            </a:r>
          </a:p>
          <a:p>
            <a:pPr marL="822960" lvl="1" indent="-457200">
              <a:buFont typeface="Wingdings" pitchFamily="2" charset="2"/>
              <a:buChar char="§"/>
            </a:pPr>
            <a:r>
              <a:rPr lang="en-US" dirty="0"/>
              <a:t>from calendar import*</a:t>
            </a:r>
          </a:p>
          <a:p>
            <a:pPr marL="822960" lvl="1" indent="-457200">
              <a:buNone/>
            </a:pPr>
            <a:r>
              <a:rPr lang="en-US" dirty="0"/>
              <a:t>	</a:t>
            </a:r>
            <a:r>
              <a:rPr lang="en-US" dirty="0" err="1"/>
              <a:t>prcal</a:t>
            </a:r>
            <a:r>
              <a:rPr lang="en-US" dirty="0"/>
              <a:t>()</a:t>
            </a:r>
          </a:p>
          <a:p>
            <a:pPr marL="457200" indent="-457200">
              <a:buNone/>
            </a:pPr>
            <a:r>
              <a:rPr lang="en-US" b="1" dirty="0"/>
              <a:t>Example:</a:t>
            </a:r>
          </a:p>
          <a:p>
            <a:pPr marL="457200" indent="-457200">
              <a:buNone/>
            </a:pPr>
            <a:r>
              <a:rPr lang="en-US" dirty="0"/>
              <a:t>	#The following program imports a calendar module in the program and displays the calendar of the specified year, using its </a:t>
            </a:r>
            <a:r>
              <a:rPr lang="en-US" dirty="0" err="1"/>
              <a:t>prcal</a:t>
            </a:r>
            <a:r>
              <a:rPr lang="en-US" dirty="0"/>
              <a:t>() function  </a:t>
            </a:r>
          </a:p>
          <a:p>
            <a:pPr marL="457200" indent="-457200">
              <a:buNone/>
            </a:pPr>
            <a:r>
              <a:rPr lang="en-US" dirty="0"/>
              <a:t>	import calendar</a:t>
            </a:r>
          </a:p>
          <a:p>
            <a:pPr marL="457200" indent="-457200">
              <a:buNone/>
            </a:pPr>
            <a:r>
              <a:rPr lang="en-US" dirty="0"/>
              <a:t>	year=</a:t>
            </a:r>
            <a:r>
              <a:rPr lang="en-US" dirty="0" err="1"/>
              <a:t>int</a:t>
            </a:r>
            <a:r>
              <a:rPr lang="en-US" dirty="0"/>
              <a:t>(input(</a:t>
            </a:r>
            <a:r>
              <a:rPr lang="en-US" b="1" dirty="0"/>
              <a:t>"Enter year: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calendar.prcal</a:t>
            </a:r>
            <a:r>
              <a:rPr lang="en-US" dirty="0"/>
              <a:t>(year)</a:t>
            </a:r>
          </a:p>
          <a:p>
            <a:pPr marL="822960" lvl="1" indent="-457200">
              <a:buNone/>
            </a:pPr>
            <a:r>
              <a:rPr lang="en-US" dirty="0"/>
              <a:t>	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also rewrite the program as shown here: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from calendar import </a:t>
            </a:r>
            <a:r>
              <a:rPr lang="en-US" dirty="0" err="1"/>
              <a:t>prcal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year=</a:t>
            </a:r>
            <a:r>
              <a:rPr lang="en-US" dirty="0" err="1"/>
              <a:t>int</a:t>
            </a:r>
            <a:r>
              <a:rPr lang="en-US" dirty="0"/>
              <a:t>(input(</a:t>
            </a:r>
            <a:r>
              <a:rPr lang="en-US" b="1" dirty="0"/>
              <a:t>"Enter year: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prcal</a:t>
            </a:r>
            <a:r>
              <a:rPr lang="en-US" dirty="0"/>
              <a:t>(year)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from calendar import*</a:t>
            </a:r>
            <a:br>
              <a:rPr lang="en-US" dirty="0"/>
            </a:br>
            <a:r>
              <a:rPr lang="en-US" dirty="0"/>
              <a:t>year=</a:t>
            </a:r>
            <a:r>
              <a:rPr lang="en-US" dirty="0" err="1"/>
              <a:t>int</a:t>
            </a:r>
            <a:r>
              <a:rPr lang="en-US" dirty="0"/>
              <a:t>(input(</a:t>
            </a:r>
            <a:r>
              <a:rPr lang="en-US" b="1" dirty="0"/>
              <a:t>"Enter year: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prcal</a:t>
            </a:r>
            <a:r>
              <a:rPr lang="en-US" dirty="0"/>
              <a:t>(year)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import calendar as cal</a:t>
            </a:r>
            <a:br>
              <a:rPr lang="en-US" dirty="0"/>
            </a:br>
            <a:r>
              <a:rPr lang="en-US" dirty="0"/>
              <a:t>year=</a:t>
            </a:r>
            <a:r>
              <a:rPr lang="en-US" dirty="0" err="1"/>
              <a:t>int</a:t>
            </a:r>
            <a:r>
              <a:rPr lang="en-US" dirty="0"/>
              <a:t>(input(</a:t>
            </a:r>
            <a:r>
              <a:rPr lang="en-US" b="1" dirty="0"/>
              <a:t>"Enter year: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cal.prcal</a:t>
            </a:r>
            <a:r>
              <a:rPr lang="en-US" dirty="0"/>
              <a:t>(year)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6752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# import </a:t>
            </a:r>
            <a:r>
              <a:rPr lang="en-US" b="1" dirty="0" err="1"/>
              <a:t>datetime</a:t>
            </a:r>
            <a:r>
              <a:rPr lang="en-US" b="1" dirty="0"/>
              <a:t> module and display the current date:</a:t>
            </a:r>
          </a:p>
          <a:p>
            <a:pPr>
              <a:buNone/>
            </a:pPr>
            <a:r>
              <a:rPr lang="en-US" dirty="0"/>
              <a:t>	import </a:t>
            </a:r>
            <a:r>
              <a:rPr lang="en-US" dirty="0" err="1"/>
              <a:t>datetime</a:t>
            </a:r>
            <a:endParaRPr lang="en-US" dirty="0"/>
          </a:p>
          <a:p>
            <a:pPr>
              <a:buNone/>
            </a:pPr>
            <a:r>
              <a:rPr lang="en-US" dirty="0"/>
              <a:t>	x=</a:t>
            </a:r>
            <a:r>
              <a:rPr lang="en-US" dirty="0" err="1"/>
              <a:t>datetime.datetime.now</a:t>
            </a:r>
            <a:r>
              <a:rPr lang="en-US" dirty="0"/>
              <a:t>( )</a:t>
            </a:r>
          </a:p>
          <a:p>
            <a:pPr>
              <a:buNone/>
            </a:pPr>
            <a:r>
              <a:rPr lang="en-US" dirty="0"/>
              <a:t>	print(x)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The math Module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math.pi</a:t>
            </a:r>
            <a:r>
              <a:rPr lang="en-US" dirty="0"/>
              <a:t>-Return the value of pi, 3.1415926535897931.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/>
              <a:t>math.e</a:t>
            </a:r>
            <a:r>
              <a:rPr lang="en-US" dirty="0"/>
              <a:t>-Return the value of e, 2.7182818284590451.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ceil(x)</a:t>
            </a:r>
            <a:r>
              <a:rPr lang="en-US" dirty="0"/>
              <a:t>-Displays the next larger whole number.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floor(x)</a:t>
            </a:r>
            <a:r>
              <a:rPr lang="en-US" dirty="0"/>
              <a:t>-Displays the next smaller whole number.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458200" cy="6553200"/>
          </a:xfrm>
        </p:spPr>
        <p:txBody>
          <a:bodyPr>
            <a:normAutofit/>
          </a:bodyPr>
          <a:lstStyle/>
          <a:p>
            <a:r>
              <a:rPr lang="en-US" b="1" dirty="0"/>
              <a:t>The dir( ) function:</a:t>
            </a:r>
          </a:p>
          <a:p>
            <a:pPr>
              <a:buNone/>
            </a:pPr>
            <a:r>
              <a:rPr lang="en-US" dirty="0"/>
              <a:t>	The dir( ) function is used to list the identifiers defined by a module. The identifiers are the functions, classes and variables defined in that module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sys,calendar</a:t>
            </a:r>
            <a:endParaRPr lang="en-US" dirty="0"/>
          </a:p>
          <a:p>
            <a:pPr>
              <a:buNone/>
            </a:pPr>
            <a:r>
              <a:rPr lang="en-US" dirty="0"/>
              <a:t>print("The list of methods and attributes in the local scope:", </a:t>
            </a:r>
            <a:r>
              <a:rPr lang="en-US" dirty="0" err="1"/>
              <a:t>dir</a:t>
            </a:r>
            <a:r>
              <a:rPr lang="en-US" dirty="0"/>
              <a:t>())</a:t>
            </a:r>
          </a:p>
          <a:p>
            <a:pPr>
              <a:buNone/>
            </a:pPr>
            <a:r>
              <a:rPr lang="en-US" dirty="0"/>
              <a:t>print("\</a:t>
            </a:r>
            <a:r>
              <a:rPr lang="en-US" dirty="0" err="1"/>
              <a:t>nThe</a:t>
            </a:r>
            <a:r>
              <a:rPr lang="en-US" dirty="0"/>
              <a:t> list of methods and attributes in the calendar module:", </a:t>
            </a:r>
            <a:r>
              <a:rPr lang="en-US" dirty="0" err="1"/>
              <a:t>dir</a:t>
            </a:r>
            <a:r>
              <a:rPr lang="en-US" dirty="0"/>
              <a:t>(calendar))</a:t>
            </a:r>
          </a:p>
          <a:p>
            <a:pPr>
              <a:buNone/>
            </a:pPr>
            <a:r>
              <a:rPr lang="en-US" dirty="0"/>
              <a:t>print("\</a:t>
            </a:r>
            <a:r>
              <a:rPr lang="en-US" dirty="0" err="1"/>
              <a:t>nThe</a:t>
            </a:r>
            <a:r>
              <a:rPr lang="en-US" dirty="0"/>
              <a:t> list of methods and attributes in the sys module:", </a:t>
            </a:r>
            <a:r>
              <a:rPr lang="en-US" dirty="0" err="1"/>
              <a:t>dir</a:t>
            </a:r>
            <a:r>
              <a:rPr lang="en-US" dirty="0"/>
              <a:t>(sys))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077200" cy="6400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Create a Module:</a:t>
            </a:r>
          </a:p>
          <a:p>
            <a:pPr>
              <a:buNone/>
            </a:pPr>
            <a:r>
              <a:rPr lang="en-US" dirty="0"/>
              <a:t>	To create a module just save the code you want in a file with the file extension .</a:t>
            </a:r>
            <a:r>
              <a:rPr lang="en-US" dirty="0" err="1"/>
              <a:t>py</a:t>
            </a:r>
            <a:endParaRPr lang="en-US" dirty="0"/>
          </a:p>
          <a:p>
            <a:pPr>
              <a:buNone/>
            </a:pPr>
            <a:r>
              <a:rPr lang="en-US" b="1" u="sng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mymodule.py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def greeting(name):</a:t>
            </a:r>
          </a:p>
          <a:p>
            <a:pPr>
              <a:buNone/>
            </a:pPr>
            <a:r>
              <a:rPr lang="en-US" dirty="0"/>
              <a:t>		print(“</a:t>
            </a:r>
            <a:r>
              <a:rPr lang="en-US" dirty="0" err="1"/>
              <a:t>Hello”+name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greeting(“John”)</a:t>
            </a:r>
          </a:p>
          <a:p>
            <a:r>
              <a:rPr lang="en-US" b="1" dirty="0"/>
              <a:t>Use a Module:</a:t>
            </a:r>
          </a:p>
          <a:p>
            <a:pPr>
              <a:buNone/>
            </a:pPr>
            <a:r>
              <a:rPr lang="en-US" dirty="0"/>
              <a:t>	Now we use the module we just created, by using the import statement.</a:t>
            </a:r>
          </a:p>
          <a:p>
            <a:pPr>
              <a:buNone/>
            </a:pPr>
            <a:r>
              <a:rPr lang="en-US" b="1" u="sng" dirty="0"/>
              <a:t>Example:</a:t>
            </a:r>
          </a:p>
          <a:p>
            <a:pPr>
              <a:buNone/>
            </a:pPr>
            <a:r>
              <a:rPr lang="en-US" dirty="0"/>
              <a:t>	import </a:t>
            </a:r>
            <a:r>
              <a:rPr lang="en-US" dirty="0" err="1"/>
              <a:t>mymodule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mymodule.greeting</a:t>
            </a:r>
            <a:r>
              <a:rPr lang="en-US" dirty="0"/>
              <a:t>(“Tom”)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458200" cy="6324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Command-Line Argument:</a:t>
            </a:r>
          </a:p>
          <a:p>
            <a:pPr lvl="1"/>
            <a:r>
              <a:rPr lang="en-US" dirty="0"/>
              <a:t>Command-Line arguments are used to pass arguments to a program while running it. Each command-line arguments that you pass to the program will be stored in the </a:t>
            </a:r>
            <a:r>
              <a:rPr lang="en-US" dirty="0" err="1"/>
              <a:t>sys.argv</a:t>
            </a:r>
            <a:r>
              <a:rPr lang="en-US" dirty="0"/>
              <a:t> variable.</a:t>
            </a:r>
          </a:p>
          <a:p>
            <a:pPr lvl="1"/>
            <a:r>
              <a:rPr lang="en-US" dirty="0"/>
              <a:t>Command-Line arguments are separated by spaces.</a:t>
            </a:r>
          </a:p>
          <a:p>
            <a:pPr>
              <a:buNone/>
            </a:pPr>
            <a:r>
              <a:rPr lang="en-US" b="1" dirty="0"/>
              <a:t>The </a:t>
            </a:r>
            <a:r>
              <a:rPr lang="en-US" b="1" dirty="0" err="1"/>
              <a:t>sys.argv</a:t>
            </a:r>
            <a:endParaRPr lang="en-US" b="1" dirty="0"/>
          </a:p>
          <a:p>
            <a:pPr lvl="1"/>
            <a:r>
              <a:rPr lang="en-US" dirty="0"/>
              <a:t>Variable is a list that always has a length of at least 1. The item at index 0 is the name of the python program you are running.</a:t>
            </a:r>
          </a:p>
          <a:p>
            <a:pPr lvl="1">
              <a:buNone/>
            </a:pPr>
            <a:r>
              <a:rPr lang="en-US" dirty="0"/>
              <a:t>#Program to add all the element from command line</a:t>
            </a:r>
          </a:p>
          <a:p>
            <a:pPr lvl="1">
              <a:buNone/>
            </a:pPr>
            <a:r>
              <a:rPr lang="en-US" dirty="0"/>
              <a:t>import sys</a:t>
            </a:r>
          </a:p>
          <a:p>
            <a:pPr lvl="1">
              <a:buNone/>
            </a:pPr>
            <a:r>
              <a:rPr lang="en-US" dirty="0"/>
              <a:t>sum=0</a:t>
            </a:r>
          </a:p>
          <a:p>
            <a:pPr lvl="1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range(1,len(</a:t>
            </a:r>
            <a:r>
              <a:rPr lang="en-US" dirty="0" err="1"/>
              <a:t>sys.argv</a:t>
            </a:r>
            <a:r>
              <a:rPr lang="en-US" dirty="0"/>
              <a:t>)):</a:t>
            </a:r>
          </a:p>
          <a:p>
            <a:pPr lvl="1">
              <a:buNone/>
            </a:pPr>
            <a:r>
              <a:rPr lang="en-US" dirty="0"/>
              <a:t>    sum+=int(</a:t>
            </a:r>
            <a:r>
              <a:rPr lang="en-US" dirty="0" err="1"/>
              <a:t>sys.argv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lvl="1">
              <a:buNone/>
            </a:pPr>
            <a:r>
              <a:rPr lang="en-US"/>
              <a:t>print("Result=",sum)</a:t>
            </a:r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153400" cy="6016752"/>
          </a:xfrm>
        </p:spPr>
        <p:txBody>
          <a:bodyPr/>
          <a:lstStyle/>
          <a:p>
            <a:pPr>
              <a:buNone/>
            </a:pPr>
            <a:r>
              <a:rPr lang="en-US" dirty="0"/>
              <a:t>#The following program lists the command-line arguments passed to the program, their count, and the path of the python installation.</a:t>
            </a:r>
          </a:p>
          <a:p>
            <a:pPr>
              <a:buNone/>
            </a:pPr>
            <a:r>
              <a:rPr lang="en-US" dirty="0"/>
              <a:t>	import sys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"There are %d arguments" </a:t>
            </a:r>
            <a:r>
              <a:rPr lang="en-US" dirty="0"/>
              <a:t>%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"The command line arguments are: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sys.argv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sys.argv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"Path of the Python </a:t>
            </a:r>
            <a:r>
              <a:rPr lang="en-US" b="1" dirty="0" err="1"/>
              <a:t>is"</a:t>
            </a:r>
            <a:r>
              <a:rPr lang="en-US" dirty="0" err="1"/>
              <a:t>,sys.path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lvl="1"/>
            <a:r>
              <a:rPr lang="en-US" dirty="0"/>
              <a:t>Function block starts with the keyword</a:t>
            </a:r>
            <a:r>
              <a:rPr lang="en-US" b="1" dirty="0"/>
              <a:t> def</a:t>
            </a:r>
          </a:p>
          <a:p>
            <a:pPr lvl="1"/>
            <a:r>
              <a:rPr lang="en-US" dirty="0"/>
              <a:t>Followed by function name and parenthesis(</a:t>
            </a:r>
            <a:r>
              <a:rPr lang="en-US" b="1" dirty="0"/>
              <a:t>()</a:t>
            </a:r>
            <a:r>
              <a:rPr lang="en-US" dirty="0"/>
              <a:t>) a colon (</a:t>
            </a:r>
            <a:r>
              <a:rPr lang="en-US" b="1" dirty="0"/>
              <a:t>:</a:t>
            </a:r>
            <a:r>
              <a:rPr lang="en-US" dirty="0"/>
              <a:t>) is placed.</a:t>
            </a:r>
          </a:p>
          <a:p>
            <a:pPr lvl="1"/>
            <a:r>
              <a:rPr lang="en-US" dirty="0"/>
              <a:t>Function body must be indented to form the block code</a:t>
            </a:r>
          </a:p>
          <a:p>
            <a:pPr lvl="1"/>
            <a:r>
              <a:rPr lang="en-US" dirty="0"/>
              <a:t>Doc string describes what the function does-optional</a:t>
            </a:r>
          </a:p>
          <a:p>
            <a:pPr lvl="1"/>
            <a:r>
              <a:rPr lang="en-US" dirty="0"/>
              <a:t>return expression passes back the expression to the caller-optional</a:t>
            </a:r>
          </a:p>
          <a:p>
            <a:pPr lvl="1"/>
            <a:endParaRPr lang="en-US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/>
              <a:t>1.Write a python program for a dice game using random module.</a:t>
            </a:r>
          </a:p>
          <a:p>
            <a:r>
              <a:rPr lang="en-US" dirty="0"/>
              <a:t>2.Write a python program to make a simple calculator using function.</a:t>
            </a:r>
          </a:p>
          <a:p>
            <a:r>
              <a:rPr lang="en-US" dirty="0"/>
              <a:t>3. Write a python program to find the area and perimeter of a circle using math module?</a:t>
            </a:r>
          </a:p>
          <a:p>
            <a:r>
              <a:rPr lang="en-US" dirty="0"/>
              <a:t>4. Write a python program to display calendar of a given month of the year?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05000"/>
            <a:ext cx="7467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Brush Script Std" pitchFamily="50" charset="0"/>
              </a:rPr>
              <a:t>THANKYOU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Brush Script St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52800" y="3733800"/>
            <a:ext cx="28194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PRESENTED BY,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SARANYA  M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019800"/>
            <a:ext cx="1066800" cy="7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06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b="1" dirty="0"/>
              <a:t>#Addition of two number using function: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    return </a:t>
            </a:r>
            <a:r>
              <a:rPr lang="en-US" dirty="0" err="1"/>
              <a:t>a+b</a:t>
            </a:r>
            <a:endParaRPr lang="en-US" dirty="0"/>
          </a:p>
          <a:p>
            <a:pPr>
              <a:buNone/>
            </a:pPr>
            <a:r>
              <a:rPr lang="en-US" dirty="0"/>
              <a:t>c=add(10,15)</a:t>
            </a:r>
          </a:p>
          <a:p>
            <a:pPr>
              <a:buNone/>
            </a:pPr>
            <a:r>
              <a:rPr lang="en-US" dirty="0"/>
              <a:t>print('Addition of a &amp; b is', c)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Addition of a &amp; b is 25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6106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 return statement:</a:t>
            </a:r>
          </a:p>
          <a:p>
            <a:pPr lvl="1"/>
            <a:r>
              <a:rPr lang="en-US" dirty="0"/>
              <a:t>	A return statement is used for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/>
              <a:t>Return a value to the caller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/>
              <a:t>To end and exit a function and go back to its caller</a:t>
            </a:r>
          </a:p>
          <a:p>
            <a:pPr marL="971550" lvl="1" indent="-514350"/>
            <a:r>
              <a:rPr lang="en-US" dirty="0"/>
              <a:t>A function can contain more than one return statements, when the return values are based on certain conditions.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(x):</a:t>
            </a:r>
          </a:p>
          <a:p>
            <a:pPr>
              <a:buNone/>
            </a:pPr>
            <a:r>
              <a:rPr lang="en-US" dirty="0"/>
              <a:t>  	return 5 * x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15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25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45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conv</a:t>
            </a:r>
            <a:r>
              <a:rPr lang="en-US" dirty="0"/>
              <a:t>(x):</a:t>
            </a:r>
          </a:p>
          <a:p>
            <a:pPr>
              <a:buNone/>
            </a:pPr>
            <a:r>
              <a:rPr lang="en-US" dirty="0"/>
              <a:t>		if(x==1):</a:t>
            </a:r>
          </a:p>
          <a:p>
            <a:pPr>
              <a:buNone/>
            </a:pPr>
            <a:r>
              <a:rPr lang="en-US" dirty="0"/>
              <a:t>			return 'one'</a:t>
            </a:r>
          </a:p>
          <a:p>
            <a:pPr>
              <a:buNone/>
            </a:pPr>
            <a:r>
              <a:rPr lang="en-US" dirty="0"/>
              <a:t>		if(x==2):</a:t>
            </a:r>
          </a:p>
          <a:p>
            <a:pPr>
              <a:buNone/>
            </a:pPr>
            <a:r>
              <a:rPr lang="en-US" dirty="0"/>
              <a:t>			return 'two'</a:t>
            </a:r>
          </a:p>
          <a:p>
            <a:pPr>
              <a:buNone/>
            </a:pPr>
            <a:r>
              <a:rPr lang="en-US" dirty="0"/>
              <a:t>		if(x==3):</a:t>
            </a:r>
          </a:p>
          <a:p>
            <a:pPr>
              <a:buNone/>
            </a:pPr>
            <a:r>
              <a:rPr lang="en-US" dirty="0"/>
              <a:t>			return 'three'</a:t>
            </a:r>
          </a:p>
          <a:p>
            <a:pPr>
              <a:buNone/>
            </a:pPr>
            <a:r>
              <a:rPr lang="en-US" dirty="0"/>
              <a:t>		if(x==4):</a:t>
            </a:r>
          </a:p>
          <a:p>
            <a:pPr>
              <a:buNone/>
            </a:pPr>
            <a:r>
              <a:rPr lang="en-US" dirty="0"/>
              <a:t>			return 'four'</a:t>
            </a:r>
          </a:p>
          <a:p>
            <a:pPr>
              <a:buNone/>
            </a:pPr>
            <a:r>
              <a:rPr lang="en-US" dirty="0"/>
              <a:t>n=int(input('Enter a number between 1 and 4:'))</a:t>
            </a:r>
          </a:p>
          <a:p>
            <a:pPr>
              <a:buNone/>
            </a:pPr>
            <a:r>
              <a:rPr lang="en-US" dirty="0"/>
              <a:t>print(n,'in </a:t>
            </a:r>
            <a:r>
              <a:rPr lang="en-US" dirty="0" err="1"/>
              <a:t>words:',conv</a:t>
            </a:r>
            <a:r>
              <a:rPr lang="en-US" dirty="0"/>
              <a:t>(n))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Enter a number between 1 and 4:3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3 in words three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Default Parameter Value</a:t>
            </a:r>
          </a:p>
          <a:p>
            <a:pPr lvl="1"/>
            <a:r>
              <a:rPr lang="en-US" dirty="0"/>
              <a:t>If we call the function without argument, it uses the default value</a:t>
            </a:r>
          </a:p>
          <a:p>
            <a:pPr lvl="1"/>
            <a:r>
              <a:rPr lang="en-US" dirty="0"/>
              <a:t>identifier=expression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(country = "Norway"):</a:t>
            </a:r>
          </a:p>
          <a:p>
            <a:pPr>
              <a:buNone/>
            </a:pPr>
            <a:r>
              <a:rPr lang="en-US" dirty="0"/>
              <a:t>    print("I am from "+country)</a:t>
            </a:r>
          </a:p>
          <a:p>
            <a:pPr>
              <a:buNone/>
            </a:pPr>
            <a:r>
              <a:rPr lang="en-US" dirty="0" err="1"/>
              <a:t>my_function</a:t>
            </a:r>
            <a:r>
              <a:rPr lang="en-US" dirty="0"/>
              <a:t>("Sweden")</a:t>
            </a:r>
          </a:p>
          <a:p>
            <a:pPr>
              <a:buNone/>
            </a:pPr>
            <a:r>
              <a:rPr lang="en-US" dirty="0" err="1"/>
              <a:t>my_function</a:t>
            </a:r>
            <a:r>
              <a:rPr lang="en-US" dirty="0"/>
              <a:t>("India")</a:t>
            </a:r>
          </a:p>
          <a:p>
            <a:pPr>
              <a:buNone/>
            </a:pPr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my_function</a:t>
            </a:r>
            <a:r>
              <a:rPr lang="en-US" dirty="0"/>
              <a:t>("Brazil")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I am from Sweden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I am from India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I am from Norway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I am from Brazil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 err="1"/>
              <a:t>def</a:t>
            </a:r>
            <a:r>
              <a:rPr lang="en-US" dirty="0"/>
              <a:t> sum(</a:t>
            </a:r>
            <a:r>
              <a:rPr lang="en-US" dirty="0" err="1"/>
              <a:t>x,y</a:t>
            </a:r>
            <a:r>
              <a:rPr lang="en-US" dirty="0"/>
              <a:t>=10):</a:t>
            </a:r>
          </a:p>
          <a:p>
            <a:pPr>
              <a:buNone/>
            </a:pPr>
            <a:r>
              <a:rPr lang="en-US" dirty="0"/>
              <a:t>    return </a:t>
            </a:r>
            <a:r>
              <a:rPr lang="en-US" dirty="0" err="1"/>
              <a:t>x+y</a:t>
            </a:r>
            <a:endParaRPr lang="en-US" dirty="0"/>
          </a:p>
          <a:p>
            <a:pPr>
              <a:buNone/>
            </a:pPr>
            <a:r>
              <a:rPr lang="en-US" dirty="0"/>
              <a:t>print(sum(10))</a:t>
            </a:r>
          </a:p>
          <a:p>
            <a:pPr>
              <a:buNone/>
            </a:pPr>
            <a:r>
              <a:rPr lang="en-US" dirty="0"/>
              <a:t>print(sum(5,8))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20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95182"/>
            <a:ext cx="1219200" cy="8628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2272</TotalTime>
  <Words>1270</Words>
  <Application>Microsoft Office PowerPoint</Application>
  <PresentationFormat>On-screen Show (4:3)</PresentationFormat>
  <Paragraphs>389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Oriel</vt:lpstr>
      <vt:lpstr>Functions and Modules</vt:lpstr>
      <vt:lpstr>PowerPoint Presentation</vt:lpstr>
      <vt:lpstr>PowerPoint Presentation</vt:lpstr>
      <vt:lpstr>Defining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LENOVO</cp:lastModifiedBy>
  <cp:revision>78</cp:revision>
  <dcterms:created xsi:type="dcterms:W3CDTF">2021-05-09T05:26:38Z</dcterms:created>
  <dcterms:modified xsi:type="dcterms:W3CDTF">2022-12-03T05:46:16Z</dcterms:modified>
</cp:coreProperties>
</file>