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318" r:id="rId3"/>
    <p:sldId id="382" r:id="rId4"/>
    <p:sldId id="388" r:id="rId5"/>
    <p:sldId id="398" r:id="rId6"/>
    <p:sldId id="399" r:id="rId7"/>
    <p:sldId id="384" r:id="rId8"/>
    <p:sldId id="393" r:id="rId9"/>
    <p:sldId id="394" r:id="rId10"/>
    <p:sldId id="395" r:id="rId11"/>
    <p:sldId id="401" r:id="rId12"/>
    <p:sldId id="400" r:id="rId13"/>
    <p:sldId id="38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6" autoAdjust="0"/>
    <p:restoredTop sz="92879" autoAdjust="0"/>
  </p:normalViewPr>
  <p:slideViewPr>
    <p:cSldViewPr>
      <p:cViewPr varScale="1">
        <p:scale>
          <a:sx n="80" d="100"/>
          <a:sy n="80" d="100"/>
        </p:scale>
        <p:origin x="645" y="51"/>
      </p:cViewPr>
      <p:guideLst>
        <p:guide orient="horz" pos="2173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0A3E5602-A187-475F-8F99-5E7476B66BB4}"/>
    <pc:docChg chg="undo custSel addSld delSld modSld sldOrd">
      <pc:chgData name="Hao Jeff" userId="9e77e89b93d7cb4b" providerId="LiveId" clId="{0A3E5602-A187-475F-8F99-5E7476B66BB4}" dt="2020-03-20T06:46:00.422" v="119"/>
      <pc:docMkLst>
        <pc:docMk/>
      </pc:docMkLst>
      <pc:sldChg chg="addSp modSp mod">
        <pc:chgData name="Hao Jeff" userId="9e77e89b93d7cb4b" providerId="LiveId" clId="{0A3E5602-A187-475F-8F99-5E7476B66BB4}" dt="2020-03-19T12:10:46.184" v="1" actId="1076"/>
        <pc:sldMkLst>
          <pc:docMk/>
          <pc:sldMk cId="0" sldId="318"/>
        </pc:sldMkLst>
        <pc:picChg chg="add mod">
          <ac:chgData name="Hao Jeff" userId="9e77e89b93d7cb4b" providerId="LiveId" clId="{0A3E5602-A187-475F-8F99-5E7476B66BB4}" dt="2020-03-19T12:10:46.184" v="1" actId="1076"/>
          <ac:picMkLst>
            <pc:docMk/>
            <pc:sldMk cId="0" sldId="318"/>
            <ac:picMk id="5" creationId="{184BB98B-1F0A-487E-BA29-BC62A2FDD312}"/>
          </ac:picMkLst>
        </pc:picChg>
      </pc:sldChg>
      <pc:sldChg chg="addSp delSp modSp mod">
        <pc:chgData name="Hao Jeff" userId="9e77e89b93d7cb4b" providerId="LiveId" clId="{0A3E5602-A187-475F-8F99-5E7476B66BB4}" dt="2020-03-20T06:34:01.674" v="74"/>
        <pc:sldMkLst>
          <pc:docMk/>
          <pc:sldMk cId="0" sldId="380"/>
        </pc:sldMkLst>
        <pc:spChg chg="add del mod">
          <ac:chgData name="Hao Jeff" userId="9e77e89b93d7cb4b" providerId="LiveId" clId="{0A3E5602-A187-475F-8F99-5E7476B66BB4}" dt="2020-03-20T03:54:06.712" v="30" actId="478"/>
          <ac:spMkLst>
            <pc:docMk/>
            <pc:sldMk cId="0" sldId="380"/>
            <ac:spMk id="4" creationId="{C634A5AC-F23C-41CF-B482-2CC7BC749E40}"/>
          </ac:spMkLst>
        </pc:spChg>
        <pc:graphicFrameChg chg="add del">
          <ac:chgData name="Hao Jeff" userId="9e77e89b93d7cb4b" providerId="LiveId" clId="{0A3E5602-A187-475F-8F99-5E7476B66BB4}" dt="2020-03-20T03:54:02.415" v="28"/>
          <ac:graphicFrameMkLst>
            <pc:docMk/>
            <pc:sldMk cId="0" sldId="380"/>
            <ac:graphicFrameMk id="8" creationId="{79E33D74-EA99-485A-8845-6A015880BDB2}"/>
          </ac:graphicFrameMkLst>
        </pc:graphicFrameChg>
        <pc:graphicFrameChg chg="add mod modGraphic">
          <ac:chgData name="Hao Jeff" userId="9e77e89b93d7cb4b" providerId="LiveId" clId="{0A3E5602-A187-475F-8F99-5E7476B66BB4}" dt="2020-03-20T06:34:01.674" v="74"/>
          <ac:graphicFrameMkLst>
            <pc:docMk/>
            <pc:sldMk cId="0" sldId="380"/>
            <ac:graphicFrameMk id="9" creationId="{D97B5E46-4CC3-4E5C-B823-B2295C74BE61}"/>
          </ac:graphicFrameMkLst>
        </pc:graphicFrameChg>
        <pc:graphicFrameChg chg="del">
          <ac:chgData name="Hao Jeff" userId="9e77e89b93d7cb4b" providerId="LiveId" clId="{0A3E5602-A187-475F-8F99-5E7476B66BB4}" dt="2020-03-20T03:54:00.271" v="26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0A3E5602-A187-475F-8F99-5E7476B66BB4}" dt="2020-03-20T03:46:19.693" v="25"/>
          <ac:picMkLst>
            <pc:docMk/>
            <pc:sldMk cId="0" sldId="380"/>
            <ac:picMk id="6" creationId="{FF913DF6-E137-4E0D-AC57-3AC50C7E67FF}"/>
          </ac:picMkLst>
        </pc:picChg>
      </pc:sldChg>
      <pc:sldChg chg="addSp modSp mod">
        <pc:chgData name="Hao Jeff" userId="9e77e89b93d7cb4b" providerId="LiveId" clId="{0A3E5602-A187-475F-8F99-5E7476B66BB4}" dt="2020-03-20T06:45:21.903" v="77" actId="1076"/>
        <pc:sldMkLst>
          <pc:docMk/>
          <pc:sldMk cId="0" sldId="382"/>
        </pc:sldMkLst>
        <pc:spChg chg="mod">
          <ac:chgData name="Hao Jeff" userId="9e77e89b93d7cb4b" providerId="LiveId" clId="{0A3E5602-A187-475F-8F99-5E7476B66BB4}" dt="2020-03-20T06:45:12.895" v="75" actId="1076"/>
          <ac:spMkLst>
            <pc:docMk/>
            <pc:sldMk cId="0" sldId="382"/>
            <ac:spMk id="3" creationId="{00000000-0000-0000-0000-000000000000}"/>
          </ac:spMkLst>
        </pc:spChg>
        <pc:picChg chg="add mod">
          <ac:chgData name="Hao Jeff" userId="9e77e89b93d7cb4b" providerId="LiveId" clId="{0A3E5602-A187-475F-8F99-5E7476B66BB4}" dt="2020-03-20T03:44:39.090" v="15" actId="1076"/>
          <ac:picMkLst>
            <pc:docMk/>
            <pc:sldMk cId="0" sldId="382"/>
            <ac:picMk id="6" creationId="{A3C758D5-8CED-4188-91E2-2DB733804D6C}"/>
          </ac:picMkLst>
        </pc:picChg>
        <pc:picChg chg="add mod">
          <ac:chgData name="Hao Jeff" userId="9e77e89b93d7cb4b" providerId="LiveId" clId="{0A3E5602-A187-475F-8F99-5E7476B66BB4}" dt="2020-03-20T06:45:21.903" v="77" actId="1076"/>
          <ac:picMkLst>
            <pc:docMk/>
            <pc:sldMk cId="0" sldId="382"/>
            <ac:picMk id="7" creationId="{47F2B859-58D7-4CFB-8283-5E48746356B2}"/>
          </ac:picMkLst>
        </pc:picChg>
      </pc:sldChg>
      <pc:sldChg chg="addSp">
        <pc:chgData name="Hao Jeff" userId="9e77e89b93d7cb4b" providerId="LiveId" clId="{0A3E5602-A187-475F-8F99-5E7476B66BB4}" dt="2020-03-20T03:46:11.190" v="19"/>
        <pc:sldMkLst>
          <pc:docMk/>
          <pc:sldMk cId="0" sldId="384"/>
        </pc:sldMkLst>
        <pc:picChg chg="add">
          <ac:chgData name="Hao Jeff" userId="9e77e89b93d7cb4b" providerId="LiveId" clId="{0A3E5602-A187-475F-8F99-5E7476B66BB4}" dt="2020-03-20T03:46:11.190" v="19"/>
          <ac:picMkLst>
            <pc:docMk/>
            <pc:sldMk cId="0" sldId="384"/>
            <ac:picMk id="6" creationId="{7D7841BB-4F1A-412C-BA94-9D7B452E6E2F}"/>
          </ac:picMkLst>
        </pc:picChg>
      </pc:sldChg>
      <pc:sldChg chg="addSp delSp del mod">
        <pc:chgData name="Hao Jeff" userId="9e77e89b93d7cb4b" providerId="LiveId" clId="{0A3E5602-A187-475F-8F99-5E7476B66BB4}" dt="2020-03-20T06:29:42.040" v="42" actId="2696"/>
        <pc:sldMkLst>
          <pc:docMk/>
          <pc:sldMk cId="0" sldId="386"/>
        </pc:sldMkLst>
        <pc:picChg chg="add del">
          <ac:chgData name="Hao Jeff" userId="9e77e89b93d7cb4b" providerId="LiveId" clId="{0A3E5602-A187-475F-8F99-5E7476B66BB4}" dt="2020-03-20T06:29:23.972" v="34"/>
          <ac:picMkLst>
            <pc:docMk/>
            <pc:sldMk cId="0" sldId="386"/>
            <ac:picMk id="3" creationId="{142BEC61-76E3-489A-9EDA-AD09BF8964FA}"/>
          </ac:picMkLst>
        </pc:picChg>
        <pc:picChg chg="add">
          <ac:chgData name="Hao Jeff" userId="9e77e89b93d7cb4b" providerId="LiveId" clId="{0A3E5602-A187-475F-8F99-5E7476B66BB4}" dt="2020-03-20T03:46:14.275" v="22"/>
          <ac:picMkLst>
            <pc:docMk/>
            <pc:sldMk cId="0" sldId="386"/>
            <ac:picMk id="6" creationId="{EAA87160-CF10-4DD7-BE26-41AD5EC011B2}"/>
          </ac:picMkLst>
        </pc:picChg>
        <pc:picChg chg="del">
          <ac:chgData name="Hao Jeff" userId="9e77e89b93d7cb4b" providerId="LiveId" clId="{0A3E5602-A187-475F-8F99-5E7476B66BB4}" dt="2020-03-20T06:29:19.808" v="32" actId="478"/>
          <ac:picMkLst>
            <pc:docMk/>
            <pc:sldMk cId="0" sldId="386"/>
            <ac:picMk id="11" creationId="{00000000-0000-0000-0000-000000000000}"/>
          </ac:picMkLst>
        </pc:picChg>
      </pc:sldChg>
      <pc:sldChg chg="addSp">
        <pc:chgData name="Hao Jeff" userId="9e77e89b93d7cb4b" providerId="LiveId" clId="{0A3E5602-A187-475F-8F99-5E7476B66BB4}" dt="2020-03-20T03:46:07.308" v="16"/>
        <pc:sldMkLst>
          <pc:docMk/>
          <pc:sldMk cId="0" sldId="388"/>
        </pc:sldMkLst>
        <pc:picChg chg="add">
          <ac:chgData name="Hao Jeff" userId="9e77e89b93d7cb4b" providerId="LiveId" clId="{0A3E5602-A187-475F-8F99-5E7476B66BB4}" dt="2020-03-20T03:46:07.308" v="16"/>
          <ac:picMkLst>
            <pc:docMk/>
            <pc:sldMk cId="0" sldId="388"/>
            <ac:picMk id="6" creationId="{FA3E52A3-BD9A-4E96-8E9C-6FBB151EFB5A}"/>
          </ac:picMkLst>
        </pc:picChg>
      </pc:sldChg>
      <pc:sldChg chg="addSp">
        <pc:chgData name="Hao Jeff" userId="9e77e89b93d7cb4b" providerId="LiveId" clId="{0A3E5602-A187-475F-8F99-5E7476B66BB4}" dt="2020-03-20T03:46:12.071" v="20"/>
        <pc:sldMkLst>
          <pc:docMk/>
          <pc:sldMk cId="0" sldId="393"/>
        </pc:sldMkLst>
        <pc:picChg chg="add">
          <ac:chgData name="Hao Jeff" userId="9e77e89b93d7cb4b" providerId="LiveId" clId="{0A3E5602-A187-475F-8F99-5E7476B66BB4}" dt="2020-03-20T03:46:12.071" v="20"/>
          <ac:picMkLst>
            <pc:docMk/>
            <pc:sldMk cId="0" sldId="393"/>
            <ac:picMk id="6" creationId="{2552E413-E068-405E-BE60-D57910361E33}"/>
          </ac:picMkLst>
        </pc:picChg>
      </pc:sldChg>
      <pc:sldChg chg="addSp">
        <pc:chgData name="Hao Jeff" userId="9e77e89b93d7cb4b" providerId="LiveId" clId="{0A3E5602-A187-475F-8F99-5E7476B66BB4}" dt="2020-03-20T03:46:13.003" v="21"/>
        <pc:sldMkLst>
          <pc:docMk/>
          <pc:sldMk cId="0" sldId="394"/>
        </pc:sldMkLst>
        <pc:picChg chg="add">
          <ac:chgData name="Hao Jeff" userId="9e77e89b93d7cb4b" providerId="LiveId" clId="{0A3E5602-A187-475F-8F99-5E7476B66BB4}" dt="2020-03-20T03:46:13.003" v="21"/>
          <ac:picMkLst>
            <pc:docMk/>
            <pc:sldMk cId="0" sldId="394"/>
            <ac:picMk id="6" creationId="{00FEE2C9-AE59-43CF-8F7D-7BA21E0BB9D5}"/>
          </ac:picMkLst>
        </pc:picChg>
      </pc:sldChg>
      <pc:sldChg chg="addSp">
        <pc:chgData name="Hao Jeff" userId="9e77e89b93d7cb4b" providerId="LiveId" clId="{0A3E5602-A187-475F-8F99-5E7476B66BB4}" dt="2020-03-20T03:46:16.871" v="23"/>
        <pc:sldMkLst>
          <pc:docMk/>
          <pc:sldMk cId="0" sldId="395"/>
        </pc:sldMkLst>
        <pc:picChg chg="add">
          <ac:chgData name="Hao Jeff" userId="9e77e89b93d7cb4b" providerId="LiveId" clId="{0A3E5602-A187-475F-8F99-5E7476B66BB4}" dt="2020-03-20T03:46:16.871" v="23"/>
          <ac:picMkLst>
            <pc:docMk/>
            <pc:sldMk cId="0" sldId="395"/>
            <ac:picMk id="6" creationId="{C40EEF25-20F7-4976-82CF-3D2EE763ECD2}"/>
          </ac:picMkLst>
        </pc:picChg>
      </pc:sldChg>
      <pc:sldChg chg="addSp">
        <pc:chgData name="Hao Jeff" userId="9e77e89b93d7cb4b" providerId="LiveId" clId="{0A3E5602-A187-475F-8F99-5E7476B66BB4}" dt="2020-03-20T03:46:09.026" v="17"/>
        <pc:sldMkLst>
          <pc:docMk/>
          <pc:sldMk cId="0" sldId="398"/>
        </pc:sldMkLst>
        <pc:picChg chg="add">
          <ac:chgData name="Hao Jeff" userId="9e77e89b93d7cb4b" providerId="LiveId" clId="{0A3E5602-A187-475F-8F99-5E7476B66BB4}" dt="2020-03-20T03:46:09.026" v="17"/>
          <ac:picMkLst>
            <pc:docMk/>
            <pc:sldMk cId="0" sldId="398"/>
            <ac:picMk id="6" creationId="{88FC296C-1E14-451E-83BA-820E88FC7D45}"/>
          </ac:picMkLst>
        </pc:picChg>
      </pc:sldChg>
      <pc:sldChg chg="addSp">
        <pc:chgData name="Hao Jeff" userId="9e77e89b93d7cb4b" providerId="LiveId" clId="{0A3E5602-A187-475F-8F99-5E7476B66BB4}" dt="2020-03-20T03:46:09.965" v="18"/>
        <pc:sldMkLst>
          <pc:docMk/>
          <pc:sldMk cId="0" sldId="399"/>
        </pc:sldMkLst>
        <pc:picChg chg="add">
          <ac:chgData name="Hao Jeff" userId="9e77e89b93d7cb4b" providerId="LiveId" clId="{0A3E5602-A187-475F-8F99-5E7476B66BB4}" dt="2020-03-20T03:46:09.965" v="18"/>
          <ac:picMkLst>
            <pc:docMk/>
            <pc:sldMk cId="0" sldId="399"/>
            <ac:picMk id="7" creationId="{38A37A1D-FFB4-42E2-B99D-1D2285DD820F}"/>
          </ac:picMkLst>
        </pc:picChg>
      </pc:sldChg>
      <pc:sldChg chg="addSp delSp modSp add mod">
        <pc:chgData name="Hao Jeff" userId="9e77e89b93d7cb4b" providerId="LiveId" clId="{0A3E5602-A187-475F-8F99-5E7476B66BB4}" dt="2020-03-20T06:45:50.500" v="103"/>
        <pc:sldMkLst>
          <pc:docMk/>
          <pc:sldMk cId="3185581372" sldId="400"/>
        </pc:sldMkLst>
        <pc:spChg chg="mod">
          <ac:chgData name="Hao Jeff" userId="9e77e89b93d7cb4b" providerId="LiveId" clId="{0A3E5602-A187-475F-8F99-5E7476B66BB4}" dt="2020-03-20T06:45:50.500" v="103"/>
          <ac:spMkLst>
            <pc:docMk/>
            <pc:sldMk cId="3185581372" sldId="400"/>
            <ac:spMk id="2" creationId="{00000000-0000-0000-0000-000000000000}"/>
          </ac:spMkLst>
        </pc:spChg>
        <pc:picChg chg="add mod">
          <ac:chgData name="Hao Jeff" userId="9e77e89b93d7cb4b" providerId="LiveId" clId="{0A3E5602-A187-475F-8F99-5E7476B66BB4}" dt="2020-03-19T12:15:51.718" v="14" actId="1076"/>
          <ac:picMkLst>
            <pc:docMk/>
            <pc:sldMk cId="3185581372" sldId="400"/>
            <ac:picMk id="6" creationId="{66AE2B9C-83DA-476B-B382-1400C6B4EBA4}"/>
          </ac:picMkLst>
        </pc:picChg>
        <pc:picChg chg="add">
          <ac:chgData name="Hao Jeff" userId="9e77e89b93d7cb4b" providerId="LiveId" clId="{0A3E5602-A187-475F-8F99-5E7476B66BB4}" dt="2020-03-20T03:46:18.967" v="24"/>
          <ac:picMkLst>
            <pc:docMk/>
            <pc:sldMk cId="3185581372" sldId="400"/>
            <ac:picMk id="7" creationId="{FC9C464F-65B0-4C8C-BB60-5506986B79EF}"/>
          </ac:picMkLst>
        </pc:picChg>
        <pc:picChg chg="del">
          <ac:chgData name="Hao Jeff" userId="9e77e89b93d7cb4b" providerId="LiveId" clId="{0A3E5602-A187-475F-8F99-5E7476B66BB4}" dt="2020-03-19T12:15:47.518" v="12" actId="478"/>
          <ac:picMkLst>
            <pc:docMk/>
            <pc:sldMk cId="3185581372" sldId="400"/>
            <ac:picMk id="11" creationId="{00000000-0000-0000-0000-000000000000}"/>
          </ac:picMkLst>
        </pc:picChg>
      </pc:sldChg>
      <pc:sldChg chg="addSp delSp modSp add mod ord">
        <pc:chgData name="Hao Jeff" userId="9e77e89b93d7cb4b" providerId="LiveId" clId="{0A3E5602-A187-475F-8F99-5E7476B66BB4}" dt="2020-03-20T06:46:00.422" v="119"/>
        <pc:sldMkLst>
          <pc:docMk/>
          <pc:sldMk cId="3788408390" sldId="401"/>
        </pc:sldMkLst>
        <pc:spChg chg="mod">
          <ac:chgData name="Hao Jeff" userId="9e77e89b93d7cb4b" providerId="LiveId" clId="{0A3E5602-A187-475F-8F99-5E7476B66BB4}" dt="2020-03-20T06:46:00.422" v="119"/>
          <ac:spMkLst>
            <pc:docMk/>
            <pc:sldMk cId="3788408390" sldId="401"/>
            <ac:spMk id="2" creationId="{00000000-0000-0000-0000-000000000000}"/>
          </ac:spMkLst>
        </pc:spChg>
        <pc:spChg chg="add del mod">
          <ac:chgData name="Hao Jeff" userId="9e77e89b93d7cb4b" providerId="LiveId" clId="{0A3E5602-A187-475F-8F99-5E7476B66BB4}" dt="2020-03-20T06:29:36.073" v="37"/>
          <ac:spMkLst>
            <pc:docMk/>
            <pc:sldMk cId="3788408390" sldId="401"/>
            <ac:spMk id="3" creationId="{F05E94AA-9D66-406C-AD75-B1AA50963F07}"/>
          </ac:spMkLst>
        </pc:spChg>
        <pc:picChg chg="add mod">
          <ac:chgData name="Hao Jeff" userId="9e77e89b93d7cb4b" providerId="LiveId" clId="{0A3E5602-A187-475F-8F99-5E7476B66BB4}" dt="2020-03-20T06:29:36.073" v="37"/>
          <ac:picMkLst>
            <pc:docMk/>
            <pc:sldMk cId="3788408390" sldId="401"/>
            <ac:picMk id="4" creationId="{F98CC46A-67EF-4AAD-8E5C-1ACF26BE81BC}"/>
          </ac:picMkLst>
        </pc:picChg>
        <pc:picChg chg="del">
          <ac:chgData name="Hao Jeff" userId="9e77e89b93d7cb4b" providerId="LiveId" clId="{0A3E5602-A187-475F-8F99-5E7476B66BB4}" dt="2020-03-20T06:29:33.196" v="36" actId="478"/>
          <ac:picMkLst>
            <pc:docMk/>
            <pc:sldMk cId="3788408390" sldId="401"/>
            <ac:picMk id="6" creationId="{66AE2B9C-83DA-476B-B382-1400C6B4EB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5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54.66.165.20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非监督文本自动摘要模型效果展示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sp>
        <p:nvSpPr>
          <p:cNvPr id="4" name="日期占位符 29"/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BB98B-1F0A-487E-BA29-BC62A2FD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4" y="989033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最终效果展示</a:t>
            </a:r>
            <a:r>
              <a:rPr lang="en-US" altLang="zh-CN" sz="3200" dirty="0"/>
              <a:t>-</a:t>
            </a:r>
            <a:r>
              <a:rPr lang="zh-CN" altLang="en-US" sz="3200" dirty="0"/>
              <a:t>电脑端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9C464F-65B0-4C8C-BB60-5506986B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8CC46A-67EF-4AAD-8E5C-1ACF26BE8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434307"/>
            <a:ext cx="8229600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最终效果展示</a:t>
            </a:r>
            <a:r>
              <a:rPr lang="en-US" altLang="zh-CN" sz="3200" dirty="0"/>
              <a:t>-</a:t>
            </a:r>
            <a:r>
              <a:rPr lang="zh-CN" altLang="en-US" sz="3200" dirty="0"/>
              <a:t>移动端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66AE2B9C-83DA-476B-B382-1400C6B4E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82" y="1340768"/>
            <a:ext cx="2174394" cy="45259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9C464F-65B0-4C8C-BB60-5506986B7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8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913DF6-E137-4E0D-AC57-3AC50C7E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D97B5E46-4CC3-4E5C-B823-B2295C74BE61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943603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68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14892" y="1052736"/>
            <a:ext cx="45142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2"/>
              </a:rPr>
              <a:t>http://54.66.165.206/</a:t>
            </a:r>
            <a:r>
              <a:rPr lang="en-US" altLang="zh-CN" sz="32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758D5-8CED-4188-91E2-2DB733804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7F2B859-58D7-4CFB-8283-5E487463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843835"/>
            <a:ext cx="8229600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/>
          <a:lstStyle/>
          <a:p>
            <a:r>
              <a:rPr lang="zh-CN" altLang="en-US" dirty="0"/>
              <a:t>项目构建流程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0530" y="1165860"/>
            <a:ext cx="8282940" cy="4526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3E52A3-BD9A-4E96-8E9C-6FBB151EF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核心模型搭建：整体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14095"/>
            <a:ext cx="7954010" cy="5249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FC296C-1E14-451E-83BA-820E88FC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核心模型搭建：自动摘要模型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1099820"/>
            <a:ext cx="8507095" cy="4615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A37A1D-FFB4-42E2-B99D-1D2285DD8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sz="3200" dirty="0"/>
              <a:t>词向量的语义相似性测试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990600"/>
            <a:ext cx="8506460" cy="4661535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841BB-4F1A-412C-BA94-9D7B452E6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sz="3200" dirty="0"/>
              <a:t>词向量的语义线性关系测试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33500"/>
            <a:ext cx="8507095" cy="3058795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52E413-E068-405E-BE60-D579103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sz="3200" dirty="0"/>
              <a:t>词向量的可视化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959485"/>
            <a:ext cx="7614285" cy="53270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FEE2C9-AE59-43CF-8F7D-7BA21E0BB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KNN </a:t>
            </a:r>
            <a:r>
              <a:rPr sz="3200" dirty="0"/>
              <a:t>连续句子相关性平滑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74090"/>
            <a:ext cx="7856220" cy="53511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0EEF25-20F7-4976-82CF-3D2EE763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075824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3740756"/>
  <p:tag name="KSO_WM_UNIT_PLACING_PICTURE_USER_VIEWPORT" val="{&quot;height&quot;:8196,&quot;width&quot;:1510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8810292"/>
  <p:tag name="KSO_WM_UNIT_PLACING_PICTURE_USER_VIEWPORT" val="{&quot;height&quot;:8016,&quot;width&quot;:1462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119</Words>
  <Application>Microsoft Office PowerPoint</Application>
  <PresentationFormat>全屏显示(4:3)</PresentationFormat>
  <Paragraphs>42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非监督文本自动摘要模型效果展示</vt:lpstr>
      <vt:lpstr>项目访问地址</vt:lpstr>
      <vt:lpstr>项目构建流程</vt:lpstr>
      <vt:lpstr>核心模型搭建：整体流程图</vt:lpstr>
      <vt:lpstr>核心模型搭建：自动摘要模型流程图</vt:lpstr>
      <vt:lpstr>词向量的语义相似性测试</vt:lpstr>
      <vt:lpstr>词向量的语义线性关系测试</vt:lpstr>
      <vt:lpstr>词向量的可视化</vt:lpstr>
      <vt:lpstr>KNN 连续句子相关性平滑</vt:lpstr>
      <vt:lpstr>最终效果展示-电脑端</vt:lpstr>
      <vt:lpstr>最终效果展示-移动端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Hao Jeff</cp:lastModifiedBy>
  <cp:revision>1689</cp:revision>
  <dcterms:created xsi:type="dcterms:W3CDTF">2009-03-31T08:42:00Z</dcterms:created>
  <dcterms:modified xsi:type="dcterms:W3CDTF">2020-03-20T06:46:01Z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