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318" r:id="rId3"/>
    <p:sldId id="382" r:id="rId4"/>
    <p:sldId id="388" r:id="rId5"/>
    <p:sldId id="398" r:id="rId6"/>
    <p:sldId id="399" r:id="rId7"/>
    <p:sldId id="384" r:id="rId8"/>
    <p:sldId id="400" r:id="rId9"/>
    <p:sldId id="38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A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6" autoAdjust="0"/>
    <p:restoredTop sz="92879" autoAdjust="0"/>
  </p:normalViewPr>
  <p:slideViewPr>
    <p:cSldViewPr>
      <p:cViewPr varScale="1">
        <p:scale>
          <a:sx n="86" d="100"/>
          <a:sy n="86" d="100"/>
        </p:scale>
        <p:origin x="1066" y="62"/>
      </p:cViewPr>
      <p:guideLst>
        <p:guide orient="horz" pos="2173"/>
        <p:guide pos="288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0A3E5602-A187-475F-8F99-5E7476B66BB4}"/>
    <pc:docChg chg="undo custSel addSld delSld modSld sldOrd">
      <pc:chgData name="Hao Jeff" userId="9e77e89b93d7cb4b" providerId="LiveId" clId="{0A3E5602-A187-475F-8F99-5E7476B66BB4}" dt="2020-03-20T06:46:00.422" v="119"/>
      <pc:docMkLst>
        <pc:docMk/>
      </pc:docMkLst>
      <pc:sldChg chg="addSp modSp mod">
        <pc:chgData name="Hao Jeff" userId="9e77e89b93d7cb4b" providerId="LiveId" clId="{0A3E5602-A187-475F-8F99-5E7476B66BB4}" dt="2020-03-19T12:10:46.184" v="1" actId="1076"/>
        <pc:sldMkLst>
          <pc:docMk/>
          <pc:sldMk cId="0" sldId="318"/>
        </pc:sldMkLst>
        <pc:picChg chg="add mod">
          <ac:chgData name="Hao Jeff" userId="9e77e89b93d7cb4b" providerId="LiveId" clId="{0A3E5602-A187-475F-8F99-5E7476B66BB4}" dt="2020-03-19T12:10:46.184" v="1" actId="1076"/>
          <ac:picMkLst>
            <pc:docMk/>
            <pc:sldMk cId="0" sldId="318"/>
            <ac:picMk id="5" creationId="{184BB98B-1F0A-487E-BA29-BC62A2FDD312}"/>
          </ac:picMkLst>
        </pc:picChg>
      </pc:sldChg>
      <pc:sldChg chg="addSp delSp modSp mod">
        <pc:chgData name="Hao Jeff" userId="9e77e89b93d7cb4b" providerId="LiveId" clId="{0A3E5602-A187-475F-8F99-5E7476B66BB4}" dt="2020-03-20T06:34:01.674" v="74"/>
        <pc:sldMkLst>
          <pc:docMk/>
          <pc:sldMk cId="0" sldId="380"/>
        </pc:sldMkLst>
        <pc:spChg chg="add del mod">
          <ac:chgData name="Hao Jeff" userId="9e77e89b93d7cb4b" providerId="LiveId" clId="{0A3E5602-A187-475F-8F99-5E7476B66BB4}" dt="2020-03-20T03:54:06.712" v="30" actId="478"/>
          <ac:spMkLst>
            <pc:docMk/>
            <pc:sldMk cId="0" sldId="380"/>
            <ac:spMk id="4" creationId="{C634A5AC-F23C-41CF-B482-2CC7BC749E40}"/>
          </ac:spMkLst>
        </pc:spChg>
        <pc:graphicFrameChg chg="add del">
          <ac:chgData name="Hao Jeff" userId="9e77e89b93d7cb4b" providerId="LiveId" clId="{0A3E5602-A187-475F-8F99-5E7476B66BB4}" dt="2020-03-20T03:54:02.415" v="28"/>
          <ac:graphicFrameMkLst>
            <pc:docMk/>
            <pc:sldMk cId="0" sldId="380"/>
            <ac:graphicFrameMk id="8" creationId="{79E33D74-EA99-485A-8845-6A015880BDB2}"/>
          </ac:graphicFrameMkLst>
        </pc:graphicFrameChg>
        <pc:graphicFrameChg chg="add mod modGraphic">
          <ac:chgData name="Hao Jeff" userId="9e77e89b93d7cb4b" providerId="LiveId" clId="{0A3E5602-A187-475F-8F99-5E7476B66BB4}" dt="2020-03-20T06:34:01.674" v="74"/>
          <ac:graphicFrameMkLst>
            <pc:docMk/>
            <pc:sldMk cId="0" sldId="380"/>
            <ac:graphicFrameMk id="9" creationId="{D97B5E46-4CC3-4E5C-B823-B2295C74BE61}"/>
          </ac:graphicFrameMkLst>
        </pc:graphicFrameChg>
        <pc:graphicFrameChg chg="del">
          <ac:chgData name="Hao Jeff" userId="9e77e89b93d7cb4b" providerId="LiveId" clId="{0A3E5602-A187-475F-8F99-5E7476B66BB4}" dt="2020-03-20T03:54:00.271" v="26" actId="478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0A3E5602-A187-475F-8F99-5E7476B66BB4}" dt="2020-03-20T03:46:19.693" v="25"/>
          <ac:picMkLst>
            <pc:docMk/>
            <pc:sldMk cId="0" sldId="380"/>
            <ac:picMk id="6" creationId="{FF913DF6-E137-4E0D-AC57-3AC50C7E67FF}"/>
          </ac:picMkLst>
        </pc:picChg>
      </pc:sldChg>
      <pc:sldChg chg="addSp modSp mod">
        <pc:chgData name="Hao Jeff" userId="9e77e89b93d7cb4b" providerId="LiveId" clId="{0A3E5602-A187-475F-8F99-5E7476B66BB4}" dt="2020-03-20T06:45:21.903" v="77" actId="1076"/>
        <pc:sldMkLst>
          <pc:docMk/>
          <pc:sldMk cId="0" sldId="382"/>
        </pc:sldMkLst>
        <pc:spChg chg="mod">
          <ac:chgData name="Hao Jeff" userId="9e77e89b93d7cb4b" providerId="LiveId" clId="{0A3E5602-A187-475F-8F99-5E7476B66BB4}" dt="2020-03-20T06:45:12.895" v="75" actId="1076"/>
          <ac:spMkLst>
            <pc:docMk/>
            <pc:sldMk cId="0" sldId="382"/>
            <ac:spMk id="3" creationId="{00000000-0000-0000-0000-000000000000}"/>
          </ac:spMkLst>
        </pc:spChg>
        <pc:picChg chg="add mod">
          <ac:chgData name="Hao Jeff" userId="9e77e89b93d7cb4b" providerId="LiveId" clId="{0A3E5602-A187-475F-8F99-5E7476B66BB4}" dt="2020-03-20T03:44:39.090" v="15" actId="1076"/>
          <ac:picMkLst>
            <pc:docMk/>
            <pc:sldMk cId="0" sldId="382"/>
            <ac:picMk id="6" creationId="{A3C758D5-8CED-4188-91E2-2DB733804D6C}"/>
          </ac:picMkLst>
        </pc:picChg>
        <pc:picChg chg="add mod">
          <ac:chgData name="Hao Jeff" userId="9e77e89b93d7cb4b" providerId="LiveId" clId="{0A3E5602-A187-475F-8F99-5E7476B66BB4}" dt="2020-03-20T06:45:21.903" v="77" actId="1076"/>
          <ac:picMkLst>
            <pc:docMk/>
            <pc:sldMk cId="0" sldId="382"/>
            <ac:picMk id="7" creationId="{47F2B859-58D7-4CFB-8283-5E48746356B2}"/>
          </ac:picMkLst>
        </pc:picChg>
      </pc:sldChg>
      <pc:sldChg chg="addSp">
        <pc:chgData name="Hao Jeff" userId="9e77e89b93d7cb4b" providerId="LiveId" clId="{0A3E5602-A187-475F-8F99-5E7476B66BB4}" dt="2020-03-20T03:46:11.190" v="19"/>
        <pc:sldMkLst>
          <pc:docMk/>
          <pc:sldMk cId="0" sldId="384"/>
        </pc:sldMkLst>
        <pc:picChg chg="add">
          <ac:chgData name="Hao Jeff" userId="9e77e89b93d7cb4b" providerId="LiveId" clId="{0A3E5602-A187-475F-8F99-5E7476B66BB4}" dt="2020-03-20T03:46:11.190" v="19"/>
          <ac:picMkLst>
            <pc:docMk/>
            <pc:sldMk cId="0" sldId="384"/>
            <ac:picMk id="6" creationId="{7D7841BB-4F1A-412C-BA94-9D7B452E6E2F}"/>
          </ac:picMkLst>
        </pc:picChg>
      </pc:sldChg>
      <pc:sldChg chg="addSp delSp del mod">
        <pc:chgData name="Hao Jeff" userId="9e77e89b93d7cb4b" providerId="LiveId" clId="{0A3E5602-A187-475F-8F99-5E7476B66BB4}" dt="2020-03-20T06:29:42.040" v="42" actId="2696"/>
        <pc:sldMkLst>
          <pc:docMk/>
          <pc:sldMk cId="0" sldId="386"/>
        </pc:sldMkLst>
        <pc:picChg chg="add del">
          <ac:chgData name="Hao Jeff" userId="9e77e89b93d7cb4b" providerId="LiveId" clId="{0A3E5602-A187-475F-8F99-5E7476B66BB4}" dt="2020-03-20T06:29:23.972" v="34"/>
          <ac:picMkLst>
            <pc:docMk/>
            <pc:sldMk cId="0" sldId="386"/>
            <ac:picMk id="3" creationId="{142BEC61-76E3-489A-9EDA-AD09BF8964FA}"/>
          </ac:picMkLst>
        </pc:picChg>
        <pc:picChg chg="add">
          <ac:chgData name="Hao Jeff" userId="9e77e89b93d7cb4b" providerId="LiveId" clId="{0A3E5602-A187-475F-8F99-5E7476B66BB4}" dt="2020-03-20T03:46:14.275" v="22"/>
          <ac:picMkLst>
            <pc:docMk/>
            <pc:sldMk cId="0" sldId="386"/>
            <ac:picMk id="6" creationId="{EAA87160-CF10-4DD7-BE26-41AD5EC011B2}"/>
          </ac:picMkLst>
        </pc:picChg>
        <pc:picChg chg="del">
          <ac:chgData name="Hao Jeff" userId="9e77e89b93d7cb4b" providerId="LiveId" clId="{0A3E5602-A187-475F-8F99-5E7476B66BB4}" dt="2020-03-20T06:29:19.808" v="32" actId="478"/>
          <ac:picMkLst>
            <pc:docMk/>
            <pc:sldMk cId="0" sldId="386"/>
            <ac:picMk id="11" creationId="{00000000-0000-0000-0000-000000000000}"/>
          </ac:picMkLst>
        </pc:picChg>
      </pc:sldChg>
      <pc:sldChg chg="addSp">
        <pc:chgData name="Hao Jeff" userId="9e77e89b93d7cb4b" providerId="LiveId" clId="{0A3E5602-A187-475F-8F99-5E7476B66BB4}" dt="2020-03-20T03:46:07.308" v="16"/>
        <pc:sldMkLst>
          <pc:docMk/>
          <pc:sldMk cId="0" sldId="388"/>
        </pc:sldMkLst>
        <pc:picChg chg="add">
          <ac:chgData name="Hao Jeff" userId="9e77e89b93d7cb4b" providerId="LiveId" clId="{0A3E5602-A187-475F-8F99-5E7476B66BB4}" dt="2020-03-20T03:46:07.308" v="16"/>
          <ac:picMkLst>
            <pc:docMk/>
            <pc:sldMk cId="0" sldId="388"/>
            <ac:picMk id="6" creationId="{FA3E52A3-BD9A-4E96-8E9C-6FBB151EFB5A}"/>
          </ac:picMkLst>
        </pc:picChg>
      </pc:sldChg>
      <pc:sldChg chg="addSp">
        <pc:chgData name="Hao Jeff" userId="9e77e89b93d7cb4b" providerId="LiveId" clId="{0A3E5602-A187-475F-8F99-5E7476B66BB4}" dt="2020-03-20T03:46:12.071" v="20"/>
        <pc:sldMkLst>
          <pc:docMk/>
          <pc:sldMk cId="0" sldId="393"/>
        </pc:sldMkLst>
        <pc:picChg chg="add">
          <ac:chgData name="Hao Jeff" userId="9e77e89b93d7cb4b" providerId="LiveId" clId="{0A3E5602-A187-475F-8F99-5E7476B66BB4}" dt="2020-03-20T03:46:12.071" v="20"/>
          <ac:picMkLst>
            <pc:docMk/>
            <pc:sldMk cId="0" sldId="393"/>
            <ac:picMk id="6" creationId="{2552E413-E068-405E-BE60-D57910361E33}"/>
          </ac:picMkLst>
        </pc:picChg>
      </pc:sldChg>
      <pc:sldChg chg="addSp">
        <pc:chgData name="Hao Jeff" userId="9e77e89b93d7cb4b" providerId="LiveId" clId="{0A3E5602-A187-475F-8F99-5E7476B66BB4}" dt="2020-03-20T03:46:13.003" v="21"/>
        <pc:sldMkLst>
          <pc:docMk/>
          <pc:sldMk cId="0" sldId="394"/>
        </pc:sldMkLst>
        <pc:picChg chg="add">
          <ac:chgData name="Hao Jeff" userId="9e77e89b93d7cb4b" providerId="LiveId" clId="{0A3E5602-A187-475F-8F99-5E7476B66BB4}" dt="2020-03-20T03:46:13.003" v="21"/>
          <ac:picMkLst>
            <pc:docMk/>
            <pc:sldMk cId="0" sldId="394"/>
            <ac:picMk id="6" creationId="{00FEE2C9-AE59-43CF-8F7D-7BA21E0BB9D5}"/>
          </ac:picMkLst>
        </pc:picChg>
      </pc:sldChg>
      <pc:sldChg chg="addSp">
        <pc:chgData name="Hao Jeff" userId="9e77e89b93d7cb4b" providerId="LiveId" clId="{0A3E5602-A187-475F-8F99-5E7476B66BB4}" dt="2020-03-20T03:46:16.871" v="23"/>
        <pc:sldMkLst>
          <pc:docMk/>
          <pc:sldMk cId="0" sldId="395"/>
        </pc:sldMkLst>
        <pc:picChg chg="add">
          <ac:chgData name="Hao Jeff" userId="9e77e89b93d7cb4b" providerId="LiveId" clId="{0A3E5602-A187-475F-8F99-5E7476B66BB4}" dt="2020-03-20T03:46:16.871" v="23"/>
          <ac:picMkLst>
            <pc:docMk/>
            <pc:sldMk cId="0" sldId="395"/>
            <ac:picMk id="6" creationId="{C40EEF25-20F7-4976-82CF-3D2EE763ECD2}"/>
          </ac:picMkLst>
        </pc:picChg>
      </pc:sldChg>
      <pc:sldChg chg="addSp">
        <pc:chgData name="Hao Jeff" userId="9e77e89b93d7cb4b" providerId="LiveId" clId="{0A3E5602-A187-475F-8F99-5E7476B66BB4}" dt="2020-03-20T03:46:09.026" v="17"/>
        <pc:sldMkLst>
          <pc:docMk/>
          <pc:sldMk cId="0" sldId="398"/>
        </pc:sldMkLst>
        <pc:picChg chg="add">
          <ac:chgData name="Hao Jeff" userId="9e77e89b93d7cb4b" providerId="LiveId" clId="{0A3E5602-A187-475F-8F99-5E7476B66BB4}" dt="2020-03-20T03:46:09.026" v="17"/>
          <ac:picMkLst>
            <pc:docMk/>
            <pc:sldMk cId="0" sldId="398"/>
            <ac:picMk id="6" creationId="{88FC296C-1E14-451E-83BA-820E88FC7D45}"/>
          </ac:picMkLst>
        </pc:picChg>
      </pc:sldChg>
      <pc:sldChg chg="addSp">
        <pc:chgData name="Hao Jeff" userId="9e77e89b93d7cb4b" providerId="LiveId" clId="{0A3E5602-A187-475F-8F99-5E7476B66BB4}" dt="2020-03-20T03:46:09.965" v="18"/>
        <pc:sldMkLst>
          <pc:docMk/>
          <pc:sldMk cId="0" sldId="399"/>
        </pc:sldMkLst>
        <pc:picChg chg="add">
          <ac:chgData name="Hao Jeff" userId="9e77e89b93d7cb4b" providerId="LiveId" clId="{0A3E5602-A187-475F-8F99-5E7476B66BB4}" dt="2020-03-20T03:46:09.965" v="18"/>
          <ac:picMkLst>
            <pc:docMk/>
            <pc:sldMk cId="0" sldId="399"/>
            <ac:picMk id="7" creationId="{38A37A1D-FFB4-42E2-B99D-1D2285DD820F}"/>
          </ac:picMkLst>
        </pc:picChg>
      </pc:sldChg>
      <pc:sldChg chg="addSp delSp modSp add mod">
        <pc:chgData name="Hao Jeff" userId="9e77e89b93d7cb4b" providerId="LiveId" clId="{0A3E5602-A187-475F-8F99-5E7476B66BB4}" dt="2020-03-20T06:45:50.500" v="103"/>
        <pc:sldMkLst>
          <pc:docMk/>
          <pc:sldMk cId="3185581372" sldId="400"/>
        </pc:sldMkLst>
        <pc:spChg chg="mod">
          <ac:chgData name="Hao Jeff" userId="9e77e89b93d7cb4b" providerId="LiveId" clId="{0A3E5602-A187-475F-8F99-5E7476B66BB4}" dt="2020-03-20T06:45:50.500" v="103"/>
          <ac:spMkLst>
            <pc:docMk/>
            <pc:sldMk cId="3185581372" sldId="400"/>
            <ac:spMk id="2" creationId="{00000000-0000-0000-0000-000000000000}"/>
          </ac:spMkLst>
        </pc:spChg>
        <pc:picChg chg="add mod">
          <ac:chgData name="Hao Jeff" userId="9e77e89b93d7cb4b" providerId="LiveId" clId="{0A3E5602-A187-475F-8F99-5E7476B66BB4}" dt="2020-03-19T12:15:51.718" v="14" actId="1076"/>
          <ac:picMkLst>
            <pc:docMk/>
            <pc:sldMk cId="3185581372" sldId="400"/>
            <ac:picMk id="6" creationId="{66AE2B9C-83DA-476B-B382-1400C6B4EBA4}"/>
          </ac:picMkLst>
        </pc:picChg>
        <pc:picChg chg="add">
          <ac:chgData name="Hao Jeff" userId="9e77e89b93d7cb4b" providerId="LiveId" clId="{0A3E5602-A187-475F-8F99-5E7476B66BB4}" dt="2020-03-20T03:46:18.967" v="24"/>
          <ac:picMkLst>
            <pc:docMk/>
            <pc:sldMk cId="3185581372" sldId="400"/>
            <ac:picMk id="7" creationId="{FC9C464F-65B0-4C8C-BB60-5506986B79EF}"/>
          </ac:picMkLst>
        </pc:picChg>
        <pc:picChg chg="del">
          <ac:chgData name="Hao Jeff" userId="9e77e89b93d7cb4b" providerId="LiveId" clId="{0A3E5602-A187-475F-8F99-5E7476B66BB4}" dt="2020-03-19T12:15:47.518" v="12" actId="478"/>
          <ac:picMkLst>
            <pc:docMk/>
            <pc:sldMk cId="3185581372" sldId="400"/>
            <ac:picMk id="11" creationId="{00000000-0000-0000-0000-000000000000}"/>
          </ac:picMkLst>
        </pc:picChg>
      </pc:sldChg>
      <pc:sldChg chg="addSp delSp modSp add mod ord">
        <pc:chgData name="Hao Jeff" userId="9e77e89b93d7cb4b" providerId="LiveId" clId="{0A3E5602-A187-475F-8F99-5E7476B66BB4}" dt="2020-03-20T06:46:00.422" v="119"/>
        <pc:sldMkLst>
          <pc:docMk/>
          <pc:sldMk cId="3788408390" sldId="401"/>
        </pc:sldMkLst>
        <pc:spChg chg="mod">
          <ac:chgData name="Hao Jeff" userId="9e77e89b93d7cb4b" providerId="LiveId" clId="{0A3E5602-A187-475F-8F99-5E7476B66BB4}" dt="2020-03-20T06:46:00.422" v="119"/>
          <ac:spMkLst>
            <pc:docMk/>
            <pc:sldMk cId="3788408390" sldId="401"/>
            <ac:spMk id="2" creationId="{00000000-0000-0000-0000-000000000000}"/>
          </ac:spMkLst>
        </pc:spChg>
        <pc:spChg chg="add del mod">
          <ac:chgData name="Hao Jeff" userId="9e77e89b93d7cb4b" providerId="LiveId" clId="{0A3E5602-A187-475F-8F99-5E7476B66BB4}" dt="2020-03-20T06:29:36.073" v="37"/>
          <ac:spMkLst>
            <pc:docMk/>
            <pc:sldMk cId="3788408390" sldId="401"/>
            <ac:spMk id="3" creationId="{F05E94AA-9D66-406C-AD75-B1AA50963F07}"/>
          </ac:spMkLst>
        </pc:spChg>
        <pc:picChg chg="add mod">
          <ac:chgData name="Hao Jeff" userId="9e77e89b93d7cb4b" providerId="LiveId" clId="{0A3E5602-A187-475F-8F99-5E7476B66BB4}" dt="2020-03-20T06:29:36.073" v="37"/>
          <ac:picMkLst>
            <pc:docMk/>
            <pc:sldMk cId="3788408390" sldId="401"/>
            <ac:picMk id="4" creationId="{F98CC46A-67EF-4AAD-8E5C-1ACF26BE81BC}"/>
          </ac:picMkLst>
        </pc:picChg>
        <pc:picChg chg="del">
          <ac:chgData name="Hao Jeff" userId="9e77e89b93d7cb4b" providerId="LiveId" clId="{0A3E5602-A187-475F-8F99-5E7476B66BB4}" dt="2020-03-20T06:29:33.196" v="36" actId="478"/>
          <ac:picMkLst>
            <pc:docMk/>
            <pc:sldMk cId="3788408390" sldId="401"/>
            <ac:picMk id="6" creationId="{66AE2B9C-83DA-476B-B382-1400C6B4EB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PDF</a:t>
            </a:r>
            <a:r>
              <a:rPr lang="zh-CN" altLang="en-US" sz="3200" dirty="0"/>
              <a:t>文档关键信息自动高亮效果展示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sp>
        <p:nvSpPr>
          <p:cNvPr id="4" name="日期占位符 29"/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BB98B-1F0A-487E-BA29-BC62A2FD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4" y="989033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项目访问地址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99592" y="3429000"/>
            <a:ext cx="8451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http://54.66.165.206/PDFKeyWordAutoHighlight/Index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C758D5-8CED-4188-91E2-2DB733804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9234"/>
            <a:ext cx="7615262" cy="725470"/>
          </a:xfrm>
        </p:spPr>
        <p:txBody>
          <a:bodyPr/>
          <a:lstStyle/>
          <a:p>
            <a:r>
              <a:rPr lang="zh-CN" altLang="en-US" dirty="0"/>
              <a:t>项目构建流程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3E52A3-BD9A-4E96-8E9C-6FBB151E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78A4C0-1C8C-4141-B537-139DF058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8460432" cy="46904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项目整体</a:t>
            </a:r>
            <a:r>
              <a:rPr dirty="0"/>
              <a:t>流程图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FC296C-1E14-451E-83BA-820E88FC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1BF519-22C0-401B-90E9-594F5EB6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90" y="836712"/>
            <a:ext cx="6920690" cy="5569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获取相关词流程</a:t>
            </a:r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37A1D-FFB4-42E2-B99D-1D2285DD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AB5621-11B9-4DD4-A038-99C6E1A78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3" y="928976"/>
            <a:ext cx="8426974" cy="5262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首页展示：自动提取关键字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841BB-4F1A-412C-BA94-9D7B452E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C83237-BBBE-4B40-B97A-088A60AF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7" y="959041"/>
            <a:ext cx="8848925" cy="5422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615262" cy="72547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首页展示：自动提取相关词</a:t>
            </a:r>
            <a:endParaRPr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7841BB-4F1A-412C-BA94-9D7B452E6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911A6B-CD8A-437D-B218-84023C25A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7" y="902069"/>
            <a:ext cx="8820472" cy="54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913DF6-E137-4E0D-AC57-3AC50C7E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9" name="内容占位符 9">
            <a:extLst>
              <a:ext uri="{FF2B5EF4-FFF2-40B4-BE49-F238E27FC236}">
                <a16:creationId xmlns:a16="http://schemas.microsoft.com/office/drawing/2014/main" id="{D97B5E46-4CC3-4E5C-B823-B2295C74BE61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943603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68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92</Words>
  <Application>Microsoft Office PowerPoint</Application>
  <PresentationFormat>全屏显示(4:3)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PDF文档关键信息自动高亮效果展示</vt:lpstr>
      <vt:lpstr>项目访问地址</vt:lpstr>
      <vt:lpstr>项目构建流程</vt:lpstr>
      <vt:lpstr>项目整体流程图</vt:lpstr>
      <vt:lpstr>获取相关词流程</vt:lpstr>
      <vt:lpstr>首页展示：自动提取关键字</vt:lpstr>
      <vt:lpstr>首页展示：自动提取相关词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Jerry</cp:lastModifiedBy>
  <cp:revision>1705</cp:revision>
  <dcterms:created xsi:type="dcterms:W3CDTF">2009-03-31T08:42:00Z</dcterms:created>
  <dcterms:modified xsi:type="dcterms:W3CDTF">2020-05-26T15:32:14Z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